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86" r:id="rId5"/>
    <p:sldId id="287" r:id="rId6"/>
  </p:sldIdLst>
  <p:sldSz cx="24384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53857"/>
    <a:srgbClr val="5A5A5B"/>
    <a:srgbClr val="3B6E8F"/>
    <a:srgbClr val="E2E46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E470AC-23A7-4220-E145-7245DE8AE5DC}" v="13" dt="2020-08-14T14:45:29.1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62" d="100"/>
          <a:sy n="62" d="100"/>
        </p:scale>
        <p:origin x="10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822"/>
    </p:cViewPr>
  </p:sorter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994034-602B-4A8E-92AF-932B5E9C3CFE}" type="datetimeFigureOut">
              <a:rPr lang="nb-NO" smtClean="0"/>
              <a:t>14.08.2020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295738-6EA8-4BE2-9DDB-07240AE740B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7934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- inser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520FE385-78EA-4BA5-BC28-EA11E3BC6B2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07645" y="1057274"/>
            <a:ext cx="21982977" cy="1161097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nb-NO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F490660-0D15-475E-810A-FD11376B807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94900" y="8731673"/>
            <a:ext cx="12630850" cy="1957017"/>
          </a:xfrm>
        </p:spPr>
        <p:txBody>
          <a:bodyPr anchor="b">
            <a:noAutofit/>
          </a:bodyPr>
          <a:lstStyle>
            <a:lvl1pPr algn="l">
              <a:defRPr sz="14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NHH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387244A7-C1A4-4E3E-94C4-033DA58B58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009199" y="10686811"/>
            <a:ext cx="10154350" cy="788119"/>
          </a:xfrm>
        </p:spPr>
        <p:txBody>
          <a:bodyPr anchor="ctr">
            <a:noAutofit/>
          </a:bodyPr>
          <a:lstStyle>
            <a:lvl1pPr marL="0" marR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 dirty="0"/>
              <a:t>CLICK TO EDIT MASTER SUBTITLE STYLE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SUBTITLE STYLE</a:t>
            </a:r>
          </a:p>
        </p:txBody>
      </p:sp>
      <p:sp>
        <p:nvSpPr>
          <p:cNvPr id="15" name="Linje">
            <a:extLst>
              <a:ext uri="{FF2B5EF4-FFF2-40B4-BE49-F238E27FC236}">
                <a16:creationId xmlns:a16="http://schemas.microsoft.com/office/drawing/2014/main" id="{293A0D3E-8C5E-47EE-95BA-12F31B990F75}"/>
              </a:ext>
            </a:extLst>
          </p:cNvPr>
          <p:cNvSpPr/>
          <p:nvPr userDrawn="1"/>
        </p:nvSpPr>
        <p:spPr>
          <a:xfrm flipV="1">
            <a:off x="2476500" y="8764644"/>
            <a:ext cx="0" cy="2615036"/>
          </a:xfrm>
          <a:prstGeom prst="line">
            <a:avLst/>
          </a:prstGeom>
          <a:ln w="114300">
            <a:solidFill>
              <a:srgbClr val="E2E464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Placeholder 48">
            <a:extLst>
              <a:ext uri="{FF2B5EF4-FFF2-40B4-BE49-F238E27FC236}">
                <a16:creationId xmlns:a16="http://schemas.microsoft.com/office/drawing/2014/main" id="{4A8FE323-A7DF-42C2-A811-BE0BA96E349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 flipH="1">
            <a:off x="2412484" y="8764644"/>
            <a:ext cx="96219" cy="2589687"/>
          </a:xfrm>
          <a:solidFill>
            <a:srgbClr val="E2E46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050" b="0">
                <a:solidFill>
                  <a:srgbClr val="E2E4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nb-NO" dirty="0"/>
              <a:t>1</a:t>
            </a:r>
          </a:p>
        </p:txBody>
      </p:sp>
      <p:grpSp>
        <p:nvGrpSpPr>
          <p:cNvPr id="18" name="Gruppe">
            <a:extLst>
              <a:ext uri="{FF2B5EF4-FFF2-40B4-BE49-F238E27FC236}">
                <a16:creationId xmlns:a16="http://schemas.microsoft.com/office/drawing/2014/main" id="{52326229-9029-4266-B6A6-D7D2407E73BF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19" name="Linje">
              <a:extLst>
                <a:ext uri="{FF2B5EF4-FFF2-40B4-BE49-F238E27FC236}">
                  <a16:creationId xmlns:a16="http://schemas.microsoft.com/office/drawing/2014/main" id="{0E9FA049-802D-42D0-866A-118FC6B86FF7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Linje">
              <a:extLst>
                <a:ext uri="{FF2B5EF4-FFF2-40B4-BE49-F238E27FC236}">
                  <a16:creationId xmlns:a16="http://schemas.microsoft.com/office/drawing/2014/main" id="{AFD0F3AD-5F49-489E-A3AA-1AD8ECDC8369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1" name="Slide Number Placeholder 6">
            <a:extLst>
              <a:ext uri="{FF2B5EF4-FFF2-40B4-BE49-F238E27FC236}">
                <a16:creationId xmlns:a16="http://schemas.microsoft.com/office/drawing/2014/main" id="{F0E7E32C-669B-4A9A-A123-28EAFBF284F9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 Placeholder 27">
            <a:extLst>
              <a:ext uri="{FF2B5EF4-FFF2-40B4-BE49-F238E27FC236}">
                <a16:creationId xmlns:a16="http://schemas.microsoft.com/office/drawing/2014/main" id="{1A07843C-3288-4D8A-87CC-BA63DC90D81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891439" y="5772150"/>
            <a:ext cx="1094909" cy="2260432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b-NO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325999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insert imag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24">
            <a:extLst>
              <a:ext uri="{FF2B5EF4-FFF2-40B4-BE49-F238E27FC236}">
                <a16:creationId xmlns:a16="http://schemas.microsoft.com/office/drawing/2014/main" id="{B247B2B3-09F1-43B3-B108-F1963029AFA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191883" y="1054100"/>
            <a:ext cx="10994749" cy="11607800"/>
          </a:xfrm>
          <a:noFill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nb-NO"/>
          </a:p>
        </p:txBody>
      </p:sp>
      <p:sp>
        <p:nvSpPr>
          <p:cNvPr id="9" name="Rektangel">
            <a:extLst>
              <a:ext uri="{FF2B5EF4-FFF2-40B4-BE49-F238E27FC236}">
                <a16:creationId xmlns:a16="http://schemas.microsoft.com/office/drawing/2014/main" id="{664D9DB2-878C-4927-BAF9-BCF77608E46A}"/>
              </a:ext>
            </a:extLst>
          </p:cNvPr>
          <p:cNvSpPr/>
          <p:nvPr userDrawn="1"/>
        </p:nvSpPr>
        <p:spPr>
          <a:xfrm>
            <a:off x="1197368" y="1054100"/>
            <a:ext cx="10994395" cy="116078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je">
            <a:extLst>
              <a:ext uri="{FF2B5EF4-FFF2-40B4-BE49-F238E27FC236}">
                <a16:creationId xmlns:a16="http://schemas.microsoft.com/office/drawing/2014/main" id="{10974E4B-CDCA-437F-8641-6510844FA3CA}"/>
              </a:ext>
            </a:extLst>
          </p:cNvPr>
          <p:cNvSpPr/>
          <p:nvPr userDrawn="1"/>
        </p:nvSpPr>
        <p:spPr>
          <a:xfrm flipV="1">
            <a:off x="3042392" y="4483100"/>
            <a:ext cx="0" cy="4470865"/>
          </a:xfrm>
          <a:prstGeom prst="line">
            <a:avLst/>
          </a:prstGeom>
          <a:ln w="114300">
            <a:solidFill>
              <a:srgbClr val="E2E464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Placeholder 48">
            <a:extLst>
              <a:ext uri="{FF2B5EF4-FFF2-40B4-BE49-F238E27FC236}">
                <a16:creationId xmlns:a16="http://schemas.microsoft.com/office/drawing/2014/main" id="{53824349-97D8-4BF8-B842-04187468DAD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36835" y="4204766"/>
            <a:ext cx="8378817" cy="113622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5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LOREM  IPSUM</a:t>
            </a:r>
            <a:endParaRPr lang="nb-NO" dirty="0"/>
          </a:p>
        </p:txBody>
      </p:sp>
      <p:grpSp>
        <p:nvGrpSpPr>
          <p:cNvPr id="23" name="Gruppe">
            <a:extLst>
              <a:ext uri="{FF2B5EF4-FFF2-40B4-BE49-F238E27FC236}">
                <a16:creationId xmlns:a16="http://schemas.microsoft.com/office/drawing/2014/main" id="{C064553C-D0C3-4FC3-B546-C145371C2D58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24" name="Linje">
              <a:extLst>
                <a:ext uri="{FF2B5EF4-FFF2-40B4-BE49-F238E27FC236}">
                  <a16:creationId xmlns:a16="http://schemas.microsoft.com/office/drawing/2014/main" id="{20574B42-F28A-4CB5-80FA-C1B0ED50249F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Linje">
              <a:extLst>
                <a:ext uri="{FF2B5EF4-FFF2-40B4-BE49-F238E27FC236}">
                  <a16:creationId xmlns:a16="http://schemas.microsoft.com/office/drawing/2014/main" id="{F4E9A4C9-C09D-4952-9586-83244701C58A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6" name="Slide Number Placeholder 6">
            <a:extLst>
              <a:ext uri="{FF2B5EF4-FFF2-40B4-BE49-F238E27FC236}">
                <a16:creationId xmlns:a16="http://schemas.microsoft.com/office/drawing/2014/main" id="{31DFBE5E-5598-4B8C-A101-0EF308258841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1675B46F-9A9D-435C-A5DB-3BC6FAA5DAA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1908484" y="10513417"/>
            <a:ext cx="885195" cy="178435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b-NO" dirty="0"/>
              <a:t> 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87DA94A-CBE7-489B-9FE6-1A329CDD7D0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436835" y="6622581"/>
            <a:ext cx="8378817" cy="3331659"/>
          </a:xfrm>
        </p:spPr>
        <p:txBody>
          <a:bodyPr>
            <a:noAutofit/>
          </a:bodyPr>
          <a:lstStyle>
            <a:lvl1pPr marL="0" marR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.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.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3B388747-4574-4635-96AF-B3D0CF97CAC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436835" y="5374795"/>
            <a:ext cx="8397865" cy="708504"/>
          </a:xfrm>
        </p:spPr>
        <p:txBody>
          <a:bodyPr>
            <a:noAutofit/>
          </a:bodyPr>
          <a:lstStyle>
            <a:lvl1pPr marL="0" indent="0">
              <a:buNone/>
              <a:defRPr sz="2500">
                <a:solidFill>
                  <a:srgbClr val="3B6E8F"/>
                </a:solidFill>
                <a:latin typeface="Neutraface Text Book" panose="02000600030000020004" pitchFamily="50" charset="0"/>
              </a:defRPr>
            </a:lvl1pPr>
          </a:lstStyle>
          <a:p>
            <a:pPr lvl="0"/>
            <a:r>
              <a:rPr lang="en-US" dirty="0"/>
              <a:t>SUB</a:t>
            </a:r>
          </a:p>
        </p:txBody>
      </p:sp>
    </p:spTree>
    <p:extLst>
      <p:ext uri="{BB962C8B-B14F-4D97-AF65-F5344CB8AC3E}">
        <p14:creationId xmlns:p14="http://schemas.microsoft.com/office/powerpoint/2010/main" val="34517796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">
            <a:extLst>
              <a:ext uri="{FF2B5EF4-FFF2-40B4-BE49-F238E27FC236}">
                <a16:creationId xmlns:a16="http://schemas.microsoft.com/office/drawing/2014/main" id="{664D9DB2-878C-4927-BAF9-BCF77608E46A}"/>
              </a:ext>
            </a:extLst>
          </p:cNvPr>
          <p:cNvSpPr/>
          <p:nvPr userDrawn="1"/>
        </p:nvSpPr>
        <p:spPr>
          <a:xfrm>
            <a:off x="1197368" y="1054100"/>
            <a:ext cx="21989264" cy="116078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0" name="Linje">
            <a:extLst>
              <a:ext uri="{FF2B5EF4-FFF2-40B4-BE49-F238E27FC236}">
                <a16:creationId xmlns:a16="http://schemas.microsoft.com/office/drawing/2014/main" id="{10974E4B-CDCA-437F-8641-6510844FA3CA}"/>
              </a:ext>
            </a:extLst>
          </p:cNvPr>
          <p:cNvSpPr/>
          <p:nvPr userDrawn="1"/>
        </p:nvSpPr>
        <p:spPr>
          <a:xfrm flipV="1">
            <a:off x="3042392" y="4483100"/>
            <a:ext cx="0" cy="4470865"/>
          </a:xfrm>
          <a:prstGeom prst="line">
            <a:avLst/>
          </a:prstGeom>
          <a:ln w="114300">
            <a:solidFill>
              <a:srgbClr val="E2E464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pic>
        <p:nvPicPr>
          <p:cNvPr id="15" name="nhh_logo_1f_positiv_helblaa.png" descr="nhh_logo_1f_positiv_helblaa.png">
            <a:extLst>
              <a:ext uri="{FF2B5EF4-FFF2-40B4-BE49-F238E27FC236}">
                <a16:creationId xmlns:a16="http://schemas.microsoft.com/office/drawing/2014/main" id="{9A8C5BEC-786E-478B-BC2F-080C636ABFB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07766" y="10532467"/>
            <a:ext cx="885195" cy="1765301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Text Placeholder 48">
            <a:extLst>
              <a:ext uri="{FF2B5EF4-FFF2-40B4-BE49-F238E27FC236}">
                <a16:creationId xmlns:a16="http://schemas.microsoft.com/office/drawing/2014/main" id="{53824349-97D8-4BF8-B842-04187468DAD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36835" y="4204766"/>
            <a:ext cx="8378817" cy="113622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5800"/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LOREM  IPSUM</a:t>
            </a:r>
            <a:endParaRPr lang="nb-NO" dirty="0"/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2C021745-F510-434A-A93C-DEEFD80644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436835" y="5374795"/>
            <a:ext cx="8397865" cy="708504"/>
          </a:xfrm>
        </p:spPr>
        <p:txBody>
          <a:bodyPr>
            <a:noAutofit/>
          </a:bodyPr>
          <a:lstStyle>
            <a:lvl1pPr marL="0" indent="0">
              <a:buNone/>
              <a:defRPr sz="2500">
                <a:solidFill>
                  <a:srgbClr val="3B6E8F"/>
                </a:solidFill>
                <a:latin typeface="Neutraface Text Book" panose="02000600030000020004" pitchFamily="50" charset="0"/>
              </a:defRPr>
            </a:lvl1pPr>
          </a:lstStyle>
          <a:p>
            <a:pPr lvl="0"/>
            <a:r>
              <a:rPr lang="en-US" dirty="0"/>
              <a:t>SUB</a:t>
            </a:r>
          </a:p>
        </p:txBody>
      </p:sp>
      <p:grpSp>
        <p:nvGrpSpPr>
          <p:cNvPr id="20" name="Gruppe">
            <a:extLst>
              <a:ext uri="{FF2B5EF4-FFF2-40B4-BE49-F238E27FC236}">
                <a16:creationId xmlns:a16="http://schemas.microsoft.com/office/drawing/2014/main" id="{68659D74-9BC0-4D77-AEBE-B2B6CC27CAA8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21" name="Linje">
              <a:extLst>
                <a:ext uri="{FF2B5EF4-FFF2-40B4-BE49-F238E27FC236}">
                  <a16:creationId xmlns:a16="http://schemas.microsoft.com/office/drawing/2014/main" id="{2E92AF92-7788-4FE0-8B48-46C52FE28AED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p:sp>
          <p:nvSpPr>
            <p:cNvPr id="22" name="Linje">
              <a:extLst>
                <a:ext uri="{FF2B5EF4-FFF2-40B4-BE49-F238E27FC236}">
                  <a16:creationId xmlns:a16="http://schemas.microsoft.com/office/drawing/2014/main" id="{93A6DAA3-6ADD-4C64-A514-664F2203BCDA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</p:grpSp>
      <p:sp>
        <p:nvSpPr>
          <p:cNvPr id="23" name="Slide Number Placeholder 6">
            <a:extLst>
              <a:ext uri="{FF2B5EF4-FFF2-40B4-BE49-F238E27FC236}">
                <a16:creationId xmlns:a16="http://schemas.microsoft.com/office/drawing/2014/main" id="{F9F43961-856F-4ACB-A4A2-0EC29813D616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Neutraface Text Bold" panose="02000800040000020004" pitchFamily="50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Neutraface Text Bold" panose="02000800040000020004" pitchFamily="50" charset="0"/>
            </a:endParaRP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B6812BEC-A89F-4A59-892F-A628C2716A5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436835" y="6622581"/>
            <a:ext cx="8378817" cy="3331659"/>
          </a:xfrm>
        </p:spPr>
        <p:txBody>
          <a:bodyPr>
            <a:noAutofit/>
          </a:bodyPr>
          <a:lstStyle>
            <a:lvl1pPr marL="0" marR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.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71248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">
            <a:extLst>
              <a:ext uri="{FF2B5EF4-FFF2-40B4-BE49-F238E27FC236}">
                <a16:creationId xmlns:a16="http://schemas.microsoft.com/office/drawing/2014/main" id="{664D9DB2-878C-4927-BAF9-BCF77608E46A}"/>
              </a:ext>
            </a:extLst>
          </p:cNvPr>
          <p:cNvSpPr/>
          <p:nvPr userDrawn="1"/>
        </p:nvSpPr>
        <p:spPr>
          <a:xfrm>
            <a:off x="1197368" y="1054100"/>
            <a:ext cx="21989264" cy="116078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je">
            <a:extLst>
              <a:ext uri="{FF2B5EF4-FFF2-40B4-BE49-F238E27FC236}">
                <a16:creationId xmlns:a16="http://schemas.microsoft.com/office/drawing/2014/main" id="{10974E4B-CDCA-437F-8641-6510844FA3CA}"/>
              </a:ext>
            </a:extLst>
          </p:cNvPr>
          <p:cNvSpPr/>
          <p:nvPr userDrawn="1"/>
        </p:nvSpPr>
        <p:spPr>
          <a:xfrm flipV="1">
            <a:off x="12192000" y="4483099"/>
            <a:ext cx="18459" cy="6778459"/>
          </a:xfrm>
          <a:prstGeom prst="line">
            <a:avLst/>
          </a:prstGeom>
          <a:ln w="114300">
            <a:solidFill>
              <a:srgbClr val="E2E464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nhh_logo_1f_positiv_helblaa.png" descr="nhh_logo_1f_positiv_helblaa.png">
            <a:extLst>
              <a:ext uri="{FF2B5EF4-FFF2-40B4-BE49-F238E27FC236}">
                <a16:creationId xmlns:a16="http://schemas.microsoft.com/office/drawing/2014/main" id="{9A8C5BEC-786E-478B-BC2F-080C636ABFB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07766" y="10532467"/>
            <a:ext cx="885195" cy="1765301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Text Placeholder 48">
            <a:extLst>
              <a:ext uri="{FF2B5EF4-FFF2-40B4-BE49-F238E27FC236}">
                <a16:creationId xmlns:a16="http://schemas.microsoft.com/office/drawing/2014/main" id="{53824349-97D8-4BF8-B842-04187468DAD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701154" y="4204766"/>
            <a:ext cx="8378817" cy="113622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5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LOREM  IPSUM</a:t>
            </a:r>
            <a:endParaRPr lang="nb-NO" dirty="0"/>
          </a:p>
        </p:txBody>
      </p:sp>
      <p:grpSp>
        <p:nvGrpSpPr>
          <p:cNvPr id="20" name="Gruppe">
            <a:extLst>
              <a:ext uri="{FF2B5EF4-FFF2-40B4-BE49-F238E27FC236}">
                <a16:creationId xmlns:a16="http://schemas.microsoft.com/office/drawing/2014/main" id="{68659D74-9BC0-4D77-AEBE-B2B6CC27CAA8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21" name="Linje">
              <a:extLst>
                <a:ext uri="{FF2B5EF4-FFF2-40B4-BE49-F238E27FC236}">
                  <a16:creationId xmlns:a16="http://schemas.microsoft.com/office/drawing/2014/main" id="{2E92AF92-7788-4FE0-8B48-46C52FE28AED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Linje">
              <a:extLst>
                <a:ext uri="{FF2B5EF4-FFF2-40B4-BE49-F238E27FC236}">
                  <a16:creationId xmlns:a16="http://schemas.microsoft.com/office/drawing/2014/main" id="{93A6DAA3-6ADD-4C64-A514-664F2203BCDA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3" name="Slide Number Placeholder 6">
            <a:extLst>
              <a:ext uri="{FF2B5EF4-FFF2-40B4-BE49-F238E27FC236}">
                <a16:creationId xmlns:a16="http://schemas.microsoft.com/office/drawing/2014/main" id="{F9F43961-856F-4ACB-A4A2-0EC29813D616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B9896053-A926-4AB7-8C45-94E662C8505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701154" y="5374795"/>
            <a:ext cx="8397865" cy="708504"/>
          </a:xfrm>
        </p:spPr>
        <p:txBody>
          <a:bodyPr>
            <a:noAutofit/>
          </a:bodyPr>
          <a:lstStyle>
            <a:lvl1pPr marL="0" indent="0">
              <a:buNone/>
              <a:defRPr sz="2500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784865F-2B3B-4552-894F-462E03AAFF0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720205" y="6622581"/>
            <a:ext cx="8378814" cy="3331659"/>
          </a:xfrm>
        </p:spPr>
        <p:txBody>
          <a:bodyPr>
            <a:noAutofit/>
          </a:bodyPr>
          <a:lstStyle>
            <a:lvl1pPr marL="0" marR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.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779201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info dob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ktangel">
            <a:extLst>
              <a:ext uri="{FF2B5EF4-FFF2-40B4-BE49-F238E27FC236}">
                <a16:creationId xmlns:a16="http://schemas.microsoft.com/office/drawing/2014/main" id="{BA834D51-35B5-4CBF-A8EE-5986D5DDDE72}"/>
              </a:ext>
            </a:extLst>
          </p:cNvPr>
          <p:cNvSpPr/>
          <p:nvPr userDrawn="1"/>
        </p:nvSpPr>
        <p:spPr>
          <a:xfrm>
            <a:off x="1155700" y="1054100"/>
            <a:ext cx="22052062" cy="116078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igur">
            <a:extLst>
              <a:ext uri="{FF2B5EF4-FFF2-40B4-BE49-F238E27FC236}">
                <a16:creationId xmlns:a16="http://schemas.microsoft.com/office/drawing/2014/main" id="{2704B443-88C5-4A87-823D-6B7CC6E37279}"/>
              </a:ext>
            </a:extLst>
          </p:cNvPr>
          <p:cNvSpPr/>
          <p:nvPr userDrawn="1"/>
        </p:nvSpPr>
        <p:spPr>
          <a:xfrm>
            <a:off x="22301200" y="1385293"/>
            <a:ext cx="558800" cy="558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874" y="5396"/>
                </a:moveTo>
                <a:cubicBezTo>
                  <a:pt x="11493" y="5396"/>
                  <a:pt x="11166" y="5519"/>
                  <a:pt x="10894" y="5766"/>
                </a:cubicBezTo>
                <a:cubicBezTo>
                  <a:pt x="10621" y="6013"/>
                  <a:pt x="10484" y="6310"/>
                  <a:pt x="10484" y="6658"/>
                </a:cubicBezTo>
                <a:cubicBezTo>
                  <a:pt x="10484" y="7005"/>
                  <a:pt x="10621" y="7301"/>
                  <a:pt x="10894" y="7545"/>
                </a:cubicBezTo>
                <a:cubicBezTo>
                  <a:pt x="11166" y="7790"/>
                  <a:pt x="11493" y="7912"/>
                  <a:pt x="11874" y="7912"/>
                </a:cubicBezTo>
                <a:cubicBezTo>
                  <a:pt x="12255" y="7912"/>
                  <a:pt x="12581" y="7790"/>
                  <a:pt x="12852" y="7545"/>
                </a:cubicBezTo>
                <a:cubicBezTo>
                  <a:pt x="13122" y="7301"/>
                  <a:pt x="13257" y="7005"/>
                  <a:pt x="13257" y="6658"/>
                </a:cubicBezTo>
                <a:cubicBezTo>
                  <a:pt x="13257" y="6310"/>
                  <a:pt x="13122" y="6013"/>
                  <a:pt x="12852" y="5766"/>
                </a:cubicBezTo>
                <a:cubicBezTo>
                  <a:pt x="12581" y="5519"/>
                  <a:pt x="12255" y="5396"/>
                  <a:pt x="11874" y="5396"/>
                </a:cubicBezTo>
                <a:moveTo>
                  <a:pt x="12242" y="15228"/>
                </a:moveTo>
                <a:cubicBezTo>
                  <a:pt x="11942" y="15228"/>
                  <a:pt x="11730" y="15180"/>
                  <a:pt x="11608" y="15083"/>
                </a:cubicBezTo>
                <a:cubicBezTo>
                  <a:pt x="11486" y="14987"/>
                  <a:pt x="11425" y="14807"/>
                  <a:pt x="11425" y="14542"/>
                </a:cubicBezTo>
                <a:cubicBezTo>
                  <a:pt x="11425" y="14436"/>
                  <a:pt x="11444" y="14281"/>
                  <a:pt x="11482" y="14076"/>
                </a:cubicBezTo>
                <a:cubicBezTo>
                  <a:pt x="11519" y="13870"/>
                  <a:pt x="11562" y="13687"/>
                  <a:pt x="11609" y="13527"/>
                </a:cubicBezTo>
                <a:lnTo>
                  <a:pt x="12189" y="11532"/>
                </a:lnTo>
                <a:cubicBezTo>
                  <a:pt x="12246" y="11349"/>
                  <a:pt x="12284" y="11148"/>
                  <a:pt x="12306" y="10929"/>
                </a:cubicBezTo>
                <a:cubicBezTo>
                  <a:pt x="12327" y="10709"/>
                  <a:pt x="12337" y="10557"/>
                  <a:pt x="12337" y="10469"/>
                </a:cubicBezTo>
                <a:cubicBezTo>
                  <a:pt x="12337" y="10049"/>
                  <a:pt x="12185" y="9707"/>
                  <a:pt x="11882" y="9444"/>
                </a:cubicBezTo>
                <a:cubicBezTo>
                  <a:pt x="11578" y="9182"/>
                  <a:pt x="11146" y="9050"/>
                  <a:pt x="10586" y="9050"/>
                </a:cubicBezTo>
                <a:cubicBezTo>
                  <a:pt x="10275" y="9050"/>
                  <a:pt x="9945" y="9104"/>
                  <a:pt x="9597" y="9211"/>
                </a:cubicBezTo>
                <a:cubicBezTo>
                  <a:pt x="9248" y="9319"/>
                  <a:pt x="8884" y="9448"/>
                  <a:pt x="8502" y="9599"/>
                </a:cubicBezTo>
                <a:lnTo>
                  <a:pt x="8347" y="10216"/>
                </a:lnTo>
                <a:cubicBezTo>
                  <a:pt x="8460" y="10175"/>
                  <a:pt x="8595" y="10131"/>
                  <a:pt x="8753" y="10085"/>
                </a:cubicBezTo>
                <a:cubicBezTo>
                  <a:pt x="8911" y="10040"/>
                  <a:pt x="9066" y="10017"/>
                  <a:pt x="9217" y="10017"/>
                </a:cubicBezTo>
                <a:cubicBezTo>
                  <a:pt x="9524" y="10017"/>
                  <a:pt x="9731" y="10068"/>
                  <a:pt x="9839" y="10168"/>
                </a:cubicBezTo>
                <a:cubicBezTo>
                  <a:pt x="9948" y="10269"/>
                  <a:pt x="10002" y="10447"/>
                  <a:pt x="10002" y="10703"/>
                </a:cubicBezTo>
                <a:cubicBezTo>
                  <a:pt x="10002" y="10844"/>
                  <a:pt x="9985" y="11001"/>
                  <a:pt x="9949" y="11172"/>
                </a:cubicBezTo>
                <a:cubicBezTo>
                  <a:pt x="9914" y="11343"/>
                  <a:pt x="9870" y="11526"/>
                  <a:pt x="9818" y="11717"/>
                </a:cubicBezTo>
                <a:lnTo>
                  <a:pt x="9235" y="13719"/>
                </a:lnTo>
                <a:cubicBezTo>
                  <a:pt x="9184" y="13929"/>
                  <a:pt x="9146" y="14118"/>
                  <a:pt x="9123" y="14285"/>
                </a:cubicBezTo>
                <a:cubicBezTo>
                  <a:pt x="9100" y="14451"/>
                  <a:pt x="9088" y="14615"/>
                  <a:pt x="9088" y="14775"/>
                </a:cubicBezTo>
                <a:cubicBezTo>
                  <a:pt x="9088" y="15186"/>
                  <a:pt x="9244" y="15526"/>
                  <a:pt x="9556" y="15793"/>
                </a:cubicBezTo>
                <a:cubicBezTo>
                  <a:pt x="9869" y="16060"/>
                  <a:pt x="10308" y="16194"/>
                  <a:pt x="10872" y="16194"/>
                </a:cubicBezTo>
                <a:cubicBezTo>
                  <a:pt x="11239" y="16194"/>
                  <a:pt x="11561" y="16147"/>
                  <a:pt x="11839" y="16053"/>
                </a:cubicBezTo>
                <a:cubicBezTo>
                  <a:pt x="12117" y="15960"/>
                  <a:pt x="12488" y="15824"/>
                  <a:pt x="12954" y="15645"/>
                </a:cubicBezTo>
                <a:lnTo>
                  <a:pt x="13109" y="15028"/>
                </a:lnTo>
                <a:cubicBezTo>
                  <a:pt x="13029" y="15065"/>
                  <a:pt x="12900" y="15107"/>
                  <a:pt x="12721" y="15155"/>
                </a:cubicBezTo>
                <a:cubicBezTo>
                  <a:pt x="12543" y="15204"/>
                  <a:pt x="12383" y="15228"/>
                  <a:pt x="12242" y="15228"/>
                </a:cubicBezTo>
              </a:path>
            </a:pathLst>
          </a:custGeom>
          <a:solidFill>
            <a:srgbClr val="15385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defTabSz="457200"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je">
            <a:extLst>
              <a:ext uri="{FF2B5EF4-FFF2-40B4-BE49-F238E27FC236}">
                <a16:creationId xmlns:a16="http://schemas.microsoft.com/office/drawing/2014/main" id="{05FD3C89-5415-4821-8427-12C06BCDA421}"/>
              </a:ext>
            </a:extLst>
          </p:cNvPr>
          <p:cNvSpPr/>
          <p:nvPr userDrawn="1"/>
        </p:nvSpPr>
        <p:spPr>
          <a:xfrm flipV="1">
            <a:off x="12200731" y="3187700"/>
            <a:ext cx="0" cy="7048500"/>
          </a:xfrm>
          <a:prstGeom prst="line">
            <a:avLst/>
          </a:prstGeom>
          <a:ln w="114300">
            <a:solidFill>
              <a:srgbClr val="E2E464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nhh_logo_1f_positiv_helblaa.png" descr="nhh_logo_1f_positiv_helblaa.png">
            <a:extLst>
              <a:ext uri="{FF2B5EF4-FFF2-40B4-BE49-F238E27FC236}">
                <a16:creationId xmlns:a16="http://schemas.microsoft.com/office/drawing/2014/main" id="{E59FD3AE-0765-4FCC-A75E-8B959349F19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07766" y="10532467"/>
            <a:ext cx="885195" cy="1765301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Text Placeholder 48">
            <a:extLst>
              <a:ext uri="{FF2B5EF4-FFF2-40B4-BE49-F238E27FC236}">
                <a16:creationId xmlns:a16="http://schemas.microsoft.com/office/drawing/2014/main" id="{F63060AF-1E38-417C-9FB6-C8153CD3173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733494" y="2853938"/>
            <a:ext cx="8404365" cy="113622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580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LOREM  IPSUM</a:t>
            </a:r>
            <a:endParaRPr lang="nb-NO" dirty="0"/>
          </a:p>
        </p:txBody>
      </p:sp>
      <p:grpSp>
        <p:nvGrpSpPr>
          <p:cNvPr id="29" name="Gruppe">
            <a:extLst>
              <a:ext uri="{FF2B5EF4-FFF2-40B4-BE49-F238E27FC236}">
                <a16:creationId xmlns:a16="http://schemas.microsoft.com/office/drawing/2014/main" id="{05DC8580-4C52-4721-87B2-7F0A682ED287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30" name="Linje">
              <a:extLst>
                <a:ext uri="{FF2B5EF4-FFF2-40B4-BE49-F238E27FC236}">
                  <a16:creationId xmlns:a16="http://schemas.microsoft.com/office/drawing/2014/main" id="{BFB40FB9-2D5F-418F-BF68-052435B6A92F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Linje">
              <a:extLst>
                <a:ext uri="{FF2B5EF4-FFF2-40B4-BE49-F238E27FC236}">
                  <a16:creationId xmlns:a16="http://schemas.microsoft.com/office/drawing/2014/main" id="{A3B45378-B835-4A34-8DF9-59C3F34C21A4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2" name="Slide Number Placeholder 6">
            <a:extLst>
              <a:ext uri="{FF2B5EF4-FFF2-40B4-BE49-F238E27FC236}">
                <a16:creationId xmlns:a16="http://schemas.microsoft.com/office/drawing/2014/main" id="{73A646CA-D21E-4EEE-8C30-4979D8FBDF5A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Placeholder 48">
            <a:extLst>
              <a:ext uri="{FF2B5EF4-FFF2-40B4-BE49-F238E27FC236}">
                <a16:creationId xmlns:a16="http://schemas.microsoft.com/office/drawing/2014/main" id="{5DE1BE1D-3236-411B-85E2-168D3441E01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42755" y="2853938"/>
            <a:ext cx="8378817" cy="113622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5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LOREM  IPSUM</a:t>
            </a:r>
            <a:endParaRPr lang="nb-NO" dirty="0"/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2769CD41-1A15-4CE9-B997-0F929F04558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55345" y="5600700"/>
            <a:ext cx="8361212" cy="4635500"/>
          </a:xfrm>
        </p:spPr>
        <p:txBody>
          <a:bodyPr>
            <a:noAutofit/>
          </a:bodyPr>
          <a:lstStyle>
            <a:lvl1pPr marL="342900" indent="-342900">
              <a:buClr>
                <a:srgbClr val="3B6E8F"/>
              </a:buClr>
              <a:buSzPct val="150000"/>
              <a:buFont typeface="Arial" panose="020B0604020202020204" pitchFamily="34" charset="0"/>
              <a:buChar char="•"/>
              <a:defRPr sz="24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 dirty="0"/>
              <a:t>Lorem ipsum </a:t>
            </a:r>
          </a:p>
          <a:p>
            <a:pPr lvl="0"/>
            <a:r>
              <a:rPr lang="en-US" dirty="0"/>
              <a:t>Lorem ipsum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Lorem ipsum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6914F83D-98A8-4DF8-BC14-5041162DA1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242755" y="4023967"/>
            <a:ext cx="8397865" cy="708504"/>
          </a:xfrm>
        </p:spPr>
        <p:txBody>
          <a:bodyPr>
            <a:noAutofit/>
          </a:bodyPr>
          <a:lstStyle>
            <a:lvl1pPr marL="0" indent="0">
              <a:buNone/>
              <a:defRPr sz="2500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</a:t>
            </a:r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C8426D5B-BD08-4615-BCDD-5F21500D5CD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2728623" y="4023967"/>
            <a:ext cx="8397865" cy="708504"/>
          </a:xfrm>
        </p:spPr>
        <p:txBody>
          <a:bodyPr>
            <a:noAutofit/>
          </a:bodyPr>
          <a:lstStyle>
            <a:lvl1pPr marL="0" indent="0">
              <a:buNone/>
              <a:defRPr sz="2500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9D5F732D-93CC-4343-A198-40DCE15E459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728623" y="5600700"/>
            <a:ext cx="8397862" cy="4635500"/>
          </a:xfrm>
        </p:spPr>
        <p:txBody>
          <a:bodyPr>
            <a:noAutofit/>
          </a:bodyPr>
          <a:lstStyle>
            <a:lvl1pPr marL="342900" indent="-342900">
              <a:buClr>
                <a:srgbClr val="3B6E8F"/>
              </a:buClr>
              <a:buSzPct val="150000"/>
              <a:buFont typeface="Arial" panose="020B0604020202020204" pitchFamily="34" charset="0"/>
              <a:buChar char="•"/>
              <a:defRPr sz="24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 dirty="0"/>
              <a:t>Lorem ipsum </a:t>
            </a:r>
          </a:p>
          <a:p>
            <a:pPr lvl="0"/>
            <a:r>
              <a:rPr lang="en-US" dirty="0"/>
              <a:t>Lorem ipsum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Lorem ipsum</a:t>
            </a:r>
          </a:p>
        </p:txBody>
      </p:sp>
    </p:spTree>
    <p:extLst>
      <p:ext uri="{BB962C8B-B14F-4D97-AF65-F5344CB8AC3E}">
        <p14:creationId xmlns:p14="http://schemas.microsoft.com/office/powerpoint/2010/main" val="38660785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nfo dob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ktangel">
            <a:extLst>
              <a:ext uri="{FF2B5EF4-FFF2-40B4-BE49-F238E27FC236}">
                <a16:creationId xmlns:a16="http://schemas.microsoft.com/office/drawing/2014/main" id="{BA834D51-35B5-4CBF-A8EE-5986D5DDDE72}"/>
              </a:ext>
            </a:extLst>
          </p:cNvPr>
          <p:cNvSpPr/>
          <p:nvPr userDrawn="1"/>
        </p:nvSpPr>
        <p:spPr>
          <a:xfrm>
            <a:off x="1155700" y="1054100"/>
            <a:ext cx="22052062" cy="116078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igur">
            <a:extLst>
              <a:ext uri="{FF2B5EF4-FFF2-40B4-BE49-F238E27FC236}">
                <a16:creationId xmlns:a16="http://schemas.microsoft.com/office/drawing/2014/main" id="{2704B443-88C5-4A87-823D-6B7CC6E37279}"/>
              </a:ext>
            </a:extLst>
          </p:cNvPr>
          <p:cNvSpPr/>
          <p:nvPr userDrawn="1"/>
        </p:nvSpPr>
        <p:spPr>
          <a:xfrm>
            <a:off x="22301200" y="1385293"/>
            <a:ext cx="558800" cy="558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874" y="5396"/>
                </a:moveTo>
                <a:cubicBezTo>
                  <a:pt x="11493" y="5396"/>
                  <a:pt x="11166" y="5519"/>
                  <a:pt x="10894" y="5766"/>
                </a:cubicBezTo>
                <a:cubicBezTo>
                  <a:pt x="10621" y="6013"/>
                  <a:pt x="10484" y="6310"/>
                  <a:pt x="10484" y="6658"/>
                </a:cubicBezTo>
                <a:cubicBezTo>
                  <a:pt x="10484" y="7005"/>
                  <a:pt x="10621" y="7301"/>
                  <a:pt x="10894" y="7545"/>
                </a:cubicBezTo>
                <a:cubicBezTo>
                  <a:pt x="11166" y="7790"/>
                  <a:pt x="11493" y="7912"/>
                  <a:pt x="11874" y="7912"/>
                </a:cubicBezTo>
                <a:cubicBezTo>
                  <a:pt x="12255" y="7912"/>
                  <a:pt x="12581" y="7790"/>
                  <a:pt x="12852" y="7545"/>
                </a:cubicBezTo>
                <a:cubicBezTo>
                  <a:pt x="13122" y="7301"/>
                  <a:pt x="13257" y="7005"/>
                  <a:pt x="13257" y="6658"/>
                </a:cubicBezTo>
                <a:cubicBezTo>
                  <a:pt x="13257" y="6310"/>
                  <a:pt x="13122" y="6013"/>
                  <a:pt x="12852" y="5766"/>
                </a:cubicBezTo>
                <a:cubicBezTo>
                  <a:pt x="12581" y="5519"/>
                  <a:pt x="12255" y="5396"/>
                  <a:pt x="11874" y="5396"/>
                </a:cubicBezTo>
                <a:moveTo>
                  <a:pt x="12242" y="15228"/>
                </a:moveTo>
                <a:cubicBezTo>
                  <a:pt x="11942" y="15228"/>
                  <a:pt x="11730" y="15180"/>
                  <a:pt x="11608" y="15083"/>
                </a:cubicBezTo>
                <a:cubicBezTo>
                  <a:pt x="11486" y="14987"/>
                  <a:pt x="11425" y="14807"/>
                  <a:pt x="11425" y="14542"/>
                </a:cubicBezTo>
                <a:cubicBezTo>
                  <a:pt x="11425" y="14436"/>
                  <a:pt x="11444" y="14281"/>
                  <a:pt x="11482" y="14076"/>
                </a:cubicBezTo>
                <a:cubicBezTo>
                  <a:pt x="11519" y="13870"/>
                  <a:pt x="11562" y="13687"/>
                  <a:pt x="11609" y="13527"/>
                </a:cubicBezTo>
                <a:lnTo>
                  <a:pt x="12189" y="11532"/>
                </a:lnTo>
                <a:cubicBezTo>
                  <a:pt x="12246" y="11349"/>
                  <a:pt x="12284" y="11148"/>
                  <a:pt x="12306" y="10929"/>
                </a:cubicBezTo>
                <a:cubicBezTo>
                  <a:pt x="12327" y="10709"/>
                  <a:pt x="12337" y="10557"/>
                  <a:pt x="12337" y="10469"/>
                </a:cubicBezTo>
                <a:cubicBezTo>
                  <a:pt x="12337" y="10049"/>
                  <a:pt x="12185" y="9707"/>
                  <a:pt x="11882" y="9444"/>
                </a:cubicBezTo>
                <a:cubicBezTo>
                  <a:pt x="11578" y="9182"/>
                  <a:pt x="11146" y="9050"/>
                  <a:pt x="10586" y="9050"/>
                </a:cubicBezTo>
                <a:cubicBezTo>
                  <a:pt x="10275" y="9050"/>
                  <a:pt x="9945" y="9104"/>
                  <a:pt x="9597" y="9211"/>
                </a:cubicBezTo>
                <a:cubicBezTo>
                  <a:pt x="9248" y="9319"/>
                  <a:pt x="8884" y="9448"/>
                  <a:pt x="8502" y="9599"/>
                </a:cubicBezTo>
                <a:lnTo>
                  <a:pt x="8347" y="10216"/>
                </a:lnTo>
                <a:cubicBezTo>
                  <a:pt x="8460" y="10175"/>
                  <a:pt x="8595" y="10131"/>
                  <a:pt x="8753" y="10085"/>
                </a:cubicBezTo>
                <a:cubicBezTo>
                  <a:pt x="8911" y="10040"/>
                  <a:pt x="9066" y="10017"/>
                  <a:pt x="9217" y="10017"/>
                </a:cubicBezTo>
                <a:cubicBezTo>
                  <a:pt x="9524" y="10017"/>
                  <a:pt x="9731" y="10068"/>
                  <a:pt x="9839" y="10168"/>
                </a:cubicBezTo>
                <a:cubicBezTo>
                  <a:pt x="9948" y="10269"/>
                  <a:pt x="10002" y="10447"/>
                  <a:pt x="10002" y="10703"/>
                </a:cubicBezTo>
                <a:cubicBezTo>
                  <a:pt x="10002" y="10844"/>
                  <a:pt x="9985" y="11001"/>
                  <a:pt x="9949" y="11172"/>
                </a:cubicBezTo>
                <a:cubicBezTo>
                  <a:pt x="9914" y="11343"/>
                  <a:pt x="9870" y="11526"/>
                  <a:pt x="9818" y="11717"/>
                </a:cubicBezTo>
                <a:lnTo>
                  <a:pt x="9235" y="13719"/>
                </a:lnTo>
                <a:cubicBezTo>
                  <a:pt x="9184" y="13929"/>
                  <a:pt x="9146" y="14118"/>
                  <a:pt x="9123" y="14285"/>
                </a:cubicBezTo>
                <a:cubicBezTo>
                  <a:pt x="9100" y="14451"/>
                  <a:pt x="9088" y="14615"/>
                  <a:pt x="9088" y="14775"/>
                </a:cubicBezTo>
                <a:cubicBezTo>
                  <a:pt x="9088" y="15186"/>
                  <a:pt x="9244" y="15526"/>
                  <a:pt x="9556" y="15793"/>
                </a:cubicBezTo>
                <a:cubicBezTo>
                  <a:pt x="9869" y="16060"/>
                  <a:pt x="10308" y="16194"/>
                  <a:pt x="10872" y="16194"/>
                </a:cubicBezTo>
                <a:cubicBezTo>
                  <a:pt x="11239" y="16194"/>
                  <a:pt x="11561" y="16147"/>
                  <a:pt x="11839" y="16053"/>
                </a:cubicBezTo>
                <a:cubicBezTo>
                  <a:pt x="12117" y="15960"/>
                  <a:pt x="12488" y="15824"/>
                  <a:pt x="12954" y="15645"/>
                </a:cubicBezTo>
                <a:lnTo>
                  <a:pt x="13109" y="15028"/>
                </a:lnTo>
                <a:cubicBezTo>
                  <a:pt x="13029" y="15065"/>
                  <a:pt x="12900" y="15107"/>
                  <a:pt x="12721" y="15155"/>
                </a:cubicBezTo>
                <a:cubicBezTo>
                  <a:pt x="12543" y="15204"/>
                  <a:pt x="12383" y="15228"/>
                  <a:pt x="12242" y="15228"/>
                </a:cubicBezTo>
              </a:path>
            </a:pathLst>
          </a:custGeom>
          <a:solidFill>
            <a:srgbClr val="15385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defTabSz="457200"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je">
            <a:extLst>
              <a:ext uri="{FF2B5EF4-FFF2-40B4-BE49-F238E27FC236}">
                <a16:creationId xmlns:a16="http://schemas.microsoft.com/office/drawing/2014/main" id="{05FD3C89-5415-4821-8427-12C06BCDA421}"/>
              </a:ext>
            </a:extLst>
          </p:cNvPr>
          <p:cNvSpPr/>
          <p:nvPr userDrawn="1"/>
        </p:nvSpPr>
        <p:spPr>
          <a:xfrm flipV="1">
            <a:off x="12200731" y="3187700"/>
            <a:ext cx="0" cy="7048500"/>
          </a:xfrm>
          <a:prstGeom prst="line">
            <a:avLst/>
          </a:prstGeom>
          <a:ln w="114300">
            <a:solidFill>
              <a:srgbClr val="E2E464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nhh_logo_1f_positiv_helblaa.png" descr="nhh_logo_1f_positiv_helblaa.png">
            <a:extLst>
              <a:ext uri="{FF2B5EF4-FFF2-40B4-BE49-F238E27FC236}">
                <a16:creationId xmlns:a16="http://schemas.microsoft.com/office/drawing/2014/main" id="{E59FD3AE-0765-4FCC-A75E-8B959349F19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07766" y="10532467"/>
            <a:ext cx="885195" cy="1765301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Text Placeholder 48">
            <a:extLst>
              <a:ext uri="{FF2B5EF4-FFF2-40B4-BE49-F238E27FC236}">
                <a16:creationId xmlns:a16="http://schemas.microsoft.com/office/drawing/2014/main" id="{F63060AF-1E38-417C-9FB6-C8153CD3173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733494" y="2853938"/>
            <a:ext cx="8404365" cy="113622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580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LOREM  IPSUM</a:t>
            </a:r>
            <a:endParaRPr lang="nb-NO" dirty="0"/>
          </a:p>
        </p:txBody>
      </p:sp>
      <p:sp>
        <p:nvSpPr>
          <p:cNvPr id="27" name="Text Placeholder 12">
            <a:extLst>
              <a:ext uri="{FF2B5EF4-FFF2-40B4-BE49-F238E27FC236}">
                <a16:creationId xmlns:a16="http://schemas.microsoft.com/office/drawing/2014/main" id="{308CBD7E-A73C-4899-8327-6DD9F8EA593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742698" y="5600700"/>
            <a:ext cx="8361212" cy="4635500"/>
          </a:xfrm>
        </p:spPr>
        <p:txBody>
          <a:bodyPr>
            <a:noAutofit/>
          </a:bodyPr>
          <a:lstStyle>
            <a:lvl1pPr marL="342900" indent="-342900">
              <a:buClr>
                <a:srgbClr val="3B6E8F"/>
              </a:buClr>
              <a:buSzPct val="150000"/>
              <a:buFont typeface="Arial" panose="020B0604020202020204" pitchFamily="34" charset="0"/>
              <a:buChar char="•"/>
              <a:defRPr sz="24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 dirty="0"/>
              <a:t>Lorem ipsum </a:t>
            </a:r>
          </a:p>
          <a:p>
            <a:pPr lvl="0"/>
            <a:r>
              <a:rPr lang="en-US" dirty="0"/>
              <a:t>Lorem ipsum</a:t>
            </a:r>
          </a:p>
          <a:p>
            <a:pPr lvl="0"/>
            <a:r>
              <a:rPr lang="en-US" dirty="0"/>
              <a:t>Lorem ipsum</a:t>
            </a:r>
          </a:p>
        </p:txBody>
      </p:sp>
      <p:grpSp>
        <p:nvGrpSpPr>
          <p:cNvPr id="29" name="Gruppe">
            <a:extLst>
              <a:ext uri="{FF2B5EF4-FFF2-40B4-BE49-F238E27FC236}">
                <a16:creationId xmlns:a16="http://schemas.microsoft.com/office/drawing/2014/main" id="{05DC8580-4C52-4721-87B2-7F0A682ED287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30" name="Linje">
              <a:extLst>
                <a:ext uri="{FF2B5EF4-FFF2-40B4-BE49-F238E27FC236}">
                  <a16:creationId xmlns:a16="http://schemas.microsoft.com/office/drawing/2014/main" id="{BFB40FB9-2D5F-418F-BF68-052435B6A92F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Linje">
              <a:extLst>
                <a:ext uri="{FF2B5EF4-FFF2-40B4-BE49-F238E27FC236}">
                  <a16:creationId xmlns:a16="http://schemas.microsoft.com/office/drawing/2014/main" id="{A3B45378-B835-4A34-8DF9-59C3F34C21A4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2" name="Slide Number Placeholder 6">
            <a:extLst>
              <a:ext uri="{FF2B5EF4-FFF2-40B4-BE49-F238E27FC236}">
                <a16:creationId xmlns:a16="http://schemas.microsoft.com/office/drawing/2014/main" id="{73A646CA-D21E-4EEE-8C30-4979D8FBDF5A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Placeholder 48">
            <a:extLst>
              <a:ext uri="{FF2B5EF4-FFF2-40B4-BE49-F238E27FC236}">
                <a16:creationId xmlns:a16="http://schemas.microsoft.com/office/drawing/2014/main" id="{120721CB-85A4-4D7F-AD3E-CBB361C0D56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246141" y="2853938"/>
            <a:ext cx="8404365" cy="113622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580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LOREM  IPSUM</a:t>
            </a:r>
            <a:endParaRPr lang="nb-NO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957C47A5-C8E2-4EB9-BA52-0E9C521DF12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55345" y="5600700"/>
            <a:ext cx="8361212" cy="4635500"/>
          </a:xfrm>
        </p:spPr>
        <p:txBody>
          <a:bodyPr>
            <a:noAutofit/>
          </a:bodyPr>
          <a:lstStyle>
            <a:lvl1pPr marL="342900" indent="-342900">
              <a:buClr>
                <a:srgbClr val="3B6E8F"/>
              </a:buClr>
              <a:buSzPct val="150000"/>
              <a:buFont typeface="Arial" panose="020B0604020202020204" pitchFamily="34" charset="0"/>
              <a:buChar char="•"/>
              <a:defRPr sz="24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 dirty="0"/>
              <a:t>Lorem ipsum </a:t>
            </a:r>
          </a:p>
          <a:p>
            <a:pPr lvl="0"/>
            <a:r>
              <a:rPr lang="en-US" dirty="0"/>
              <a:t>Lorem ipsum</a:t>
            </a:r>
          </a:p>
          <a:p>
            <a:pPr lvl="0"/>
            <a:r>
              <a:rPr lang="en-US" dirty="0"/>
              <a:t>Lorem ipsum</a:t>
            </a:r>
          </a:p>
        </p:txBody>
      </p:sp>
    </p:spTree>
    <p:extLst>
      <p:ext uri="{BB962C8B-B14F-4D97-AF65-F5344CB8AC3E}">
        <p14:creationId xmlns:p14="http://schemas.microsoft.com/office/powerpoint/2010/main" val="203593082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nfo dobbel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ktangel">
            <a:extLst>
              <a:ext uri="{FF2B5EF4-FFF2-40B4-BE49-F238E27FC236}">
                <a16:creationId xmlns:a16="http://schemas.microsoft.com/office/drawing/2014/main" id="{BA834D51-35B5-4CBF-A8EE-5986D5DDDE72}"/>
              </a:ext>
            </a:extLst>
          </p:cNvPr>
          <p:cNvSpPr/>
          <p:nvPr userDrawn="1"/>
        </p:nvSpPr>
        <p:spPr>
          <a:xfrm>
            <a:off x="1155700" y="1054100"/>
            <a:ext cx="22052062" cy="116078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igur">
            <a:extLst>
              <a:ext uri="{FF2B5EF4-FFF2-40B4-BE49-F238E27FC236}">
                <a16:creationId xmlns:a16="http://schemas.microsoft.com/office/drawing/2014/main" id="{2704B443-88C5-4A87-823D-6B7CC6E37279}"/>
              </a:ext>
            </a:extLst>
          </p:cNvPr>
          <p:cNvSpPr/>
          <p:nvPr userDrawn="1"/>
        </p:nvSpPr>
        <p:spPr>
          <a:xfrm>
            <a:off x="22301200" y="1385293"/>
            <a:ext cx="558800" cy="558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874" y="5396"/>
                </a:moveTo>
                <a:cubicBezTo>
                  <a:pt x="11493" y="5396"/>
                  <a:pt x="11166" y="5519"/>
                  <a:pt x="10894" y="5766"/>
                </a:cubicBezTo>
                <a:cubicBezTo>
                  <a:pt x="10621" y="6013"/>
                  <a:pt x="10484" y="6310"/>
                  <a:pt x="10484" y="6658"/>
                </a:cubicBezTo>
                <a:cubicBezTo>
                  <a:pt x="10484" y="7005"/>
                  <a:pt x="10621" y="7301"/>
                  <a:pt x="10894" y="7545"/>
                </a:cubicBezTo>
                <a:cubicBezTo>
                  <a:pt x="11166" y="7790"/>
                  <a:pt x="11493" y="7912"/>
                  <a:pt x="11874" y="7912"/>
                </a:cubicBezTo>
                <a:cubicBezTo>
                  <a:pt x="12255" y="7912"/>
                  <a:pt x="12581" y="7790"/>
                  <a:pt x="12852" y="7545"/>
                </a:cubicBezTo>
                <a:cubicBezTo>
                  <a:pt x="13122" y="7301"/>
                  <a:pt x="13257" y="7005"/>
                  <a:pt x="13257" y="6658"/>
                </a:cubicBezTo>
                <a:cubicBezTo>
                  <a:pt x="13257" y="6310"/>
                  <a:pt x="13122" y="6013"/>
                  <a:pt x="12852" y="5766"/>
                </a:cubicBezTo>
                <a:cubicBezTo>
                  <a:pt x="12581" y="5519"/>
                  <a:pt x="12255" y="5396"/>
                  <a:pt x="11874" y="5396"/>
                </a:cubicBezTo>
                <a:moveTo>
                  <a:pt x="12242" y="15228"/>
                </a:moveTo>
                <a:cubicBezTo>
                  <a:pt x="11942" y="15228"/>
                  <a:pt x="11730" y="15180"/>
                  <a:pt x="11608" y="15083"/>
                </a:cubicBezTo>
                <a:cubicBezTo>
                  <a:pt x="11486" y="14987"/>
                  <a:pt x="11425" y="14807"/>
                  <a:pt x="11425" y="14542"/>
                </a:cubicBezTo>
                <a:cubicBezTo>
                  <a:pt x="11425" y="14436"/>
                  <a:pt x="11444" y="14281"/>
                  <a:pt x="11482" y="14076"/>
                </a:cubicBezTo>
                <a:cubicBezTo>
                  <a:pt x="11519" y="13870"/>
                  <a:pt x="11562" y="13687"/>
                  <a:pt x="11609" y="13527"/>
                </a:cubicBezTo>
                <a:lnTo>
                  <a:pt x="12189" y="11532"/>
                </a:lnTo>
                <a:cubicBezTo>
                  <a:pt x="12246" y="11349"/>
                  <a:pt x="12284" y="11148"/>
                  <a:pt x="12306" y="10929"/>
                </a:cubicBezTo>
                <a:cubicBezTo>
                  <a:pt x="12327" y="10709"/>
                  <a:pt x="12337" y="10557"/>
                  <a:pt x="12337" y="10469"/>
                </a:cubicBezTo>
                <a:cubicBezTo>
                  <a:pt x="12337" y="10049"/>
                  <a:pt x="12185" y="9707"/>
                  <a:pt x="11882" y="9444"/>
                </a:cubicBezTo>
                <a:cubicBezTo>
                  <a:pt x="11578" y="9182"/>
                  <a:pt x="11146" y="9050"/>
                  <a:pt x="10586" y="9050"/>
                </a:cubicBezTo>
                <a:cubicBezTo>
                  <a:pt x="10275" y="9050"/>
                  <a:pt x="9945" y="9104"/>
                  <a:pt x="9597" y="9211"/>
                </a:cubicBezTo>
                <a:cubicBezTo>
                  <a:pt x="9248" y="9319"/>
                  <a:pt x="8884" y="9448"/>
                  <a:pt x="8502" y="9599"/>
                </a:cubicBezTo>
                <a:lnTo>
                  <a:pt x="8347" y="10216"/>
                </a:lnTo>
                <a:cubicBezTo>
                  <a:pt x="8460" y="10175"/>
                  <a:pt x="8595" y="10131"/>
                  <a:pt x="8753" y="10085"/>
                </a:cubicBezTo>
                <a:cubicBezTo>
                  <a:pt x="8911" y="10040"/>
                  <a:pt x="9066" y="10017"/>
                  <a:pt x="9217" y="10017"/>
                </a:cubicBezTo>
                <a:cubicBezTo>
                  <a:pt x="9524" y="10017"/>
                  <a:pt x="9731" y="10068"/>
                  <a:pt x="9839" y="10168"/>
                </a:cubicBezTo>
                <a:cubicBezTo>
                  <a:pt x="9948" y="10269"/>
                  <a:pt x="10002" y="10447"/>
                  <a:pt x="10002" y="10703"/>
                </a:cubicBezTo>
                <a:cubicBezTo>
                  <a:pt x="10002" y="10844"/>
                  <a:pt x="9985" y="11001"/>
                  <a:pt x="9949" y="11172"/>
                </a:cubicBezTo>
                <a:cubicBezTo>
                  <a:pt x="9914" y="11343"/>
                  <a:pt x="9870" y="11526"/>
                  <a:pt x="9818" y="11717"/>
                </a:cubicBezTo>
                <a:lnTo>
                  <a:pt x="9235" y="13719"/>
                </a:lnTo>
                <a:cubicBezTo>
                  <a:pt x="9184" y="13929"/>
                  <a:pt x="9146" y="14118"/>
                  <a:pt x="9123" y="14285"/>
                </a:cubicBezTo>
                <a:cubicBezTo>
                  <a:pt x="9100" y="14451"/>
                  <a:pt x="9088" y="14615"/>
                  <a:pt x="9088" y="14775"/>
                </a:cubicBezTo>
                <a:cubicBezTo>
                  <a:pt x="9088" y="15186"/>
                  <a:pt x="9244" y="15526"/>
                  <a:pt x="9556" y="15793"/>
                </a:cubicBezTo>
                <a:cubicBezTo>
                  <a:pt x="9869" y="16060"/>
                  <a:pt x="10308" y="16194"/>
                  <a:pt x="10872" y="16194"/>
                </a:cubicBezTo>
                <a:cubicBezTo>
                  <a:pt x="11239" y="16194"/>
                  <a:pt x="11561" y="16147"/>
                  <a:pt x="11839" y="16053"/>
                </a:cubicBezTo>
                <a:cubicBezTo>
                  <a:pt x="12117" y="15960"/>
                  <a:pt x="12488" y="15824"/>
                  <a:pt x="12954" y="15645"/>
                </a:cubicBezTo>
                <a:lnTo>
                  <a:pt x="13109" y="15028"/>
                </a:lnTo>
                <a:cubicBezTo>
                  <a:pt x="13029" y="15065"/>
                  <a:pt x="12900" y="15107"/>
                  <a:pt x="12721" y="15155"/>
                </a:cubicBezTo>
                <a:cubicBezTo>
                  <a:pt x="12543" y="15204"/>
                  <a:pt x="12383" y="15228"/>
                  <a:pt x="12242" y="15228"/>
                </a:cubicBezTo>
              </a:path>
            </a:pathLst>
          </a:custGeom>
          <a:solidFill>
            <a:srgbClr val="15385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defTabSz="457200"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je">
            <a:extLst>
              <a:ext uri="{FF2B5EF4-FFF2-40B4-BE49-F238E27FC236}">
                <a16:creationId xmlns:a16="http://schemas.microsoft.com/office/drawing/2014/main" id="{05FD3C89-5415-4821-8427-12C06BCDA421}"/>
              </a:ext>
            </a:extLst>
          </p:cNvPr>
          <p:cNvSpPr/>
          <p:nvPr userDrawn="1"/>
        </p:nvSpPr>
        <p:spPr>
          <a:xfrm flipV="1">
            <a:off x="12200731" y="3187700"/>
            <a:ext cx="0" cy="7048500"/>
          </a:xfrm>
          <a:prstGeom prst="line">
            <a:avLst/>
          </a:prstGeom>
          <a:ln w="114300">
            <a:solidFill>
              <a:srgbClr val="E2E464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nhh_logo_1f_positiv_helblaa.png" descr="nhh_logo_1f_positiv_helblaa.png">
            <a:extLst>
              <a:ext uri="{FF2B5EF4-FFF2-40B4-BE49-F238E27FC236}">
                <a16:creationId xmlns:a16="http://schemas.microsoft.com/office/drawing/2014/main" id="{E59FD3AE-0765-4FCC-A75E-8B959349F19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07766" y="10532467"/>
            <a:ext cx="885195" cy="1765301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Text Placeholder 48">
            <a:extLst>
              <a:ext uri="{FF2B5EF4-FFF2-40B4-BE49-F238E27FC236}">
                <a16:creationId xmlns:a16="http://schemas.microsoft.com/office/drawing/2014/main" id="{F63060AF-1E38-417C-9FB6-C8153CD3173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733494" y="2853938"/>
            <a:ext cx="8404365" cy="113622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580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LOREM  IPSUM</a:t>
            </a:r>
            <a:endParaRPr lang="nb-NO" dirty="0"/>
          </a:p>
        </p:txBody>
      </p:sp>
      <p:grpSp>
        <p:nvGrpSpPr>
          <p:cNvPr id="29" name="Gruppe">
            <a:extLst>
              <a:ext uri="{FF2B5EF4-FFF2-40B4-BE49-F238E27FC236}">
                <a16:creationId xmlns:a16="http://schemas.microsoft.com/office/drawing/2014/main" id="{05DC8580-4C52-4721-87B2-7F0A682ED287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30" name="Linje">
              <a:extLst>
                <a:ext uri="{FF2B5EF4-FFF2-40B4-BE49-F238E27FC236}">
                  <a16:creationId xmlns:a16="http://schemas.microsoft.com/office/drawing/2014/main" id="{BFB40FB9-2D5F-418F-BF68-052435B6A92F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Linje">
              <a:extLst>
                <a:ext uri="{FF2B5EF4-FFF2-40B4-BE49-F238E27FC236}">
                  <a16:creationId xmlns:a16="http://schemas.microsoft.com/office/drawing/2014/main" id="{A3B45378-B835-4A34-8DF9-59C3F34C21A4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2" name="Slide Number Placeholder 6">
            <a:extLst>
              <a:ext uri="{FF2B5EF4-FFF2-40B4-BE49-F238E27FC236}">
                <a16:creationId xmlns:a16="http://schemas.microsoft.com/office/drawing/2014/main" id="{73A646CA-D21E-4EEE-8C30-4979D8FBDF5A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Placeholder 48">
            <a:extLst>
              <a:ext uri="{FF2B5EF4-FFF2-40B4-BE49-F238E27FC236}">
                <a16:creationId xmlns:a16="http://schemas.microsoft.com/office/drawing/2014/main" id="{5DE1BE1D-3236-411B-85E2-168D3441E01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42755" y="2853938"/>
            <a:ext cx="8378817" cy="113622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5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LOREM  IPSUM</a:t>
            </a:r>
            <a:endParaRPr lang="nb-NO" dirty="0"/>
          </a:p>
        </p:txBody>
      </p:sp>
      <p:sp>
        <p:nvSpPr>
          <p:cNvPr id="17" name="Rektangel">
            <a:extLst>
              <a:ext uri="{FF2B5EF4-FFF2-40B4-BE49-F238E27FC236}">
                <a16:creationId xmlns:a16="http://schemas.microsoft.com/office/drawing/2014/main" id="{97F109B3-0206-4384-8AD2-3206D67DC51E}"/>
              </a:ext>
            </a:extLst>
          </p:cNvPr>
          <p:cNvSpPr/>
          <p:nvPr userDrawn="1"/>
        </p:nvSpPr>
        <p:spPr>
          <a:xfrm>
            <a:off x="-25400" y="1054099"/>
            <a:ext cx="1228329" cy="11607802"/>
          </a:xfrm>
          <a:prstGeom prst="rect">
            <a:avLst/>
          </a:prstGeom>
          <a:solidFill>
            <a:srgbClr val="00395A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309CA1AE-C230-4FD3-98C2-767EBE658ED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55345" y="5600700"/>
            <a:ext cx="8361212" cy="4635500"/>
          </a:xfrm>
        </p:spPr>
        <p:txBody>
          <a:bodyPr>
            <a:noAutofit/>
          </a:bodyPr>
          <a:lstStyle>
            <a:lvl1pPr marL="342900" indent="-342900">
              <a:buClr>
                <a:srgbClr val="3B6E8F"/>
              </a:buClr>
              <a:buSzPct val="150000"/>
              <a:buFont typeface="Arial" panose="020B0604020202020204" pitchFamily="34" charset="0"/>
              <a:buChar char="•"/>
              <a:defRPr sz="24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 dirty="0"/>
              <a:t>Lorem ipsum </a:t>
            </a:r>
          </a:p>
          <a:p>
            <a:pPr lvl="0"/>
            <a:r>
              <a:rPr lang="en-US" dirty="0"/>
              <a:t>Lorem ipsum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Lorem ipsum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5813FA4E-8851-4BB8-9056-7156D0FF171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242755" y="4023967"/>
            <a:ext cx="8397865" cy="708504"/>
          </a:xfrm>
        </p:spPr>
        <p:txBody>
          <a:bodyPr>
            <a:noAutofit/>
          </a:bodyPr>
          <a:lstStyle>
            <a:lvl1pPr marL="0" indent="0">
              <a:buNone/>
              <a:defRPr sz="2500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</a:t>
            </a:r>
          </a:p>
        </p:txBody>
      </p:sp>
      <p:sp>
        <p:nvSpPr>
          <p:cNvPr id="28" name="Text Placeholder 12">
            <a:extLst>
              <a:ext uri="{FF2B5EF4-FFF2-40B4-BE49-F238E27FC236}">
                <a16:creationId xmlns:a16="http://schemas.microsoft.com/office/drawing/2014/main" id="{57347159-3263-44F3-B662-9F7A83A50E1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2728623" y="4023967"/>
            <a:ext cx="8397865" cy="708504"/>
          </a:xfrm>
        </p:spPr>
        <p:txBody>
          <a:bodyPr>
            <a:noAutofit/>
          </a:bodyPr>
          <a:lstStyle>
            <a:lvl1pPr marL="0" indent="0">
              <a:buNone/>
              <a:defRPr sz="2500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</a:t>
            </a:r>
          </a:p>
        </p:txBody>
      </p:sp>
      <p:sp>
        <p:nvSpPr>
          <p:cNvPr id="33" name="Text Placeholder 12">
            <a:extLst>
              <a:ext uri="{FF2B5EF4-FFF2-40B4-BE49-F238E27FC236}">
                <a16:creationId xmlns:a16="http://schemas.microsoft.com/office/drawing/2014/main" id="{23BCE194-9F23-47D7-A130-19AB3E4587B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728623" y="5600700"/>
            <a:ext cx="8397862" cy="4635500"/>
          </a:xfrm>
        </p:spPr>
        <p:txBody>
          <a:bodyPr>
            <a:noAutofit/>
          </a:bodyPr>
          <a:lstStyle>
            <a:lvl1pPr marL="342900" indent="-342900">
              <a:buClr>
                <a:srgbClr val="3B6E8F"/>
              </a:buClr>
              <a:buSzPct val="150000"/>
              <a:buFont typeface="Arial" panose="020B0604020202020204" pitchFamily="34" charset="0"/>
              <a:buChar char="•"/>
              <a:defRPr sz="24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 dirty="0"/>
              <a:t>Lorem ipsum </a:t>
            </a:r>
          </a:p>
          <a:p>
            <a:pPr lvl="0"/>
            <a:r>
              <a:rPr lang="en-US" dirty="0"/>
              <a:t>Lorem ipsum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Lorem ipsum</a:t>
            </a:r>
          </a:p>
        </p:txBody>
      </p:sp>
    </p:spTree>
    <p:extLst>
      <p:ext uri="{BB962C8B-B14F-4D97-AF65-F5344CB8AC3E}">
        <p14:creationId xmlns:p14="http://schemas.microsoft.com/office/powerpoint/2010/main" val="10913441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nfo dobbel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ktangel">
            <a:extLst>
              <a:ext uri="{FF2B5EF4-FFF2-40B4-BE49-F238E27FC236}">
                <a16:creationId xmlns:a16="http://schemas.microsoft.com/office/drawing/2014/main" id="{BA834D51-35B5-4CBF-A8EE-5986D5DDDE72}"/>
              </a:ext>
            </a:extLst>
          </p:cNvPr>
          <p:cNvSpPr/>
          <p:nvPr userDrawn="1"/>
        </p:nvSpPr>
        <p:spPr>
          <a:xfrm>
            <a:off x="1155700" y="1054100"/>
            <a:ext cx="22052062" cy="116078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igur">
            <a:extLst>
              <a:ext uri="{FF2B5EF4-FFF2-40B4-BE49-F238E27FC236}">
                <a16:creationId xmlns:a16="http://schemas.microsoft.com/office/drawing/2014/main" id="{2704B443-88C5-4A87-823D-6B7CC6E37279}"/>
              </a:ext>
            </a:extLst>
          </p:cNvPr>
          <p:cNvSpPr/>
          <p:nvPr userDrawn="1"/>
        </p:nvSpPr>
        <p:spPr>
          <a:xfrm>
            <a:off x="22301200" y="1385293"/>
            <a:ext cx="558800" cy="558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874" y="5396"/>
                </a:moveTo>
                <a:cubicBezTo>
                  <a:pt x="11493" y="5396"/>
                  <a:pt x="11166" y="5519"/>
                  <a:pt x="10894" y="5766"/>
                </a:cubicBezTo>
                <a:cubicBezTo>
                  <a:pt x="10621" y="6013"/>
                  <a:pt x="10484" y="6310"/>
                  <a:pt x="10484" y="6658"/>
                </a:cubicBezTo>
                <a:cubicBezTo>
                  <a:pt x="10484" y="7005"/>
                  <a:pt x="10621" y="7301"/>
                  <a:pt x="10894" y="7545"/>
                </a:cubicBezTo>
                <a:cubicBezTo>
                  <a:pt x="11166" y="7790"/>
                  <a:pt x="11493" y="7912"/>
                  <a:pt x="11874" y="7912"/>
                </a:cubicBezTo>
                <a:cubicBezTo>
                  <a:pt x="12255" y="7912"/>
                  <a:pt x="12581" y="7790"/>
                  <a:pt x="12852" y="7545"/>
                </a:cubicBezTo>
                <a:cubicBezTo>
                  <a:pt x="13122" y="7301"/>
                  <a:pt x="13257" y="7005"/>
                  <a:pt x="13257" y="6658"/>
                </a:cubicBezTo>
                <a:cubicBezTo>
                  <a:pt x="13257" y="6310"/>
                  <a:pt x="13122" y="6013"/>
                  <a:pt x="12852" y="5766"/>
                </a:cubicBezTo>
                <a:cubicBezTo>
                  <a:pt x="12581" y="5519"/>
                  <a:pt x="12255" y="5396"/>
                  <a:pt x="11874" y="5396"/>
                </a:cubicBezTo>
                <a:moveTo>
                  <a:pt x="12242" y="15228"/>
                </a:moveTo>
                <a:cubicBezTo>
                  <a:pt x="11942" y="15228"/>
                  <a:pt x="11730" y="15180"/>
                  <a:pt x="11608" y="15083"/>
                </a:cubicBezTo>
                <a:cubicBezTo>
                  <a:pt x="11486" y="14987"/>
                  <a:pt x="11425" y="14807"/>
                  <a:pt x="11425" y="14542"/>
                </a:cubicBezTo>
                <a:cubicBezTo>
                  <a:pt x="11425" y="14436"/>
                  <a:pt x="11444" y="14281"/>
                  <a:pt x="11482" y="14076"/>
                </a:cubicBezTo>
                <a:cubicBezTo>
                  <a:pt x="11519" y="13870"/>
                  <a:pt x="11562" y="13687"/>
                  <a:pt x="11609" y="13527"/>
                </a:cubicBezTo>
                <a:lnTo>
                  <a:pt x="12189" y="11532"/>
                </a:lnTo>
                <a:cubicBezTo>
                  <a:pt x="12246" y="11349"/>
                  <a:pt x="12284" y="11148"/>
                  <a:pt x="12306" y="10929"/>
                </a:cubicBezTo>
                <a:cubicBezTo>
                  <a:pt x="12327" y="10709"/>
                  <a:pt x="12337" y="10557"/>
                  <a:pt x="12337" y="10469"/>
                </a:cubicBezTo>
                <a:cubicBezTo>
                  <a:pt x="12337" y="10049"/>
                  <a:pt x="12185" y="9707"/>
                  <a:pt x="11882" y="9444"/>
                </a:cubicBezTo>
                <a:cubicBezTo>
                  <a:pt x="11578" y="9182"/>
                  <a:pt x="11146" y="9050"/>
                  <a:pt x="10586" y="9050"/>
                </a:cubicBezTo>
                <a:cubicBezTo>
                  <a:pt x="10275" y="9050"/>
                  <a:pt x="9945" y="9104"/>
                  <a:pt x="9597" y="9211"/>
                </a:cubicBezTo>
                <a:cubicBezTo>
                  <a:pt x="9248" y="9319"/>
                  <a:pt x="8884" y="9448"/>
                  <a:pt x="8502" y="9599"/>
                </a:cubicBezTo>
                <a:lnTo>
                  <a:pt x="8347" y="10216"/>
                </a:lnTo>
                <a:cubicBezTo>
                  <a:pt x="8460" y="10175"/>
                  <a:pt x="8595" y="10131"/>
                  <a:pt x="8753" y="10085"/>
                </a:cubicBezTo>
                <a:cubicBezTo>
                  <a:pt x="8911" y="10040"/>
                  <a:pt x="9066" y="10017"/>
                  <a:pt x="9217" y="10017"/>
                </a:cubicBezTo>
                <a:cubicBezTo>
                  <a:pt x="9524" y="10017"/>
                  <a:pt x="9731" y="10068"/>
                  <a:pt x="9839" y="10168"/>
                </a:cubicBezTo>
                <a:cubicBezTo>
                  <a:pt x="9948" y="10269"/>
                  <a:pt x="10002" y="10447"/>
                  <a:pt x="10002" y="10703"/>
                </a:cubicBezTo>
                <a:cubicBezTo>
                  <a:pt x="10002" y="10844"/>
                  <a:pt x="9985" y="11001"/>
                  <a:pt x="9949" y="11172"/>
                </a:cubicBezTo>
                <a:cubicBezTo>
                  <a:pt x="9914" y="11343"/>
                  <a:pt x="9870" y="11526"/>
                  <a:pt x="9818" y="11717"/>
                </a:cubicBezTo>
                <a:lnTo>
                  <a:pt x="9235" y="13719"/>
                </a:lnTo>
                <a:cubicBezTo>
                  <a:pt x="9184" y="13929"/>
                  <a:pt x="9146" y="14118"/>
                  <a:pt x="9123" y="14285"/>
                </a:cubicBezTo>
                <a:cubicBezTo>
                  <a:pt x="9100" y="14451"/>
                  <a:pt x="9088" y="14615"/>
                  <a:pt x="9088" y="14775"/>
                </a:cubicBezTo>
                <a:cubicBezTo>
                  <a:pt x="9088" y="15186"/>
                  <a:pt x="9244" y="15526"/>
                  <a:pt x="9556" y="15793"/>
                </a:cubicBezTo>
                <a:cubicBezTo>
                  <a:pt x="9869" y="16060"/>
                  <a:pt x="10308" y="16194"/>
                  <a:pt x="10872" y="16194"/>
                </a:cubicBezTo>
                <a:cubicBezTo>
                  <a:pt x="11239" y="16194"/>
                  <a:pt x="11561" y="16147"/>
                  <a:pt x="11839" y="16053"/>
                </a:cubicBezTo>
                <a:cubicBezTo>
                  <a:pt x="12117" y="15960"/>
                  <a:pt x="12488" y="15824"/>
                  <a:pt x="12954" y="15645"/>
                </a:cubicBezTo>
                <a:lnTo>
                  <a:pt x="13109" y="15028"/>
                </a:lnTo>
                <a:cubicBezTo>
                  <a:pt x="13029" y="15065"/>
                  <a:pt x="12900" y="15107"/>
                  <a:pt x="12721" y="15155"/>
                </a:cubicBezTo>
                <a:cubicBezTo>
                  <a:pt x="12543" y="15204"/>
                  <a:pt x="12383" y="15228"/>
                  <a:pt x="12242" y="15228"/>
                </a:cubicBezTo>
              </a:path>
            </a:pathLst>
          </a:custGeom>
          <a:solidFill>
            <a:srgbClr val="15385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defTabSz="457200"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je">
            <a:extLst>
              <a:ext uri="{FF2B5EF4-FFF2-40B4-BE49-F238E27FC236}">
                <a16:creationId xmlns:a16="http://schemas.microsoft.com/office/drawing/2014/main" id="{05FD3C89-5415-4821-8427-12C06BCDA421}"/>
              </a:ext>
            </a:extLst>
          </p:cNvPr>
          <p:cNvSpPr/>
          <p:nvPr userDrawn="1"/>
        </p:nvSpPr>
        <p:spPr>
          <a:xfrm flipV="1">
            <a:off x="12200731" y="3187700"/>
            <a:ext cx="0" cy="7048500"/>
          </a:xfrm>
          <a:prstGeom prst="line">
            <a:avLst/>
          </a:prstGeom>
          <a:ln w="114300">
            <a:solidFill>
              <a:srgbClr val="E2E464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nhh_logo_1f_positiv_helblaa.png" descr="nhh_logo_1f_positiv_helblaa.png">
            <a:extLst>
              <a:ext uri="{FF2B5EF4-FFF2-40B4-BE49-F238E27FC236}">
                <a16:creationId xmlns:a16="http://schemas.microsoft.com/office/drawing/2014/main" id="{E59FD3AE-0765-4FCC-A75E-8B959349F19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07766" y="10532467"/>
            <a:ext cx="885195" cy="1765301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Text Placeholder 48">
            <a:extLst>
              <a:ext uri="{FF2B5EF4-FFF2-40B4-BE49-F238E27FC236}">
                <a16:creationId xmlns:a16="http://schemas.microsoft.com/office/drawing/2014/main" id="{F63060AF-1E38-417C-9FB6-C8153CD3173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733494" y="2853938"/>
            <a:ext cx="8404365" cy="113622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580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LOREM  IPSUM</a:t>
            </a:r>
            <a:endParaRPr lang="nb-NO" dirty="0"/>
          </a:p>
        </p:txBody>
      </p:sp>
      <p:grpSp>
        <p:nvGrpSpPr>
          <p:cNvPr id="29" name="Gruppe">
            <a:extLst>
              <a:ext uri="{FF2B5EF4-FFF2-40B4-BE49-F238E27FC236}">
                <a16:creationId xmlns:a16="http://schemas.microsoft.com/office/drawing/2014/main" id="{05DC8580-4C52-4721-87B2-7F0A682ED287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30" name="Linje">
              <a:extLst>
                <a:ext uri="{FF2B5EF4-FFF2-40B4-BE49-F238E27FC236}">
                  <a16:creationId xmlns:a16="http://schemas.microsoft.com/office/drawing/2014/main" id="{BFB40FB9-2D5F-418F-BF68-052435B6A92F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Linje">
              <a:extLst>
                <a:ext uri="{FF2B5EF4-FFF2-40B4-BE49-F238E27FC236}">
                  <a16:creationId xmlns:a16="http://schemas.microsoft.com/office/drawing/2014/main" id="{A3B45378-B835-4A34-8DF9-59C3F34C21A4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2" name="Slide Number Placeholder 6">
            <a:extLst>
              <a:ext uri="{FF2B5EF4-FFF2-40B4-BE49-F238E27FC236}">
                <a16:creationId xmlns:a16="http://schemas.microsoft.com/office/drawing/2014/main" id="{73A646CA-D21E-4EEE-8C30-4979D8FBDF5A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Placeholder 48">
            <a:extLst>
              <a:ext uri="{FF2B5EF4-FFF2-40B4-BE49-F238E27FC236}">
                <a16:creationId xmlns:a16="http://schemas.microsoft.com/office/drawing/2014/main" id="{5DE1BE1D-3236-411B-85E2-168D3441E01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42755" y="2853938"/>
            <a:ext cx="8378817" cy="113622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5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LOREM  IPSUM</a:t>
            </a:r>
            <a:endParaRPr lang="nb-NO" dirty="0"/>
          </a:p>
        </p:txBody>
      </p:sp>
      <p:sp>
        <p:nvSpPr>
          <p:cNvPr id="17" name="Rektangel">
            <a:extLst>
              <a:ext uri="{FF2B5EF4-FFF2-40B4-BE49-F238E27FC236}">
                <a16:creationId xmlns:a16="http://schemas.microsoft.com/office/drawing/2014/main" id="{97F109B3-0206-4384-8AD2-3206D67DC51E}"/>
              </a:ext>
            </a:extLst>
          </p:cNvPr>
          <p:cNvSpPr/>
          <p:nvPr userDrawn="1"/>
        </p:nvSpPr>
        <p:spPr>
          <a:xfrm>
            <a:off x="-25400" y="1054099"/>
            <a:ext cx="1228329" cy="11607802"/>
          </a:xfrm>
          <a:prstGeom prst="rect">
            <a:avLst/>
          </a:prstGeom>
          <a:solidFill>
            <a:srgbClr val="E2E46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FAE53698-54D0-4B45-9A35-9F70C0021DF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55345" y="5600700"/>
            <a:ext cx="8361212" cy="4635500"/>
          </a:xfrm>
        </p:spPr>
        <p:txBody>
          <a:bodyPr>
            <a:noAutofit/>
          </a:bodyPr>
          <a:lstStyle>
            <a:lvl1pPr marL="342900" indent="-342900">
              <a:buClr>
                <a:srgbClr val="3B6E8F"/>
              </a:buClr>
              <a:buSzPct val="150000"/>
              <a:buFont typeface="Arial" panose="020B0604020202020204" pitchFamily="34" charset="0"/>
              <a:buChar char="•"/>
              <a:defRPr sz="24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 dirty="0"/>
              <a:t>Lorem ipsum </a:t>
            </a:r>
          </a:p>
          <a:p>
            <a:pPr lvl="0"/>
            <a:r>
              <a:rPr lang="en-US" dirty="0"/>
              <a:t>Lorem ipsum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Lorem ipsum</a:t>
            </a:r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821E169B-B9EC-40AE-98F1-1BAB433502B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242755" y="4023967"/>
            <a:ext cx="8397865" cy="708504"/>
          </a:xfrm>
        </p:spPr>
        <p:txBody>
          <a:bodyPr>
            <a:noAutofit/>
          </a:bodyPr>
          <a:lstStyle>
            <a:lvl1pPr marL="0" indent="0">
              <a:buNone/>
              <a:defRPr sz="2500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4261862E-4944-407C-B9F9-F48F0F3736F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2728623" y="4023967"/>
            <a:ext cx="8397865" cy="708504"/>
          </a:xfrm>
        </p:spPr>
        <p:txBody>
          <a:bodyPr>
            <a:noAutofit/>
          </a:bodyPr>
          <a:lstStyle>
            <a:lvl1pPr marL="0" indent="0">
              <a:buNone/>
              <a:defRPr sz="2500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</a:t>
            </a:r>
          </a:p>
        </p:txBody>
      </p:sp>
      <p:sp>
        <p:nvSpPr>
          <p:cNvPr id="24" name="Text Placeholder 12">
            <a:extLst>
              <a:ext uri="{FF2B5EF4-FFF2-40B4-BE49-F238E27FC236}">
                <a16:creationId xmlns:a16="http://schemas.microsoft.com/office/drawing/2014/main" id="{9F669056-1536-409F-B8D4-035B7258BBF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728623" y="5600700"/>
            <a:ext cx="8397862" cy="4635500"/>
          </a:xfrm>
        </p:spPr>
        <p:txBody>
          <a:bodyPr>
            <a:noAutofit/>
          </a:bodyPr>
          <a:lstStyle>
            <a:lvl1pPr marL="342900" indent="-342900">
              <a:buClr>
                <a:srgbClr val="3B6E8F"/>
              </a:buClr>
              <a:buSzPct val="150000"/>
              <a:buFont typeface="Arial" panose="020B0604020202020204" pitchFamily="34" charset="0"/>
              <a:buChar char="•"/>
              <a:defRPr sz="24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 dirty="0"/>
              <a:t>Lorem ipsum </a:t>
            </a:r>
          </a:p>
          <a:p>
            <a:pPr lvl="0"/>
            <a:r>
              <a:rPr lang="en-US" dirty="0"/>
              <a:t>Lorem ipsum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Lorem ipsum</a:t>
            </a:r>
          </a:p>
        </p:txBody>
      </p:sp>
    </p:spTree>
    <p:extLst>
      <p:ext uri="{BB962C8B-B14F-4D97-AF65-F5344CB8AC3E}">
        <p14:creationId xmlns:p14="http://schemas.microsoft.com/office/powerpoint/2010/main" val="10319221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">
            <a:extLst>
              <a:ext uri="{FF2B5EF4-FFF2-40B4-BE49-F238E27FC236}">
                <a16:creationId xmlns:a16="http://schemas.microsoft.com/office/drawing/2014/main" id="{C62300BD-A083-402B-95F5-60FC164A6075}"/>
              </a:ext>
            </a:extLst>
          </p:cNvPr>
          <p:cNvSpPr/>
          <p:nvPr userDrawn="1"/>
        </p:nvSpPr>
        <p:spPr>
          <a:xfrm>
            <a:off x="1197367" y="1054100"/>
            <a:ext cx="22005527" cy="11607802"/>
          </a:xfrm>
          <a:prstGeom prst="rect">
            <a:avLst/>
          </a:prstGeom>
          <a:solidFill>
            <a:srgbClr val="00395A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je">
            <a:extLst>
              <a:ext uri="{FF2B5EF4-FFF2-40B4-BE49-F238E27FC236}">
                <a16:creationId xmlns:a16="http://schemas.microsoft.com/office/drawing/2014/main" id="{10974E4B-CDCA-437F-8641-6510844FA3CA}"/>
              </a:ext>
            </a:extLst>
          </p:cNvPr>
          <p:cNvSpPr/>
          <p:nvPr userDrawn="1"/>
        </p:nvSpPr>
        <p:spPr>
          <a:xfrm flipV="1">
            <a:off x="3042392" y="4483100"/>
            <a:ext cx="0" cy="4470865"/>
          </a:xfrm>
          <a:prstGeom prst="line">
            <a:avLst/>
          </a:prstGeom>
          <a:ln w="114300">
            <a:solidFill>
              <a:srgbClr val="E2E464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Placeholder 48">
            <a:extLst>
              <a:ext uri="{FF2B5EF4-FFF2-40B4-BE49-F238E27FC236}">
                <a16:creationId xmlns:a16="http://schemas.microsoft.com/office/drawing/2014/main" id="{53824349-97D8-4BF8-B842-04187468DAD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36835" y="4204766"/>
            <a:ext cx="8378817" cy="113622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5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LOREM  IPSUM</a:t>
            </a:r>
            <a:endParaRPr lang="nb-NO" dirty="0"/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2C021745-F510-434A-A93C-DEEFD80644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436835" y="5374795"/>
            <a:ext cx="8397865" cy="708504"/>
          </a:xfrm>
        </p:spPr>
        <p:txBody>
          <a:bodyPr>
            <a:noAutofit/>
          </a:bodyPr>
          <a:lstStyle>
            <a:lvl1pPr marL="0" indent="0">
              <a:buNone/>
              <a:defRPr sz="25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B0FF98FD-40BD-4D81-A46D-CB8A5C56E74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436835" y="6679731"/>
            <a:ext cx="8397865" cy="2331384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endParaRPr lang="en-US" dirty="0"/>
          </a:p>
        </p:txBody>
      </p:sp>
      <p:pic>
        <p:nvPicPr>
          <p:cNvPr id="21" name="nhh_logo_1f_negativ_hvit.png" descr="nhh_logo_1f_negativ_hvit.png">
            <a:extLst>
              <a:ext uri="{FF2B5EF4-FFF2-40B4-BE49-F238E27FC236}">
                <a16:creationId xmlns:a16="http://schemas.microsoft.com/office/drawing/2014/main" id="{E9B1157F-3E3E-4631-84F5-EBB642A2258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07766" y="10532467"/>
            <a:ext cx="885195" cy="176530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3" name="Gruppe">
            <a:extLst>
              <a:ext uri="{FF2B5EF4-FFF2-40B4-BE49-F238E27FC236}">
                <a16:creationId xmlns:a16="http://schemas.microsoft.com/office/drawing/2014/main" id="{4D2E6F1D-4924-40FD-8708-BED14C477B77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24" name="Linje">
              <a:extLst>
                <a:ext uri="{FF2B5EF4-FFF2-40B4-BE49-F238E27FC236}">
                  <a16:creationId xmlns:a16="http://schemas.microsoft.com/office/drawing/2014/main" id="{88BB31FB-FF58-4241-AFEF-DCDC07243036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Linje">
              <a:extLst>
                <a:ext uri="{FF2B5EF4-FFF2-40B4-BE49-F238E27FC236}">
                  <a16:creationId xmlns:a16="http://schemas.microsoft.com/office/drawing/2014/main" id="{8396BBC1-429C-4311-B381-69FE3000AA66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6" name="Slide Number Placeholder 6">
            <a:extLst>
              <a:ext uri="{FF2B5EF4-FFF2-40B4-BE49-F238E27FC236}">
                <a16:creationId xmlns:a16="http://schemas.microsoft.com/office/drawing/2014/main" id="{B19A715C-C649-4C34-B546-0CC72FF226AE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9353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2 - insert image whi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3005D054-6815-408C-A60C-6A7C7087E0E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193366" y="1054100"/>
            <a:ext cx="21997265" cy="11607800"/>
          </a:xfrm>
        </p:spPr>
        <p:txBody>
          <a:bodyPr/>
          <a:lstStyle>
            <a:lvl1pPr marL="0" marR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US" b="0" i="0" smtClean="0"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 dirty="0"/>
              <a:t>Top </a:t>
            </a:r>
            <a:r>
              <a:rPr lang="nb-NO" dirty="0" err="1"/>
              <a:t>menu</a:t>
            </a:r>
            <a:r>
              <a:rPr lang="nb-NO" dirty="0"/>
              <a:t> «</a:t>
            </a:r>
            <a:r>
              <a:rPr lang="nb-NO" dirty="0" err="1"/>
              <a:t>Insert</a:t>
            </a:r>
            <a:r>
              <a:rPr lang="nb-NO" dirty="0"/>
              <a:t>». Select «Pictures» to </a:t>
            </a:r>
            <a:r>
              <a:rPr lang="nb-NO" dirty="0" err="1"/>
              <a:t>insert</a:t>
            </a:r>
            <a:r>
              <a:rPr lang="nb-NO" dirty="0"/>
              <a:t> an image</a:t>
            </a:r>
          </a:p>
        </p:txBody>
      </p:sp>
      <p:grpSp>
        <p:nvGrpSpPr>
          <p:cNvPr id="15" name="Gruppe">
            <a:extLst>
              <a:ext uri="{FF2B5EF4-FFF2-40B4-BE49-F238E27FC236}">
                <a16:creationId xmlns:a16="http://schemas.microsoft.com/office/drawing/2014/main" id="{F4D29540-F43B-4852-9419-8C6774A09904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16" name="Linje">
              <a:extLst>
                <a:ext uri="{FF2B5EF4-FFF2-40B4-BE49-F238E27FC236}">
                  <a16:creationId xmlns:a16="http://schemas.microsoft.com/office/drawing/2014/main" id="{8E191394-5BFD-47E3-9E36-5F226946D2DE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Linje">
              <a:extLst>
                <a:ext uri="{FF2B5EF4-FFF2-40B4-BE49-F238E27FC236}">
                  <a16:creationId xmlns:a16="http://schemas.microsoft.com/office/drawing/2014/main" id="{54700E64-B231-4719-BDDB-27E6EC05CC0E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8" name="Slide Number Placeholder 6">
            <a:extLst>
              <a:ext uri="{FF2B5EF4-FFF2-40B4-BE49-F238E27FC236}">
                <a16:creationId xmlns:a16="http://schemas.microsoft.com/office/drawing/2014/main" id="{F8F7C7FD-4F61-4317-95A6-D1A508A4ADAD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 Placeholder 48">
            <a:extLst>
              <a:ext uri="{FF2B5EF4-FFF2-40B4-BE49-F238E27FC236}">
                <a16:creationId xmlns:a16="http://schemas.microsoft.com/office/drawing/2014/main" id="{AD1C3FA1-0883-434F-AE6A-60579A2840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943260" y="3220377"/>
            <a:ext cx="18497479" cy="6090920"/>
          </a:xfr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58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nb-NO" dirty="0"/>
              <a:t>0</a:t>
            </a:r>
          </a:p>
        </p:txBody>
      </p:sp>
      <p:sp>
        <p:nvSpPr>
          <p:cNvPr id="20" name="Text Placeholder 48">
            <a:extLst>
              <a:ext uri="{FF2B5EF4-FFF2-40B4-BE49-F238E27FC236}">
                <a16:creationId xmlns:a16="http://schemas.microsoft.com/office/drawing/2014/main" id="{DDE84C64-6E1F-4B2C-9CF9-ACAF99DB588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888697" y="3980466"/>
            <a:ext cx="8592246" cy="978759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580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LOREM  IPSUM</a:t>
            </a:r>
            <a:endParaRPr lang="nb-NO" dirty="0"/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7A90C073-5385-4CB6-9F23-9CE3F43756F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888697" y="5221329"/>
            <a:ext cx="8611779" cy="467185"/>
          </a:xfr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6CA89107-BDCB-418B-909A-5665EADD614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08852" y="6083299"/>
            <a:ext cx="12366296" cy="2108202"/>
          </a:xfrm>
        </p:spPr>
        <p:txBody>
          <a:bodyPr>
            <a:noAutofit/>
          </a:bodyPr>
          <a:lstStyle>
            <a:lvl1pPr marL="0" indent="0" algn="ctr">
              <a:buNone/>
              <a:defRPr lang="en-US" sz="2000" kern="1200" dirty="0" smtClean="0">
                <a:solidFill>
                  <a:srgbClr val="5A5A5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Neutraface Tex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7">
            <a:extLst>
              <a:ext uri="{FF2B5EF4-FFF2-40B4-BE49-F238E27FC236}">
                <a16:creationId xmlns:a16="http://schemas.microsoft.com/office/drawing/2014/main" id="{C55305C8-64DD-45EA-9DF5-E28AB9BC8D7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907765" y="10513417"/>
            <a:ext cx="885195" cy="178435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b-NO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513639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2 - insert imag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icture Placeholder 2">
            <a:extLst>
              <a:ext uri="{FF2B5EF4-FFF2-40B4-BE49-F238E27FC236}">
                <a16:creationId xmlns:a16="http://schemas.microsoft.com/office/drawing/2014/main" id="{982C442E-D018-4593-9DE3-C0BAFA771CC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193366" y="1054100"/>
            <a:ext cx="21997265" cy="11607800"/>
          </a:xfrm>
        </p:spPr>
        <p:txBody>
          <a:bodyPr/>
          <a:lstStyle>
            <a:lvl1pPr marL="0" marR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US" b="0" i="0" smtClean="0"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 dirty="0"/>
              <a:t>Top </a:t>
            </a:r>
            <a:r>
              <a:rPr lang="nb-NO" dirty="0" err="1"/>
              <a:t>menu</a:t>
            </a:r>
            <a:r>
              <a:rPr lang="nb-NO" dirty="0"/>
              <a:t> «</a:t>
            </a:r>
            <a:r>
              <a:rPr lang="nb-NO" dirty="0" err="1"/>
              <a:t>Insert</a:t>
            </a:r>
            <a:r>
              <a:rPr lang="nb-NO" dirty="0"/>
              <a:t>». Select «Pictures» to </a:t>
            </a:r>
            <a:r>
              <a:rPr lang="nb-NO" dirty="0" err="1"/>
              <a:t>insert</a:t>
            </a:r>
            <a:r>
              <a:rPr lang="nb-NO" dirty="0"/>
              <a:t> an image</a:t>
            </a:r>
          </a:p>
        </p:txBody>
      </p:sp>
      <p:grpSp>
        <p:nvGrpSpPr>
          <p:cNvPr id="35" name="Gruppe">
            <a:extLst>
              <a:ext uri="{FF2B5EF4-FFF2-40B4-BE49-F238E27FC236}">
                <a16:creationId xmlns:a16="http://schemas.microsoft.com/office/drawing/2014/main" id="{C740009F-C58A-42AA-BDA4-C8EB1993CF76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36" name="Linje">
              <a:extLst>
                <a:ext uri="{FF2B5EF4-FFF2-40B4-BE49-F238E27FC236}">
                  <a16:creationId xmlns:a16="http://schemas.microsoft.com/office/drawing/2014/main" id="{93D89868-11EA-4131-8AC3-1E69D3032448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Linje">
              <a:extLst>
                <a:ext uri="{FF2B5EF4-FFF2-40B4-BE49-F238E27FC236}">
                  <a16:creationId xmlns:a16="http://schemas.microsoft.com/office/drawing/2014/main" id="{88FCB090-9F29-4CBC-A197-5BA98CAA76DD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8" name="Slide Number Placeholder 6">
            <a:extLst>
              <a:ext uri="{FF2B5EF4-FFF2-40B4-BE49-F238E27FC236}">
                <a16:creationId xmlns:a16="http://schemas.microsoft.com/office/drawing/2014/main" id="{049294A8-DDBE-440B-96A8-F6F3EC37EFB9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 Placeholder 48">
            <a:extLst>
              <a:ext uri="{FF2B5EF4-FFF2-40B4-BE49-F238E27FC236}">
                <a16:creationId xmlns:a16="http://schemas.microsoft.com/office/drawing/2014/main" id="{3865D8D3-469D-4BBD-B19F-BC307B1DDC2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943260" y="3220377"/>
            <a:ext cx="18497479" cy="6090920"/>
          </a:xfr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58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nb-NO" dirty="0"/>
              <a:t>0</a:t>
            </a:r>
          </a:p>
        </p:txBody>
      </p:sp>
      <p:sp>
        <p:nvSpPr>
          <p:cNvPr id="40" name="Text Placeholder 48">
            <a:extLst>
              <a:ext uri="{FF2B5EF4-FFF2-40B4-BE49-F238E27FC236}">
                <a16:creationId xmlns:a16="http://schemas.microsoft.com/office/drawing/2014/main" id="{5E2EA312-63F1-40D5-85F4-64DC83519AE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888697" y="3980466"/>
            <a:ext cx="8592246" cy="978759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580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LOREM  IPSUM</a:t>
            </a:r>
            <a:endParaRPr lang="nb-NO" dirty="0"/>
          </a:p>
        </p:txBody>
      </p:sp>
      <p:sp>
        <p:nvSpPr>
          <p:cNvPr id="41" name="Text Placeholder 12">
            <a:extLst>
              <a:ext uri="{FF2B5EF4-FFF2-40B4-BE49-F238E27FC236}">
                <a16:creationId xmlns:a16="http://schemas.microsoft.com/office/drawing/2014/main" id="{D3B05788-5E74-4D5D-B64C-5EE472E0AEE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888697" y="5221329"/>
            <a:ext cx="8611779" cy="467185"/>
          </a:xfr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</a:t>
            </a:r>
          </a:p>
        </p:txBody>
      </p:sp>
      <p:sp>
        <p:nvSpPr>
          <p:cNvPr id="42" name="Text Placeholder 12">
            <a:extLst>
              <a:ext uri="{FF2B5EF4-FFF2-40B4-BE49-F238E27FC236}">
                <a16:creationId xmlns:a16="http://schemas.microsoft.com/office/drawing/2014/main" id="{C7A75CC1-0D1F-4526-807D-25415C35CB6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08852" y="6083299"/>
            <a:ext cx="12366296" cy="2108202"/>
          </a:xfrm>
        </p:spPr>
        <p:txBody>
          <a:bodyPr>
            <a:noAutofit/>
          </a:bodyPr>
          <a:lstStyle>
            <a:lvl1pPr marL="0" indent="0" algn="ctr">
              <a:buNone/>
              <a:defRPr lang="en-US" sz="2000" kern="1200" dirty="0" smtClean="0">
                <a:solidFill>
                  <a:srgbClr val="5A5A5B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Neutraface Tex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Text Placeholder 27">
            <a:extLst>
              <a:ext uri="{FF2B5EF4-FFF2-40B4-BE49-F238E27FC236}">
                <a16:creationId xmlns:a16="http://schemas.microsoft.com/office/drawing/2014/main" id="{42A0203C-5027-4AFF-8151-F3332BBCCED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1908484" y="10513417"/>
            <a:ext cx="885195" cy="178435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b-NO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425667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ex - insert imag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ktangel">
            <a:extLst>
              <a:ext uri="{FF2B5EF4-FFF2-40B4-BE49-F238E27FC236}">
                <a16:creationId xmlns:a16="http://schemas.microsoft.com/office/drawing/2014/main" id="{C045F46F-78F1-47C7-AC7E-9490A4318907}"/>
              </a:ext>
            </a:extLst>
          </p:cNvPr>
          <p:cNvSpPr/>
          <p:nvPr userDrawn="1"/>
        </p:nvSpPr>
        <p:spPr>
          <a:xfrm>
            <a:off x="1155700" y="1054100"/>
            <a:ext cx="10989469" cy="11607800"/>
          </a:xfrm>
          <a:prstGeom prst="rect">
            <a:avLst/>
          </a:prstGeom>
          <a:solidFill>
            <a:srgbClr val="F5F5F5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1" name="Gruppe">
            <a:extLst>
              <a:ext uri="{FF2B5EF4-FFF2-40B4-BE49-F238E27FC236}">
                <a16:creationId xmlns:a16="http://schemas.microsoft.com/office/drawing/2014/main" id="{E0987DB0-E925-4411-BB80-27589C09CF70}"/>
              </a:ext>
            </a:extLst>
          </p:cNvPr>
          <p:cNvGrpSpPr/>
          <p:nvPr userDrawn="1"/>
        </p:nvGrpSpPr>
        <p:grpSpPr>
          <a:xfrm>
            <a:off x="21325489" y="9717409"/>
            <a:ext cx="1279981" cy="2530640"/>
            <a:chOff x="0" y="0"/>
            <a:chExt cx="1279980" cy="2530638"/>
          </a:xfrm>
        </p:grpSpPr>
        <p:pic>
          <p:nvPicPr>
            <p:cNvPr id="32" name="nhh_logo_1f_negativ_hvit.png" descr="nhh_logo_1f_negativ_hvit.png">
              <a:extLst>
                <a:ext uri="{FF2B5EF4-FFF2-40B4-BE49-F238E27FC236}">
                  <a16:creationId xmlns:a16="http://schemas.microsoft.com/office/drawing/2014/main" id="{6EA13DC0-2534-44CD-BDE1-D73AD73B4AC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2378" y="0"/>
              <a:ext cx="1055223" cy="210438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33" name="VIL NOE MER">
              <a:extLst>
                <a:ext uri="{FF2B5EF4-FFF2-40B4-BE49-F238E27FC236}">
                  <a16:creationId xmlns:a16="http://schemas.microsoft.com/office/drawing/2014/main" id="{C35CEC86-BD84-438D-A93D-FD4BCC3AAB33}"/>
                </a:ext>
              </a:extLst>
            </p:cNvPr>
            <p:cNvSpPr txBox="1"/>
            <p:nvPr/>
          </p:nvSpPr>
          <p:spPr>
            <a:xfrm>
              <a:off x="0" y="2212602"/>
              <a:ext cx="1279980" cy="31803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t">
              <a:spAutoFit/>
            </a:bodyPr>
            <a:lstStyle>
              <a:lvl1pPr>
                <a:defRPr sz="14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NeutrafaceText-Bold"/>
                </a:defRPr>
              </a:lvl1pPr>
            </a:lstStyle>
            <a:p>
              <a:r>
                <a:rPr>
                  <a:latin typeface="Arial" panose="020B0604020202020204" pitchFamily="34" charset="0"/>
                  <a:cs typeface="Arial" panose="020B0604020202020204" pitchFamily="34" charset="0"/>
                </a:rPr>
                <a:t>VIL NOE MER</a:t>
              </a:r>
            </a:p>
          </p:txBody>
        </p:sp>
      </p:grpSp>
      <p:sp>
        <p:nvSpPr>
          <p:cNvPr id="34" name="Linje">
            <a:extLst>
              <a:ext uri="{FF2B5EF4-FFF2-40B4-BE49-F238E27FC236}">
                <a16:creationId xmlns:a16="http://schemas.microsoft.com/office/drawing/2014/main" id="{2C75E16D-3341-4555-95E9-DD1569C22F71}"/>
              </a:ext>
            </a:extLst>
          </p:cNvPr>
          <p:cNvSpPr/>
          <p:nvPr userDrawn="1"/>
        </p:nvSpPr>
        <p:spPr>
          <a:xfrm flipV="1">
            <a:off x="3111500" y="3671943"/>
            <a:ext cx="1" cy="6120157"/>
          </a:xfrm>
          <a:prstGeom prst="line">
            <a:avLst/>
          </a:prstGeom>
          <a:ln w="114300">
            <a:solidFill>
              <a:srgbClr val="E2E464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Picture Placeholder 42">
            <a:extLst>
              <a:ext uri="{FF2B5EF4-FFF2-40B4-BE49-F238E27FC236}">
                <a16:creationId xmlns:a16="http://schemas.microsoft.com/office/drawing/2014/main" id="{9245A367-CF01-4AA3-86DF-B47F4E4ABD6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192000" y="1054100"/>
            <a:ext cx="10966450" cy="116078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nb-NO" dirty="0"/>
          </a:p>
        </p:txBody>
      </p:sp>
      <p:pic>
        <p:nvPicPr>
          <p:cNvPr id="37" name="nhh_logo_1f_negativ_hvit.png" descr="nhh_logo_1f_negativ_hvit.png">
            <a:extLst>
              <a:ext uri="{FF2B5EF4-FFF2-40B4-BE49-F238E27FC236}">
                <a16:creationId xmlns:a16="http://schemas.microsoft.com/office/drawing/2014/main" id="{53EDAE35-128A-4C48-8B28-52AC85C9DF3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07766" y="10532467"/>
            <a:ext cx="885195" cy="1765301"/>
          </a:xfrm>
          <a:prstGeom prst="rect">
            <a:avLst/>
          </a:prstGeom>
          <a:ln w="12700">
            <a:miter lim="400000"/>
          </a:ln>
        </p:spPr>
      </p:pic>
      <p:pic>
        <p:nvPicPr>
          <p:cNvPr id="44" name="nhh_logo_1f_negativ_hvit.png" descr="nhh_logo_1f_negativ_hvit.png">
            <a:extLst>
              <a:ext uri="{FF2B5EF4-FFF2-40B4-BE49-F238E27FC236}">
                <a16:creationId xmlns:a16="http://schemas.microsoft.com/office/drawing/2014/main" id="{1A467157-84CE-4681-8A4B-33EC7DF77D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060166" y="10684867"/>
            <a:ext cx="885195" cy="1765301"/>
          </a:xfrm>
          <a:prstGeom prst="rect">
            <a:avLst/>
          </a:prstGeom>
          <a:ln w="12700">
            <a:miter lim="400000"/>
          </a:ln>
        </p:spPr>
      </p:pic>
      <p:sp>
        <p:nvSpPr>
          <p:cNvPr id="35" name="Rektangel">
            <a:extLst>
              <a:ext uri="{FF2B5EF4-FFF2-40B4-BE49-F238E27FC236}">
                <a16:creationId xmlns:a16="http://schemas.microsoft.com/office/drawing/2014/main" id="{49F81342-201D-462C-A726-662C586C746D}"/>
              </a:ext>
            </a:extLst>
          </p:cNvPr>
          <p:cNvSpPr/>
          <p:nvPr userDrawn="1"/>
        </p:nvSpPr>
        <p:spPr>
          <a:xfrm>
            <a:off x="10972800" y="1054099"/>
            <a:ext cx="1228329" cy="11607802"/>
          </a:xfrm>
          <a:prstGeom prst="rect">
            <a:avLst/>
          </a:prstGeom>
          <a:solidFill>
            <a:srgbClr val="00395A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 Placeholder 48">
            <a:extLst>
              <a:ext uri="{FF2B5EF4-FFF2-40B4-BE49-F238E27FC236}">
                <a16:creationId xmlns:a16="http://schemas.microsoft.com/office/drawing/2014/main" id="{0D4DC9B2-31EE-4B95-840A-93A44CABD2F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39369" y="3671943"/>
            <a:ext cx="6405562" cy="1003393"/>
          </a:xfrm>
        </p:spPr>
        <p:txBody>
          <a:bodyPr>
            <a:normAutofit/>
          </a:bodyPr>
          <a:lstStyle>
            <a:lvl1pPr marL="0" indent="0">
              <a:buNone/>
              <a:defRPr sz="5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INDEX - CONTENT</a:t>
            </a:r>
            <a:endParaRPr lang="nb-NO" dirty="0"/>
          </a:p>
        </p:txBody>
      </p:sp>
      <p:sp>
        <p:nvSpPr>
          <p:cNvPr id="21" name="Text Placeholder 53">
            <a:extLst>
              <a:ext uri="{FF2B5EF4-FFF2-40B4-BE49-F238E27FC236}">
                <a16:creationId xmlns:a16="http://schemas.microsoft.com/office/drawing/2014/main" id="{8CD21F70-8F31-4FC2-8B52-22E859853BB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77469" y="5546272"/>
            <a:ext cx="6405562" cy="4188677"/>
          </a:xfrm>
        </p:spPr>
        <p:txBody>
          <a:bodyPr>
            <a:normAutofit/>
          </a:bodyPr>
          <a:lstStyle>
            <a:lvl1pPr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    Click to add text</a:t>
            </a:r>
            <a:endParaRPr lang="nb-NO" dirty="0"/>
          </a:p>
        </p:txBody>
      </p:sp>
      <p:grpSp>
        <p:nvGrpSpPr>
          <p:cNvPr id="22" name="Gruppe">
            <a:extLst>
              <a:ext uri="{FF2B5EF4-FFF2-40B4-BE49-F238E27FC236}">
                <a16:creationId xmlns:a16="http://schemas.microsoft.com/office/drawing/2014/main" id="{D5692385-7A34-4C87-81E0-0D4A6E541F42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26" name="Linje">
              <a:extLst>
                <a:ext uri="{FF2B5EF4-FFF2-40B4-BE49-F238E27FC236}">
                  <a16:creationId xmlns:a16="http://schemas.microsoft.com/office/drawing/2014/main" id="{3F6ECEAD-5E8B-4E97-BDAF-8069714C8871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Linje">
              <a:extLst>
                <a:ext uri="{FF2B5EF4-FFF2-40B4-BE49-F238E27FC236}">
                  <a16:creationId xmlns:a16="http://schemas.microsoft.com/office/drawing/2014/main" id="{225B0D60-F278-421E-9D5C-E6986CE48E3C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56D570EC-A7CC-4E4C-9017-35916D32FBA4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37B1BA09-6EE6-4081-A3D0-F335B3D7012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1907765" y="10513417"/>
            <a:ext cx="885195" cy="1784351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b-NO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181609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2 - insert image blu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E6AFE4AC-37FD-4CF5-B44B-DE05E8D752DC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193366" y="1054100"/>
            <a:ext cx="21997265" cy="11607800"/>
          </a:xfrm>
        </p:spPr>
        <p:txBody>
          <a:bodyPr/>
          <a:lstStyle>
            <a:lvl1pPr marL="0" marR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US" b="0" i="0" smtClean="0"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 dirty="0"/>
              <a:t>Top </a:t>
            </a:r>
            <a:r>
              <a:rPr lang="nb-NO" dirty="0" err="1"/>
              <a:t>menu</a:t>
            </a:r>
            <a:r>
              <a:rPr lang="nb-NO" dirty="0"/>
              <a:t> «</a:t>
            </a:r>
            <a:r>
              <a:rPr lang="nb-NO" dirty="0" err="1"/>
              <a:t>Insert</a:t>
            </a:r>
            <a:r>
              <a:rPr lang="nb-NO" dirty="0"/>
              <a:t>». Select «Pictures» to </a:t>
            </a:r>
            <a:r>
              <a:rPr lang="nb-NO" dirty="0" err="1"/>
              <a:t>insert</a:t>
            </a:r>
            <a:r>
              <a:rPr lang="nb-NO" dirty="0"/>
              <a:t> an image</a:t>
            </a:r>
          </a:p>
        </p:txBody>
      </p:sp>
      <p:grpSp>
        <p:nvGrpSpPr>
          <p:cNvPr id="24" name="Gruppe">
            <a:extLst>
              <a:ext uri="{FF2B5EF4-FFF2-40B4-BE49-F238E27FC236}">
                <a16:creationId xmlns:a16="http://schemas.microsoft.com/office/drawing/2014/main" id="{AEEA8A0B-E928-4370-A3EB-FFDEBC64B236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25" name="Linje">
              <a:extLst>
                <a:ext uri="{FF2B5EF4-FFF2-40B4-BE49-F238E27FC236}">
                  <a16:creationId xmlns:a16="http://schemas.microsoft.com/office/drawing/2014/main" id="{FBE74B48-4F54-42B4-B26E-E1D77893D71F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Linje">
              <a:extLst>
                <a:ext uri="{FF2B5EF4-FFF2-40B4-BE49-F238E27FC236}">
                  <a16:creationId xmlns:a16="http://schemas.microsoft.com/office/drawing/2014/main" id="{981EDE18-2307-4496-A0E6-F14D91A48C21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9" name="Slide Number Placeholder 6">
            <a:extLst>
              <a:ext uri="{FF2B5EF4-FFF2-40B4-BE49-F238E27FC236}">
                <a16:creationId xmlns:a16="http://schemas.microsoft.com/office/drawing/2014/main" id="{6B334DA6-BC8B-4944-9222-E2189A7EF13A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Placeholder 48">
            <a:extLst>
              <a:ext uri="{FF2B5EF4-FFF2-40B4-BE49-F238E27FC236}">
                <a16:creationId xmlns:a16="http://schemas.microsoft.com/office/drawing/2014/main" id="{8672C134-EF2C-4D64-ACA6-EBA7FB912E6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943260" y="3220377"/>
            <a:ext cx="18497479" cy="6090920"/>
          </a:xfrm>
          <a:solidFill>
            <a:srgbClr val="153857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58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nb-NO" dirty="0"/>
              <a:t>0</a:t>
            </a:r>
          </a:p>
        </p:txBody>
      </p:sp>
      <p:sp>
        <p:nvSpPr>
          <p:cNvPr id="19" name="Text Placeholder 48">
            <a:extLst>
              <a:ext uri="{FF2B5EF4-FFF2-40B4-BE49-F238E27FC236}">
                <a16:creationId xmlns:a16="http://schemas.microsoft.com/office/drawing/2014/main" id="{C679DC46-8B18-4B7B-A95D-8676039CBB6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888697" y="3980466"/>
            <a:ext cx="8592246" cy="978759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5800">
                <a:solidFill>
                  <a:srgbClr val="E2E4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LOREM  IPSUM</a:t>
            </a:r>
            <a:endParaRPr lang="nb-NO" dirty="0"/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194772-F4AF-4ED0-AF3C-A6011224F12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888697" y="5221329"/>
            <a:ext cx="8611779" cy="467185"/>
          </a:xfr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</a:t>
            </a:r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B1D7F3E7-6242-419B-8F80-EA00E6320B5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08852" y="6083299"/>
            <a:ext cx="12366296" cy="2108202"/>
          </a:xfrm>
        </p:spPr>
        <p:txBody>
          <a:bodyPr>
            <a:noAutofit/>
          </a:bodyPr>
          <a:lstStyle>
            <a:lvl1pPr marL="0" indent="0" algn="ctr">
              <a:buNone/>
              <a:defRPr lang="en-US" sz="2000" kern="1200" dirty="0" smtClean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Neutraface Tex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4C96618B-6F15-4C3F-8AE1-1B8D2E1CE52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907765" y="10513417"/>
            <a:ext cx="885195" cy="178435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b-NO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710663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2 - insert image blu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E6AFE4AC-37FD-4CF5-B44B-DE05E8D752DC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193366" y="1054100"/>
            <a:ext cx="21997265" cy="11607800"/>
          </a:xfrm>
        </p:spPr>
        <p:txBody>
          <a:bodyPr/>
          <a:lstStyle>
            <a:lvl1pPr marL="0" marR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US" b="0" i="0" smtClean="0"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 dirty="0"/>
              <a:t>Top </a:t>
            </a:r>
            <a:r>
              <a:rPr lang="nb-NO" dirty="0" err="1"/>
              <a:t>menu</a:t>
            </a:r>
            <a:r>
              <a:rPr lang="nb-NO" dirty="0"/>
              <a:t> «</a:t>
            </a:r>
            <a:r>
              <a:rPr lang="nb-NO" dirty="0" err="1"/>
              <a:t>Insert</a:t>
            </a:r>
            <a:r>
              <a:rPr lang="nb-NO" dirty="0"/>
              <a:t>». Select «Pictures» to </a:t>
            </a:r>
            <a:r>
              <a:rPr lang="nb-NO" dirty="0" err="1"/>
              <a:t>insert</a:t>
            </a:r>
            <a:r>
              <a:rPr lang="nb-NO" dirty="0"/>
              <a:t> an image</a:t>
            </a:r>
          </a:p>
        </p:txBody>
      </p:sp>
      <p:grpSp>
        <p:nvGrpSpPr>
          <p:cNvPr id="24" name="Gruppe">
            <a:extLst>
              <a:ext uri="{FF2B5EF4-FFF2-40B4-BE49-F238E27FC236}">
                <a16:creationId xmlns:a16="http://schemas.microsoft.com/office/drawing/2014/main" id="{AEEA8A0B-E928-4370-A3EB-FFDEBC64B236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25" name="Linje">
              <a:extLst>
                <a:ext uri="{FF2B5EF4-FFF2-40B4-BE49-F238E27FC236}">
                  <a16:creationId xmlns:a16="http://schemas.microsoft.com/office/drawing/2014/main" id="{FBE74B48-4F54-42B4-B26E-E1D77893D71F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Linje">
              <a:extLst>
                <a:ext uri="{FF2B5EF4-FFF2-40B4-BE49-F238E27FC236}">
                  <a16:creationId xmlns:a16="http://schemas.microsoft.com/office/drawing/2014/main" id="{981EDE18-2307-4496-A0E6-F14D91A48C21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9" name="Slide Number Placeholder 6">
            <a:extLst>
              <a:ext uri="{FF2B5EF4-FFF2-40B4-BE49-F238E27FC236}">
                <a16:creationId xmlns:a16="http://schemas.microsoft.com/office/drawing/2014/main" id="{6B334DA6-BC8B-4944-9222-E2189A7EF13A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Placeholder 48">
            <a:extLst>
              <a:ext uri="{FF2B5EF4-FFF2-40B4-BE49-F238E27FC236}">
                <a16:creationId xmlns:a16="http://schemas.microsoft.com/office/drawing/2014/main" id="{8672C134-EF2C-4D64-ACA6-EBA7FB912E6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943260" y="3220377"/>
            <a:ext cx="18497479" cy="6090920"/>
          </a:xfrm>
          <a:solidFill>
            <a:srgbClr val="153857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58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nb-NO" dirty="0"/>
              <a:t>0</a:t>
            </a:r>
          </a:p>
        </p:txBody>
      </p:sp>
      <p:sp>
        <p:nvSpPr>
          <p:cNvPr id="19" name="Text Placeholder 48">
            <a:extLst>
              <a:ext uri="{FF2B5EF4-FFF2-40B4-BE49-F238E27FC236}">
                <a16:creationId xmlns:a16="http://schemas.microsoft.com/office/drawing/2014/main" id="{C679DC46-8B18-4B7B-A95D-8676039CBB6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888697" y="3980466"/>
            <a:ext cx="8592246" cy="978759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5800">
                <a:solidFill>
                  <a:srgbClr val="E2E4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LOREM  IPSUM</a:t>
            </a:r>
            <a:endParaRPr lang="nb-NO" dirty="0"/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194772-F4AF-4ED0-AF3C-A6011224F12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888697" y="5221329"/>
            <a:ext cx="8611779" cy="467185"/>
          </a:xfr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</a:t>
            </a:r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B1D7F3E7-6242-419B-8F80-EA00E6320B5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08852" y="6083299"/>
            <a:ext cx="12366296" cy="2108202"/>
          </a:xfrm>
        </p:spPr>
        <p:txBody>
          <a:bodyPr>
            <a:noAutofit/>
          </a:bodyPr>
          <a:lstStyle>
            <a:lvl1pPr marL="0" indent="0" algn="ctr">
              <a:buNone/>
              <a:defRPr lang="en-US" sz="2000" kern="1200" dirty="0" smtClean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Neutraface Tex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27">
            <a:extLst>
              <a:ext uri="{FF2B5EF4-FFF2-40B4-BE49-F238E27FC236}">
                <a16:creationId xmlns:a16="http://schemas.microsoft.com/office/drawing/2014/main" id="{66AE41A7-F8B0-49E0-8F73-99375385566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1908484" y="10513417"/>
            <a:ext cx="885195" cy="178435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b-NO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808827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">
            <a:extLst>
              <a:ext uri="{FF2B5EF4-FFF2-40B4-BE49-F238E27FC236}">
                <a16:creationId xmlns:a16="http://schemas.microsoft.com/office/drawing/2014/main" id="{5B7325C4-1B82-4154-93E4-1C51E55E4D3F}"/>
              </a:ext>
            </a:extLst>
          </p:cNvPr>
          <p:cNvSpPr/>
          <p:nvPr userDrawn="1"/>
        </p:nvSpPr>
        <p:spPr>
          <a:xfrm>
            <a:off x="1155700" y="1054100"/>
            <a:ext cx="22052062" cy="116078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Linje">
            <a:extLst>
              <a:ext uri="{FF2B5EF4-FFF2-40B4-BE49-F238E27FC236}">
                <a16:creationId xmlns:a16="http://schemas.microsoft.com/office/drawing/2014/main" id="{645CCA06-0560-45B8-B1CD-52B83CFEF452}"/>
              </a:ext>
            </a:extLst>
          </p:cNvPr>
          <p:cNvSpPr/>
          <p:nvPr userDrawn="1"/>
        </p:nvSpPr>
        <p:spPr>
          <a:xfrm>
            <a:off x="6407488" y="4505879"/>
            <a:ext cx="3412385" cy="0"/>
          </a:xfrm>
          <a:prstGeom prst="line">
            <a:avLst/>
          </a:prstGeom>
          <a:ln w="25400">
            <a:solidFill>
              <a:srgbClr val="3B6E8F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je">
            <a:extLst>
              <a:ext uri="{FF2B5EF4-FFF2-40B4-BE49-F238E27FC236}">
                <a16:creationId xmlns:a16="http://schemas.microsoft.com/office/drawing/2014/main" id="{C8DA4AF3-7261-4EE5-9B23-F8EBFAA6B43B}"/>
              </a:ext>
            </a:extLst>
          </p:cNvPr>
          <p:cNvSpPr/>
          <p:nvPr userDrawn="1"/>
        </p:nvSpPr>
        <p:spPr>
          <a:xfrm>
            <a:off x="12962020" y="4505879"/>
            <a:ext cx="3569093" cy="0"/>
          </a:xfrm>
          <a:prstGeom prst="line">
            <a:avLst/>
          </a:prstGeom>
          <a:ln w="25400">
            <a:solidFill>
              <a:srgbClr val="3B6E8F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Linje">
            <a:extLst>
              <a:ext uri="{FF2B5EF4-FFF2-40B4-BE49-F238E27FC236}">
                <a16:creationId xmlns:a16="http://schemas.microsoft.com/office/drawing/2014/main" id="{A55872E1-60FC-46F0-8D8F-6248B92C8303}"/>
              </a:ext>
            </a:extLst>
          </p:cNvPr>
          <p:cNvSpPr/>
          <p:nvPr userDrawn="1"/>
        </p:nvSpPr>
        <p:spPr>
          <a:xfrm>
            <a:off x="15379700" y="5091597"/>
            <a:ext cx="0" cy="5552999"/>
          </a:xfrm>
          <a:prstGeom prst="line">
            <a:avLst/>
          </a:prstGeom>
          <a:ln w="25400">
            <a:solidFill>
              <a:srgbClr val="3B6E8F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ktangel">
            <a:extLst>
              <a:ext uri="{FF2B5EF4-FFF2-40B4-BE49-F238E27FC236}">
                <a16:creationId xmlns:a16="http://schemas.microsoft.com/office/drawing/2014/main" id="{D71D484C-78C7-43D4-811C-6A8C8F897B21}"/>
              </a:ext>
            </a:extLst>
          </p:cNvPr>
          <p:cNvSpPr/>
          <p:nvPr userDrawn="1"/>
        </p:nvSpPr>
        <p:spPr>
          <a:xfrm>
            <a:off x="-25400" y="1054099"/>
            <a:ext cx="1228329" cy="11607802"/>
          </a:xfrm>
          <a:prstGeom prst="rect">
            <a:avLst/>
          </a:prstGeom>
          <a:solidFill>
            <a:srgbClr val="E2E46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" name="nhh_logo_1f_positiv_helblaa.png" descr="nhh_logo_1f_positiv_helblaa.png">
            <a:extLst>
              <a:ext uri="{FF2B5EF4-FFF2-40B4-BE49-F238E27FC236}">
                <a16:creationId xmlns:a16="http://schemas.microsoft.com/office/drawing/2014/main" id="{629C787F-0DC6-461D-AD98-D65D3150848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07766" y="10532467"/>
            <a:ext cx="885195" cy="1765301"/>
          </a:xfrm>
          <a:prstGeom prst="rect">
            <a:avLst/>
          </a:prstGeom>
          <a:ln w="12700">
            <a:miter lim="400000"/>
          </a:ln>
        </p:spPr>
      </p:pic>
      <p:sp>
        <p:nvSpPr>
          <p:cNvPr id="27" name="Text Placeholder 48">
            <a:extLst>
              <a:ext uri="{FF2B5EF4-FFF2-40B4-BE49-F238E27FC236}">
                <a16:creationId xmlns:a16="http://schemas.microsoft.com/office/drawing/2014/main" id="{C398A399-B01F-497A-84A9-C9F73E5F553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94255" y="2587518"/>
            <a:ext cx="11883092" cy="1312113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57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PROGRAM DAY X</a:t>
            </a:r>
            <a:endParaRPr lang="nb-NO" dirty="0"/>
          </a:p>
        </p:txBody>
      </p:sp>
      <p:sp>
        <p:nvSpPr>
          <p:cNvPr id="28" name="Text Placeholder 12">
            <a:extLst>
              <a:ext uri="{FF2B5EF4-FFF2-40B4-BE49-F238E27FC236}">
                <a16:creationId xmlns:a16="http://schemas.microsoft.com/office/drawing/2014/main" id="{882C5F00-6E71-4B19-89B8-46354442D1D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394255" y="4270593"/>
            <a:ext cx="981150" cy="467185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TIME</a:t>
            </a:r>
          </a:p>
        </p:txBody>
      </p:sp>
      <p:sp>
        <p:nvSpPr>
          <p:cNvPr id="30" name="Text Placeholder 12">
            <a:extLst>
              <a:ext uri="{FF2B5EF4-FFF2-40B4-BE49-F238E27FC236}">
                <a16:creationId xmlns:a16="http://schemas.microsoft.com/office/drawing/2014/main" id="{166AC242-B704-4D76-B684-DAAAFB3BE10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819874" y="4270592"/>
            <a:ext cx="3142146" cy="467185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WHAT</a:t>
            </a:r>
          </a:p>
        </p:txBody>
      </p:sp>
      <p:sp>
        <p:nvSpPr>
          <p:cNvPr id="31" name="Text Placeholder 12">
            <a:extLst>
              <a:ext uri="{FF2B5EF4-FFF2-40B4-BE49-F238E27FC236}">
                <a16:creationId xmlns:a16="http://schemas.microsoft.com/office/drawing/2014/main" id="{8E2300B2-FCA2-4B5F-9243-EDC7DC2AE7D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531113" y="4264649"/>
            <a:ext cx="1002906" cy="467185"/>
          </a:xfr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WHO</a:t>
            </a:r>
          </a:p>
        </p:txBody>
      </p:sp>
      <p:sp>
        <p:nvSpPr>
          <p:cNvPr id="32" name="Text Placeholder 12">
            <a:extLst>
              <a:ext uri="{FF2B5EF4-FFF2-40B4-BE49-F238E27FC236}">
                <a16:creationId xmlns:a16="http://schemas.microsoft.com/office/drawing/2014/main" id="{D37C449F-A51A-410B-AB0B-EC8E7DD51E5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394256" y="5140823"/>
            <a:ext cx="2321991" cy="5552989"/>
          </a:xfrm>
        </p:spPr>
        <p:txBody>
          <a:bodyPr>
            <a:noAutofit/>
          </a:bodyPr>
          <a:lstStyle>
            <a:lvl1pPr marL="0" marR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00:00 – 00:00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00:00 – 00:00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00:00 – 00:00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00:00 – 00:00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00:00 – 00:00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00:00 – 00:00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00:00 – 00:00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00:00 – 00:00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00:00 – 00:00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00:00 – 00:00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00:00 – 00:00</a:t>
            </a:r>
          </a:p>
          <a:p>
            <a:pPr lvl="0"/>
            <a:endParaRPr lang="en-US" dirty="0"/>
          </a:p>
        </p:txBody>
      </p:sp>
      <p:sp>
        <p:nvSpPr>
          <p:cNvPr id="33" name="Text Placeholder 12">
            <a:extLst>
              <a:ext uri="{FF2B5EF4-FFF2-40B4-BE49-F238E27FC236}">
                <a16:creationId xmlns:a16="http://schemas.microsoft.com/office/drawing/2014/main" id="{FFD226D3-D973-4EFC-9D10-B65BF068C06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819874" y="5140823"/>
            <a:ext cx="4329263" cy="5552998"/>
          </a:xfrm>
        </p:spPr>
        <p:txBody>
          <a:bodyPr>
            <a:noAutofit/>
          </a:bodyPr>
          <a:lstStyle>
            <a:lvl1pPr marL="0" marR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a-DK" dirty="0"/>
              <a:t>Lorem ipsum dolor sit amet</a:t>
            </a:r>
          </a:p>
          <a:p>
            <a:pPr lvl="0"/>
            <a:r>
              <a:rPr lang="da-DK" dirty="0"/>
              <a:t>Lorem ipsum dolor sit amet,</a:t>
            </a:r>
          </a:p>
          <a:p>
            <a:pPr lvl="0"/>
            <a:r>
              <a:rPr lang="da-DK" dirty="0"/>
              <a:t>Lorem ipsum dolor sit amet,</a:t>
            </a:r>
          </a:p>
          <a:p>
            <a:pPr lvl="0"/>
            <a:r>
              <a:rPr lang="da-DK" dirty="0"/>
              <a:t>Lorem ipsum dolor sit amet,</a:t>
            </a:r>
          </a:p>
          <a:p>
            <a:pPr lvl="0"/>
            <a:r>
              <a:rPr lang="da-DK" dirty="0"/>
              <a:t>Lorem ipsum dolor sit amet,</a:t>
            </a:r>
          </a:p>
          <a:p>
            <a:pPr lvl="0"/>
            <a:r>
              <a:rPr lang="da-DK" dirty="0"/>
              <a:t>Lorem ipsum dolor sit amet,</a:t>
            </a:r>
          </a:p>
          <a:p>
            <a:pPr lvl="0"/>
            <a:r>
              <a:rPr lang="da-DK" dirty="0"/>
              <a:t>Lorem ipsum dolor sit amet,</a:t>
            </a:r>
          </a:p>
          <a:p>
            <a:pPr lvl="0"/>
            <a:r>
              <a:rPr lang="da-DK" dirty="0"/>
              <a:t>Lorem ipsum dolor sit amet,</a:t>
            </a:r>
          </a:p>
          <a:p>
            <a:pPr lvl="0"/>
            <a:r>
              <a:rPr lang="da-DK" dirty="0"/>
              <a:t>Lorem ipsum dolor sit amet,</a:t>
            </a:r>
          </a:p>
          <a:p>
            <a:pPr lvl="0"/>
            <a:r>
              <a:rPr lang="da-DK" dirty="0"/>
              <a:t>Lorem ipsum dolor sit amet,</a:t>
            </a:r>
          </a:p>
          <a:p>
            <a:pPr lvl="0"/>
            <a:r>
              <a:rPr lang="da-DK" dirty="0"/>
              <a:t>Lorem ipsum dolor sit amet,</a:t>
            </a:r>
            <a:endParaRPr lang="en-US" dirty="0"/>
          </a:p>
        </p:txBody>
      </p:sp>
      <p:sp>
        <p:nvSpPr>
          <p:cNvPr id="36" name="Text Placeholder 12">
            <a:extLst>
              <a:ext uri="{FF2B5EF4-FFF2-40B4-BE49-F238E27FC236}">
                <a16:creationId xmlns:a16="http://schemas.microsoft.com/office/drawing/2014/main" id="{8D0753C4-4084-421D-9220-71EF5515F4F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578342" y="5096852"/>
            <a:ext cx="3378031" cy="5552998"/>
          </a:xfrm>
        </p:spPr>
        <p:txBody>
          <a:bodyPr>
            <a:noAutofit/>
          </a:bodyPr>
          <a:lstStyle>
            <a:lvl1pPr marL="0" marR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a-DK" dirty="0"/>
              <a:t>Name</a:t>
            </a:r>
          </a:p>
          <a:p>
            <a:pPr lvl="0"/>
            <a:r>
              <a:rPr lang="da-DK" dirty="0"/>
              <a:t>Name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Name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Name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Name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Name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Name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Name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Name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Name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Name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da-DK" dirty="0"/>
          </a:p>
          <a:p>
            <a:pPr lvl="0"/>
            <a:endParaRPr lang="da-DK" dirty="0"/>
          </a:p>
        </p:txBody>
      </p:sp>
      <p:grpSp>
        <p:nvGrpSpPr>
          <p:cNvPr id="37" name="Gruppe">
            <a:extLst>
              <a:ext uri="{FF2B5EF4-FFF2-40B4-BE49-F238E27FC236}">
                <a16:creationId xmlns:a16="http://schemas.microsoft.com/office/drawing/2014/main" id="{ADC32255-CC44-41C9-AE63-E2D08015ED04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38" name="Linje">
              <a:extLst>
                <a:ext uri="{FF2B5EF4-FFF2-40B4-BE49-F238E27FC236}">
                  <a16:creationId xmlns:a16="http://schemas.microsoft.com/office/drawing/2014/main" id="{45648556-F1CF-4895-82E0-A4FA36F855FC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Linje">
              <a:extLst>
                <a:ext uri="{FF2B5EF4-FFF2-40B4-BE49-F238E27FC236}">
                  <a16:creationId xmlns:a16="http://schemas.microsoft.com/office/drawing/2014/main" id="{FE90E93A-9368-4CD8-B7DA-DCCB95B08E56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0" name="Slide Number Placeholder 6">
            <a:extLst>
              <a:ext uri="{FF2B5EF4-FFF2-40B4-BE49-F238E27FC236}">
                <a16:creationId xmlns:a16="http://schemas.microsoft.com/office/drawing/2014/main" id="{2960881E-EC71-4740-8952-0F8B88B8174F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Linje">
            <a:extLst>
              <a:ext uri="{FF2B5EF4-FFF2-40B4-BE49-F238E27FC236}">
                <a16:creationId xmlns:a16="http://schemas.microsoft.com/office/drawing/2014/main" id="{8817BA65-B755-4F0C-8D5A-B87113ADD016}"/>
              </a:ext>
            </a:extLst>
          </p:cNvPr>
          <p:cNvSpPr/>
          <p:nvPr userDrawn="1"/>
        </p:nvSpPr>
        <p:spPr>
          <a:xfrm>
            <a:off x="8751738" y="5091587"/>
            <a:ext cx="0" cy="5552999"/>
          </a:xfrm>
          <a:prstGeom prst="line">
            <a:avLst/>
          </a:prstGeom>
          <a:ln w="25400">
            <a:solidFill>
              <a:srgbClr val="3B6E8F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7737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">
            <a:extLst>
              <a:ext uri="{FF2B5EF4-FFF2-40B4-BE49-F238E27FC236}">
                <a16:creationId xmlns:a16="http://schemas.microsoft.com/office/drawing/2014/main" id="{5B7325C4-1B82-4154-93E4-1C51E55E4D3F}"/>
              </a:ext>
            </a:extLst>
          </p:cNvPr>
          <p:cNvSpPr/>
          <p:nvPr userDrawn="1"/>
        </p:nvSpPr>
        <p:spPr>
          <a:xfrm>
            <a:off x="1155700" y="1054100"/>
            <a:ext cx="22052062" cy="116078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Linje">
            <a:extLst>
              <a:ext uri="{FF2B5EF4-FFF2-40B4-BE49-F238E27FC236}">
                <a16:creationId xmlns:a16="http://schemas.microsoft.com/office/drawing/2014/main" id="{A55872E1-60FC-46F0-8D8F-6248B92C8303}"/>
              </a:ext>
            </a:extLst>
          </p:cNvPr>
          <p:cNvSpPr/>
          <p:nvPr userDrawn="1"/>
        </p:nvSpPr>
        <p:spPr>
          <a:xfrm>
            <a:off x="15379700" y="5091597"/>
            <a:ext cx="0" cy="5552999"/>
          </a:xfrm>
          <a:prstGeom prst="line">
            <a:avLst/>
          </a:prstGeom>
          <a:ln w="25400">
            <a:solidFill>
              <a:srgbClr val="3B6E8F"/>
            </a:solidFill>
            <a:prstDash val="dash"/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ktangel">
            <a:extLst>
              <a:ext uri="{FF2B5EF4-FFF2-40B4-BE49-F238E27FC236}">
                <a16:creationId xmlns:a16="http://schemas.microsoft.com/office/drawing/2014/main" id="{D71D484C-78C7-43D4-811C-6A8C8F897B21}"/>
              </a:ext>
            </a:extLst>
          </p:cNvPr>
          <p:cNvSpPr/>
          <p:nvPr userDrawn="1"/>
        </p:nvSpPr>
        <p:spPr>
          <a:xfrm>
            <a:off x="-25400" y="1054099"/>
            <a:ext cx="1228329" cy="11607802"/>
          </a:xfrm>
          <a:prstGeom prst="rect">
            <a:avLst/>
          </a:prstGeom>
          <a:solidFill>
            <a:srgbClr val="E2E46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" name="nhh_logo_1f_positiv_helblaa.png" descr="nhh_logo_1f_positiv_helblaa.png">
            <a:extLst>
              <a:ext uri="{FF2B5EF4-FFF2-40B4-BE49-F238E27FC236}">
                <a16:creationId xmlns:a16="http://schemas.microsoft.com/office/drawing/2014/main" id="{629C787F-0DC6-461D-AD98-D65D3150848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07766" y="10532467"/>
            <a:ext cx="885195" cy="1765301"/>
          </a:xfrm>
          <a:prstGeom prst="rect">
            <a:avLst/>
          </a:prstGeom>
          <a:ln w="12700">
            <a:miter lim="400000"/>
          </a:ln>
        </p:spPr>
      </p:pic>
      <p:sp>
        <p:nvSpPr>
          <p:cNvPr id="27" name="Text Placeholder 48">
            <a:extLst>
              <a:ext uri="{FF2B5EF4-FFF2-40B4-BE49-F238E27FC236}">
                <a16:creationId xmlns:a16="http://schemas.microsoft.com/office/drawing/2014/main" id="{C398A399-B01F-497A-84A9-C9F73E5F553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94255" y="2587518"/>
            <a:ext cx="11883092" cy="1312113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57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PROGRAM DAY X</a:t>
            </a:r>
            <a:endParaRPr lang="nb-NO" dirty="0"/>
          </a:p>
        </p:txBody>
      </p:sp>
      <p:sp>
        <p:nvSpPr>
          <p:cNvPr id="32" name="Text Placeholder 12">
            <a:extLst>
              <a:ext uri="{FF2B5EF4-FFF2-40B4-BE49-F238E27FC236}">
                <a16:creationId xmlns:a16="http://schemas.microsoft.com/office/drawing/2014/main" id="{D37C449F-A51A-410B-AB0B-EC8E7DD51E5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394256" y="5140823"/>
            <a:ext cx="2321991" cy="5552989"/>
          </a:xfrm>
        </p:spPr>
        <p:txBody>
          <a:bodyPr>
            <a:noAutofit/>
          </a:bodyPr>
          <a:lstStyle>
            <a:lvl1pPr marL="0" marR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00:00 – 00:00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00:00 – 00:00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00:00 – 00:00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00:00 – 00:00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00:00 – 00:00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00:00 – 00:00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00:00 – 00:00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00:00 – 00:00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00:00 – 00:00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00:00 – 00:00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00:00 – 00:00</a:t>
            </a:r>
          </a:p>
          <a:p>
            <a:pPr lvl="0"/>
            <a:endParaRPr lang="en-US" dirty="0"/>
          </a:p>
        </p:txBody>
      </p:sp>
      <p:sp>
        <p:nvSpPr>
          <p:cNvPr id="33" name="Text Placeholder 12">
            <a:extLst>
              <a:ext uri="{FF2B5EF4-FFF2-40B4-BE49-F238E27FC236}">
                <a16:creationId xmlns:a16="http://schemas.microsoft.com/office/drawing/2014/main" id="{FFD226D3-D973-4EFC-9D10-B65BF068C06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730248" y="5233738"/>
            <a:ext cx="6513318" cy="1479884"/>
          </a:xfrm>
        </p:spPr>
        <p:txBody>
          <a:bodyPr>
            <a:noAutofit/>
          </a:bodyPr>
          <a:lstStyle>
            <a:lvl1pPr marL="0" marR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a-DK" dirty="0"/>
              <a:t>Lorem ipsum dolor sit amet</a:t>
            </a:r>
          </a:p>
          <a:p>
            <a:pPr lvl="0"/>
            <a:r>
              <a:rPr lang="da-DK" dirty="0"/>
              <a:t>Lorem ipsum dolor sit amet,</a:t>
            </a:r>
          </a:p>
          <a:p>
            <a:pPr lvl="0"/>
            <a:r>
              <a:rPr lang="da-DK" dirty="0"/>
              <a:t>Lorem ipsum dolor sit amet,</a:t>
            </a:r>
            <a:endParaRPr lang="en-US" dirty="0"/>
          </a:p>
        </p:txBody>
      </p:sp>
      <p:grpSp>
        <p:nvGrpSpPr>
          <p:cNvPr id="37" name="Gruppe">
            <a:extLst>
              <a:ext uri="{FF2B5EF4-FFF2-40B4-BE49-F238E27FC236}">
                <a16:creationId xmlns:a16="http://schemas.microsoft.com/office/drawing/2014/main" id="{ADC32255-CC44-41C9-AE63-E2D08015ED04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38" name="Linje">
              <a:extLst>
                <a:ext uri="{FF2B5EF4-FFF2-40B4-BE49-F238E27FC236}">
                  <a16:creationId xmlns:a16="http://schemas.microsoft.com/office/drawing/2014/main" id="{45648556-F1CF-4895-82E0-A4FA36F855FC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Linje">
              <a:extLst>
                <a:ext uri="{FF2B5EF4-FFF2-40B4-BE49-F238E27FC236}">
                  <a16:creationId xmlns:a16="http://schemas.microsoft.com/office/drawing/2014/main" id="{FE90E93A-9368-4CD8-B7DA-DCCB95B08E56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0" name="Slide Number Placeholder 6">
            <a:extLst>
              <a:ext uri="{FF2B5EF4-FFF2-40B4-BE49-F238E27FC236}">
                <a16:creationId xmlns:a16="http://schemas.microsoft.com/office/drawing/2014/main" id="{2960881E-EC71-4740-8952-0F8B88B8174F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Linje">
            <a:extLst>
              <a:ext uri="{FF2B5EF4-FFF2-40B4-BE49-F238E27FC236}">
                <a16:creationId xmlns:a16="http://schemas.microsoft.com/office/drawing/2014/main" id="{2FE51B7B-2042-4AE7-8439-C905BB289A6D}"/>
              </a:ext>
            </a:extLst>
          </p:cNvPr>
          <p:cNvSpPr/>
          <p:nvPr userDrawn="1"/>
        </p:nvSpPr>
        <p:spPr>
          <a:xfrm>
            <a:off x="8425447" y="5140823"/>
            <a:ext cx="0" cy="5552999"/>
          </a:xfrm>
          <a:prstGeom prst="line">
            <a:avLst/>
          </a:prstGeom>
          <a:ln w="25400">
            <a:solidFill>
              <a:srgbClr val="3B6E8F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Linje">
            <a:extLst>
              <a:ext uri="{FF2B5EF4-FFF2-40B4-BE49-F238E27FC236}">
                <a16:creationId xmlns:a16="http://schemas.microsoft.com/office/drawing/2014/main" id="{E0145B6D-958C-49FA-BDD0-AC9EC6975B13}"/>
              </a:ext>
            </a:extLst>
          </p:cNvPr>
          <p:cNvSpPr/>
          <p:nvPr userDrawn="1"/>
        </p:nvSpPr>
        <p:spPr>
          <a:xfrm>
            <a:off x="10218821" y="7013503"/>
            <a:ext cx="3569093" cy="0"/>
          </a:xfrm>
          <a:prstGeom prst="line">
            <a:avLst/>
          </a:prstGeom>
          <a:ln w="25400">
            <a:solidFill>
              <a:srgbClr val="3B6E8F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Placeholder 12">
            <a:extLst>
              <a:ext uri="{FF2B5EF4-FFF2-40B4-BE49-F238E27FC236}">
                <a16:creationId xmlns:a16="http://schemas.microsoft.com/office/drawing/2014/main" id="{133C9992-BECF-431F-9E26-C3A45F73F7C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730248" y="7246387"/>
            <a:ext cx="1708622" cy="1479884"/>
          </a:xfrm>
        </p:spPr>
        <p:txBody>
          <a:bodyPr>
            <a:noAutofit/>
          </a:bodyPr>
          <a:lstStyle>
            <a:lvl1pPr marL="0" marR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a-DK" dirty="0"/>
              <a:t>Lorem ipsum dolor sit amet</a:t>
            </a:r>
            <a:endParaRPr lang="en-US" dirty="0"/>
          </a:p>
        </p:txBody>
      </p:sp>
      <p:sp>
        <p:nvSpPr>
          <p:cNvPr id="25" name="Linje">
            <a:extLst>
              <a:ext uri="{FF2B5EF4-FFF2-40B4-BE49-F238E27FC236}">
                <a16:creationId xmlns:a16="http://schemas.microsoft.com/office/drawing/2014/main" id="{22363D71-D9AE-4621-A82C-11BB34F678A2}"/>
              </a:ext>
            </a:extLst>
          </p:cNvPr>
          <p:cNvSpPr/>
          <p:nvPr userDrawn="1"/>
        </p:nvSpPr>
        <p:spPr>
          <a:xfrm>
            <a:off x="10218821" y="8945411"/>
            <a:ext cx="3569093" cy="0"/>
          </a:xfrm>
          <a:prstGeom prst="line">
            <a:avLst/>
          </a:prstGeom>
          <a:ln w="25400">
            <a:solidFill>
              <a:srgbClr val="3B6E8F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 Placeholder 12">
            <a:extLst>
              <a:ext uri="{FF2B5EF4-FFF2-40B4-BE49-F238E27FC236}">
                <a16:creationId xmlns:a16="http://schemas.microsoft.com/office/drawing/2014/main" id="{181A06BD-2E7C-460A-8D3C-3D305934062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730248" y="9102645"/>
            <a:ext cx="6513318" cy="1479884"/>
          </a:xfrm>
        </p:spPr>
        <p:txBody>
          <a:bodyPr>
            <a:noAutofit/>
          </a:bodyPr>
          <a:lstStyle>
            <a:lvl1pPr marL="0" marR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a-DK" dirty="0"/>
              <a:t>Lorem ipsum dolor sit amet</a:t>
            </a:r>
          </a:p>
          <a:p>
            <a:pPr lvl="0"/>
            <a:r>
              <a:rPr lang="da-DK" dirty="0"/>
              <a:t>Lorem ipsum dolor sit amet,</a:t>
            </a:r>
          </a:p>
          <a:p>
            <a:pPr lvl="0"/>
            <a:r>
              <a:rPr lang="da-DK" dirty="0"/>
              <a:t>Lorem ipsum dolor sit amet,</a:t>
            </a:r>
            <a:endParaRPr lang="en-US" dirty="0"/>
          </a:p>
        </p:txBody>
      </p:sp>
      <p:sp>
        <p:nvSpPr>
          <p:cNvPr id="35" name="Linje">
            <a:extLst>
              <a:ext uri="{FF2B5EF4-FFF2-40B4-BE49-F238E27FC236}">
                <a16:creationId xmlns:a16="http://schemas.microsoft.com/office/drawing/2014/main" id="{EEDDEE3D-E2B3-4F92-9F99-4A345F12BEED}"/>
              </a:ext>
            </a:extLst>
          </p:cNvPr>
          <p:cNvSpPr/>
          <p:nvPr userDrawn="1"/>
        </p:nvSpPr>
        <p:spPr>
          <a:xfrm>
            <a:off x="10555706" y="7241109"/>
            <a:ext cx="0" cy="1396696"/>
          </a:xfrm>
          <a:prstGeom prst="line">
            <a:avLst/>
          </a:prstGeom>
          <a:ln w="25400">
            <a:solidFill>
              <a:srgbClr val="3B6E8F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Linje">
            <a:extLst>
              <a:ext uri="{FF2B5EF4-FFF2-40B4-BE49-F238E27FC236}">
                <a16:creationId xmlns:a16="http://schemas.microsoft.com/office/drawing/2014/main" id="{610E8216-6DF7-4F5D-B156-17C2136AD423}"/>
              </a:ext>
            </a:extLst>
          </p:cNvPr>
          <p:cNvSpPr/>
          <p:nvPr userDrawn="1"/>
        </p:nvSpPr>
        <p:spPr>
          <a:xfrm>
            <a:off x="13438998" y="7241109"/>
            <a:ext cx="0" cy="1396696"/>
          </a:xfrm>
          <a:prstGeom prst="line">
            <a:avLst/>
          </a:prstGeom>
          <a:ln w="25400">
            <a:solidFill>
              <a:srgbClr val="3B6E8F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 Placeholder 12">
            <a:extLst>
              <a:ext uri="{FF2B5EF4-FFF2-40B4-BE49-F238E27FC236}">
                <a16:creationId xmlns:a16="http://schemas.microsoft.com/office/drawing/2014/main" id="{A92AB6B8-0EEA-442B-B0A3-9AFB75B644A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691841" y="7245373"/>
            <a:ext cx="2630320" cy="1479884"/>
          </a:xfrm>
        </p:spPr>
        <p:txBody>
          <a:bodyPr>
            <a:noAutofit/>
          </a:bodyPr>
          <a:lstStyle>
            <a:lvl1pPr marL="0" marR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a-DK" dirty="0"/>
              <a:t>Lorem ipsum dolor sit amet</a:t>
            </a:r>
            <a:endParaRPr lang="en-US" dirty="0"/>
          </a:p>
        </p:txBody>
      </p:sp>
      <p:sp>
        <p:nvSpPr>
          <p:cNvPr id="44" name="Text Placeholder 12">
            <a:extLst>
              <a:ext uri="{FF2B5EF4-FFF2-40B4-BE49-F238E27FC236}">
                <a16:creationId xmlns:a16="http://schemas.microsoft.com/office/drawing/2014/main" id="{B0113333-1C36-4B62-9E5B-2F205BA531DF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3575132" y="7243142"/>
            <a:ext cx="1668433" cy="1479884"/>
          </a:xfrm>
        </p:spPr>
        <p:txBody>
          <a:bodyPr>
            <a:noAutofit/>
          </a:bodyPr>
          <a:lstStyle>
            <a:lvl1pPr marL="0" marR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a-DK" dirty="0"/>
              <a:t>Lorem ipsum dolor sit amet</a:t>
            </a:r>
            <a:endParaRPr lang="en-US" dirty="0"/>
          </a:p>
        </p:txBody>
      </p:sp>
      <p:sp>
        <p:nvSpPr>
          <p:cNvPr id="45" name="Linje">
            <a:extLst>
              <a:ext uri="{FF2B5EF4-FFF2-40B4-BE49-F238E27FC236}">
                <a16:creationId xmlns:a16="http://schemas.microsoft.com/office/drawing/2014/main" id="{7A2F3A9A-3B58-48D6-A902-C8BB73E16243}"/>
              </a:ext>
            </a:extLst>
          </p:cNvPr>
          <p:cNvSpPr/>
          <p:nvPr userDrawn="1"/>
        </p:nvSpPr>
        <p:spPr>
          <a:xfrm>
            <a:off x="16228536" y="7008585"/>
            <a:ext cx="3569093" cy="0"/>
          </a:xfrm>
          <a:prstGeom prst="line">
            <a:avLst/>
          </a:prstGeom>
          <a:ln w="25400">
            <a:solidFill>
              <a:srgbClr val="3B6E8F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Linje">
            <a:extLst>
              <a:ext uri="{FF2B5EF4-FFF2-40B4-BE49-F238E27FC236}">
                <a16:creationId xmlns:a16="http://schemas.microsoft.com/office/drawing/2014/main" id="{D1A82735-6490-4CA9-AD4C-01A4AF0933AF}"/>
              </a:ext>
            </a:extLst>
          </p:cNvPr>
          <p:cNvSpPr/>
          <p:nvPr userDrawn="1"/>
        </p:nvSpPr>
        <p:spPr>
          <a:xfrm>
            <a:off x="16228536" y="8940493"/>
            <a:ext cx="3569093" cy="0"/>
          </a:xfrm>
          <a:prstGeom prst="line">
            <a:avLst/>
          </a:prstGeom>
          <a:ln w="25400">
            <a:solidFill>
              <a:srgbClr val="3B6E8F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C7230ACD-E418-4C45-96D1-7A160EAB77E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7158771" y="7241109"/>
            <a:ext cx="1708622" cy="1479884"/>
          </a:xfrm>
        </p:spPr>
        <p:txBody>
          <a:bodyPr>
            <a:noAutofit/>
          </a:bodyPr>
          <a:lstStyle>
            <a:lvl1pPr marL="0" marR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a-DK" dirty="0"/>
              <a:t>Lorem ipsum dolor sit amet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4276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 - na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">
            <a:extLst>
              <a:ext uri="{FF2B5EF4-FFF2-40B4-BE49-F238E27FC236}">
                <a16:creationId xmlns:a16="http://schemas.microsoft.com/office/drawing/2014/main" id="{0221264F-D01E-47D0-A843-1E72ADF2E64F}"/>
              </a:ext>
            </a:extLst>
          </p:cNvPr>
          <p:cNvSpPr/>
          <p:nvPr userDrawn="1"/>
        </p:nvSpPr>
        <p:spPr>
          <a:xfrm>
            <a:off x="1168400" y="1041400"/>
            <a:ext cx="8246593" cy="11607800"/>
          </a:xfrm>
          <a:prstGeom prst="rect">
            <a:avLst/>
          </a:prstGeom>
          <a:solidFill>
            <a:srgbClr val="00395A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ktangel">
            <a:extLst>
              <a:ext uri="{FF2B5EF4-FFF2-40B4-BE49-F238E27FC236}">
                <a16:creationId xmlns:a16="http://schemas.microsoft.com/office/drawing/2014/main" id="{EA2913C0-DF3D-4084-AB89-3FB884D6A159}"/>
              </a:ext>
            </a:extLst>
          </p:cNvPr>
          <p:cNvSpPr/>
          <p:nvPr userDrawn="1"/>
        </p:nvSpPr>
        <p:spPr>
          <a:xfrm>
            <a:off x="9382373" y="1054100"/>
            <a:ext cx="13825389" cy="116078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je">
            <a:extLst>
              <a:ext uri="{FF2B5EF4-FFF2-40B4-BE49-F238E27FC236}">
                <a16:creationId xmlns:a16="http://schemas.microsoft.com/office/drawing/2014/main" id="{F0CD7D79-0C2F-4FC7-8C4C-471DEB826254}"/>
              </a:ext>
            </a:extLst>
          </p:cNvPr>
          <p:cNvSpPr/>
          <p:nvPr userDrawn="1"/>
        </p:nvSpPr>
        <p:spPr>
          <a:xfrm flipV="1">
            <a:off x="12181732" y="3784600"/>
            <a:ext cx="0" cy="5907760"/>
          </a:xfrm>
          <a:prstGeom prst="line">
            <a:avLst/>
          </a:prstGeom>
          <a:ln w="114300">
            <a:solidFill>
              <a:srgbClr val="E2E464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nhh_logo_1f_positiv_helblaa.png" descr="nhh_logo_1f_positiv_helblaa.png">
            <a:extLst>
              <a:ext uri="{FF2B5EF4-FFF2-40B4-BE49-F238E27FC236}">
                <a16:creationId xmlns:a16="http://schemas.microsoft.com/office/drawing/2014/main" id="{AA65BF34-6045-49D5-BA05-9061BE88E9F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07766" y="10532467"/>
            <a:ext cx="885195" cy="1765301"/>
          </a:xfrm>
          <a:prstGeom prst="rect">
            <a:avLst/>
          </a:prstGeom>
          <a:ln w="12700">
            <a:miter lim="400000"/>
          </a:ln>
        </p:spPr>
      </p:pic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8DF44C1B-E8D5-4D0B-8837-754734F852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981325" y="2973388"/>
            <a:ext cx="7261225" cy="7253287"/>
          </a:xfrm>
        </p:spPr>
        <p:txBody>
          <a:bodyPr/>
          <a:lstStyle>
            <a:lvl1pPr marL="457200" marR="0" indent="-45720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457200" marR="0" lvl="0" indent="-45720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b-NO" dirty="0"/>
              <a:t>Top </a:t>
            </a:r>
            <a:r>
              <a:rPr lang="nb-NO" dirty="0" err="1"/>
              <a:t>menu</a:t>
            </a:r>
            <a:r>
              <a:rPr lang="nb-NO" dirty="0"/>
              <a:t> «</a:t>
            </a:r>
            <a:r>
              <a:rPr lang="nb-NO" dirty="0" err="1"/>
              <a:t>Insert</a:t>
            </a:r>
            <a:r>
              <a:rPr lang="nb-NO" dirty="0"/>
              <a:t>». Select «Pictures» to </a:t>
            </a:r>
            <a:r>
              <a:rPr lang="nb-NO" dirty="0" err="1"/>
              <a:t>insert</a:t>
            </a:r>
            <a:r>
              <a:rPr lang="nb-NO" dirty="0"/>
              <a:t> an image</a:t>
            </a:r>
          </a:p>
          <a:p>
            <a:endParaRPr lang="nb-NO" dirty="0"/>
          </a:p>
        </p:txBody>
      </p:sp>
      <p:sp>
        <p:nvSpPr>
          <p:cNvPr id="27" name="Text Placeholder 48">
            <a:extLst>
              <a:ext uri="{FF2B5EF4-FFF2-40B4-BE49-F238E27FC236}">
                <a16:creationId xmlns:a16="http://schemas.microsoft.com/office/drawing/2014/main" id="{824E13FF-1E87-4EC5-BE3D-DD2F4E25B0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438147" y="3450390"/>
            <a:ext cx="8964526" cy="113622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580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LOREM  IPSUM</a:t>
            </a:r>
            <a:endParaRPr lang="nb-NO" dirty="0"/>
          </a:p>
        </p:txBody>
      </p:sp>
      <p:sp>
        <p:nvSpPr>
          <p:cNvPr id="28" name="Text Placeholder 12">
            <a:extLst>
              <a:ext uri="{FF2B5EF4-FFF2-40B4-BE49-F238E27FC236}">
                <a16:creationId xmlns:a16="http://schemas.microsoft.com/office/drawing/2014/main" id="{0E958B8C-2C33-4E73-B50E-F52E2F02914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438146" y="5326268"/>
            <a:ext cx="8964519" cy="405523"/>
          </a:xfrm>
        </p:spPr>
        <p:txBody>
          <a:bodyPr>
            <a:noAutofit/>
          </a:bodyPr>
          <a:lstStyle>
            <a:lvl1pPr marL="0" indent="0">
              <a:buNone/>
              <a:defRPr sz="22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9" name="Text Placeholder 12">
            <a:extLst>
              <a:ext uri="{FF2B5EF4-FFF2-40B4-BE49-F238E27FC236}">
                <a16:creationId xmlns:a16="http://schemas.microsoft.com/office/drawing/2014/main" id="{E5B374AF-1879-4EA8-B8F4-D661BCB769C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438148" y="6583549"/>
            <a:ext cx="8404371" cy="3108811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.</a:t>
            </a:r>
          </a:p>
          <a:p>
            <a:pPr lvl="0"/>
            <a:endParaRPr lang="en-US" dirty="0"/>
          </a:p>
          <a:p>
            <a:pPr lvl="0"/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.</a:t>
            </a:r>
          </a:p>
        </p:txBody>
      </p:sp>
      <p:sp>
        <p:nvSpPr>
          <p:cNvPr id="30" name="Text Placeholder 12">
            <a:extLst>
              <a:ext uri="{FF2B5EF4-FFF2-40B4-BE49-F238E27FC236}">
                <a16:creationId xmlns:a16="http://schemas.microsoft.com/office/drawing/2014/main" id="{25DFB83E-0AD3-4240-A5DD-FEAE6032319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444670" y="5731791"/>
            <a:ext cx="8957989" cy="351508"/>
          </a:xfrm>
        </p:spPr>
        <p:txBody>
          <a:bodyPr>
            <a:noAutofit/>
          </a:bodyPr>
          <a:lstStyle>
            <a:lvl1pPr marL="0" indent="0">
              <a:buNone/>
              <a:defRPr sz="22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grpSp>
        <p:nvGrpSpPr>
          <p:cNvPr id="31" name="Gruppe">
            <a:extLst>
              <a:ext uri="{FF2B5EF4-FFF2-40B4-BE49-F238E27FC236}">
                <a16:creationId xmlns:a16="http://schemas.microsoft.com/office/drawing/2014/main" id="{743766CC-6BD3-4DB8-95A2-C5CBCCBD9E42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32" name="Linje">
              <a:extLst>
                <a:ext uri="{FF2B5EF4-FFF2-40B4-BE49-F238E27FC236}">
                  <a16:creationId xmlns:a16="http://schemas.microsoft.com/office/drawing/2014/main" id="{6C31CDBF-859F-496A-A4E6-C1910C0342AE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Linje">
              <a:extLst>
                <a:ext uri="{FF2B5EF4-FFF2-40B4-BE49-F238E27FC236}">
                  <a16:creationId xmlns:a16="http://schemas.microsoft.com/office/drawing/2014/main" id="{F662D89F-A419-45FC-A6FA-E25652B85D87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4" name="Slide Number Placeholder 6">
            <a:extLst>
              <a:ext uri="{FF2B5EF4-FFF2-40B4-BE49-F238E27FC236}">
                <a16:creationId xmlns:a16="http://schemas.microsoft.com/office/drawing/2014/main" id="{9CE86E68-1F40-41D0-A5DE-2483D4753F3D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6488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eakers - guest speak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icture Placeholder 25">
            <a:extLst>
              <a:ext uri="{FF2B5EF4-FFF2-40B4-BE49-F238E27FC236}">
                <a16:creationId xmlns:a16="http://schemas.microsoft.com/office/drawing/2014/main" id="{EE74D4CD-58A4-48B9-A910-986A5721FF3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6113069" y="5701881"/>
            <a:ext cx="3617267" cy="362664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nb-NO"/>
          </a:p>
        </p:txBody>
      </p:sp>
      <p:sp>
        <p:nvSpPr>
          <p:cNvPr id="30" name="Picture Placeholder 25">
            <a:extLst>
              <a:ext uri="{FF2B5EF4-FFF2-40B4-BE49-F238E27FC236}">
                <a16:creationId xmlns:a16="http://schemas.microsoft.com/office/drawing/2014/main" id="{82FD02A9-3333-4012-BF79-16B1274EFB2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1957988" y="5719118"/>
            <a:ext cx="3617267" cy="362664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nb-NO"/>
          </a:p>
        </p:txBody>
      </p:sp>
      <p:sp>
        <p:nvSpPr>
          <p:cNvPr id="31" name="Picture Placeholder 25">
            <a:extLst>
              <a:ext uri="{FF2B5EF4-FFF2-40B4-BE49-F238E27FC236}">
                <a16:creationId xmlns:a16="http://schemas.microsoft.com/office/drawing/2014/main" id="{0DFD5BC8-EEF7-43EA-956D-E2184AEC281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834265" y="5710500"/>
            <a:ext cx="3617267" cy="362664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nb-NO"/>
          </a:p>
        </p:txBody>
      </p:sp>
      <p:sp>
        <p:nvSpPr>
          <p:cNvPr id="32" name="Picture Placeholder 25">
            <a:extLst>
              <a:ext uri="{FF2B5EF4-FFF2-40B4-BE49-F238E27FC236}">
                <a16:creationId xmlns:a16="http://schemas.microsoft.com/office/drawing/2014/main" id="{B04C2CB1-991C-43FF-9B01-27B2B4E1BA1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671237" y="5719118"/>
            <a:ext cx="3617267" cy="362664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nb-NO"/>
          </a:p>
        </p:txBody>
      </p:sp>
      <p:sp>
        <p:nvSpPr>
          <p:cNvPr id="33" name="Rektangel">
            <a:extLst>
              <a:ext uri="{FF2B5EF4-FFF2-40B4-BE49-F238E27FC236}">
                <a16:creationId xmlns:a16="http://schemas.microsoft.com/office/drawing/2014/main" id="{6C1D3FE1-DB93-4934-8961-24BAD1DAF5B8}"/>
              </a:ext>
            </a:extLst>
          </p:cNvPr>
          <p:cNvSpPr/>
          <p:nvPr userDrawn="1"/>
        </p:nvSpPr>
        <p:spPr>
          <a:xfrm>
            <a:off x="1155700" y="1054100"/>
            <a:ext cx="22052062" cy="116078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Linje">
            <a:extLst>
              <a:ext uri="{FF2B5EF4-FFF2-40B4-BE49-F238E27FC236}">
                <a16:creationId xmlns:a16="http://schemas.microsoft.com/office/drawing/2014/main" id="{8E42EE28-1E82-4317-854B-1BF793FC96FB}"/>
              </a:ext>
            </a:extLst>
          </p:cNvPr>
          <p:cNvSpPr/>
          <p:nvPr userDrawn="1"/>
        </p:nvSpPr>
        <p:spPr>
          <a:xfrm>
            <a:off x="9467196" y="10085297"/>
            <a:ext cx="308461" cy="0"/>
          </a:xfrm>
          <a:prstGeom prst="line">
            <a:avLst/>
          </a:prstGeom>
          <a:ln w="25400">
            <a:solidFill>
              <a:srgbClr val="3B6E8F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Linje">
            <a:extLst>
              <a:ext uri="{FF2B5EF4-FFF2-40B4-BE49-F238E27FC236}">
                <a16:creationId xmlns:a16="http://schemas.microsoft.com/office/drawing/2014/main" id="{FA740517-4CEC-4AA6-BDCC-F2B14A54E0C5}"/>
              </a:ext>
            </a:extLst>
          </p:cNvPr>
          <p:cNvSpPr/>
          <p:nvPr userDrawn="1"/>
        </p:nvSpPr>
        <p:spPr>
          <a:xfrm flipV="1">
            <a:off x="12181732" y="3187700"/>
            <a:ext cx="0" cy="1409286"/>
          </a:xfrm>
          <a:prstGeom prst="line">
            <a:avLst/>
          </a:prstGeom>
          <a:ln w="114300">
            <a:solidFill>
              <a:srgbClr val="E2E477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ktangel">
            <a:extLst>
              <a:ext uri="{FF2B5EF4-FFF2-40B4-BE49-F238E27FC236}">
                <a16:creationId xmlns:a16="http://schemas.microsoft.com/office/drawing/2014/main" id="{E2FE6D5B-C2CF-4CAE-B176-328C1786C013}"/>
              </a:ext>
            </a:extLst>
          </p:cNvPr>
          <p:cNvSpPr/>
          <p:nvPr userDrawn="1"/>
        </p:nvSpPr>
        <p:spPr>
          <a:xfrm>
            <a:off x="-25400" y="1054099"/>
            <a:ext cx="1228329" cy="11607802"/>
          </a:xfrm>
          <a:prstGeom prst="rect">
            <a:avLst/>
          </a:prstGeom>
          <a:solidFill>
            <a:srgbClr val="00395A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7" name="nhh_logo_1f_positiv_helblaa.png" descr="nhh_logo_1f_positiv_helblaa.png">
            <a:extLst>
              <a:ext uri="{FF2B5EF4-FFF2-40B4-BE49-F238E27FC236}">
                <a16:creationId xmlns:a16="http://schemas.microsoft.com/office/drawing/2014/main" id="{732BC501-5354-4EFB-B0BD-01E436C2912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07766" y="10532467"/>
            <a:ext cx="885195" cy="1765301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Text Placeholder 48">
            <a:extLst>
              <a:ext uri="{FF2B5EF4-FFF2-40B4-BE49-F238E27FC236}">
                <a16:creationId xmlns:a16="http://schemas.microsoft.com/office/drawing/2014/main" id="{F3CB098F-4910-4321-B796-C451DB19898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438147" y="3187700"/>
            <a:ext cx="7292187" cy="1409286"/>
          </a:xfrm>
        </p:spPr>
        <p:txBody>
          <a:bodyPr>
            <a:noAutofit/>
          </a:bodyPr>
          <a:lstStyle>
            <a:lvl1pPr marL="0" indent="0">
              <a:lnSpc>
                <a:spcPts val="4900"/>
              </a:lnSpc>
              <a:buNone/>
              <a:defRPr sz="5400" b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SPEAKERS /</a:t>
            </a:r>
          </a:p>
          <a:p>
            <a:pPr lvl="0"/>
            <a:r>
              <a:rPr lang="en-US" dirty="0"/>
              <a:t>GUEST SPEAKERS</a:t>
            </a:r>
          </a:p>
        </p:txBody>
      </p:sp>
      <p:sp>
        <p:nvSpPr>
          <p:cNvPr id="59" name="Text Placeholder 12">
            <a:extLst>
              <a:ext uri="{FF2B5EF4-FFF2-40B4-BE49-F238E27FC236}">
                <a16:creationId xmlns:a16="http://schemas.microsoft.com/office/drawing/2014/main" id="{412D4655-A04F-422F-92F1-E5259357BA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801325" y="9496853"/>
            <a:ext cx="3650207" cy="389481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60" name="Text Placeholder 12">
            <a:extLst>
              <a:ext uri="{FF2B5EF4-FFF2-40B4-BE49-F238E27FC236}">
                <a16:creationId xmlns:a16="http://schemas.microsoft.com/office/drawing/2014/main" id="{7FBDF3AB-2BAD-4CC9-8824-6F0094C212B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798738" y="10265651"/>
            <a:ext cx="3650207" cy="1198705"/>
          </a:xfrm>
        </p:spPr>
        <p:txBody>
          <a:bodyPr>
            <a:noAutofit/>
          </a:bodyPr>
          <a:lstStyle>
            <a:lvl1pPr marL="0" indent="0">
              <a:buNone/>
              <a:defRPr sz="20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gravida </a:t>
            </a:r>
            <a:br>
              <a:rPr lang="en-US" dirty="0"/>
            </a:br>
            <a:r>
              <a:rPr lang="en-US" dirty="0" err="1"/>
              <a:t>urna</a:t>
            </a:r>
            <a:r>
              <a:rPr lang="en-US" dirty="0"/>
              <a:t> id </a:t>
            </a:r>
            <a:r>
              <a:rPr lang="en-US" dirty="0" err="1"/>
              <a:t>porttitor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accumsan</a:t>
            </a:r>
            <a:r>
              <a:rPr lang="en-US" dirty="0"/>
              <a:t> magna,</a:t>
            </a:r>
          </a:p>
        </p:txBody>
      </p:sp>
      <p:sp>
        <p:nvSpPr>
          <p:cNvPr id="61" name="Linje">
            <a:extLst>
              <a:ext uri="{FF2B5EF4-FFF2-40B4-BE49-F238E27FC236}">
                <a16:creationId xmlns:a16="http://schemas.microsoft.com/office/drawing/2014/main" id="{AB0CF5DD-38D0-47E5-B1B0-BCC7957A56F1}"/>
              </a:ext>
            </a:extLst>
          </p:cNvPr>
          <p:cNvSpPr/>
          <p:nvPr userDrawn="1"/>
        </p:nvSpPr>
        <p:spPr>
          <a:xfrm>
            <a:off x="5339695" y="10085297"/>
            <a:ext cx="308461" cy="0"/>
          </a:xfrm>
          <a:prstGeom prst="line">
            <a:avLst/>
          </a:prstGeom>
          <a:ln w="25400">
            <a:solidFill>
              <a:srgbClr val="3B6E8F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ext Placeholder 12">
            <a:extLst>
              <a:ext uri="{FF2B5EF4-FFF2-40B4-BE49-F238E27FC236}">
                <a16:creationId xmlns:a16="http://schemas.microsoft.com/office/drawing/2014/main" id="{485B86FD-450B-4BAA-BE0D-BF62CEC3AD6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73824" y="9496853"/>
            <a:ext cx="3650207" cy="389481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63" name="Text Placeholder 12">
            <a:extLst>
              <a:ext uri="{FF2B5EF4-FFF2-40B4-BE49-F238E27FC236}">
                <a16:creationId xmlns:a16="http://schemas.microsoft.com/office/drawing/2014/main" id="{87EF9EEE-9008-4C58-B1CC-AA5FAFF3B1B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671237" y="10265651"/>
            <a:ext cx="3650207" cy="1198705"/>
          </a:xfrm>
        </p:spPr>
        <p:txBody>
          <a:bodyPr>
            <a:noAutofit/>
          </a:bodyPr>
          <a:lstStyle>
            <a:lvl1pPr marL="0" indent="0">
              <a:buNone/>
              <a:defRPr sz="20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gravida </a:t>
            </a:r>
            <a:br>
              <a:rPr lang="en-US" dirty="0"/>
            </a:br>
            <a:r>
              <a:rPr lang="en-US" dirty="0" err="1"/>
              <a:t>urna</a:t>
            </a:r>
            <a:r>
              <a:rPr lang="en-US" dirty="0"/>
              <a:t> id </a:t>
            </a:r>
            <a:r>
              <a:rPr lang="en-US" dirty="0" err="1"/>
              <a:t>porttitor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accumsan</a:t>
            </a:r>
            <a:r>
              <a:rPr lang="en-US" dirty="0"/>
              <a:t> magna,</a:t>
            </a:r>
          </a:p>
        </p:txBody>
      </p:sp>
      <p:sp>
        <p:nvSpPr>
          <p:cNvPr id="64" name="Linje">
            <a:extLst>
              <a:ext uri="{FF2B5EF4-FFF2-40B4-BE49-F238E27FC236}">
                <a16:creationId xmlns:a16="http://schemas.microsoft.com/office/drawing/2014/main" id="{1C7A044C-36F4-4963-AAC9-104608DC69C6}"/>
              </a:ext>
            </a:extLst>
          </p:cNvPr>
          <p:cNvSpPr/>
          <p:nvPr userDrawn="1"/>
        </p:nvSpPr>
        <p:spPr>
          <a:xfrm>
            <a:off x="13626446" y="10085297"/>
            <a:ext cx="308461" cy="0"/>
          </a:xfrm>
          <a:prstGeom prst="line">
            <a:avLst/>
          </a:prstGeom>
          <a:ln w="25400">
            <a:solidFill>
              <a:srgbClr val="3B6E8F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Text Placeholder 12">
            <a:extLst>
              <a:ext uri="{FF2B5EF4-FFF2-40B4-BE49-F238E27FC236}">
                <a16:creationId xmlns:a16="http://schemas.microsoft.com/office/drawing/2014/main" id="{73DAB6C8-E92C-4CB4-AB4E-E3144EE2615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1960575" y="9496853"/>
            <a:ext cx="3650207" cy="389481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66" name="Text Placeholder 12">
            <a:extLst>
              <a:ext uri="{FF2B5EF4-FFF2-40B4-BE49-F238E27FC236}">
                <a16:creationId xmlns:a16="http://schemas.microsoft.com/office/drawing/2014/main" id="{6DF92754-23B0-421F-8FB3-2978972DEAD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1957988" y="10265651"/>
            <a:ext cx="3650207" cy="1198705"/>
          </a:xfrm>
        </p:spPr>
        <p:txBody>
          <a:bodyPr>
            <a:noAutofit/>
          </a:bodyPr>
          <a:lstStyle>
            <a:lvl1pPr marL="0" indent="0">
              <a:buNone/>
              <a:defRPr sz="20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gravida </a:t>
            </a:r>
            <a:br>
              <a:rPr lang="en-US" dirty="0"/>
            </a:br>
            <a:r>
              <a:rPr lang="en-US" dirty="0" err="1"/>
              <a:t>urna</a:t>
            </a:r>
            <a:r>
              <a:rPr lang="en-US" dirty="0"/>
              <a:t> id </a:t>
            </a:r>
            <a:r>
              <a:rPr lang="en-US" dirty="0" err="1"/>
              <a:t>porttitor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accumsan</a:t>
            </a:r>
            <a:r>
              <a:rPr lang="en-US" dirty="0"/>
              <a:t> magna,</a:t>
            </a:r>
          </a:p>
        </p:txBody>
      </p:sp>
      <p:sp>
        <p:nvSpPr>
          <p:cNvPr id="67" name="Linje">
            <a:extLst>
              <a:ext uri="{FF2B5EF4-FFF2-40B4-BE49-F238E27FC236}">
                <a16:creationId xmlns:a16="http://schemas.microsoft.com/office/drawing/2014/main" id="{7581E3EC-3C8D-4222-B858-0DEAAE2A8043}"/>
              </a:ext>
            </a:extLst>
          </p:cNvPr>
          <p:cNvSpPr/>
          <p:nvPr userDrawn="1"/>
        </p:nvSpPr>
        <p:spPr>
          <a:xfrm>
            <a:off x="17785402" y="10085297"/>
            <a:ext cx="308461" cy="0"/>
          </a:xfrm>
          <a:prstGeom prst="line">
            <a:avLst/>
          </a:prstGeom>
          <a:ln w="25400">
            <a:solidFill>
              <a:srgbClr val="3B6E8F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Text Placeholder 12">
            <a:extLst>
              <a:ext uri="{FF2B5EF4-FFF2-40B4-BE49-F238E27FC236}">
                <a16:creationId xmlns:a16="http://schemas.microsoft.com/office/drawing/2014/main" id="{18A2F1E5-DE7A-4261-8C1B-D28268820E2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6119531" y="9496853"/>
            <a:ext cx="3650207" cy="389481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69" name="Text Placeholder 12">
            <a:extLst>
              <a:ext uri="{FF2B5EF4-FFF2-40B4-BE49-F238E27FC236}">
                <a16:creationId xmlns:a16="http://schemas.microsoft.com/office/drawing/2014/main" id="{A9A71756-6C35-483A-945F-CDD42078C52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116944" y="10265651"/>
            <a:ext cx="3650207" cy="1198705"/>
          </a:xfrm>
        </p:spPr>
        <p:txBody>
          <a:bodyPr>
            <a:noAutofit/>
          </a:bodyPr>
          <a:lstStyle>
            <a:lvl1pPr marL="0" indent="0">
              <a:buNone/>
              <a:defRPr sz="20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gravida </a:t>
            </a:r>
            <a:br>
              <a:rPr lang="en-US" dirty="0"/>
            </a:br>
            <a:r>
              <a:rPr lang="en-US" dirty="0" err="1"/>
              <a:t>urna</a:t>
            </a:r>
            <a:r>
              <a:rPr lang="en-US" dirty="0"/>
              <a:t> id </a:t>
            </a:r>
            <a:r>
              <a:rPr lang="en-US" dirty="0" err="1"/>
              <a:t>porttitor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accumsan</a:t>
            </a:r>
            <a:r>
              <a:rPr lang="en-US" dirty="0"/>
              <a:t> magna,</a:t>
            </a:r>
          </a:p>
        </p:txBody>
      </p:sp>
      <p:grpSp>
        <p:nvGrpSpPr>
          <p:cNvPr id="70" name="Gruppe">
            <a:extLst>
              <a:ext uri="{FF2B5EF4-FFF2-40B4-BE49-F238E27FC236}">
                <a16:creationId xmlns:a16="http://schemas.microsoft.com/office/drawing/2014/main" id="{EB85796C-854B-41B2-BE68-C8587BA5470F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71" name="Linje">
              <a:extLst>
                <a:ext uri="{FF2B5EF4-FFF2-40B4-BE49-F238E27FC236}">
                  <a16:creationId xmlns:a16="http://schemas.microsoft.com/office/drawing/2014/main" id="{26AC08B2-6287-4221-BE03-589492767C7C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Linje">
              <a:extLst>
                <a:ext uri="{FF2B5EF4-FFF2-40B4-BE49-F238E27FC236}">
                  <a16:creationId xmlns:a16="http://schemas.microsoft.com/office/drawing/2014/main" id="{3631B663-4B93-48EF-974A-6C177BC72239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3" name="Slide Number Placeholder 6">
            <a:extLst>
              <a:ext uri="{FF2B5EF4-FFF2-40B4-BE49-F238E27FC236}">
                <a16:creationId xmlns:a16="http://schemas.microsoft.com/office/drawing/2014/main" id="{6F75350D-D73A-4796-A4FB-B87B9284E887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0534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eakers - guest speakers 4 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icture Placeholder 25">
            <a:extLst>
              <a:ext uri="{FF2B5EF4-FFF2-40B4-BE49-F238E27FC236}">
                <a16:creationId xmlns:a16="http://schemas.microsoft.com/office/drawing/2014/main" id="{811F30F0-A67A-45F9-BD56-98D5C975AF7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6113069" y="5701881"/>
            <a:ext cx="3617267" cy="362664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nb-NO"/>
          </a:p>
        </p:txBody>
      </p:sp>
      <p:sp>
        <p:nvSpPr>
          <p:cNvPr id="34" name="Picture Placeholder 25">
            <a:extLst>
              <a:ext uri="{FF2B5EF4-FFF2-40B4-BE49-F238E27FC236}">
                <a16:creationId xmlns:a16="http://schemas.microsoft.com/office/drawing/2014/main" id="{5971C94A-CA80-4046-A108-EDB8C2CFD7E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1957988" y="5719118"/>
            <a:ext cx="3617267" cy="362664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nb-NO"/>
          </a:p>
        </p:txBody>
      </p:sp>
      <p:sp>
        <p:nvSpPr>
          <p:cNvPr id="35" name="Picture Placeholder 25">
            <a:extLst>
              <a:ext uri="{FF2B5EF4-FFF2-40B4-BE49-F238E27FC236}">
                <a16:creationId xmlns:a16="http://schemas.microsoft.com/office/drawing/2014/main" id="{7B193BD9-931B-4996-81F6-9A78673503F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834265" y="5710500"/>
            <a:ext cx="3617267" cy="362664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nb-NO"/>
          </a:p>
        </p:txBody>
      </p:sp>
      <p:sp>
        <p:nvSpPr>
          <p:cNvPr id="36" name="Picture Placeholder 25">
            <a:extLst>
              <a:ext uri="{FF2B5EF4-FFF2-40B4-BE49-F238E27FC236}">
                <a16:creationId xmlns:a16="http://schemas.microsoft.com/office/drawing/2014/main" id="{C91CFDC5-DF2D-4D2F-8C08-5C145445D4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671237" y="5719118"/>
            <a:ext cx="3617267" cy="362664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nb-NO"/>
          </a:p>
        </p:txBody>
      </p:sp>
      <p:sp>
        <p:nvSpPr>
          <p:cNvPr id="44" name="Rektangel">
            <a:extLst>
              <a:ext uri="{FF2B5EF4-FFF2-40B4-BE49-F238E27FC236}">
                <a16:creationId xmlns:a16="http://schemas.microsoft.com/office/drawing/2014/main" id="{867DBD7C-CEC0-43D2-B4BD-2B8D7CB9F857}"/>
              </a:ext>
            </a:extLst>
          </p:cNvPr>
          <p:cNvSpPr/>
          <p:nvPr userDrawn="1"/>
        </p:nvSpPr>
        <p:spPr>
          <a:xfrm>
            <a:off x="1155700" y="1054100"/>
            <a:ext cx="22052062" cy="116078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Linje">
            <a:extLst>
              <a:ext uri="{FF2B5EF4-FFF2-40B4-BE49-F238E27FC236}">
                <a16:creationId xmlns:a16="http://schemas.microsoft.com/office/drawing/2014/main" id="{E54CC542-572F-48D0-B39D-2A605A5BAF6D}"/>
              </a:ext>
            </a:extLst>
          </p:cNvPr>
          <p:cNvSpPr/>
          <p:nvPr userDrawn="1"/>
        </p:nvSpPr>
        <p:spPr>
          <a:xfrm flipV="1">
            <a:off x="12181732" y="3187700"/>
            <a:ext cx="0" cy="1409286"/>
          </a:xfrm>
          <a:prstGeom prst="line">
            <a:avLst/>
          </a:prstGeom>
          <a:ln w="114300">
            <a:solidFill>
              <a:srgbClr val="E2E477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Rektangel">
            <a:extLst>
              <a:ext uri="{FF2B5EF4-FFF2-40B4-BE49-F238E27FC236}">
                <a16:creationId xmlns:a16="http://schemas.microsoft.com/office/drawing/2014/main" id="{87704D48-479C-4DF6-8293-364627FBF0E8}"/>
              </a:ext>
            </a:extLst>
          </p:cNvPr>
          <p:cNvSpPr/>
          <p:nvPr userDrawn="1"/>
        </p:nvSpPr>
        <p:spPr>
          <a:xfrm>
            <a:off x="-25400" y="1054099"/>
            <a:ext cx="1228329" cy="11607802"/>
          </a:xfrm>
          <a:prstGeom prst="rect">
            <a:avLst/>
          </a:prstGeom>
          <a:solidFill>
            <a:srgbClr val="00395A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7" name="nhh_logo_1f_positiv_helblaa.png" descr="nhh_logo_1f_positiv_helblaa.png">
            <a:extLst>
              <a:ext uri="{FF2B5EF4-FFF2-40B4-BE49-F238E27FC236}">
                <a16:creationId xmlns:a16="http://schemas.microsoft.com/office/drawing/2014/main" id="{E92C4C00-E058-4C7B-9AB0-547140B1F8C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07766" y="10532467"/>
            <a:ext cx="885195" cy="1765301"/>
          </a:xfrm>
          <a:prstGeom prst="rect">
            <a:avLst/>
          </a:prstGeom>
          <a:ln w="12700">
            <a:miter lim="400000"/>
          </a:ln>
        </p:spPr>
      </p:pic>
      <p:sp>
        <p:nvSpPr>
          <p:cNvPr id="58" name="Text Placeholder 48">
            <a:extLst>
              <a:ext uri="{FF2B5EF4-FFF2-40B4-BE49-F238E27FC236}">
                <a16:creationId xmlns:a16="http://schemas.microsoft.com/office/drawing/2014/main" id="{5DA4147A-F322-44F5-84AE-0936CF01AED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438147" y="3187700"/>
            <a:ext cx="7292187" cy="1409286"/>
          </a:xfrm>
        </p:spPr>
        <p:txBody>
          <a:bodyPr>
            <a:noAutofit/>
          </a:bodyPr>
          <a:lstStyle>
            <a:lvl1pPr marL="0" indent="0">
              <a:lnSpc>
                <a:spcPts val="4900"/>
              </a:lnSpc>
              <a:buNone/>
              <a:defRPr sz="5400" b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SPEAKERS /</a:t>
            </a:r>
          </a:p>
          <a:p>
            <a:pPr lvl="0"/>
            <a:r>
              <a:rPr lang="en-US" dirty="0"/>
              <a:t>GUEST SPEAKERS</a:t>
            </a:r>
          </a:p>
        </p:txBody>
      </p:sp>
      <p:sp>
        <p:nvSpPr>
          <p:cNvPr id="59" name="Text Placeholder 12">
            <a:extLst>
              <a:ext uri="{FF2B5EF4-FFF2-40B4-BE49-F238E27FC236}">
                <a16:creationId xmlns:a16="http://schemas.microsoft.com/office/drawing/2014/main" id="{27456C4E-D6D6-4DAF-A637-28C1A74C314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801325" y="9496853"/>
            <a:ext cx="3650207" cy="389481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60" name="Text Placeholder 12">
            <a:extLst>
              <a:ext uri="{FF2B5EF4-FFF2-40B4-BE49-F238E27FC236}">
                <a16:creationId xmlns:a16="http://schemas.microsoft.com/office/drawing/2014/main" id="{FCF8E15C-9482-423A-9352-E77190285B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798738" y="10265651"/>
            <a:ext cx="3650207" cy="1198705"/>
          </a:xfrm>
        </p:spPr>
        <p:txBody>
          <a:bodyPr>
            <a:noAutofit/>
          </a:bodyPr>
          <a:lstStyle>
            <a:lvl1pPr marL="0" indent="0">
              <a:buNone/>
              <a:defRPr sz="20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gravida </a:t>
            </a:r>
            <a:br>
              <a:rPr lang="en-US" dirty="0"/>
            </a:br>
            <a:r>
              <a:rPr lang="en-US" dirty="0" err="1"/>
              <a:t>urna</a:t>
            </a:r>
            <a:r>
              <a:rPr lang="en-US" dirty="0"/>
              <a:t> id </a:t>
            </a:r>
            <a:r>
              <a:rPr lang="en-US" dirty="0" err="1"/>
              <a:t>porttitor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accumsan</a:t>
            </a:r>
            <a:r>
              <a:rPr lang="en-US" dirty="0"/>
              <a:t> magna,</a:t>
            </a:r>
          </a:p>
        </p:txBody>
      </p:sp>
      <p:sp>
        <p:nvSpPr>
          <p:cNvPr id="61" name="Text Placeholder 12">
            <a:extLst>
              <a:ext uri="{FF2B5EF4-FFF2-40B4-BE49-F238E27FC236}">
                <a16:creationId xmlns:a16="http://schemas.microsoft.com/office/drawing/2014/main" id="{8DC95111-C6CD-4A56-82B0-D76FF333632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73824" y="9496853"/>
            <a:ext cx="3650207" cy="389481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62" name="Text Placeholder 12">
            <a:extLst>
              <a:ext uri="{FF2B5EF4-FFF2-40B4-BE49-F238E27FC236}">
                <a16:creationId xmlns:a16="http://schemas.microsoft.com/office/drawing/2014/main" id="{17E2D676-57F4-4A12-B3E0-8CD877F5E61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671237" y="10265651"/>
            <a:ext cx="3650207" cy="1198705"/>
          </a:xfrm>
        </p:spPr>
        <p:txBody>
          <a:bodyPr>
            <a:noAutofit/>
          </a:bodyPr>
          <a:lstStyle>
            <a:lvl1pPr marL="0" indent="0">
              <a:buNone/>
              <a:defRPr sz="20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gravida </a:t>
            </a:r>
            <a:br>
              <a:rPr lang="en-US" dirty="0"/>
            </a:br>
            <a:r>
              <a:rPr lang="en-US" dirty="0" err="1"/>
              <a:t>urna</a:t>
            </a:r>
            <a:r>
              <a:rPr lang="en-US" dirty="0"/>
              <a:t> id </a:t>
            </a:r>
            <a:r>
              <a:rPr lang="en-US" dirty="0" err="1"/>
              <a:t>porttitor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accumsan</a:t>
            </a:r>
            <a:r>
              <a:rPr lang="en-US" dirty="0"/>
              <a:t> magna,</a:t>
            </a:r>
          </a:p>
        </p:txBody>
      </p:sp>
      <p:sp>
        <p:nvSpPr>
          <p:cNvPr id="63" name="Text Placeholder 12">
            <a:extLst>
              <a:ext uri="{FF2B5EF4-FFF2-40B4-BE49-F238E27FC236}">
                <a16:creationId xmlns:a16="http://schemas.microsoft.com/office/drawing/2014/main" id="{1540024D-93C9-4B1C-9E36-D36035CEC82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1960575" y="9496853"/>
            <a:ext cx="3650207" cy="389481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64" name="Text Placeholder 12">
            <a:extLst>
              <a:ext uri="{FF2B5EF4-FFF2-40B4-BE49-F238E27FC236}">
                <a16:creationId xmlns:a16="http://schemas.microsoft.com/office/drawing/2014/main" id="{14D63DD0-5E71-42E4-882E-A3CE0A93C82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1957988" y="10265651"/>
            <a:ext cx="3650207" cy="1198705"/>
          </a:xfrm>
        </p:spPr>
        <p:txBody>
          <a:bodyPr>
            <a:noAutofit/>
          </a:bodyPr>
          <a:lstStyle>
            <a:lvl1pPr marL="0" indent="0">
              <a:buNone/>
              <a:defRPr sz="20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gravida </a:t>
            </a:r>
            <a:br>
              <a:rPr lang="en-US" dirty="0"/>
            </a:br>
            <a:r>
              <a:rPr lang="en-US" dirty="0" err="1"/>
              <a:t>urna</a:t>
            </a:r>
            <a:r>
              <a:rPr lang="en-US" dirty="0"/>
              <a:t> id </a:t>
            </a:r>
            <a:r>
              <a:rPr lang="en-US" dirty="0" err="1"/>
              <a:t>porttitor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accumsan</a:t>
            </a:r>
            <a:r>
              <a:rPr lang="en-US" dirty="0"/>
              <a:t> magna,</a:t>
            </a:r>
          </a:p>
        </p:txBody>
      </p:sp>
      <p:sp>
        <p:nvSpPr>
          <p:cNvPr id="65" name="Text Placeholder 12">
            <a:extLst>
              <a:ext uri="{FF2B5EF4-FFF2-40B4-BE49-F238E27FC236}">
                <a16:creationId xmlns:a16="http://schemas.microsoft.com/office/drawing/2014/main" id="{B5EE0C42-2BC8-42ED-9DB3-EF955DC605D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6119531" y="9496853"/>
            <a:ext cx="3650207" cy="389481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66" name="Text Placeholder 12">
            <a:extLst>
              <a:ext uri="{FF2B5EF4-FFF2-40B4-BE49-F238E27FC236}">
                <a16:creationId xmlns:a16="http://schemas.microsoft.com/office/drawing/2014/main" id="{3944753B-B48A-4B20-BB74-22475FEF701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116944" y="10265651"/>
            <a:ext cx="3650207" cy="1198705"/>
          </a:xfrm>
        </p:spPr>
        <p:txBody>
          <a:bodyPr>
            <a:noAutofit/>
          </a:bodyPr>
          <a:lstStyle>
            <a:lvl1pPr marL="0" indent="0">
              <a:buNone/>
              <a:defRPr sz="20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gravida </a:t>
            </a:r>
            <a:br>
              <a:rPr lang="en-US" dirty="0"/>
            </a:br>
            <a:r>
              <a:rPr lang="en-US" dirty="0" err="1"/>
              <a:t>urna</a:t>
            </a:r>
            <a:r>
              <a:rPr lang="en-US" dirty="0"/>
              <a:t> id </a:t>
            </a:r>
            <a:r>
              <a:rPr lang="en-US" dirty="0" err="1"/>
              <a:t>porttitor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accumsan</a:t>
            </a:r>
            <a:r>
              <a:rPr lang="en-US" dirty="0"/>
              <a:t> magna,</a:t>
            </a:r>
          </a:p>
        </p:txBody>
      </p:sp>
      <p:grpSp>
        <p:nvGrpSpPr>
          <p:cNvPr id="67" name="Gruppe">
            <a:extLst>
              <a:ext uri="{FF2B5EF4-FFF2-40B4-BE49-F238E27FC236}">
                <a16:creationId xmlns:a16="http://schemas.microsoft.com/office/drawing/2014/main" id="{00A21559-FAD9-4422-96E8-E13DD2E7C4A0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68" name="Linje">
              <a:extLst>
                <a:ext uri="{FF2B5EF4-FFF2-40B4-BE49-F238E27FC236}">
                  <a16:creationId xmlns:a16="http://schemas.microsoft.com/office/drawing/2014/main" id="{B8FE1B99-F0D0-47FC-809C-A307B07BB226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Linje">
              <a:extLst>
                <a:ext uri="{FF2B5EF4-FFF2-40B4-BE49-F238E27FC236}">
                  <a16:creationId xmlns:a16="http://schemas.microsoft.com/office/drawing/2014/main" id="{5012388C-507C-4712-A7F7-BB4A62B46250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0" name="Slide Number Placeholder 6">
            <a:extLst>
              <a:ext uri="{FF2B5EF4-FFF2-40B4-BE49-F238E27FC236}">
                <a16:creationId xmlns:a16="http://schemas.microsoft.com/office/drawing/2014/main" id="{747B91B5-98B3-4EA3-952D-183FCE58DE90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Text Placeholder 12">
            <a:extLst>
              <a:ext uri="{FF2B5EF4-FFF2-40B4-BE49-F238E27FC236}">
                <a16:creationId xmlns:a16="http://schemas.microsoft.com/office/drawing/2014/main" id="{02742FD3-B39F-4272-8BD2-7930F600F655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3671237" y="9366141"/>
            <a:ext cx="3650207" cy="162542"/>
          </a:xfrm>
        </p:spPr>
        <p:txBody>
          <a:bodyPr>
            <a:noAutofit/>
          </a:bodyPr>
          <a:lstStyle>
            <a:lvl1pPr marL="0" indent="0" algn="ctr">
              <a:buNone/>
              <a:defRPr sz="9600" b="0" spc="0">
                <a:solidFill>
                  <a:srgbClr val="3B6E8F"/>
                </a:solidFill>
                <a:latin typeface="Calibri Light" panose="020F0302020204030204" pitchFamily="34" charset="0"/>
                <a:ea typeface="Yu Gothic Light" panose="020B0300000000000000" pitchFamily="34" charset="-128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dirty="0"/>
              <a:t>-</a:t>
            </a:r>
          </a:p>
        </p:txBody>
      </p:sp>
      <p:sp>
        <p:nvSpPr>
          <p:cNvPr id="72" name="Text Placeholder 12">
            <a:extLst>
              <a:ext uri="{FF2B5EF4-FFF2-40B4-BE49-F238E27FC236}">
                <a16:creationId xmlns:a16="http://schemas.microsoft.com/office/drawing/2014/main" id="{97399EFC-2BE3-4EF5-A8BA-ECE2F5C8F87E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7798738" y="9345761"/>
            <a:ext cx="3650207" cy="162542"/>
          </a:xfrm>
        </p:spPr>
        <p:txBody>
          <a:bodyPr>
            <a:noAutofit/>
          </a:bodyPr>
          <a:lstStyle>
            <a:lvl1pPr marL="0" indent="0" algn="ctr">
              <a:buNone/>
              <a:defRPr sz="9600" b="0" spc="0">
                <a:solidFill>
                  <a:srgbClr val="3B6E8F"/>
                </a:solidFill>
                <a:latin typeface="Calibri Light" panose="020F0302020204030204" pitchFamily="34" charset="0"/>
                <a:ea typeface="Yu Gothic Light" panose="020B0300000000000000" pitchFamily="34" charset="-128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dirty="0"/>
              <a:t>-</a:t>
            </a:r>
          </a:p>
        </p:txBody>
      </p:sp>
      <p:sp>
        <p:nvSpPr>
          <p:cNvPr id="73" name="Text Placeholder 12">
            <a:extLst>
              <a:ext uri="{FF2B5EF4-FFF2-40B4-BE49-F238E27FC236}">
                <a16:creationId xmlns:a16="http://schemas.microsoft.com/office/drawing/2014/main" id="{B374F0BC-CF4F-4EB2-9605-E071958CD77C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11941517" y="9337143"/>
            <a:ext cx="3650207" cy="162542"/>
          </a:xfrm>
        </p:spPr>
        <p:txBody>
          <a:bodyPr>
            <a:noAutofit/>
          </a:bodyPr>
          <a:lstStyle>
            <a:lvl1pPr marL="0" indent="0" algn="ctr">
              <a:buNone/>
              <a:defRPr sz="9600" b="0" spc="0">
                <a:solidFill>
                  <a:srgbClr val="3B6E8F"/>
                </a:solidFill>
                <a:latin typeface="Calibri Light" panose="020F0302020204030204" pitchFamily="34" charset="0"/>
                <a:ea typeface="Yu Gothic Light" panose="020B0300000000000000" pitchFamily="34" charset="-128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dirty="0"/>
              <a:t>-</a:t>
            </a:r>
          </a:p>
        </p:txBody>
      </p:sp>
      <p:sp>
        <p:nvSpPr>
          <p:cNvPr id="74" name="Text Placeholder 12">
            <a:extLst>
              <a:ext uri="{FF2B5EF4-FFF2-40B4-BE49-F238E27FC236}">
                <a16:creationId xmlns:a16="http://schemas.microsoft.com/office/drawing/2014/main" id="{C688C709-0BA9-42DD-81E2-ECFF9B8B85E8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16116943" y="9337143"/>
            <a:ext cx="3650207" cy="162542"/>
          </a:xfrm>
        </p:spPr>
        <p:txBody>
          <a:bodyPr>
            <a:noAutofit/>
          </a:bodyPr>
          <a:lstStyle>
            <a:lvl1pPr marL="0" indent="0" algn="ctr">
              <a:buNone/>
              <a:defRPr sz="9600" b="0" spc="0">
                <a:solidFill>
                  <a:srgbClr val="3B6E8F"/>
                </a:solidFill>
                <a:latin typeface="Calibri Light" panose="020F0302020204030204" pitchFamily="34" charset="0"/>
                <a:ea typeface="Yu Gothic Light" panose="020B0300000000000000" pitchFamily="34" charset="-128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6515741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eakers - guest speakers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ktangel">
            <a:extLst>
              <a:ext uri="{FF2B5EF4-FFF2-40B4-BE49-F238E27FC236}">
                <a16:creationId xmlns:a16="http://schemas.microsoft.com/office/drawing/2014/main" id="{26DD69AF-E6A5-40BC-BC80-D0CA84B268AC}"/>
              </a:ext>
            </a:extLst>
          </p:cNvPr>
          <p:cNvSpPr/>
          <p:nvPr userDrawn="1"/>
        </p:nvSpPr>
        <p:spPr>
          <a:xfrm>
            <a:off x="1202929" y="1054101"/>
            <a:ext cx="22052062" cy="116078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Linje">
            <a:extLst>
              <a:ext uri="{FF2B5EF4-FFF2-40B4-BE49-F238E27FC236}">
                <a16:creationId xmlns:a16="http://schemas.microsoft.com/office/drawing/2014/main" id="{37C1A7A0-B6E9-46E4-9506-EB07399EACB1}"/>
              </a:ext>
            </a:extLst>
          </p:cNvPr>
          <p:cNvSpPr/>
          <p:nvPr userDrawn="1"/>
        </p:nvSpPr>
        <p:spPr>
          <a:xfrm flipV="1">
            <a:off x="12181732" y="3187700"/>
            <a:ext cx="0" cy="1409286"/>
          </a:xfrm>
          <a:prstGeom prst="line">
            <a:avLst/>
          </a:prstGeom>
          <a:ln w="114300">
            <a:solidFill>
              <a:srgbClr val="E2E477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Rektangel">
            <a:extLst>
              <a:ext uri="{FF2B5EF4-FFF2-40B4-BE49-F238E27FC236}">
                <a16:creationId xmlns:a16="http://schemas.microsoft.com/office/drawing/2014/main" id="{069F5214-B4E3-46E9-AE31-33247ADCB448}"/>
              </a:ext>
            </a:extLst>
          </p:cNvPr>
          <p:cNvSpPr/>
          <p:nvPr userDrawn="1"/>
        </p:nvSpPr>
        <p:spPr>
          <a:xfrm>
            <a:off x="-25400" y="1054099"/>
            <a:ext cx="1228329" cy="11607802"/>
          </a:xfrm>
          <a:prstGeom prst="rect">
            <a:avLst/>
          </a:prstGeom>
          <a:solidFill>
            <a:srgbClr val="00395A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0" name="nhh_logo_1f_positiv_helblaa.png" descr="nhh_logo_1f_positiv_helblaa.png">
            <a:extLst>
              <a:ext uri="{FF2B5EF4-FFF2-40B4-BE49-F238E27FC236}">
                <a16:creationId xmlns:a16="http://schemas.microsoft.com/office/drawing/2014/main" id="{51B0FFB8-C547-4A96-B6B1-C335F38E51E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07766" y="10532467"/>
            <a:ext cx="885195" cy="1765301"/>
          </a:xfrm>
          <a:prstGeom prst="rect">
            <a:avLst/>
          </a:prstGeom>
          <a:ln w="12700">
            <a:miter lim="400000"/>
          </a:ln>
        </p:spPr>
      </p:pic>
      <p:sp>
        <p:nvSpPr>
          <p:cNvPr id="81" name="Text Placeholder 48">
            <a:extLst>
              <a:ext uri="{FF2B5EF4-FFF2-40B4-BE49-F238E27FC236}">
                <a16:creationId xmlns:a16="http://schemas.microsoft.com/office/drawing/2014/main" id="{628C59CB-81A5-4D1B-89EE-C0FB092EC99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438147" y="3187700"/>
            <a:ext cx="7292187" cy="1409286"/>
          </a:xfrm>
        </p:spPr>
        <p:txBody>
          <a:bodyPr>
            <a:noAutofit/>
          </a:bodyPr>
          <a:lstStyle>
            <a:lvl1pPr marL="0" indent="0">
              <a:lnSpc>
                <a:spcPts val="4900"/>
              </a:lnSpc>
              <a:buNone/>
              <a:defRPr sz="5400" b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SPEAKERS /</a:t>
            </a:r>
          </a:p>
          <a:p>
            <a:pPr lvl="0"/>
            <a:r>
              <a:rPr lang="en-US" dirty="0"/>
              <a:t>GUEST SPEAKERS</a:t>
            </a:r>
          </a:p>
        </p:txBody>
      </p:sp>
      <p:grpSp>
        <p:nvGrpSpPr>
          <p:cNvPr id="85" name="Gruppe">
            <a:extLst>
              <a:ext uri="{FF2B5EF4-FFF2-40B4-BE49-F238E27FC236}">
                <a16:creationId xmlns:a16="http://schemas.microsoft.com/office/drawing/2014/main" id="{7D9B52A7-5D37-477E-8289-23A29ACA5706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103" name="Linje">
              <a:extLst>
                <a:ext uri="{FF2B5EF4-FFF2-40B4-BE49-F238E27FC236}">
                  <a16:creationId xmlns:a16="http://schemas.microsoft.com/office/drawing/2014/main" id="{2690673C-08C2-44D4-85DC-6196A1A20717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4" name="Linje">
              <a:extLst>
                <a:ext uri="{FF2B5EF4-FFF2-40B4-BE49-F238E27FC236}">
                  <a16:creationId xmlns:a16="http://schemas.microsoft.com/office/drawing/2014/main" id="{738D46DB-6B38-43EC-B350-D31533A42390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5" name="Slide Number Placeholder 6">
            <a:extLst>
              <a:ext uri="{FF2B5EF4-FFF2-40B4-BE49-F238E27FC236}">
                <a16:creationId xmlns:a16="http://schemas.microsoft.com/office/drawing/2014/main" id="{1379684E-B8AF-4221-BB2A-C9B6BAC7B797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Picture Placeholder 25">
            <a:extLst>
              <a:ext uri="{FF2B5EF4-FFF2-40B4-BE49-F238E27FC236}">
                <a16:creationId xmlns:a16="http://schemas.microsoft.com/office/drawing/2014/main" id="{F9DB24B8-674D-4BEB-BD17-22F9D9DB4E7B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1708438" y="6404645"/>
            <a:ext cx="3007944" cy="301574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nb-NO"/>
          </a:p>
        </p:txBody>
      </p:sp>
      <p:sp>
        <p:nvSpPr>
          <p:cNvPr id="107" name="Text Placeholder 12">
            <a:extLst>
              <a:ext uri="{FF2B5EF4-FFF2-40B4-BE49-F238E27FC236}">
                <a16:creationId xmlns:a16="http://schemas.microsoft.com/office/drawing/2014/main" id="{A546D547-3F95-4182-A0F9-462F051D29E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1720449" y="9493766"/>
            <a:ext cx="3035335" cy="323873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08" name="Text Placeholder 12">
            <a:extLst>
              <a:ext uri="{FF2B5EF4-FFF2-40B4-BE49-F238E27FC236}">
                <a16:creationId xmlns:a16="http://schemas.microsoft.com/office/drawing/2014/main" id="{123EC8CC-E749-46DD-AF64-E89580DDE4C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1717862" y="10262564"/>
            <a:ext cx="3035335" cy="996785"/>
          </a:xfrm>
        </p:spPr>
        <p:txBody>
          <a:bodyPr>
            <a:noAutofit/>
          </a:bodyPr>
          <a:lstStyle>
            <a:lvl1pPr marL="0" indent="0">
              <a:buNone/>
              <a:defRPr sz="20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gravida </a:t>
            </a:r>
            <a:br>
              <a:rPr lang="en-US" dirty="0"/>
            </a:br>
            <a:r>
              <a:rPr lang="en-US" dirty="0" err="1"/>
              <a:t>urna</a:t>
            </a:r>
            <a:r>
              <a:rPr lang="en-US" dirty="0"/>
              <a:t> id </a:t>
            </a:r>
            <a:r>
              <a:rPr lang="en-US" dirty="0" err="1"/>
              <a:t>porttitor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accumsan</a:t>
            </a:r>
            <a:r>
              <a:rPr lang="en-US" dirty="0"/>
              <a:t> magna,</a:t>
            </a:r>
          </a:p>
        </p:txBody>
      </p:sp>
      <p:sp>
        <p:nvSpPr>
          <p:cNvPr id="109" name="Text Placeholder 12">
            <a:extLst>
              <a:ext uri="{FF2B5EF4-FFF2-40B4-BE49-F238E27FC236}">
                <a16:creationId xmlns:a16="http://schemas.microsoft.com/office/drawing/2014/main" id="{9618D6CB-7026-4CDF-9381-5931C696D155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1727847" y="9338392"/>
            <a:ext cx="3035335" cy="165025"/>
          </a:xfrm>
        </p:spPr>
        <p:txBody>
          <a:bodyPr>
            <a:noAutofit/>
          </a:bodyPr>
          <a:lstStyle>
            <a:lvl1pPr marL="0" indent="0" algn="ctr">
              <a:buNone/>
              <a:defRPr sz="8800" b="0" spc="600">
                <a:solidFill>
                  <a:srgbClr val="3B6E8F"/>
                </a:solidFill>
                <a:latin typeface="Calibri Light" panose="020F0302020204030204" pitchFamily="34" charset="0"/>
                <a:ea typeface="Yu Gothic Light" panose="020B0300000000000000" pitchFamily="34" charset="-128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dirty="0"/>
              <a:t>-</a:t>
            </a:r>
          </a:p>
        </p:txBody>
      </p:sp>
      <p:sp>
        <p:nvSpPr>
          <p:cNvPr id="110" name="Picture Placeholder 25">
            <a:extLst>
              <a:ext uri="{FF2B5EF4-FFF2-40B4-BE49-F238E27FC236}">
                <a16:creationId xmlns:a16="http://schemas.microsoft.com/office/drawing/2014/main" id="{6ABAAAC4-2DD1-499F-9C31-E66A29064F0B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8364549" y="6404645"/>
            <a:ext cx="3007944" cy="301574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nb-NO"/>
          </a:p>
        </p:txBody>
      </p:sp>
      <p:sp>
        <p:nvSpPr>
          <p:cNvPr id="111" name="Text Placeholder 12">
            <a:extLst>
              <a:ext uri="{FF2B5EF4-FFF2-40B4-BE49-F238E27FC236}">
                <a16:creationId xmlns:a16="http://schemas.microsoft.com/office/drawing/2014/main" id="{3595982A-6AB6-4701-B329-C67B2F67D3CF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8376560" y="9493766"/>
            <a:ext cx="3035335" cy="323873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12" name="Text Placeholder 12">
            <a:extLst>
              <a:ext uri="{FF2B5EF4-FFF2-40B4-BE49-F238E27FC236}">
                <a16:creationId xmlns:a16="http://schemas.microsoft.com/office/drawing/2014/main" id="{37644CA2-948F-4006-B442-D266024F4C5E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8373973" y="10262564"/>
            <a:ext cx="3035335" cy="996785"/>
          </a:xfrm>
        </p:spPr>
        <p:txBody>
          <a:bodyPr>
            <a:noAutofit/>
          </a:bodyPr>
          <a:lstStyle>
            <a:lvl1pPr marL="0" indent="0">
              <a:buNone/>
              <a:defRPr sz="20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gravida </a:t>
            </a:r>
            <a:br>
              <a:rPr lang="en-US" dirty="0"/>
            </a:br>
            <a:r>
              <a:rPr lang="en-US" dirty="0" err="1"/>
              <a:t>urna</a:t>
            </a:r>
            <a:r>
              <a:rPr lang="en-US" dirty="0"/>
              <a:t> id </a:t>
            </a:r>
            <a:r>
              <a:rPr lang="en-US" dirty="0" err="1"/>
              <a:t>porttitor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accumsan</a:t>
            </a:r>
            <a:r>
              <a:rPr lang="en-US" dirty="0"/>
              <a:t> magna,</a:t>
            </a:r>
          </a:p>
        </p:txBody>
      </p:sp>
      <p:sp>
        <p:nvSpPr>
          <p:cNvPr id="113" name="Text Placeholder 12">
            <a:extLst>
              <a:ext uri="{FF2B5EF4-FFF2-40B4-BE49-F238E27FC236}">
                <a16:creationId xmlns:a16="http://schemas.microsoft.com/office/drawing/2014/main" id="{7F29E67B-03A2-4092-9B81-C6BF0A101443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8380951" y="9338392"/>
            <a:ext cx="3035335" cy="165025"/>
          </a:xfrm>
        </p:spPr>
        <p:txBody>
          <a:bodyPr>
            <a:noAutofit/>
          </a:bodyPr>
          <a:lstStyle>
            <a:lvl1pPr marL="0" indent="0" algn="ctr">
              <a:buNone/>
              <a:defRPr sz="8800" b="0" spc="600">
                <a:solidFill>
                  <a:srgbClr val="3B6E8F"/>
                </a:solidFill>
                <a:latin typeface="Calibri Light" panose="020F0302020204030204" pitchFamily="34" charset="0"/>
                <a:ea typeface="Yu Gothic Light" panose="020B0300000000000000" pitchFamily="34" charset="-128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dirty="0"/>
              <a:t>-</a:t>
            </a:r>
          </a:p>
        </p:txBody>
      </p:sp>
      <p:sp>
        <p:nvSpPr>
          <p:cNvPr id="114" name="Picture Placeholder 25">
            <a:extLst>
              <a:ext uri="{FF2B5EF4-FFF2-40B4-BE49-F238E27FC236}">
                <a16:creationId xmlns:a16="http://schemas.microsoft.com/office/drawing/2014/main" id="{5E9FEFDE-889B-49D6-8631-E65F44421E9D}"/>
              </a:ext>
            </a:extLst>
          </p:cNvPr>
          <p:cNvSpPr>
            <a:spLocks noGrp="1"/>
          </p:cNvSpPr>
          <p:nvPr>
            <p:ph type="pic" sz="quarter" idx="51"/>
          </p:nvPr>
        </p:nvSpPr>
        <p:spPr>
          <a:xfrm>
            <a:off x="18409866" y="6420687"/>
            <a:ext cx="3007944" cy="301574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nb-NO"/>
          </a:p>
        </p:txBody>
      </p:sp>
      <p:sp>
        <p:nvSpPr>
          <p:cNvPr id="115" name="Text Placeholder 12">
            <a:extLst>
              <a:ext uri="{FF2B5EF4-FFF2-40B4-BE49-F238E27FC236}">
                <a16:creationId xmlns:a16="http://schemas.microsoft.com/office/drawing/2014/main" id="{F22B9671-0B4A-43B4-B6F3-CD9FDF78E6EF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18421877" y="9509808"/>
            <a:ext cx="3035335" cy="323873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16" name="Text Placeholder 12">
            <a:extLst>
              <a:ext uri="{FF2B5EF4-FFF2-40B4-BE49-F238E27FC236}">
                <a16:creationId xmlns:a16="http://schemas.microsoft.com/office/drawing/2014/main" id="{924D4210-E4E6-4643-893A-0E3416B624B8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18419290" y="10278606"/>
            <a:ext cx="3035335" cy="996785"/>
          </a:xfrm>
        </p:spPr>
        <p:txBody>
          <a:bodyPr>
            <a:noAutofit/>
          </a:bodyPr>
          <a:lstStyle>
            <a:lvl1pPr marL="0" indent="0">
              <a:buNone/>
              <a:defRPr sz="20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gravida </a:t>
            </a:r>
            <a:br>
              <a:rPr lang="en-US" dirty="0"/>
            </a:br>
            <a:r>
              <a:rPr lang="en-US" dirty="0" err="1"/>
              <a:t>urna</a:t>
            </a:r>
            <a:r>
              <a:rPr lang="en-US" dirty="0"/>
              <a:t> id </a:t>
            </a:r>
            <a:r>
              <a:rPr lang="en-US" dirty="0" err="1"/>
              <a:t>porttitor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accumsan</a:t>
            </a:r>
            <a:r>
              <a:rPr lang="en-US" dirty="0"/>
              <a:t> magna,</a:t>
            </a:r>
          </a:p>
        </p:txBody>
      </p:sp>
      <p:sp>
        <p:nvSpPr>
          <p:cNvPr id="117" name="Text Placeholder 12">
            <a:extLst>
              <a:ext uri="{FF2B5EF4-FFF2-40B4-BE49-F238E27FC236}">
                <a16:creationId xmlns:a16="http://schemas.microsoft.com/office/drawing/2014/main" id="{140B5088-A5B4-4F56-B6DA-05602E11E0E5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18429275" y="9354434"/>
            <a:ext cx="3035335" cy="165025"/>
          </a:xfrm>
        </p:spPr>
        <p:txBody>
          <a:bodyPr>
            <a:noAutofit/>
          </a:bodyPr>
          <a:lstStyle>
            <a:lvl1pPr marL="0" indent="0" algn="ctr">
              <a:buNone/>
              <a:defRPr sz="8800" b="0" spc="600">
                <a:solidFill>
                  <a:srgbClr val="3B6E8F"/>
                </a:solidFill>
                <a:latin typeface="Calibri Light" panose="020F0302020204030204" pitchFamily="34" charset="0"/>
                <a:ea typeface="Yu Gothic Light" panose="020B0300000000000000" pitchFamily="34" charset="-128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dirty="0"/>
              <a:t>-</a:t>
            </a:r>
          </a:p>
        </p:txBody>
      </p:sp>
      <p:sp>
        <p:nvSpPr>
          <p:cNvPr id="118" name="Picture Placeholder 25">
            <a:extLst>
              <a:ext uri="{FF2B5EF4-FFF2-40B4-BE49-F238E27FC236}">
                <a16:creationId xmlns:a16="http://schemas.microsoft.com/office/drawing/2014/main" id="{28618284-5FFC-4EA2-890D-12B4990B8831}"/>
              </a:ext>
            </a:extLst>
          </p:cNvPr>
          <p:cNvSpPr>
            <a:spLocks noGrp="1"/>
          </p:cNvSpPr>
          <p:nvPr>
            <p:ph type="pic" sz="quarter" idx="55"/>
          </p:nvPr>
        </p:nvSpPr>
        <p:spPr>
          <a:xfrm>
            <a:off x="15065977" y="6420687"/>
            <a:ext cx="3007944" cy="301574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nb-NO"/>
          </a:p>
        </p:txBody>
      </p:sp>
      <p:sp>
        <p:nvSpPr>
          <p:cNvPr id="119" name="Text Placeholder 12">
            <a:extLst>
              <a:ext uri="{FF2B5EF4-FFF2-40B4-BE49-F238E27FC236}">
                <a16:creationId xmlns:a16="http://schemas.microsoft.com/office/drawing/2014/main" id="{C429FA61-0B11-4997-A8DC-01EA211EC1CE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15077988" y="9509808"/>
            <a:ext cx="3035335" cy="323873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20" name="Text Placeholder 12">
            <a:extLst>
              <a:ext uri="{FF2B5EF4-FFF2-40B4-BE49-F238E27FC236}">
                <a16:creationId xmlns:a16="http://schemas.microsoft.com/office/drawing/2014/main" id="{F921B367-07A5-4089-B93E-5B601CAA6ABD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15075401" y="10278606"/>
            <a:ext cx="3035335" cy="996785"/>
          </a:xfrm>
        </p:spPr>
        <p:txBody>
          <a:bodyPr>
            <a:noAutofit/>
          </a:bodyPr>
          <a:lstStyle>
            <a:lvl1pPr marL="0" indent="0">
              <a:buNone/>
              <a:defRPr sz="20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gravida </a:t>
            </a:r>
            <a:br>
              <a:rPr lang="en-US" dirty="0"/>
            </a:br>
            <a:r>
              <a:rPr lang="en-US" dirty="0" err="1"/>
              <a:t>urna</a:t>
            </a:r>
            <a:r>
              <a:rPr lang="en-US" dirty="0"/>
              <a:t> id </a:t>
            </a:r>
            <a:r>
              <a:rPr lang="en-US" dirty="0" err="1"/>
              <a:t>porttitor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accumsan</a:t>
            </a:r>
            <a:r>
              <a:rPr lang="en-US" dirty="0"/>
              <a:t> magna,</a:t>
            </a:r>
          </a:p>
        </p:txBody>
      </p:sp>
      <p:sp>
        <p:nvSpPr>
          <p:cNvPr id="121" name="Text Placeholder 12">
            <a:extLst>
              <a:ext uri="{FF2B5EF4-FFF2-40B4-BE49-F238E27FC236}">
                <a16:creationId xmlns:a16="http://schemas.microsoft.com/office/drawing/2014/main" id="{98F29746-AE20-4CB7-88B5-80E10C188DDE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5082379" y="9354434"/>
            <a:ext cx="3035335" cy="165025"/>
          </a:xfrm>
        </p:spPr>
        <p:txBody>
          <a:bodyPr>
            <a:noAutofit/>
          </a:bodyPr>
          <a:lstStyle>
            <a:lvl1pPr marL="0" indent="0" algn="ctr">
              <a:buNone/>
              <a:defRPr sz="8800" b="0" spc="600">
                <a:solidFill>
                  <a:srgbClr val="3B6E8F"/>
                </a:solidFill>
                <a:latin typeface="Calibri Light" panose="020F0302020204030204" pitchFamily="34" charset="0"/>
                <a:ea typeface="Yu Gothic Light" panose="020B0300000000000000" pitchFamily="34" charset="-128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dirty="0"/>
              <a:t>-</a:t>
            </a:r>
          </a:p>
        </p:txBody>
      </p:sp>
      <p:sp>
        <p:nvSpPr>
          <p:cNvPr id="122" name="Picture Placeholder 25">
            <a:extLst>
              <a:ext uri="{FF2B5EF4-FFF2-40B4-BE49-F238E27FC236}">
                <a16:creationId xmlns:a16="http://schemas.microsoft.com/office/drawing/2014/main" id="{28CEA553-6E02-444E-ABE9-16F234BFD79A}"/>
              </a:ext>
            </a:extLst>
          </p:cNvPr>
          <p:cNvSpPr>
            <a:spLocks noGrp="1"/>
          </p:cNvSpPr>
          <p:nvPr>
            <p:ph type="pic" sz="quarter" idx="59"/>
          </p:nvPr>
        </p:nvSpPr>
        <p:spPr>
          <a:xfrm>
            <a:off x="4995244" y="6420687"/>
            <a:ext cx="3007944" cy="301574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nb-NO"/>
          </a:p>
        </p:txBody>
      </p:sp>
      <p:sp>
        <p:nvSpPr>
          <p:cNvPr id="123" name="Text Placeholder 12">
            <a:extLst>
              <a:ext uri="{FF2B5EF4-FFF2-40B4-BE49-F238E27FC236}">
                <a16:creationId xmlns:a16="http://schemas.microsoft.com/office/drawing/2014/main" id="{C51D1599-B051-428E-B080-84A61E5E25ED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5007255" y="9509808"/>
            <a:ext cx="3035335" cy="323873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24" name="Text Placeholder 12">
            <a:extLst>
              <a:ext uri="{FF2B5EF4-FFF2-40B4-BE49-F238E27FC236}">
                <a16:creationId xmlns:a16="http://schemas.microsoft.com/office/drawing/2014/main" id="{6A91BFA2-1C58-482C-8855-CF8C54AF9CE4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5004668" y="10278606"/>
            <a:ext cx="3035335" cy="996785"/>
          </a:xfrm>
        </p:spPr>
        <p:txBody>
          <a:bodyPr>
            <a:noAutofit/>
          </a:bodyPr>
          <a:lstStyle>
            <a:lvl1pPr marL="0" indent="0">
              <a:buNone/>
              <a:defRPr sz="20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gravida </a:t>
            </a:r>
            <a:br>
              <a:rPr lang="en-US" dirty="0"/>
            </a:br>
            <a:r>
              <a:rPr lang="en-US" dirty="0" err="1"/>
              <a:t>urna</a:t>
            </a:r>
            <a:r>
              <a:rPr lang="en-US" dirty="0"/>
              <a:t> id </a:t>
            </a:r>
            <a:r>
              <a:rPr lang="en-US" dirty="0" err="1"/>
              <a:t>porttitor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accumsan</a:t>
            </a:r>
            <a:r>
              <a:rPr lang="en-US" dirty="0"/>
              <a:t> magna,</a:t>
            </a:r>
          </a:p>
        </p:txBody>
      </p:sp>
      <p:sp>
        <p:nvSpPr>
          <p:cNvPr id="125" name="Text Placeholder 12">
            <a:extLst>
              <a:ext uri="{FF2B5EF4-FFF2-40B4-BE49-F238E27FC236}">
                <a16:creationId xmlns:a16="http://schemas.microsoft.com/office/drawing/2014/main" id="{DF1EDF19-5909-4CB2-82A6-1545D3DEC41F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5014653" y="9354434"/>
            <a:ext cx="3035335" cy="165025"/>
          </a:xfrm>
        </p:spPr>
        <p:txBody>
          <a:bodyPr>
            <a:noAutofit/>
          </a:bodyPr>
          <a:lstStyle>
            <a:lvl1pPr marL="0" indent="0" algn="ctr">
              <a:buNone/>
              <a:defRPr sz="8800" b="0" spc="600">
                <a:solidFill>
                  <a:srgbClr val="3B6E8F"/>
                </a:solidFill>
                <a:latin typeface="Calibri Light" panose="020F0302020204030204" pitchFamily="34" charset="0"/>
                <a:ea typeface="Yu Gothic Light" panose="020B0300000000000000" pitchFamily="34" charset="-128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dirty="0"/>
              <a:t>-</a:t>
            </a:r>
          </a:p>
        </p:txBody>
      </p:sp>
      <p:sp>
        <p:nvSpPr>
          <p:cNvPr id="126" name="Picture Placeholder 25">
            <a:extLst>
              <a:ext uri="{FF2B5EF4-FFF2-40B4-BE49-F238E27FC236}">
                <a16:creationId xmlns:a16="http://schemas.microsoft.com/office/drawing/2014/main" id="{01DD1E5C-2DC5-4DE0-9C7F-9306949B320A}"/>
              </a:ext>
            </a:extLst>
          </p:cNvPr>
          <p:cNvSpPr>
            <a:spLocks noGrp="1"/>
          </p:cNvSpPr>
          <p:nvPr>
            <p:ph type="pic" sz="quarter" idx="63"/>
          </p:nvPr>
        </p:nvSpPr>
        <p:spPr>
          <a:xfrm>
            <a:off x="1651355" y="6420687"/>
            <a:ext cx="3007944" cy="301574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nb-NO"/>
          </a:p>
        </p:txBody>
      </p:sp>
      <p:sp>
        <p:nvSpPr>
          <p:cNvPr id="127" name="Text Placeholder 12">
            <a:extLst>
              <a:ext uri="{FF2B5EF4-FFF2-40B4-BE49-F238E27FC236}">
                <a16:creationId xmlns:a16="http://schemas.microsoft.com/office/drawing/2014/main" id="{790C1E2B-E78D-46FE-BEFF-8924C770EFCD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1663366" y="9509808"/>
            <a:ext cx="3035335" cy="323873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28" name="Text Placeholder 12">
            <a:extLst>
              <a:ext uri="{FF2B5EF4-FFF2-40B4-BE49-F238E27FC236}">
                <a16:creationId xmlns:a16="http://schemas.microsoft.com/office/drawing/2014/main" id="{6FB76C0D-05BE-410F-900E-D5324E2A89D6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1660779" y="10278606"/>
            <a:ext cx="3035335" cy="996785"/>
          </a:xfrm>
        </p:spPr>
        <p:txBody>
          <a:bodyPr>
            <a:noAutofit/>
          </a:bodyPr>
          <a:lstStyle>
            <a:lvl1pPr marL="0" indent="0">
              <a:buNone/>
              <a:defRPr sz="20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gravida </a:t>
            </a:r>
            <a:br>
              <a:rPr lang="en-US" dirty="0"/>
            </a:br>
            <a:r>
              <a:rPr lang="en-US" dirty="0" err="1"/>
              <a:t>urna</a:t>
            </a:r>
            <a:r>
              <a:rPr lang="en-US" dirty="0"/>
              <a:t> id </a:t>
            </a:r>
            <a:r>
              <a:rPr lang="en-US" dirty="0" err="1"/>
              <a:t>porttitor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accumsan</a:t>
            </a:r>
            <a:r>
              <a:rPr lang="en-US" dirty="0"/>
              <a:t> magna,</a:t>
            </a:r>
          </a:p>
        </p:txBody>
      </p:sp>
      <p:sp>
        <p:nvSpPr>
          <p:cNvPr id="129" name="Text Placeholder 12">
            <a:extLst>
              <a:ext uri="{FF2B5EF4-FFF2-40B4-BE49-F238E27FC236}">
                <a16:creationId xmlns:a16="http://schemas.microsoft.com/office/drawing/2014/main" id="{1765CA6C-72A3-49BE-A082-EC559A7B2F15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1667757" y="9354434"/>
            <a:ext cx="3035335" cy="165025"/>
          </a:xfrm>
        </p:spPr>
        <p:txBody>
          <a:bodyPr>
            <a:noAutofit/>
          </a:bodyPr>
          <a:lstStyle>
            <a:lvl1pPr marL="0" indent="0" algn="ctr">
              <a:buNone/>
              <a:defRPr sz="8800" b="0" spc="600">
                <a:solidFill>
                  <a:srgbClr val="3B6E8F"/>
                </a:solidFill>
                <a:latin typeface="Calibri Light" panose="020F0302020204030204" pitchFamily="34" charset="0"/>
                <a:ea typeface="Yu Gothic Light" panose="020B0300000000000000" pitchFamily="34" charset="-128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34436206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parations before the lecture - insert imag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">
            <a:extLst>
              <a:ext uri="{FF2B5EF4-FFF2-40B4-BE49-F238E27FC236}">
                <a16:creationId xmlns:a16="http://schemas.microsoft.com/office/drawing/2014/main" id="{7DDBF585-BF41-43B5-ACB8-C151BFC54B85}"/>
              </a:ext>
            </a:extLst>
          </p:cNvPr>
          <p:cNvSpPr/>
          <p:nvPr userDrawn="1"/>
        </p:nvSpPr>
        <p:spPr>
          <a:xfrm>
            <a:off x="1155700" y="1054100"/>
            <a:ext cx="22052062" cy="116078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9" name="Figur">
            <a:extLst>
              <a:ext uri="{FF2B5EF4-FFF2-40B4-BE49-F238E27FC236}">
                <a16:creationId xmlns:a16="http://schemas.microsoft.com/office/drawing/2014/main" id="{502E4696-6A3A-4F0B-A30D-A51D9C98E416}"/>
              </a:ext>
            </a:extLst>
          </p:cNvPr>
          <p:cNvSpPr/>
          <p:nvPr userDrawn="1"/>
        </p:nvSpPr>
        <p:spPr>
          <a:xfrm>
            <a:off x="22301200" y="1385293"/>
            <a:ext cx="558800" cy="558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874" y="5396"/>
                </a:moveTo>
                <a:cubicBezTo>
                  <a:pt x="11493" y="5396"/>
                  <a:pt x="11166" y="5519"/>
                  <a:pt x="10894" y="5766"/>
                </a:cubicBezTo>
                <a:cubicBezTo>
                  <a:pt x="10621" y="6013"/>
                  <a:pt x="10484" y="6310"/>
                  <a:pt x="10484" y="6658"/>
                </a:cubicBezTo>
                <a:cubicBezTo>
                  <a:pt x="10484" y="7005"/>
                  <a:pt x="10621" y="7301"/>
                  <a:pt x="10894" y="7545"/>
                </a:cubicBezTo>
                <a:cubicBezTo>
                  <a:pt x="11166" y="7790"/>
                  <a:pt x="11493" y="7912"/>
                  <a:pt x="11874" y="7912"/>
                </a:cubicBezTo>
                <a:cubicBezTo>
                  <a:pt x="12255" y="7912"/>
                  <a:pt x="12581" y="7790"/>
                  <a:pt x="12852" y="7545"/>
                </a:cubicBezTo>
                <a:cubicBezTo>
                  <a:pt x="13122" y="7301"/>
                  <a:pt x="13257" y="7005"/>
                  <a:pt x="13257" y="6658"/>
                </a:cubicBezTo>
                <a:cubicBezTo>
                  <a:pt x="13257" y="6310"/>
                  <a:pt x="13122" y="6013"/>
                  <a:pt x="12852" y="5766"/>
                </a:cubicBezTo>
                <a:cubicBezTo>
                  <a:pt x="12581" y="5519"/>
                  <a:pt x="12255" y="5396"/>
                  <a:pt x="11874" y="5396"/>
                </a:cubicBezTo>
                <a:moveTo>
                  <a:pt x="12242" y="15228"/>
                </a:moveTo>
                <a:cubicBezTo>
                  <a:pt x="11942" y="15228"/>
                  <a:pt x="11730" y="15180"/>
                  <a:pt x="11608" y="15083"/>
                </a:cubicBezTo>
                <a:cubicBezTo>
                  <a:pt x="11486" y="14987"/>
                  <a:pt x="11425" y="14807"/>
                  <a:pt x="11425" y="14542"/>
                </a:cubicBezTo>
                <a:cubicBezTo>
                  <a:pt x="11425" y="14436"/>
                  <a:pt x="11444" y="14281"/>
                  <a:pt x="11482" y="14076"/>
                </a:cubicBezTo>
                <a:cubicBezTo>
                  <a:pt x="11519" y="13870"/>
                  <a:pt x="11562" y="13687"/>
                  <a:pt x="11609" y="13527"/>
                </a:cubicBezTo>
                <a:lnTo>
                  <a:pt x="12189" y="11532"/>
                </a:lnTo>
                <a:cubicBezTo>
                  <a:pt x="12246" y="11349"/>
                  <a:pt x="12284" y="11148"/>
                  <a:pt x="12306" y="10929"/>
                </a:cubicBezTo>
                <a:cubicBezTo>
                  <a:pt x="12327" y="10709"/>
                  <a:pt x="12337" y="10557"/>
                  <a:pt x="12337" y="10469"/>
                </a:cubicBezTo>
                <a:cubicBezTo>
                  <a:pt x="12337" y="10049"/>
                  <a:pt x="12185" y="9707"/>
                  <a:pt x="11882" y="9444"/>
                </a:cubicBezTo>
                <a:cubicBezTo>
                  <a:pt x="11578" y="9182"/>
                  <a:pt x="11146" y="9050"/>
                  <a:pt x="10586" y="9050"/>
                </a:cubicBezTo>
                <a:cubicBezTo>
                  <a:pt x="10275" y="9050"/>
                  <a:pt x="9945" y="9104"/>
                  <a:pt x="9597" y="9211"/>
                </a:cubicBezTo>
                <a:cubicBezTo>
                  <a:pt x="9248" y="9319"/>
                  <a:pt x="8884" y="9448"/>
                  <a:pt x="8502" y="9599"/>
                </a:cubicBezTo>
                <a:lnTo>
                  <a:pt x="8347" y="10216"/>
                </a:lnTo>
                <a:cubicBezTo>
                  <a:pt x="8460" y="10175"/>
                  <a:pt x="8595" y="10131"/>
                  <a:pt x="8753" y="10085"/>
                </a:cubicBezTo>
                <a:cubicBezTo>
                  <a:pt x="8911" y="10040"/>
                  <a:pt x="9066" y="10017"/>
                  <a:pt x="9217" y="10017"/>
                </a:cubicBezTo>
                <a:cubicBezTo>
                  <a:pt x="9524" y="10017"/>
                  <a:pt x="9731" y="10068"/>
                  <a:pt x="9839" y="10168"/>
                </a:cubicBezTo>
                <a:cubicBezTo>
                  <a:pt x="9948" y="10269"/>
                  <a:pt x="10002" y="10447"/>
                  <a:pt x="10002" y="10703"/>
                </a:cubicBezTo>
                <a:cubicBezTo>
                  <a:pt x="10002" y="10844"/>
                  <a:pt x="9985" y="11001"/>
                  <a:pt x="9949" y="11172"/>
                </a:cubicBezTo>
                <a:cubicBezTo>
                  <a:pt x="9914" y="11343"/>
                  <a:pt x="9870" y="11526"/>
                  <a:pt x="9818" y="11717"/>
                </a:cubicBezTo>
                <a:lnTo>
                  <a:pt x="9235" y="13719"/>
                </a:lnTo>
                <a:cubicBezTo>
                  <a:pt x="9184" y="13929"/>
                  <a:pt x="9146" y="14118"/>
                  <a:pt x="9123" y="14285"/>
                </a:cubicBezTo>
                <a:cubicBezTo>
                  <a:pt x="9100" y="14451"/>
                  <a:pt x="9088" y="14615"/>
                  <a:pt x="9088" y="14775"/>
                </a:cubicBezTo>
                <a:cubicBezTo>
                  <a:pt x="9088" y="15186"/>
                  <a:pt x="9244" y="15526"/>
                  <a:pt x="9556" y="15793"/>
                </a:cubicBezTo>
                <a:cubicBezTo>
                  <a:pt x="9869" y="16060"/>
                  <a:pt x="10308" y="16194"/>
                  <a:pt x="10872" y="16194"/>
                </a:cubicBezTo>
                <a:cubicBezTo>
                  <a:pt x="11239" y="16194"/>
                  <a:pt x="11561" y="16147"/>
                  <a:pt x="11839" y="16053"/>
                </a:cubicBezTo>
                <a:cubicBezTo>
                  <a:pt x="12117" y="15960"/>
                  <a:pt x="12488" y="15824"/>
                  <a:pt x="12954" y="15645"/>
                </a:cubicBezTo>
                <a:lnTo>
                  <a:pt x="13109" y="15028"/>
                </a:lnTo>
                <a:cubicBezTo>
                  <a:pt x="13029" y="15065"/>
                  <a:pt x="12900" y="15107"/>
                  <a:pt x="12721" y="15155"/>
                </a:cubicBezTo>
                <a:cubicBezTo>
                  <a:pt x="12543" y="15204"/>
                  <a:pt x="12383" y="15228"/>
                  <a:pt x="12242" y="15228"/>
                </a:cubicBezTo>
              </a:path>
            </a:pathLst>
          </a:custGeom>
          <a:solidFill>
            <a:srgbClr val="15385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defTabSz="457200"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pic>
        <p:nvPicPr>
          <p:cNvPr id="10" name="Bilde" descr="Bilde">
            <a:extLst>
              <a:ext uri="{FF2B5EF4-FFF2-40B4-BE49-F238E27FC236}">
                <a16:creationId xmlns:a16="http://schemas.microsoft.com/office/drawing/2014/main" id="{5CC7F03B-13EE-4FA6-A869-E00B4F1DAF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921166" y="2624161"/>
            <a:ext cx="1194726" cy="898478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Rektangel">
            <a:extLst>
              <a:ext uri="{FF2B5EF4-FFF2-40B4-BE49-F238E27FC236}">
                <a16:creationId xmlns:a16="http://schemas.microsoft.com/office/drawing/2014/main" id="{B354E739-48B9-4263-8C17-E5E453EFE99A}"/>
              </a:ext>
            </a:extLst>
          </p:cNvPr>
          <p:cNvSpPr/>
          <p:nvPr userDrawn="1"/>
        </p:nvSpPr>
        <p:spPr>
          <a:xfrm>
            <a:off x="-25399" y="6891437"/>
            <a:ext cx="1181100" cy="5757764"/>
          </a:xfrm>
          <a:prstGeom prst="rect">
            <a:avLst/>
          </a:prstGeom>
          <a:solidFill>
            <a:srgbClr val="00395A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grpSp>
        <p:nvGrpSpPr>
          <p:cNvPr id="24" name="Gruppe">
            <a:extLst>
              <a:ext uri="{FF2B5EF4-FFF2-40B4-BE49-F238E27FC236}">
                <a16:creationId xmlns:a16="http://schemas.microsoft.com/office/drawing/2014/main" id="{24B1C08E-EE8C-4DB6-853B-3C6E45DC3896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25" name="Linje">
              <a:extLst>
                <a:ext uri="{FF2B5EF4-FFF2-40B4-BE49-F238E27FC236}">
                  <a16:creationId xmlns:a16="http://schemas.microsoft.com/office/drawing/2014/main" id="{864CEC94-FE67-4917-97A4-CF0340E97FC1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p:sp>
          <p:nvSpPr>
            <p:cNvPr id="26" name="Linje">
              <a:extLst>
                <a:ext uri="{FF2B5EF4-FFF2-40B4-BE49-F238E27FC236}">
                  <a16:creationId xmlns:a16="http://schemas.microsoft.com/office/drawing/2014/main" id="{F0C9C93A-4BE9-4B2D-8B78-D09773EEF0D3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</p:grpSp>
      <p:sp>
        <p:nvSpPr>
          <p:cNvPr id="27" name="Slide Number Placeholder 6">
            <a:extLst>
              <a:ext uri="{FF2B5EF4-FFF2-40B4-BE49-F238E27FC236}">
                <a16:creationId xmlns:a16="http://schemas.microsoft.com/office/drawing/2014/main" id="{98F84633-0E31-469F-A607-055383967421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Picture Placeholder 5">
            <a:extLst>
              <a:ext uri="{FF2B5EF4-FFF2-40B4-BE49-F238E27FC236}">
                <a16:creationId xmlns:a16="http://schemas.microsoft.com/office/drawing/2014/main" id="{BF9771A1-1544-4B75-9AC2-19A671BEE184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124282" y="6891338"/>
            <a:ext cx="22052062" cy="5757862"/>
          </a:xfrm>
        </p:spPr>
        <p:txBody>
          <a:bodyPr/>
          <a:lstStyle>
            <a:lvl1pPr marL="0" marR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457200" marR="0" lvl="0" indent="-45720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b-NO" dirty="0"/>
              <a:t>Top </a:t>
            </a:r>
            <a:r>
              <a:rPr lang="nb-NO" dirty="0" err="1"/>
              <a:t>menu</a:t>
            </a:r>
            <a:r>
              <a:rPr lang="nb-NO" dirty="0"/>
              <a:t> «</a:t>
            </a:r>
            <a:r>
              <a:rPr lang="nb-NO" dirty="0" err="1"/>
              <a:t>Insert</a:t>
            </a:r>
            <a:r>
              <a:rPr lang="nb-NO" dirty="0"/>
              <a:t>». Select «Pictures» to </a:t>
            </a:r>
            <a:r>
              <a:rPr lang="nb-NO" dirty="0" err="1"/>
              <a:t>insert</a:t>
            </a:r>
            <a:r>
              <a:rPr lang="nb-NO" dirty="0"/>
              <a:t> an image</a:t>
            </a:r>
          </a:p>
          <a:p>
            <a:endParaRPr lang="nb-NO" dirty="0"/>
          </a:p>
        </p:txBody>
      </p: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B5010D18-9C25-4F55-8D06-41D7764799A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907765" y="10513417"/>
            <a:ext cx="885195" cy="1784351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 dirty="0"/>
              <a:t> </a:t>
            </a:r>
          </a:p>
        </p:txBody>
      </p:sp>
      <p:sp>
        <p:nvSpPr>
          <p:cNvPr id="17" name="Text Placeholder 48">
            <a:extLst>
              <a:ext uri="{FF2B5EF4-FFF2-40B4-BE49-F238E27FC236}">
                <a16:creationId xmlns:a16="http://schemas.microsoft.com/office/drawing/2014/main" id="{365561FC-8B6F-4ABE-A3B7-F5F05BC9925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49090" y="2721744"/>
            <a:ext cx="8634140" cy="140928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540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PREPARATIONS BEFORE THE LECTURE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6E7A7E98-41A8-4877-A820-C41733753B1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3461998" y="2522200"/>
            <a:ext cx="7975601" cy="1316698"/>
          </a:xfrm>
        </p:spPr>
        <p:txBody>
          <a:bodyPr>
            <a:noAutofit/>
          </a:bodyPr>
          <a:lstStyle>
            <a:lvl1pPr marL="0" indent="0">
              <a:lnSpc>
                <a:spcPts val="3840"/>
              </a:lnSpc>
              <a:buNone/>
              <a:defRPr sz="3200" b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Read mandatory articles and get an </a:t>
            </a:r>
            <a:br>
              <a:rPr lang="en-US" dirty="0"/>
            </a:br>
            <a:r>
              <a:rPr lang="en-US" dirty="0"/>
              <a:t>overview of the syllabus.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E3F316E3-59D8-4E32-8783-5896F79150C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3461999" y="3851597"/>
            <a:ext cx="9714345" cy="2444755"/>
          </a:xfrm>
        </p:spPr>
        <p:txBody>
          <a:bodyPr>
            <a:noAutofit/>
          </a:bodyPr>
          <a:lstStyle>
            <a:lvl1pPr marL="342900" indent="-342900">
              <a:lnSpc>
                <a:spcPct val="100000"/>
              </a:lnSpc>
              <a:spcAft>
                <a:spcPts val="2400"/>
              </a:spcAft>
              <a:buClr>
                <a:srgbClr val="3B6E8F"/>
              </a:buClr>
              <a:buSzPct val="150000"/>
              <a:buFont typeface="Arial" panose="020B0604020202020204" pitchFamily="34" charset="0"/>
              <a:buChar char="•"/>
              <a:defRPr sz="24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gravida </a:t>
            </a:r>
            <a:br>
              <a:rPr lang="en-US" dirty="0"/>
            </a:br>
            <a:r>
              <a:rPr lang="en-US" dirty="0" err="1"/>
              <a:t>urna</a:t>
            </a:r>
            <a:r>
              <a:rPr lang="en-US" dirty="0"/>
              <a:t> id </a:t>
            </a:r>
            <a:r>
              <a:rPr lang="en-US" dirty="0" err="1"/>
              <a:t>porttitor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accumsan</a:t>
            </a:r>
            <a:r>
              <a:rPr lang="en-US" dirty="0"/>
              <a:t> magna,</a:t>
            </a:r>
          </a:p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365054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parations before the lecture - insert imag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">
            <a:extLst>
              <a:ext uri="{FF2B5EF4-FFF2-40B4-BE49-F238E27FC236}">
                <a16:creationId xmlns:a16="http://schemas.microsoft.com/office/drawing/2014/main" id="{7DDBF585-BF41-43B5-ACB8-C151BFC54B85}"/>
              </a:ext>
            </a:extLst>
          </p:cNvPr>
          <p:cNvSpPr/>
          <p:nvPr userDrawn="1"/>
        </p:nvSpPr>
        <p:spPr>
          <a:xfrm>
            <a:off x="1155700" y="1054100"/>
            <a:ext cx="22052062" cy="116078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9" name="Figur">
            <a:extLst>
              <a:ext uri="{FF2B5EF4-FFF2-40B4-BE49-F238E27FC236}">
                <a16:creationId xmlns:a16="http://schemas.microsoft.com/office/drawing/2014/main" id="{502E4696-6A3A-4F0B-A30D-A51D9C98E416}"/>
              </a:ext>
            </a:extLst>
          </p:cNvPr>
          <p:cNvSpPr/>
          <p:nvPr userDrawn="1"/>
        </p:nvSpPr>
        <p:spPr>
          <a:xfrm>
            <a:off x="22301200" y="1385293"/>
            <a:ext cx="558800" cy="558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874" y="5396"/>
                </a:moveTo>
                <a:cubicBezTo>
                  <a:pt x="11493" y="5396"/>
                  <a:pt x="11166" y="5519"/>
                  <a:pt x="10894" y="5766"/>
                </a:cubicBezTo>
                <a:cubicBezTo>
                  <a:pt x="10621" y="6013"/>
                  <a:pt x="10484" y="6310"/>
                  <a:pt x="10484" y="6658"/>
                </a:cubicBezTo>
                <a:cubicBezTo>
                  <a:pt x="10484" y="7005"/>
                  <a:pt x="10621" y="7301"/>
                  <a:pt x="10894" y="7545"/>
                </a:cubicBezTo>
                <a:cubicBezTo>
                  <a:pt x="11166" y="7790"/>
                  <a:pt x="11493" y="7912"/>
                  <a:pt x="11874" y="7912"/>
                </a:cubicBezTo>
                <a:cubicBezTo>
                  <a:pt x="12255" y="7912"/>
                  <a:pt x="12581" y="7790"/>
                  <a:pt x="12852" y="7545"/>
                </a:cubicBezTo>
                <a:cubicBezTo>
                  <a:pt x="13122" y="7301"/>
                  <a:pt x="13257" y="7005"/>
                  <a:pt x="13257" y="6658"/>
                </a:cubicBezTo>
                <a:cubicBezTo>
                  <a:pt x="13257" y="6310"/>
                  <a:pt x="13122" y="6013"/>
                  <a:pt x="12852" y="5766"/>
                </a:cubicBezTo>
                <a:cubicBezTo>
                  <a:pt x="12581" y="5519"/>
                  <a:pt x="12255" y="5396"/>
                  <a:pt x="11874" y="5396"/>
                </a:cubicBezTo>
                <a:moveTo>
                  <a:pt x="12242" y="15228"/>
                </a:moveTo>
                <a:cubicBezTo>
                  <a:pt x="11942" y="15228"/>
                  <a:pt x="11730" y="15180"/>
                  <a:pt x="11608" y="15083"/>
                </a:cubicBezTo>
                <a:cubicBezTo>
                  <a:pt x="11486" y="14987"/>
                  <a:pt x="11425" y="14807"/>
                  <a:pt x="11425" y="14542"/>
                </a:cubicBezTo>
                <a:cubicBezTo>
                  <a:pt x="11425" y="14436"/>
                  <a:pt x="11444" y="14281"/>
                  <a:pt x="11482" y="14076"/>
                </a:cubicBezTo>
                <a:cubicBezTo>
                  <a:pt x="11519" y="13870"/>
                  <a:pt x="11562" y="13687"/>
                  <a:pt x="11609" y="13527"/>
                </a:cubicBezTo>
                <a:lnTo>
                  <a:pt x="12189" y="11532"/>
                </a:lnTo>
                <a:cubicBezTo>
                  <a:pt x="12246" y="11349"/>
                  <a:pt x="12284" y="11148"/>
                  <a:pt x="12306" y="10929"/>
                </a:cubicBezTo>
                <a:cubicBezTo>
                  <a:pt x="12327" y="10709"/>
                  <a:pt x="12337" y="10557"/>
                  <a:pt x="12337" y="10469"/>
                </a:cubicBezTo>
                <a:cubicBezTo>
                  <a:pt x="12337" y="10049"/>
                  <a:pt x="12185" y="9707"/>
                  <a:pt x="11882" y="9444"/>
                </a:cubicBezTo>
                <a:cubicBezTo>
                  <a:pt x="11578" y="9182"/>
                  <a:pt x="11146" y="9050"/>
                  <a:pt x="10586" y="9050"/>
                </a:cubicBezTo>
                <a:cubicBezTo>
                  <a:pt x="10275" y="9050"/>
                  <a:pt x="9945" y="9104"/>
                  <a:pt x="9597" y="9211"/>
                </a:cubicBezTo>
                <a:cubicBezTo>
                  <a:pt x="9248" y="9319"/>
                  <a:pt x="8884" y="9448"/>
                  <a:pt x="8502" y="9599"/>
                </a:cubicBezTo>
                <a:lnTo>
                  <a:pt x="8347" y="10216"/>
                </a:lnTo>
                <a:cubicBezTo>
                  <a:pt x="8460" y="10175"/>
                  <a:pt x="8595" y="10131"/>
                  <a:pt x="8753" y="10085"/>
                </a:cubicBezTo>
                <a:cubicBezTo>
                  <a:pt x="8911" y="10040"/>
                  <a:pt x="9066" y="10017"/>
                  <a:pt x="9217" y="10017"/>
                </a:cubicBezTo>
                <a:cubicBezTo>
                  <a:pt x="9524" y="10017"/>
                  <a:pt x="9731" y="10068"/>
                  <a:pt x="9839" y="10168"/>
                </a:cubicBezTo>
                <a:cubicBezTo>
                  <a:pt x="9948" y="10269"/>
                  <a:pt x="10002" y="10447"/>
                  <a:pt x="10002" y="10703"/>
                </a:cubicBezTo>
                <a:cubicBezTo>
                  <a:pt x="10002" y="10844"/>
                  <a:pt x="9985" y="11001"/>
                  <a:pt x="9949" y="11172"/>
                </a:cubicBezTo>
                <a:cubicBezTo>
                  <a:pt x="9914" y="11343"/>
                  <a:pt x="9870" y="11526"/>
                  <a:pt x="9818" y="11717"/>
                </a:cubicBezTo>
                <a:lnTo>
                  <a:pt x="9235" y="13719"/>
                </a:lnTo>
                <a:cubicBezTo>
                  <a:pt x="9184" y="13929"/>
                  <a:pt x="9146" y="14118"/>
                  <a:pt x="9123" y="14285"/>
                </a:cubicBezTo>
                <a:cubicBezTo>
                  <a:pt x="9100" y="14451"/>
                  <a:pt x="9088" y="14615"/>
                  <a:pt x="9088" y="14775"/>
                </a:cubicBezTo>
                <a:cubicBezTo>
                  <a:pt x="9088" y="15186"/>
                  <a:pt x="9244" y="15526"/>
                  <a:pt x="9556" y="15793"/>
                </a:cubicBezTo>
                <a:cubicBezTo>
                  <a:pt x="9869" y="16060"/>
                  <a:pt x="10308" y="16194"/>
                  <a:pt x="10872" y="16194"/>
                </a:cubicBezTo>
                <a:cubicBezTo>
                  <a:pt x="11239" y="16194"/>
                  <a:pt x="11561" y="16147"/>
                  <a:pt x="11839" y="16053"/>
                </a:cubicBezTo>
                <a:cubicBezTo>
                  <a:pt x="12117" y="15960"/>
                  <a:pt x="12488" y="15824"/>
                  <a:pt x="12954" y="15645"/>
                </a:cubicBezTo>
                <a:lnTo>
                  <a:pt x="13109" y="15028"/>
                </a:lnTo>
                <a:cubicBezTo>
                  <a:pt x="13029" y="15065"/>
                  <a:pt x="12900" y="15107"/>
                  <a:pt x="12721" y="15155"/>
                </a:cubicBezTo>
                <a:cubicBezTo>
                  <a:pt x="12543" y="15204"/>
                  <a:pt x="12383" y="15228"/>
                  <a:pt x="12242" y="15228"/>
                </a:cubicBezTo>
              </a:path>
            </a:pathLst>
          </a:custGeom>
          <a:solidFill>
            <a:srgbClr val="15385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defTabSz="457200"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pic>
        <p:nvPicPr>
          <p:cNvPr id="10" name="Bilde" descr="Bilde">
            <a:extLst>
              <a:ext uri="{FF2B5EF4-FFF2-40B4-BE49-F238E27FC236}">
                <a16:creationId xmlns:a16="http://schemas.microsoft.com/office/drawing/2014/main" id="{5CC7F03B-13EE-4FA6-A869-E00B4F1DAF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921166" y="2624161"/>
            <a:ext cx="1194726" cy="898478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Rektangel">
            <a:extLst>
              <a:ext uri="{FF2B5EF4-FFF2-40B4-BE49-F238E27FC236}">
                <a16:creationId xmlns:a16="http://schemas.microsoft.com/office/drawing/2014/main" id="{B354E739-48B9-4263-8C17-E5E453EFE99A}"/>
              </a:ext>
            </a:extLst>
          </p:cNvPr>
          <p:cNvSpPr/>
          <p:nvPr userDrawn="1"/>
        </p:nvSpPr>
        <p:spPr>
          <a:xfrm>
            <a:off x="-25399" y="6891437"/>
            <a:ext cx="1181100" cy="5757764"/>
          </a:xfrm>
          <a:prstGeom prst="rect">
            <a:avLst/>
          </a:prstGeom>
          <a:solidFill>
            <a:srgbClr val="00395A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grpSp>
        <p:nvGrpSpPr>
          <p:cNvPr id="24" name="Gruppe">
            <a:extLst>
              <a:ext uri="{FF2B5EF4-FFF2-40B4-BE49-F238E27FC236}">
                <a16:creationId xmlns:a16="http://schemas.microsoft.com/office/drawing/2014/main" id="{24B1C08E-EE8C-4DB6-853B-3C6E45DC3896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25" name="Linje">
              <a:extLst>
                <a:ext uri="{FF2B5EF4-FFF2-40B4-BE49-F238E27FC236}">
                  <a16:creationId xmlns:a16="http://schemas.microsoft.com/office/drawing/2014/main" id="{864CEC94-FE67-4917-97A4-CF0340E97FC1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p:sp>
          <p:nvSpPr>
            <p:cNvPr id="26" name="Linje">
              <a:extLst>
                <a:ext uri="{FF2B5EF4-FFF2-40B4-BE49-F238E27FC236}">
                  <a16:creationId xmlns:a16="http://schemas.microsoft.com/office/drawing/2014/main" id="{F0C9C93A-4BE9-4B2D-8B78-D09773EEF0D3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</p:grpSp>
      <p:sp>
        <p:nvSpPr>
          <p:cNvPr id="27" name="Slide Number Placeholder 6">
            <a:extLst>
              <a:ext uri="{FF2B5EF4-FFF2-40B4-BE49-F238E27FC236}">
                <a16:creationId xmlns:a16="http://schemas.microsoft.com/office/drawing/2014/main" id="{98F84633-0E31-469F-A607-055383967421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Picture Placeholder 5">
            <a:extLst>
              <a:ext uri="{FF2B5EF4-FFF2-40B4-BE49-F238E27FC236}">
                <a16:creationId xmlns:a16="http://schemas.microsoft.com/office/drawing/2014/main" id="{BF9771A1-1544-4B75-9AC2-19A671BEE184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124282" y="6891338"/>
            <a:ext cx="22052062" cy="5757862"/>
          </a:xfrm>
        </p:spPr>
        <p:txBody>
          <a:bodyPr/>
          <a:lstStyle>
            <a:lvl1pPr marL="457200" marR="0" indent="-45720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lvl1pPr>
          </a:lstStyle>
          <a:p>
            <a:pPr marL="457200" marR="0" lvl="0" indent="-45720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b-NO" dirty="0"/>
              <a:t>Top </a:t>
            </a:r>
            <a:r>
              <a:rPr lang="nb-NO" dirty="0" err="1"/>
              <a:t>menu</a:t>
            </a:r>
            <a:r>
              <a:rPr lang="nb-NO" dirty="0"/>
              <a:t> «</a:t>
            </a:r>
            <a:r>
              <a:rPr lang="nb-NO" dirty="0" err="1"/>
              <a:t>Insert</a:t>
            </a:r>
            <a:r>
              <a:rPr lang="nb-NO" dirty="0"/>
              <a:t>». Select «Pictures» to </a:t>
            </a:r>
            <a:r>
              <a:rPr lang="nb-NO" dirty="0" err="1"/>
              <a:t>insert</a:t>
            </a:r>
            <a:r>
              <a:rPr lang="nb-NO" dirty="0"/>
              <a:t> an image</a:t>
            </a:r>
          </a:p>
          <a:p>
            <a:endParaRPr lang="nb-NO" dirty="0"/>
          </a:p>
        </p:txBody>
      </p:sp>
      <p:sp>
        <p:nvSpPr>
          <p:cNvPr id="17" name="Text Placeholder 27">
            <a:extLst>
              <a:ext uri="{FF2B5EF4-FFF2-40B4-BE49-F238E27FC236}">
                <a16:creationId xmlns:a16="http://schemas.microsoft.com/office/drawing/2014/main" id="{DD82D764-1DF5-457B-916C-51B1E57D807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1908484" y="10513417"/>
            <a:ext cx="885195" cy="1784351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 dirty="0"/>
              <a:t> </a:t>
            </a:r>
          </a:p>
        </p:txBody>
      </p:sp>
      <p:sp>
        <p:nvSpPr>
          <p:cNvPr id="18" name="Text Placeholder 48">
            <a:extLst>
              <a:ext uri="{FF2B5EF4-FFF2-40B4-BE49-F238E27FC236}">
                <a16:creationId xmlns:a16="http://schemas.microsoft.com/office/drawing/2014/main" id="{54872D36-8D5B-4B46-BE8C-07F5340332E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49090" y="2721744"/>
            <a:ext cx="8634140" cy="1409286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540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PREPARATIONS BEFORE THE LECTURE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D6AAA54F-09D5-4A2E-8637-65F955C3BFA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3461998" y="2522200"/>
            <a:ext cx="7975601" cy="1316698"/>
          </a:xfrm>
        </p:spPr>
        <p:txBody>
          <a:bodyPr>
            <a:noAutofit/>
          </a:bodyPr>
          <a:lstStyle>
            <a:lvl1pPr marL="0" indent="0">
              <a:lnSpc>
                <a:spcPts val="3840"/>
              </a:lnSpc>
              <a:buNone/>
              <a:defRPr sz="3200" b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Read mandatory articles and get an </a:t>
            </a:r>
            <a:br>
              <a:rPr lang="en-US" dirty="0"/>
            </a:br>
            <a:r>
              <a:rPr lang="en-US" dirty="0"/>
              <a:t>overview of the syllabus.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07C196B5-B5F8-4563-BE78-8ECAE1B50D4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3461999" y="3851597"/>
            <a:ext cx="9714345" cy="2444755"/>
          </a:xfrm>
        </p:spPr>
        <p:txBody>
          <a:bodyPr>
            <a:noAutofit/>
          </a:bodyPr>
          <a:lstStyle>
            <a:lvl1pPr marL="342900" indent="-342900">
              <a:lnSpc>
                <a:spcPct val="100000"/>
              </a:lnSpc>
              <a:spcAft>
                <a:spcPts val="2400"/>
              </a:spcAft>
              <a:buClr>
                <a:srgbClr val="3B6E8F"/>
              </a:buClr>
              <a:buSzPct val="150000"/>
              <a:buFont typeface="Arial" panose="020B0604020202020204" pitchFamily="34" charset="0"/>
              <a:buChar char="•"/>
              <a:defRPr sz="24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gravida </a:t>
            </a:r>
            <a:br>
              <a:rPr lang="en-US" dirty="0"/>
            </a:br>
            <a:r>
              <a:rPr lang="en-US" dirty="0" err="1"/>
              <a:t>urna</a:t>
            </a:r>
            <a:r>
              <a:rPr lang="en-US" dirty="0"/>
              <a:t> id </a:t>
            </a:r>
            <a:r>
              <a:rPr lang="en-US" dirty="0" err="1"/>
              <a:t>porttitor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accumsan</a:t>
            </a:r>
            <a:r>
              <a:rPr lang="en-US" dirty="0"/>
              <a:t> magna,</a:t>
            </a:r>
          </a:p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393769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- insert imag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ktangel">
            <a:extLst>
              <a:ext uri="{FF2B5EF4-FFF2-40B4-BE49-F238E27FC236}">
                <a16:creationId xmlns:a16="http://schemas.microsoft.com/office/drawing/2014/main" id="{C045F46F-78F1-47C7-AC7E-9490A4318907}"/>
              </a:ext>
            </a:extLst>
          </p:cNvPr>
          <p:cNvSpPr/>
          <p:nvPr userDrawn="1"/>
        </p:nvSpPr>
        <p:spPr>
          <a:xfrm>
            <a:off x="1155700" y="1054100"/>
            <a:ext cx="10989469" cy="11607800"/>
          </a:xfrm>
          <a:prstGeom prst="rect">
            <a:avLst/>
          </a:prstGeom>
          <a:solidFill>
            <a:srgbClr val="F5F5F5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1" name="Gruppe">
            <a:extLst>
              <a:ext uri="{FF2B5EF4-FFF2-40B4-BE49-F238E27FC236}">
                <a16:creationId xmlns:a16="http://schemas.microsoft.com/office/drawing/2014/main" id="{E0987DB0-E925-4411-BB80-27589C09CF70}"/>
              </a:ext>
            </a:extLst>
          </p:cNvPr>
          <p:cNvGrpSpPr/>
          <p:nvPr userDrawn="1"/>
        </p:nvGrpSpPr>
        <p:grpSpPr>
          <a:xfrm>
            <a:off x="21325489" y="9717409"/>
            <a:ext cx="1279981" cy="2530640"/>
            <a:chOff x="0" y="0"/>
            <a:chExt cx="1279980" cy="2530638"/>
          </a:xfrm>
        </p:grpSpPr>
        <p:pic>
          <p:nvPicPr>
            <p:cNvPr id="32" name="nhh_logo_1f_negativ_hvit.png" descr="nhh_logo_1f_negativ_hvit.png">
              <a:extLst>
                <a:ext uri="{FF2B5EF4-FFF2-40B4-BE49-F238E27FC236}">
                  <a16:creationId xmlns:a16="http://schemas.microsoft.com/office/drawing/2014/main" id="{6EA13DC0-2534-44CD-BDE1-D73AD73B4AC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2378" y="0"/>
              <a:ext cx="1055223" cy="210438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33" name="VIL NOE MER">
              <a:extLst>
                <a:ext uri="{FF2B5EF4-FFF2-40B4-BE49-F238E27FC236}">
                  <a16:creationId xmlns:a16="http://schemas.microsoft.com/office/drawing/2014/main" id="{C35CEC86-BD84-438D-A93D-FD4BCC3AAB33}"/>
                </a:ext>
              </a:extLst>
            </p:cNvPr>
            <p:cNvSpPr txBox="1"/>
            <p:nvPr/>
          </p:nvSpPr>
          <p:spPr>
            <a:xfrm>
              <a:off x="0" y="2212602"/>
              <a:ext cx="1279980" cy="31803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t">
              <a:spAutoFit/>
            </a:bodyPr>
            <a:lstStyle>
              <a:lvl1pPr>
                <a:defRPr sz="14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NeutrafaceText-Bold"/>
                </a:defRPr>
              </a:lvl1pPr>
            </a:lstStyle>
            <a:p>
              <a:r>
                <a:rPr>
                  <a:latin typeface="Arial" panose="020B0604020202020204" pitchFamily="34" charset="0"/>
                  <a:cs typeface="Arial" panose="020B0604020202020204" pitchFamily="34" charset="0"/>
                </a:rPr>
                <a:t>VIL NOE MER</a:t>
              </a:r>
            </a:p>
          </p:txBody>
        </p:sp>
      </p:grpSp>
      <p:sp>
        <p:nvSpPr>
          <p:cNvPr id="34" name="Linje">
            <a:extLst>
              <a:ext uri="{FF2B5EF4-FFF2-40B4-BE49-F238E27FC236}">
                <a16:creationId xmlns:a16="http://schemas.microsoft.com/office/drawing/2014/main" id="{2C75E16D-3341-4555-95E9-DD1569C22F71}"/>
              </a:ext>
            </a:extLst>
          </p:cNvPr>
          <p:cNvSpPr/>
          <p:nvPr userDrawn="1"/>
        </p:nvSpPr>
        <p:spPr>
          <a:xfrm flipV="1">
            <a:off x="3111500" y="3671943"/>
            <a:ext cx="1" cy="6120157"/>
          </a:xfrm>
          <a:prstGeom prst="line">
            <a:avLst/>
          </a:prstGeom>
          <a:ln w="114300">
            <a:solidFill>
              <a:srgbClr val="E2E464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Picture Placeholder 42">
            <a:extLst>
              <a:ext uri="{FF2B5EF4-FFF2-40B4-BE49-F238E27FC236}">
                <a16:creationId xmlns:a16="http://schemas.microsoft.com/office/drawing/2014/main" id="{9245A367-CF01-4AA3-86DF-B47F4E4ABD6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192000" y="1054100"/>
            <a:ext cx="10966450" cy="116078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nb-NO" dirty="0"/>
          </a:p>
        </p:txBody>
      </p:sp>
      <p:pic>
        <p:nvPicPr>
          <p:cNvPr id="37" name="nhh_logo_1f_negativ_hvit.png" descr="nhh_logo_1f_negativ_hvit.png">
            <a:extLst>
              <a:ext uri="{FF2B5EF4-FFF2-40B4-BE49-F238E27FC236}">
                <a16:creationId xmlns:a16="http://schemas.microsoft.com/office/drawing/2014/main" id="{53EDAE35-128A-4C48-8B28-52AC85C9DF3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07766" y="10532467"/>
            <a:ext cx="885195" cy="1765301"/>
          </a:xfrm>
          <a:prstGeom prst="rect">
            <a:avLst/>
          </a:prstGeom>
          <a:ln w="12700">
            <a:miter lim="400000"/>
          </a:ln>
        </p:spPr>
      </p:pic>
      <p:pic>
        <p:nvPicPr>
          <p:cNvPr id="44" name="nhh_logo_1f_negativ_hvit.png" descr="nhh_logo_1f_negativ_hvit.png">
            <a:extLst>
              <a:ext uri="{FF2B5EF4-FFF2-40B4-BE49-F238E27FC236}">
                <a16:creationId xmlns:a16="http://schemas.microsoft.com/office/drawing/2014/main" id="{1A467157-84CE-4681-8A4B-33EC7DF77D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060166" y="10684867"/>
            <a:ext cx="885195" cy="1765301"/>
          </a:xfrm>
          <a:prstGeom prst="rect">
            <a:avLst/>
          </a:prstGeom>
          <a:ln w="12700">
            <a:miter lim="400000"/>
          </a:ln>
        </p:spPr>
      </p:pic>
      <p:sp>
        <p:nvSpPr>
          <p:cNvPr id="35" name="Rektangel">
            <a:extLst>
              <a:ext uri="{FF2B5EF4-FFF2-40B4-BE49-F238E27FC236}">
                <a16:creationId xmlns:a16="http://schemas.microsoft.com/office/drawing/2014/main" id="{49F81342-201D-462C-A726-662C586C746D}"/>
              </a:ext>
            </a:extLst>
          </p:cNvPr>
          <p:cNvSpPr/>
          <p:nvPr userDrawn="1"/>
        </p:nvSpPr>
        <p:spPr>
          <a:xfrm>
            <a:off x="10972800" y="1054099"/>
            <a:ext cx="1228329" cy="11607802"/>
          </a:xfrm>
          <a:prstGeom prst="rect">
            <a:avLst/>
          </a:prstGeom>
          <a:solidFill>
            <a:srgbClr val="00395A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 Placeholder 48">
            <a:extLst>
              <a:ext uri="{FF2B5EF4-FFF2-40B4-BE49-F238E27FC236}">
                <a16:creationId xmlns:a16="http://schemas.microsoft.com/office/drawing/2014/main" id="{0D4DC9B2-31EE-4B95-840A-93A44CABD2F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39369" y="3671943"/>
            <a:ext cx="6405562" cy="1003393"/>
          </a:xfrm>
        </p:spPr>
        <p:txBody>
          <a:bodyPr>
            <a:normAutofit/>
          </a:bodyPr>
          <a:lstStyle>
            <a:lvl1pPr marL="0" indent="0">
              <a:buNone/>
              <a:defRPr sz="5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INDEX - CONTENT</a:t>
            </a:r>
            <a:endParaRPr lang="nb-NO" dirty="0"/>
          </a:p>
        </p:txBody>
      </p:sp>
      <p:sp>
        <p:nvSpPr>
          <p:cNvPr id="21" name="Text Placeholder 53">
            <a:extLst>
              <a:ext uri="{FF2B5EF4-FFF2-40B4-BE49-F238E27FC236}">
                <a16:creationId xmlns:a16="http://schemas.microsoft.com/office/drawing/2014/main" id="{8CD21F70-8F31-4FC2-8B52-22E859853BB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77469" y="5546272"/>
            <a:ext cx="6405562" cy="4188677"/>
          </a:xfrm>
        </p:spPr>
        <p:txBody>
          <a:bodyPr>
            <a:normAutofit/>
          </a:bodyPr>
          <a:lstStyle>
            <a:lvl1pPr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    Click to add text</a:t>
            </a:r>
            <a:endParaRPr lang="nb-NO" dirty="0"/>
          </a:p>
        </p:txBody>
      </p:sp>
      <p:grpSp>
        <p:nvGrpSpPr>
          <p:cNvPr id="22" name="Gruppe">
            <a:extLst>
              <a:ext uri="{FF2B5EF4-FFF2-40B4-BE49-F238E27FC236}">
                <a16:creationId xmlns:a16="http://schemas.microsoft.com/office/drawing/2014/main" id="{D5692385-7A34-4C87-81E0-0D4A6E541F42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26" name="Linje">
              <a:extLst>
                <a:ext uri="{FF2B5EF4-FFF2-40B4-BE49-F238E27FC236}">
                  <a16:creationId xmlns:a16="http://schemas.microsoft.com/office/drawing/2014/main" id="{3F6ECEAD-5E8B-4E97-BDAF-8069714C8871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Linje">
              <a:extLst>
                <a:ext uri="{FF2B5EF4-FFF2-40B4-BE49-F238E27FC236}">
                  <a16:creationId xmlns:a16="http://schemas.microsoft.com/office/drawing/2014/main" id="{225B0D60-F278-421E-9D5C-E6986CE48E3C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56D570EC-A7CC-4E4C-9017-35916D32FBA4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F9A07579-C08D-47BE-9F29-7F60C48BC94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1908484" y="10513417"/>
            <a:ext cx="885195" cy="1784351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b-NO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099831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stion 4 - insert imag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">
            <a:extLst>
              <a:ext uri="{FF2B5EF4-FFF2-40B4-BE49-F238E27FC236}">
                <a16:creationId xmlns:a16="http://schemas.microsoft.com/office/drawing/2014/main" id="{E96401C5-A118-4D68-BB25-1D7418D70471}"/>
              </a:ext>
            </a:extLst>
          </p:cNvPr>
          <p:cNvSpPr/>
          <p:nvPr userDrawn="1"/>
        </p:nvSpPr>
        <p:spPr>
          <a:xfrm>
            <a:off x="1155700" y="1054100"/>
            <a:ext cx="22052062" cy="116078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25CC2D2-1F39-4197-A620-F2D073F3964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124282" y="6891338"/>
            <a:ext cx="22052062" cy="5757862"/>
          </a:xfrm>
        </p:spPr>
        <p:txBody>
          <a:bodyPr/>
          <a:lstStyle>
            <a:lvl1pPr marL="457200" marR="0" indent="-45720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457200" marR="0" lvl="0" indent="-45720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b-NO" dirty="0"/>
              <a:t>Top </a:t>
            </a:r>
            <a:r>
              <a:rPr lang="nb-NO" dirty="0" err="1"/>
              <a:t>menu</a:t>
            </a:r>
            <a:r>
              <a:rPr lang="nb-NO" dirty="0"/>
              <a:t> «</a:t>
            </a:r>
            <a:r>
              <a:rPr lang="nb-NO" dirty="0" err="1"/>
              <a:t>Insert</a:t>
            </a:r>
            <a:r>
              <a:rPr lang="nb-NO" dirty="0"/>
              <a:t>». Select «Pictures» to </a:t>
            </a:r>
            <a:r>
              <a:rPr lang="nb-NO" dirty="0" err="1"/>
              <a:t>insert</a:t>
            </a:r>
            <a:r>
              <a:rPr lang="nb-NO" dirty="0"/>
              <a:t> an image</a:t>
            </a:r>
          </a:p>
          <a:p>
            <a:endParaRPr lang="nb-NO" dirty="0"/>
          </a:p>
        </p:txBody>
      </p:sp>
      <p:sp>
        <p:nvSpPr>
          <p:cNvPr id="8" name="Rektangel">
            <a:extLst>
              <a:ext uri="{FF2B5EF4-FFF2-40B4-BE49-F238E27FC236}">
                <a16:creationId xmlns:a16="http://schemas.microsoft.com/office/drawing/2014/main" id="{3DA0775F-57A4-4EBB-B782-AFA0611A58F6}"/>
              </a:ext>
            </a:extLst>
          </p:cNvPr>
          <p:cNvSpPr/>
          <p:nvPr userDrawn="1"/>
        </p:nvSpPr>
        <p:spPr>
          <a:xfrm>
            <a:off x="-25399" y="6891437"/>
            <a:ext cx="1181100" cy="5757764"/>
          </a:xfrm>
          <a:prstGeom prst="rect">
            <a:avLst/>
          </a:prstGeom>
          <a:solidFill>
            <a:srgbClr val="E2E46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1A92AE-39EA-40AA-92B1-9174067C358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34713" y="2411365"/>
            <a:ext cx="21031200" cy="2339557"/>
          </a:xfrm>
        </p:spPr>
        <p:txBody>
          <a:bodyPr>
            <a:noAutofit/>
          </a:bodyPr>
          <a:lstStyle>
            <a:lvl1pPr algn="ctr">
              <a:defRPr sz="14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  <a:endParaRPr lang="nb-NO" dirty="0"/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6913816B-CF08-4646-9237-F1199B09A0E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490027" y="4783006"/>
            <a:ext cx="9435362" cy="1296952"/>
          </a:xfrm>
        </p:spPr>
        <p:txBody>
          <a:bodyPr>
            <a:noAutofit/>
          </a:bodyPr>
          <a:lstStyle>
            <a:lvl1pPr marL="0" indent="0" algn="ctr">
              <a:buNone/>
              <a:defRPr sz="200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.</a:t>
            </a:r>
          </a:p>
        </p:txBody>
      </p:sp>
      <p:sp>
        <p:nvSpPr>
          <p:cNvPr id="22" name="Text Placeholder 27">
            <a:extLst>
              <a:ext uri="{FF2B5EF4-FFF2-40B4-BE49-F238E27FC236}">
                <a16:creationId xmlns:a16="http://schemas.microsoft.com/office/drawing/2014/main" id="{7FB7F475-DD10-407E-A286-1D93D93F6BC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907765" y="10513417"/>
            <a:ext cx="885195" cy="178435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b-NO" dirty="0"/>
              <a:t> </a:t>
            </a:r>
          </a:p>
        </p:txBody>
      </p:sp>
      <p:grpSp>
        <p:nvGrpSpPr>
          <p:cNvPr id="23" name="Gruppe">
            <a:extLst>
              <a:ext uri="{FF2B5EF4-FFF2-40B4-BE49-F238E27FC236}">
                <a16:creationId xmlns:a16="http://schemas.microsoft.com/office/drawing/2014/main" id="{659F5F0B-27CB-4BAA-9D32-8FDD394575B6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24" name="Linje">
              <a:extLst>
                <a:ext uri="{FF2B5EF4-FFF2-40B4-BE49-F238E27FC236}">
                  <a16:creationId xmlns:a16="http://schemas.microsoft.com/office/drawing/2014/main" id="{F8FE6D89-6A6E-4D98-A1E9-8DDFFA7927FD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Linje">
              <a:extLst>
                <a:ext uri="{FF2B5EF4-FFF2-40B4-BE49-F238E27FC236}">
                  <a16:creationId xmlns:a16="http://schemas.microsoft.com/office/drawing/2014/main" id="{258F7044-5F44-4E60-9712-B4C2403D262F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6" name="Slide Number Placeholder 6">
            <a:extLst>
              <a:ext uri="{FF2B5EF4-FFF2-40B4-BE49-F238E27FC236}">
                <a16:creationId xmlns:a16="http://schemas.microsoft.com/office/drawing/2014/main" id="{0AE60D58-3B40-4F0A-BFFA-48B4F841DE67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2280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stion 4 - insert imag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">
            <a:extLst>
              <a:ext uri="{FF2B5EF4-FFF2-40B4-BE49-F238E27FC236}">
                <a16:creationId xmlns:a16="http://schemas.microsoft.com/office/drawing/2014/main" id="{E96401C5-A118-4D68-BB25-1D7418D70471}"/>
              </a:ext>
            </a:extLst>
          </p:cNvPr>
          <p:cNvSpPr/>
          <p:nvPr userDrawn="1"/>
        </p:nvSpPr>
        <p:spPr>
          <a:xfrm>
            <a:off x="1155700" y="1054100"/>
            <a:ext cx="22052062" cy="116078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25CC2D2-1F39-4197-A620-F2D073F3964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124282" y="6891338"/>
            <a:ext cx="22052062" cy="5757862"/>
          </a:xfrm>
        </p:spPr>
        <p:txBody>
          <a:bodyPr/>
          <a:lstStyle>
            <a:lvl1pPr marL="457200" marR="0" indent="-45720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457200" marR="0" lvl="0" indent="-45720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b-NO" dirty="0"/>
              <a:t>Top </a:t>
            </a:r>
            <a:r>
              <a:rPr lang="nb-NO" dirty="0" err="1"/>
              <a:t>menu</a:t>
            </a:r>
            <a:r>
              <a:rPr lang="nb-NO" dirty="0"/>
              <a:t> «</a:t>
            </a:r>
            <a:r>
              <a:rPr lang="nb-NO" dirty="0" err="1"/>
              <a:t>Insert</a:t>
            </a:r>
            <a:r>
              <a:rPr lang="nb-NO" dirty="0"/>
              <a:t>». Select «Pictures» to </a:t>
            </a:r>
            <a:r>
              <a:rPr lang="nb-NO" dirty="0" err="1"/>
              <a:t>insert</a:t>
            </a:r>
            <a:r>
              <a:rPr lang="nb-NO" dirty="0"/>
              <a:t> an image</a:t>
            </a:r>
          </a:p>
          <a:p>
            <a:endParaRPr lang="nb-NO" dirty="0"/>
          </a:p>
        </p:txBody>
      </p:sp>
      <p:sp>
        <p:nvSpPr>
          <p:cNvPr id="8" name="Rektangel">
            <a:extLst>
              <a:ext uri="{FF2B5EF4-FFF2-40B4-BE49-F238E27FC236}">
                <a16:creationId xmlns:a16="http://schemas.microsoft.com/office/drawing/2014/main" id="{3DA0775F-57A4-4EBB-B782-AFA0611A58F6}"/>
              </a:ext>
            </a:extLst>
          </p:cNvPr>
          <p:cNvSpPr/>
          <p:nvPr userDrawn="1"/>
        </p:nvSpPr>
        <p:spPr>
          <a:xfrm>
            <a:off x="-25399" y="6891437"/>
            <a:ext cx="1181100" cy="5757764"/>
          </a:xfrm>
          <a:prstGeom prst="rect">
            <a:avLst/>
          </a:prstGeom>
          <a:solidFill>
            <a:srgbClr val="E2E46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1A92AE-39EA-40AA-92B1-9174067C358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34713" y="2411365"/>
            <a:ext cx="21031200" cy="2339557"/>
          </a:xfrm>
        </p:spPr>
        <p:txBody>
          <a:bodyPr>
            <a:noAutofit/>
          </a:bodyPr>
          <a:lstStyle>
            <a:lvl1pPr algn="ctr">
              <a:defRPr sz="14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  <a:endParaRPr lang="nb-NO" dirty="0"/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6913816B-CF08-4646-9237-F1199B09A0E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490027" y="4783006"/>
            <a:ext cx="9435362" cy="1296952"/>
          </a:xfrm>
        </p:spPr>
        <p:txBody>
          <a:bodyPr>
            <a:noAutofit/>
          </a:bodyPr>
          <a:lstStyle>
            <a:lvl1pPr marL="0" indent="0" algn="ctr">
              <a:buNone/>
              <a:defRPr sz="200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.</a:t>
            </a:r>
          </a:p>
        </p:txBody>
      </p:sp>
      <p:grpSp>
        <p:nvGrpSpPr>
          <p:cNvPr id="23" name="Gruppe">
            <a:extLst>
              <a:ext uri="{FF2B5EF4-FFF2-40B4-BE49-F238E27FC236}">
                <a16:creationId xmlns:a16="http://schemas.microsoft.com/office/drawing/2014/main" id="{659F5F0B-27CB-4BAA-9D32-8FDD394575B6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24" name="Linje">
              <a:extLst>
                <a:ext uri="{FF2B5EF4-FFF2-40B4-BE49-F238E27FC236}">
                  <a16:creationId xmlns:a16="http://schemas.microsoft.com/office/drawing/2014/main" id="{F8FE6D89-6A6E-4D98-A1E9-8DDFFA7927FD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Linje">
              <a:extLst>
                <a:ext uri="{FF2B5EF4-FFF2-40B4-BE49-F238E27FC236}">
                  <a16:creationId xmlns:a16="http://schemas.microsoft.com/office/drawing/2014/main" id="{258F7044-5F44-4E60-9712-B4C2403D262F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6" name="Slide Number Placeholder 6">
            <a:extLst>
              <a:ext uri="{FF2B5EF4-FFF2-40B4-BE49-F238E27FC236}">
                <a16:creationId xmlns:a16="http://schemas.microsoft.com/office/drawing/2014/main" id="{0AE60D58-3B40-4F0A-BFFA-48B4F841DE67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Placeholder 27">
            <a:extLst>
              <a:ext uri="{FF2B5EF4-FFF2-40B4-BE49-F238E27FC236}">
                <a16:creationId xmlns:a16="http://schemas.microsoft.com/office/drawing/2014/main" id="{8D852C83-DECD-431F-BC0D-087B8A0A91A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1908484" y="10513417"/>
            <a:ext cx="885195" cy="178435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b-NO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540364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ext -  insert image blue yellow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">
            <a:extLst>
              <a:ext uri="{FF2B5EF4-FFF2-40B4-BE49-F238E27FC236}">
                <a16:creationId xmlns:a16="http://schemas.microsoft.com/office/drawing/2014/main" id="{6161DC10-51C4-4C6A-9F70-3D23BD1F2300}"/>
              </a:ext>
            </a:extLst>
          </p:cNvPr>
          <p:cNvSpPr/>
          <p:nvPr userDrawn="1"/>
        </p:nvSpPr>
        <p:spPr>
          <a:xfrm>
            <a:off x="1155700" y="1054100"/>
            <a:ext cx="22052062" cy="116078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DDE14B-CAC4-47FB-B376-1C3132EEBEEB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193366" y="1054100"/>
            <a:ext cx="12155657" cy="11607800"/>
          </a:xfrm>
        </p:spPr>
        <p:txBody>
          <a:bodyPr/>
          <a:lstStyle>
            <a:lvl1pPr marL="0" marR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US" b="0" i="0" smtClean="0"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 dirty="0"/>
              <a:t>Top </a:t>
            </a:r>
            <a:r>
              <a:rPr lang="nb-NO" dirty="0" err="1"/>
              <a:t>menu</a:t>
            </a:r>
            <a:r>
              <a:rPr lang="nb-NO" dirty="0"/>
              <a:t> «</a:t>
            </a:r>
            <a:r>
              <a:rPr lang="nb-NO" dirty="0" err="1"/>
              <a:t>Insert</a:t>
            </a:r>
            <a:r>
              <a:rPr lang="nb-NO" dirty="0"/>
              <a:t>». Select «Pictures» to </a:t>
            </a:r>
            <a:r>
              <a:rPr lang="nb-NO" dirty="0" err="1"/>
              <a:t>insert</a:t>
            </a:r>
            <a:r>
              <a:rPr lang="nb-NO" dirty="0"/>
              <a:t> an image</a:t>
            </a:r>
          </a:p>
        </p:txBody>
      </p:sp>
      <p:sp>
        <p:nvSpPr>
          <p:cNvPr id="25" name="Text Placeholder 48">
            <a:extLst>
              <a:ext uri="{FF2B5EF4-FFF2-40B4-BE49-F238E27FC236}">
                <a16:creationId xmlns:a16="http://schemas.microsoft.com/office/drawing/2014/main" id="{D3227D63-E9DF-418E-991A-1FBE336C516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87436" y="2998887"/>
            <a:ext cx="12803588" cy="7718225"/>
          </a:xfrm>
          <a:solidFill>
            <a:srgbClr val="153857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58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nb-NO" dirty="0"/>
              <a:t>0</a:t>
            </a:r>
          </a:p>
        </p:txBody>
      </p:sp>
      <p:pic>
        <p:nvPicPr>
          <p:cNvPr id="10" name="nhh_logo_1f_positiv_helblaa.png" descr="nhh_logo_1f_positiv_helblaa.png">
            <a:extLst>
              <a:ext uri="{FF2B5EF4-FFF2-40B4-BE49-F238E27FC236}">
                <a16:creationId xmlns:a16="http://schemas.microsoft.com/office/drawing/2014/main" id="{65390716-0252-4B67-95F6-ABC8BBD501A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07766" y="10532467"/>
            <a:ext cx="885195" cy="1765301"/>
          </a:xfrm>
          <a:prstGeom prst="rect">
            <a:avLst/>
          </a:prstGeom>
          <a:ln w="12700">
            <a:miter lim="400000"/>
          </a:ln>
        </p:spPr>
      </p:pic>
      <p:sp>
        <p:nvSpPr>
          <p:cNvPr id="23" name="Linje">
            <a:extLst>
              <a:ext uri="{FF2B5EF4-FFF2-40B4-BE49-F238E27FC236}">
                <a16:creationId xmlns:a16="http://schemas.microsoft.com/office/drawing/2014/main" id="{13C6E5BA-2CF0-45DA-8316-926AF003AC83}"/>
              </a:ext>
            </a:extLst>
          </p:cNvPr>
          <p:cNvSpPr/>
          <p:nvPr userDrawn="1"/>
        </p:nvSpPr>
        <p:spPr>
          <a:xfrm flipV="1">
            <a:off x="9019432" y="4394200"/>
            <a:ext cx="0" cy="5271032"/>
          </a:xfrm>
          <a:prstGeom prst="line">
            <a:avLst/>
          </a:prstGeom>
          <a:ln w="114300">
            <a:solidFill>
              <a:srgbClr val="E2E464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 Placeholder 48">
            <a:extLst>
              <a:ext uri="{FF2B5EF4-FFF2-40B4-BE49-F238E27FC236}">
                <a16:creationId xmlns:a16="http://schemas.microsoft.com/office/drawing/2014/main" id="{8D27730E-1E91-47FA-A6C1-B9785AE811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494684" y="4147849"/>
            <a:ext cx="10596340" cy="101140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5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LOREM  IPSUM</a:t>
            </a:r>
            <a:endParaRPr lang="nb-NO" dirty="0"/>
          </a:p>
        </p:txBody>
      </p:sp>
      <p:sp>
        <p:nvSpPr>
          <p:cNvPr id="27" name="Text Placeholder 12">
            <a:extLst>
              <a:ext uri="{FF2B5EF4-FFF2-40B4-BE49-F238E27FC236}">
                <a16:creationId xmlns:a16="http://schemas.microsoft.com/office/drawing/2014/main" id="{5A36BEE2-1860-4DCB-90ED-68540516A6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537833" y="5159252"/>
            <a:ext cx="8345170" cy="389481"/>
          </a:xfrm>
        </p:spPr>
        <p:txBody>
          <a:bodyPr>
            <a:noAutofit/>
          </a:bodyPr>
          <a:lstStyle>
            <a:lvl1pPr marL="0" indent="0">
              <a:buNone/>
              <a:defRPr sz="22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8" name="Text Placeholder 12">
            <a:extLst>
              <a:ext uri="{FF2B5EF4-FFF2-40B4-BE49-F238E27FC236}">
                <a16:creationId xmlns:a16="http://schemas.microsoft.com/office/drawing/2014/main" id="{10B8FEC4-3B84-474B-B3DB-E155CE1E3CB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537833" y="6220442"/>
            <a:ext cx="8361212" cy="3444790"/>
          </a:xfrm>
        </p:spPr>
        <p:txBody>
          <a:bodyPr>
            <a:noAutofit/>
          </a:bodyPr>
          <a:lstStyle>
            <a:lvl1pPr marL="342900" indent="-342900">
              <a:buClr>
                <a:srgbClr val="E2E464"/>
              </a:buClr>
              <a:buSzPct val="150000"/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Lorem ipsum</a:t>
            </a:r>
          </a:p>
          <a:p>
            <a:pPr lvl="0"/>
            <a:r>
              <a:rPr lang="en-US" dirty="0"/>
              <a:t>Lorem ipsum</a:t>
            </a:r>
          </a:p>
          <a:p>
            <a:pPr lvl="0"/>
            <a:r>
              <a:rPr lang="en-US" dirty="0"/>
              <a:t>Lorem ipsum</a:t>
            </a:r>
          </a:p>
          <a:p>
            <a:pPr lvl="0"/>
            <a:r>
              <a:rPr lang="en-US" dirty="0"/>
              <a:t>Lorem ipsum</a:t>
            </a:r>
          </a:p>
          <a:p>
            <a:pPr lvl="0"/>
            <a:r>
              <a:rPr lang="en-US" dirty="0"/>
              <a:t>Lorem ipsum</a:t>
            </a:r>
          </a:p>
          <a:p>
            <a:pPr lvl="0"/>
            <a:r>
              <a:rPr lang="en-US" dirty="0"/>
              <a:t>Loren ipsum</a:t>
            </a:r>
          </a:p>
          <a:p>
            <a:pPr lvl="0"/>
            <a:endParaRPr lang="en-US" dirty="0"/>
          </a:p>
        </p:txBody>
      </p:sp>
      <p:sp>
        <p:nvSpPr>
          <p:cNvPr id="29" name="Text Placeholder 48">
            <a:extLst>
              <a:ext uri="{FF2B5EF4-FFF2-40B4-BE49-F238E27FC236}">
                <a16:creationId xmlns:a16="http://schemas.microsoft.com/office/drawing/2014/main" id="{F22306D1-3959-4562-9E3D-A1FBF558FF7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964762" y="4394200"/>
            <a:ext cx="122087" cy="5271032"/>
          </a:xfrm>
          <a:solidFill>
            <a:srgbClr val="E2E46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050" b="0">
                <a:solidFill>
                  <a:srgbClr val="E2E4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nb-NO" dirty="0"/>
              <a:t>1</a:t>
            </a:r>
          </a:p>
        </p:txBody>
      </p:sp>
      <p:grpSp>
        <p:nvGrpSpPr>
          <p:cNvPr id="30" name="Gruppe">
            <a:extLst>
              <a:ext uri="{FF2B5EF4-FFF2-40B4-BE49-F238E27FC236}">
                <a16:creationId xmlns:a16="http://schemas.microsoft.com/office/drawing/2014/main" id="{D3463E4E-D672-423D-B29D-5B549180C052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31" name="Linje">
              <a:extLst>
                <a:ext uri="{FF2B5EF4-FFF2-40B4-BE49-F238E27FC236}">
                  <a16:creationId xmlns:a16="http://schemas.microsoft.com/office/drawing/2014/main" id="{6E988360-3A22-420C-AA7D-53AFB9A5ED74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Linje">
              <a:extLst>
                <a:ext uri="{FF2B5EF4-FFF2-40B4-BE49-F238E27FC236}">
                  <a16:creationId xmlns:a16="http://schemas.microsoft.com/office/drawing/2014/main" id="{838776F1-7EBA-4F97-8EC7-C24DEBACA83C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3" name="Slide Number Placeholder 6">
            <a:extLst>
              <a:ext uri="{FF2B5EF4-FFF2-40B4-BE49-F238E27FC236}">
                <a16:creationId xmlns:a16="http://schemas.microsoft.com/office/drawing/2014/main" id="{52E9A0BC-6DDD-45AB-A294-2112E4D03382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84905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ext -  insert image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">
            <a:extLst>
              <a:ext uri="{FF2B5EF4-FFF2-40B4-BE49-F238E27FC236}">
                <a16:creationId xmlns:a16="http://schemas.microsoft.com/office/drawing/2014/main" id="{6161DC10-51C4-4C6A-9F70-3D23BD1F2300}"/>
              </a:ext>
            </a:extLst>
          </p:cNvPr>
          <p:cNvSpPr/>
          <p:nvPr userDrawn="1"/>
        </p:nvSpPr>
        <p:spPr>
          <a:xfrm>
            <a:off x="1155700" y="1054100"/>
            <a:ext cx="22052062" cy="116078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DDE14B-CAC4-47FB-B376-1C3132EEBEEB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193366" y="1054100"/>
            <a:ext cx="12155657" cy="11607800"/>
          </a:xfrm>
        </p:spPr>
        <p:txBody>
          <a:bodyPr/>
          <a:lstStyle>
            <a:lvl1pPr marL="0" marR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US" b="0" i="0" smtClean="0"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 dirty="0"/>
              <a:t>Top </a:t>
            </a:r>
            <a:r>
              <a:rPr lang="nb-NO" dirty="0" err="1"/>
              <a:t>menu</a:t>
            </a:r>
            <a:r>
              <a:rPr lang="nb-NO" dirty="0"/>
              <a:t> «</a:t>
            </a:r>
            <a:r>
              <a:rPr lang="nb-NO" dirty="0" err="1"/>
              <a:t>Insert</a:t>
            </a:r>
            <a:r>
              <a:rPr lang="nb-NO" dirty="0"/>
              <a:t>». Select «Pictures» to </a:t>
            </a:r>
            <a:r>
              <a:rPr lang="nb-NO" dirty="0" err="1"/>
              <a:t>insert</a:t>
            </a:r>
            <a:r>
              <a:rPr lang="nb-NO" dirty="0"/>
              <a:t> an image</a:t>
            </a:r>
          </a:p>
        </p:txBody>
      </p:sp>
      <p:sp>
        <p:nvSpPr>
          <p:cNvPr id="25" name="Text Placeholder 48">
            <a:extLst>
              <a:ext uri="{FF2B5EF4-FFF2-40B4-BE49-F238E27FC236}">
                <a16:creationId xmlns:a16="http://schemas.microsoft.com/office/drawing/2014/main" id="{D3227D63-E9DF-418E-991A-1FBE336C516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87436" y="2998887"/>
            <a:ext cx="11429777" cy="7718225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58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nb-NO" dirty="0"/>
              <a:t>0</a:t>
            </a:r>
          </a:p>
        </p:txBody>
      </p:sp>
      <p:sp>
        <p:nvSpPr>
          <p:cNvPr id="9" name="Rektangel">
            <a:extLst>
              <a:ext uri="{FF2B5EF4-FFF2-40B4-BE49-F238E27FC236}">
                <a16:creationId xmlns:a16="http://schemas.microsoft.com/office/drawing/2014/main" id="{2C8C2A90-A090-4126-AA61-68D01AA477B7}"/>
              </a:ext>
            </a:extLst>
          </p:cNvPr>
          <p:cNvSpPr/>
          <p:nvPr userDrawn="1"/>
        </p:nvSpPr>
        <p:spPr>
          <a:xfrm>
            <a:off x="18719800" y="2998887"/>
            <a:ext cx="1397000" cy="7718226"/>
          </a:xfrm>
          <a:prstGeom prst="rect">
            <a:avLst/>
          </a:prstGeom>
          <a:solidFill>
            <a:srgbClr val="E2E46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nhh_logo_1f_positiv_helblaa.png" descr="nhh_logo_1f_positiv_helblaa.png">
            <a:extLst>
              <a:ext uri="{FF2B5EF4-FFF2-40B4-BE49-F238E27FC236}">
                <a16:creationId xmlns:a16="http://schemas.microsoft.com/office/drawing/2014/main" id="{65390716-0252-4B67-95F6-ABC8BBD501A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07766" y="10532467"/>
            <a:ext cx="885195" cy="1765301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Text Placeholder 48">
            <a:extLst>
              <a:ext uri="{FF2B5EF4-FFF2-40B4-BE49-F238E27FC236}">
                <a16:creationId xmlns:a16="http://schemas.microsoft.com/office/drawing/2014/main" id="{3D47208C-9EB0-45A6-AD5B-D24EE47DD41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453863" y="4117769"/>
            <a:ext cx="8404360" cy="113622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5800" b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LOREM  IPSUM</a:t>
            </a:r>
            <a:endParaRPr lang="nb-NO" dirty="0"/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9D866351-63E7-4EE4-9864-0AB221A8C94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505312" y="5407537"/>
            <a:ext cx="8423521" cy="656499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DONEC SCELERISQUE GRAVIDA URNA ID PORTTITOR.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548C3050-630E-40E4-945B-3D694621025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502726" y="6064037"/>
            <a:ext cx="6783262" cy="1198705"/>
          </a:xfrm>
        </p:spPr>
        <p:txBody>
          <a:bodyPr>
            <a:noAutofit/>
          </a:bodyPr>
          <a:lstStyle>
            <a:lvl1pPr marL="0" indent="0">
              <a:buNone/>
              <a:defRPr sz="2000" b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gravida </a:t>
            </a:r>
            <a:br>
              <a:rPr lang="en-US" dirty="0"/>
            </a:br>
            <a:r>
              <a:rPr lang="en-US" dirty="0" err="1"/>
              <a:t>urna</a:t>
            </a:r>
            <a:r>
              <a:rPr lang="en-US" dirty="0"/>
              <a:t> id </a:t>
            </a:r>
            <a:r>
              <a:rPr lang="en-US" dirty="0" err="1"/>
              <a:t>porttitor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accumsan</a:t>
            </a:r>
            <a:r>
              <a:rPr lang="en-US" dirty="0"/>
              <a:t> magna,</a:t>
            </a:r>
          </a:p>
        </p:txBody>
      </p:sp>
      <p:grpSp>
        <p:nvGrpSpPr>
          <p:cNvPr id="20" name="Gruppe">
            <a:extLst>
              <a:ext uri="{FF2B5EF4-FFF2-40B4-BE49-F238E27FC236}">
                <a16:creationId xmlns:a16="http://schemas.microsoft.com/office/drawing/2014/main" id="{A8B6206F-6BF9-4011-86BE-17F911794AFC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23" name="Linje">
              <a:extLst>
                <a:ext uri="{FF2B5EF4-FFF2-40B4-BE49-F238E27FC236}">
                  <a16:creationId xmlns:a16="http://schemas.microsoft.com/office/drawing/2014/main" id="{E25ECD21-F3BE-46D0-BEF9-1B6ABA9EC5BB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Linje">
              <a:extLst>
                <a:ext uri="{FF2B5EF4-FFF2-40B4-BE49-F238E27FC236}">
                  <a16:creationId xmlns:a16="http://schemas.microsoft.com/office/drawing/2014/main" id="{509C54FD-6E1D-4276-AE14-1DF5F60DB466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6" name="Slide Number Placeholder 6">
            <a:extLst>
              <a:ext uri="{FF2B5EF4-FFF2-40B4-BE49-F238E27FC236}">
                <a16:creationId xmlns:a16="http://schemas.microsoft.com/office/drawing/2014/main" id="{D5636170-F026-453A-A260-D865DB325E7E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13135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ext -  insert imag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">
            <a:extLst>
              <a:ext uri="{FF2B5EF4-FFF2-40B4-BE49-F238E27FC236}">
                <a16:creationId xmlns:a16="http://schemas.microsoft.com/office/drawing/2014/main" id="{6161DC10-51C4-4C6A-9F70-3D23BD1F2300}"/>
              </a:ext>
            </a:extLst>
          </p:cNvPr>
          <p:cNvSpPr/>
          <p:nvPr userDrawn="1"/>
        </p:nvSpPr>
        <p:spPr>
          <a:xfrm>
            <a:off x="1155700" y="1054100"/>
            <a:ext cx="22052062" cy="116078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DDE14B-CAC4-47FB-B376-1C3132EEBEEB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193366" y="1054100"/>
            <a:ext cx="12155657" cy="11607800"/>
          </a:xfrm>
        </p:spPr>
        <p:txBody>
          <a:bodyPr/>
          <a:lstStyle>
            <a:lvl1pPr marL="0" marR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US" b="0" i="0" smtClean="0"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 dirty="0"/>
              <a:t>Top </a:t>
            </a:r>
            <a:r>
              <a:rPr lang="nb-NO" dirty="0" err="1"/>
              <a:t>menu</a:t>
            </a:r>
            <a:r>
              <a:rPr lang="nb-NO" dirty="0"/>
              <a:t> «</a:t>
            </a:r>
            <a:r>
              <a:rPr lang="nb-NO" dirty="0" err="1"/>
              <a:t>Insert</a:t>
            </a:r>
            <a:r>
              <a:rPr lang="nb-NO" dirty="0"/>
              <a:t>». Select «Pictures» to </a:t>
            </a:r>
            <a:r>
              <a:rPr lang="nb-NO" dirty="0" err="1"/>
              <a:t>insert</a:t>
            </a:r>
            <a:r>
              <a:rPr lang="nb-NO" dirty="0"/>
              <a:t> an image</a:t>
            </a:r>
          </a:p>
        </p:txBody>
      </p:sp>
      <p:sp>
        <p:nvSpPr>
          <p:cNvPr id="25" name="Text Placeholder 48">
            <a:extLst>
              <a:ext uri="{FF2B5EF4-FFF2-40B4-BE49-F238E27FC236}">
                <a16:creationId xmlns:a16="http://schemas.microsoft.com/office/drawing/2014/main" id="{D3227D63-E9DF-418E-991A-1FBE336C516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87436" y="2998887"/>
            <a:ext cx="11429777" cy="7718225"/>
          </a:xfrm>
          <a:solidFill>
            <a:srgbClr val="153857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58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nb-NO" dirty="0"/>
              <a:t>0</a:t>
            </a:r>
          </a:p>
        </p:txBody>
      </p:sp>
      <p:pic>
        <p:nvPicPr>
          <p:cNvPr id="10" name="nhh_logo_1f_positiv_helblaa.png" descr="nhh_logo_1f_positiv_helblaa.png">
            <a:extLst>
              <a:ext uri="{FF2B5EF4-FFF2-40B4-BE49-F238E27FC236}">
                <a16:creationId xmlns:a16="http://schemas.microsoft.com/office/drawing/2014/main" id="{65390716-0252-4B67-95F6-ABC8BBD501A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07766" y="10532467"/>
            <a:ext cx="885195" cy="1765301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Text Placeholder 48">
            <a:extLst>
              <a:ext uri="{FF2B5EF4-FFF2-40B4-BE49-F238E27FC236}">
                <a16:creationId xmlns:a16="http://schemas.microsoft.com/office/drawing/2014/main" id="{3D47208C-9EB0-45A6-AD5B-D24EE47DD41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453863" y="4117769"/>
            <a:ext cx="8404360" cy="113622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58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LOREM  IPSUM</a:t>
            </a:r>
            <a:endParaRPr lang="nb-NO" dirty="0"/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9D866351-63E7-4EE4-9864-0AB221A8C94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505313" y="5407537"/>
            <a:ext cx="8352910" cy="417530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DONEC SCELERISQUE GRAVIDA URNA ID PORTTITOR.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548C3050-630E-40E4-945B-3D694621025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502726" y="6064037"/>
            <a:ext cx="6783262" cy="1198705"/>
          </a:xfrm>
        </p:spPr>
        <p:txBody>
          <a:bodyPr>
            <a:noAutofit/>
          </a:bodyPr>
          <a:lstStyle>
            <a:lvl1pPr marL="0" indent="0">
              <a:buNone/>
              <a:defRPr sz="2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gravida </a:t>
            </a:r>
            <a:br>
              <a:rPr lang="en-US" dirty="0"/>
            </a:br>
            <a:r>
              <a:rPr lang="en-US" dirty="0" err="1"/>
              <a:t>urna</a:t>
            </a:r>
            <a:r>
              <a:rPr lang="en-US" dirty="0"/>
              <a:t> id </a:t>
            </a:r>
            <a:r>
              <a:rPr lang="en-US" dirty="0" err="1"/>
              <a:t>porttitor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accumsan</a:t>
            </a:r>
            <a:r>
              <a:rPr lang="en-US" dirty="0"/>
              <a:t> magna,</a:t>
            </a:r>
          </a:p>
        </p:txBody>
      </p:sp>
      <p:grpSp>
        <p:nvGrpSpPr>
          <p:cNvPr id="20" name="Gruppe">
            <a:extLst>
              <a:ext uri="{FF2B5EF4-FFF2-40B4-BE49-F238E27FC236}">
                <a16:creationId xmlns:a16="http://schemas.microsoft.com/office/drawing/2014/main" id="{986BDA23-0B13-4D07-B231-64BF54FB7551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23" name="Linje">
              <a:extLst>
                <a:ext uri="{FF2B5EF4-FFF2-40B4-BE49-F238E27FC236}">
                  <a16:creationId xmlns:a16="http://schemas.microsoft.com/office/drawing/2014/main" id="{CA1F61D0-9200-43BE-AFAB-05095B23E55B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Linje">
              <a:extLst>
                <a:ext uri="{FF2B5EF4-FFF2-40B4-BE49-F238E27FC236}">
                  <a16:creationId xmlns:a16="http://schemas.microsoft.com/office/drawing/2014/main" id="{E60B432C-14C4-4F44-BCF1-9708F33A15AE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6" name="Slide Number Placeholder 6">
            <a:extLst>
              <a:ext uri="{FF2B5EF4-FFF2-40B4-BE49-F238E27FC236}">
                <a16:creationId xmlns:a16="http://schemas.microsoft.com/office/drawing/2014/main" id="{25054F7B-CA5A-460D-BB64-8E3175577EE4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2476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ext -  inser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ktangel">
            <a:extLst>
              <a:ext uri="{FF2B5EF4-FFF2-40B4-BE49-F238E27FC236}">
                <a16:creationId xmlns:a16="http://schemas.microsoft.com/office/drawing/2014/main" id="{BA834D51-35B5-4CBF-A8EE-5986D5DDDE72}"/>
              </a:ext>
            </a:extLst>
          </p:cNvPr>
          <p:cNvSpPr/>
          <p:nvPr userDrawn="1"/>
        </p:nvSpPr>
        <p:spPr>
          <a:xfrm>
            <a:off x="1155700" y="1054100"/>
            <a:ext cx="22052062" cy="116078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igur">
            <a:extLst>
              <a:ext uri="{FF2B5EF4-FFF2-40B4-BE49-F238E27FC236}">
                <a16:creationId xmlns:a16="http://schemas.microsoft.com/office/drawing/2014/main" id="{2704B443-88C5-4A87-823D-6B7CC6E37279}"/>
              </a:ext>
            </a:extLst>
          </p:cNvPr>
          <p:cNvSpPr/>
          <p:nvPr userDrawn="1"/>
        </p:nvSpPr>
        <p:spPr>
          <a:xfrm>
            <a:off x="22301200" y="1385293"/>
            <a:ext cx="558800" cy="5588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874" y="5396"/>
                </a:moveTo>
                <a:cubicBezTo>
                  <a:pt x="11493" y="5396"/>
                  <a:pt x="11166" y="5519"/>
                  <a:pt x="10894" y="5766"/>
                </a:cubicBezTo>
                <a:cubicBezTo>
                  <a:pt x="10621" y="6013"/>
                  <a:pt x="10484" y="6310"/>
                  <a:pt x="10484" y="6658"/>
                </a:cubicBezTo>
                <a:cubicBezTo>
                  <a:pt x="10484" y="7005"/>
                  <a:pt x="10621" y="7301"/>
                  <a:pt x="10894" y="7545"/>
                </a:cubicBezTo>
                <a:cubicBezTo>
                  <a:pt x="11166" y="7790"/>
                  <a:pt x="11493" y="7912"/>
                  <a:pt x="11874" y="7912"/>
                </a:cubicBezTo>
                <a:cubicBezTo>
                  <a:pt x="12255" y="7912"/>
                  <a:pt x="12581" y="7790"/>
                  <a:pt x="12852" y="7545"/>
                </a:cubicBezTo>
                <a:cubicBezTo>
                  <a:pt x="13122" y="7301"/>
                  <a:pt x="13257" y="7005"/>
                  <a:pt x="13257" y="6658"/>
                </a:cubicBezTo>
                <a:cubicBezTo>
                  <a:pt x="13257" y="6310"/>
                  <a:pt x="13122" y="6013"/>
                  <a:pt x="12852" y="5766"/>
                </a:cubicBezTo>
                <a:cubicBezTo>
                  <a:pt x="12581" y="5519"/>
                  <a:pt x="12255" y="5396"/>
                  <a:pt x="11874" y="5396"/>
                </a:cubicBezTo>
                <a:moveTo>
                  <a:pt x="12242" y="15228"/>
                </a:moveTo>
                <a:cubicBezTo>
                  <a:pt x="11942" y="15228"/>
                  <a:pt x="11730" y="15180"/>
                  <a:pt x="11608" y="15083"/>
                </a:cubicBezTo>
                <a:cubicBezTo>
                  <a:pt x="11486" y="14987"/>
                  <a:pt x="11425" y="14807"/>
                  <a:pt x="11425" y="14542"/>
                </a:cubicBezTo>
                <a:cubicBezTo>
                  <a:pt x="11425" y="14436"/>
                  <a:pt x="11444" y="14281"/>
                  <a:pt x="11482" y="14076"/>
                </a:cubicBezTo>
                <a:cubicBezTo>
                  <a:pt x="11519" y="13870"/>
                  <a:pt x="11562" y="13687"/>
                  <a:pt x="11609" y="13527"/>
                </a:cubicBezTo>
                <a:lnTo>
                  <a:pt x="12189" y="11532"/>
                </a:lnTo>
                <a:cubicBezTo>
                  <a:pt x="12246" y="11349"/>
                  <a:pt x="12284" y="11148"/>
                  <a:pt x="12306" y="10929"/>
                </a:cubicBezTo>
                <a:cubicBezTo>
                  <a:pt x="12327" y="10709"/>
                  <a:pt x="12337" y="10557"/>
                  <a:pt x="12337" y="10469"/>
                </a:cubicBezTo>
                <a:cubicBezTo>
                  <a:pt x="12337" y="10049"/>
                  <a:pt x="12185" y="9707"/>
                  <a:pt x="11882" y="9444"/>
                </a:cubicBezTo>
                <a:cubicBezTo>
                  <a:pt x="11578" y="9182"/>
                  <a:pt x="11146" y="9050"/>
                  <a:pt x="10586" y="9050"/>
                </a:cubicBezTo>
                <a:cubicBezTo>
                  <a:pt x="10275" y="9050"/>
                  <a:pt x="9945" y="9104"/>
                  <a:pt x="9597" y="9211"/>
                </a:cubicBezTo>
                <a:cubicBezTo>
                  <a:pt x="9248" y="9319"/>
                  <a:pt x="8884" y="9448"/>
                  <a:pt x="8502" y="9599"/>
                </a:cubicBezTo>
                <a:lnTo>
                  <a:pt x="8347" y="10216"/>
                </a:lnTo>
                <a:cubicBezTo>
                  <a:pt x="8460" y="10175"/>
                  <a:pt x="8595" y="10131"/>
                  <a:pt x="8753" y="10085"/>
                </a:cubicBezTo>
                <a:cubicBezTo>
                  <a:pt x="8911" y="10040"/>
                  <a:pt x="9066" y="10017"/>
                  <a:pt x="9217" y="10017"/>
                </a:cubicBezTo>
                <a:cubicBezTo>
                  <a:pt x="9524" y="10017"/>
                  <a:pt x="9731" y="10068"/>
                  <a:pt x="9839" y="10168"/>
                </a:cubicBezTo>
                <a:cubicBezTo>
                  <a:pt x="9948" y="10269"/>
                  <a:pt x="10002" y="10447"/>
                  <a:pt x="10002" y="10703"/>
                </a:cubicBezTo>
                <a:cubicBezTo>
                  <a:pt x="10002" y="10844"/>
                  <a:pt x="9985" y="11001"/>
                  <a:pt x="9949" y="11172"/>
                </a:cubicBezTo>
                <a:cubicBezTo>
                  <a:pt x="9914" y="11343"/>
                  <a:pt x="9870" y="11526"/>
                  <a:pt x="9818" y="11717"/>
                </a:cubicBezTo>
                <a:lnTo>
                  <a:pt x="9235" y="13719"/>
                </a:lnTo>
                <a:cubicBezTo>
                  <a:pt x="9184" y="13929"/>
                  <a:pt x="9146" y="14118"/>
                  <a:pt x="9123" y="14285"/>
                </a:cubicBezTo>
                <a:cubicBezTo>
                  <a:pt x="9100" y="14451"/>
                  <a:pt x="9088" y="14615"/>
                  <a:pt x="9088" y="14775"/>
                </a:cubicBezTo>
                <a:cubicBezTo>
                  <a:pt x="9088" y="15186"/>
                  <a:pt x="9244" y="15526"/>
                  <a:pt x="9556" y="15793"/>
                </a:cubicBezTo>
                <a:cubicBezTo>
                  <a:pt x="9869" y="16060"/>
                  <a:pt x="10308" y="16194"/>
                  <a:pt x="10872" y="16194"/>
                </a:cubicBezTo>
                <a:cubicBezTo>
                  <a:pt x="11239" y="16194"/>
                  <a:pt x="11561" y="16147"/>
                  <a:pt x="11839" y="16053"/>
                </a:cubicBezTo>
                <a:cubicBezTo>
                  <a:pt x="12117" y="15960"/>
                  <a:pt x="12488" y="15824"/>
                  <a:pt x="12954" y="15645"/>
                </a:cubicBezTo>
                <a:lnTo>
                  <a:pt x="13109" y="15028"/>
                </a:lnTo>
                <a:cubicBezTo>
                  <a:pt x="13029" y="15065"/>
                  <a:pt x="12900" y="15107"/>
                  <a:pt x="12721" y="15155"/>
                </a:cubicBezTo>
                <a:cubicBezTo>
                  <a:pt x="12543" y="15204"/>
                  <a:pt x="12383" y="15228"/>
                  <a:pt x="12242" y="15228"/>
                </a:cubicBezTo>
              </a:path>
            </a:pathLst>
          </a:custGeom>
          <a:solidFill>
            <a:srgbClr val="15385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defTabSz="457200"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je">
            <a:extLst>
              <a:ext uri="{FF2B5EF4-FFF2-40B4-BE49-F238E27FC236}">
                <a16:creationId xmlns:a16="http://schemas.microsoft.com/office/drawing/2014/main" id="{05FD3C89-5415-4821-8427-12C06BCDA421}"/>
              </a:ext>
            </a:extLst>
          </p:cNvPr>
          <p:cNvSpPr/>
          <p:nvPr userDrawn="1"/>
        </p:nvSpPr>
        <p:spPr>
          <a:xfrm flipV="1">
            <a:off x="11234578" y="3187700"/>
            <a:ext cx="0" cy="7048500"/>
          </a:xfrm>
          <a:prstGeom prst="line">
            <a:avLst/>
          </a:prstGeom>
          <a:ln w="114300">
            <a:solidFill>
              <a:srgbClr val="E2E464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nhh_logo_1f_positiv_helblaa.png" descr="nhh_logo_1f_positiv_helblaa.png">
            <a:extLst>
              <a:ext uri="{FF2B5EF4-FFF2-40B4-BE49-F238E27FC236}">
                <a16:creationId xmlns:a16="http://schemas.microsoft.com/office/drawing/2014/main" id="{E59FD3AE-0765-4FCC-A75E-8B959349F19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07766" y="10532467"/>
            <a:ext cx="885195" cy="1765301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Text Placeholder 48">
            <a:extLst>
              <a:ext uri="{FF2B5EF4-FFF2-40B4-BE49-F238E27FC236}">
                <a16:creationId xmlns:a16="http://schemas.microsoft.com/office/drawing/2014/main" id="{F63060AF-1E38-417C-9FB6-C8153CD3173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732835" y="2853938"/>
            <a:ext cx="8404365" cy="113622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580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LOREM  IPSUM</a:t>
            </a:r>
            <a:endParaRPr lang="nb-NO" dirty="0"/>
          </a:p>
        </p:txBody>
      </p:sp>
      <p:sp>
        <p:nvSpPr>
          <p:cNvPr id="27" name="Text Placeholder 12">
            <a:extLst>
              <a:ext uri="{FF2B5EF4-FFF2-40B4-BE49-F238E27FC236}">
                <a16:creationId xmlns:a16="http://schemas.microsoft.com/office/drawing/2014/main" id="{308CBD7E-A73C-4899-8327-6DD9F8EA593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742039" y="5600700"/>
            <a:ext cx="8361212" cy="4635500"/>
          </a:xfrm>
        </p:spPr>
        <p:txBody>
          <a:bodyPr>
            <a:noAutofit/>
          </a:bodyPr>
          <a:lstStyle>
            <a:lvl1pPr marL="342900" indent="-342900">
              <a:buClr>
                <a:srgbClr val="3B6E8F"/>
              </a:buClr>
              <a:buSzPct val="150000"/>
              <a:buFont typeface="Arial" panose="020B0604020202020204" pitchFamily="34" charset="0"/>
              <a:buChar char="•"/>
              <a:defRPr sz="24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 dirty="0"/>
              <a:t>Lorem ipsum </a:t>
            </a:r>
          </a:p>
          <a:p>
            <a:pPr lvl="0"/>
            <a:r>
              <a:rPr lang="en-US" dirty="0"/>
              <a:t>Lorem ipsum</a:t>
            </a:r>
          </a:p>
          <a:p>
            <a:pPr lvl="0"/>
            <a:r>
              <a:rPr lang="en-US" dirty="0"/>
              <a:t>Lorem ipsum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A18BEA-1D2E-4289-91D1-8AD17F78AF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176238" y="1054100"/>
            <a:ext cx="8215412" cy="116078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nb-NO"/>
          </a:p>
        </p:txBody>
      </p:sp>
      <p:grpSp>
        <p:nvGrpSpPr>
          <p:cNvPr id="20" name="Gruppe">
            <a:extLst>
              <a:ext uri="{FF2B5EF4-FFF2-40B4-BE49-F238E27FC236}">
                <a16:creationId xmlns:a16="http://schemas.microsoft.com/office/drawing/2014/main" id="{FB20E47B-828B-41AB-AAE5-E5E612B89898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21" name="Linje">
              <a:extLst>
                <a:ext uri="{FF2B5EF4-FFF2-40B4-BE49-F238E27FC236}">
                  <a16:creationId xmlns:a16="http://schemas.microsoft.com/office/drawing/2014/main" id="{02D2D5DC-958F-4995-9754-FFE49D767E2F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Linje">
              <a:extLst>
                <a:ext uri="{FF2B5EF4-FFF2-40B4-BE49-F238E27FC236}">
                  <a16:creationId xmlns:a16="http://schemas.microsoft.com/office/drawing/2014/main" id="{6F0AF64D-F046-497D-BE75-7EC7F8556B71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5" name="Slide Number Placeholder 6">
            <a:extLst>
              <a:ext uri="{FF2B5EF4-FFF2-40B4-BE49-F238E27FC236}">
                <a16:creationId xmlns:a16="http://schemas.microsoft.com/office/drawing/2014/main" id="{B42FA5DA-1028-4B54-AF50-EBAB365AB5A1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0601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- insert imag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">
            <a:extLst>
              <a:ext uri="{FF2B5EF4-FFF2-40B4-BE49-F238E27FC236}">
                <a16:creationId xmlns:a16="http://schemas.microsoft.com/office/drawing/2014/main" id="{4DC1B5D4-045A-4E2C-B3A5-348C37CD577D}"/>
              </a:ext>
            </a:extLst>
          </p:cNvPr>
          <p:cNvSpPr/>
          <p:nvPr userDrawn="1"/>
        </p:nvSpPr>
        <p:spPr>
          <a:xfrm>
            <a:off x="1155700" y="1054100"/>
            <a:ext cx="22052062" cy="116078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824C6C-86DE-4EFA-A9D3-5B41B199705E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4934767" y="1057274"/>
            <a:ext cx="8247580" cy="11604625"/>
          </a:xfrm>
        </p:spPr>
        <p:txBody>
          <a:bodyPr/>
          <a:lstStyle>
            <a:lvl1pPr marL="457200" marR="0" indent="-45720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457200" marR="0" lvl="0" indent="-45720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b-NO" dirty="0"/>
              <a:t>Top </a:t>
            </a:r>
            <a:r>
              <a:rPr lang="nb-NO" dirty="0" err="1"/>
              <a:t>menu</a:t>
            </a:r>
            <a:r>
              <a:rPr lang="nb-NO" dirty="0"/>
              <a:t> «</a:t>
            </a:r>
            <a:r>
              <a:rPr lang="nb-NO" dirty="0" err="1"/>
              <a:t>Insert</a:t>
            </a:r>
            <a:r>
              <a:rPr lang="nb-NO" dirty="0"/>
              <a:t>». Select «Pictures» to </a:t>
            </a:r>
            <a:r>
              <a:rPr lang="nb-NO" dirty="0" err="1"/>
              <a:t>insert</a:t>
            </a:r>
            <a:r>
              <a:rPr lang="nb-NO" dirty="0"/>
              <a:t> an image</a:t>
            </a:r>
          </a:p>
          <a:p>
            <a:endParaRPr lang="nb-NO" dirty="0"/>
          </a:p>
        </p:txBody>
      </p:sp>
      <p:sp>
        <p:nvSpPr>
          <p:cNvPr id="19" name="Text Placeholder 48">
            <a:extLst>
              <a:ext uri="{FF2B5EF4-FFF2-40B4-BE49-F238E27FC236}">
                <a16:creationId xmlns:a16="http://schemas.microsoft.com/office/drawing/2014/main" id="{7CC0D6DC-E892-4991-944C-6B598E50816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0985351" y="2997662"/>
            <a:ext cx="8128968" cy="7718224"/>
          </a:xfrm>
          <a:solidFill>
            <a:srgbClr val="153857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58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nb-NO" dirty="0"/>
              <a:t>0</a:t>
            </a:r>
          </a:p>
        </p:txBody>
      </p:sp>
      <p:sp>
        <p:nvSpPr>
          <p:cNvPr id="11" name="Linje">
            <a:extLst>
              <a:ext uri="{FF2B5EF4-FFF2-40B4-BE49-F238E27FC236}">
                <a16:creationId xmlns:a16="http://schemas.microsoft.com/office/drawing/2014/main" id="{39B4F5B3-C233-461A-8BD1-304DA8E636BA}"/>
              </a:ext>
            </a:extLst>
          </p:cNvPr>
          <p:cNvSpPr/>
          <p:nvPr userDrawn="1"/>
        </p:nvSpPr>
        <p:spPr>
          <a:xfrm flipV="1">
            <a:off x="12172451" y="4381500"/>
            <a:ext cx="0" cy="4981808"/>
          </a:xfrm>
          <a:prstGeom prst="line">
            <a:avLst/>
          </a:prstGeom>
          <a:ln w="114300">
            <a:solidFill>
              <a:srgbClr val="E2E464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D90B0E9B-10F0-43A8-BF63-BD4234E7C45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012617" y="4070814"/>
            <a:ext cx="3784522" cy="389481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2" name="Text Placeholder 48">
            <a:extLst>
              <a:ext uri="{FF2B5EF4-FFF2-40B4-BE49-F238E27FC236}">
                <a16:creationId xmlns:a16="http://schemas.microsoft.com/office/drawing/2014/main" id="{5215F211-E2E9-4535-B4F2-F8981E6150B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598158" y="4315686"/>
            <a:ext cx="5374240" cy="2216478"/>
          </a:xfrm>
        </p:spPr>
        <p:txBody>
          <a:bodyPr>
            <a:normAutofit/>
          </a:bodyPr>
          <a:lstStyle>
            <a:lvl1pPr marL="0" indent="0">
              <a:lnSpc>
                <a:spcPts val="5500"/>
              </a:lnSpc>
              <a:buNone/>
              <a:defRPr sz="5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LOREM </a:t>
            </a:r>
          </a:p>
          <a:p>
            <a:pPr lvl="0"/>
            <a:r>
              <a:rPr lang="en-US" dirty="0"/>
              <a:t>IPSUM</a:t>
            </a:r>
            <a:endParaRPr lang="nb-NO" dirty="0"/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0BF96A4D-EF6D-474E-BCC0-CE8F9A20A3D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598166" y="6482972"/>
            <a:ext cx="5374247" cy="302471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Clr>
                <a:srgbClr val="E2E464"/>
              </a:buClr>
              <a:buSzPct val="150000"/>
              <a:buFont typeface="Arial" panose="020B0604020202020204" pitchFamily="34" charset="0"/>
              <a:buNone/>
              <a:defRPr sz="19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.</a:t>
            </a:r>
          </a:p>
        </p:txBody>
      </p:sp>
      <p:sp>
        <p:nvSpPr>
          <p:cNvPr id="25" name="Chart Placeholder 24">
            <a:extLst>
              <a:ext uri="{FF2B5EF4-FFF2-40B4-BE49-F238E27FC236}">
                <a16:creationId xmlns:a16="http://schemas.microsoft.com/office/drawing/2014/main" id="{245933CB-3236-48F8-8E4E-787E87F10408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2980920" y="4517445"/>
            <a:ext cx="6607707" cy="6015022"/>
          </a:xfrm>
          <a:ln>
            <a:noFill/>
          </a:ln>
        </p:spPr>
        <p:txBody>
          <a:bodyPr/>
          <a:lstStyle>
            <a:lvl1pPr marL="457200" marR="0" indent="-45720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nb-NO" dirty="0"/>
          </a:p>
        </p:txBody>
      </p:sp>
      <p:grpSp>
        <p:nvGrpSpPr>
          <p:cNvPr id="32" name="Gruppe">
            <a:extLst>
              <a:ext uri="{FF2B5EF4-FFF2-40B4-BE49-F238E27FC236}">
                <a16:creationId xmlns:a16="http://schemas.microsoft.com/office/drawing/2014/main" id="{1B4B50EB-4EF2-410D-A6F7-0F267BF66357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33" name="Linje">
              <a:extLst>
                <a:ext uri="{FF2B5EF4-FFF2-40B4-BE49-F238E27FC236}">
                  <a16:creationId xmlns:a16="http://schemas.microsoft.com/office/drawing/2014/main" id="{0F2AD8AC-4E49-4403-A136-306CF0F4C8EC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Linje">
              <a:extLst>
                <a:ext uri="{FF2B5EF4-FFF2-40B4-BE49-F238E27FC236}">
                  <a16:creationId xmlns:a16="http://schemas.microsoft.com/office/drawing/2014/main" id="{87EC2252-9EB4-4F88-AA0F-4D103004E13A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5" name="Slide Number Placeholder 6">
            <a:extLst>
              <a:ext uri="{FF2B5EF4-FFF2-40B4-BE49-F238E27FC236}">
                <a16:creationId xmlns:a16="http://schemas.microsoft.com/office/drawing/2014/main" id="{5ABD56A5-FB4E-47BF-B426-480812E46625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3B2B11DC-6E8F-47CA-BBA4-88CF7620E2A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908484" y="10513417"/>
            <a:ext cx="885195" cy="178435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b-NO" dirty="0"/>
              <a:t> </a:t>
            </a:r>
          </a:p>
        </p:txBody>
      </p:sp>
      <p:sp>
        <p:nvSpPr>
          <p:cNvPr id="27" name="Text Placeholder 48">
            <a:extLst>
              <a:ext uri="{FF2B5EF4-FFF2-40B4-BE49-F238E27FC236}">
                <a16:creationId xmlns:a16="http://schemas.microsoft.com/office/drawing/2014/main" id="{35DA97D8-1246-4079-82C2-847D420EF92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 flipH="1">
            <a:off x="12121551" y="4378659"/>
            <a:ext cx="97117" cy="4984649"/>
          </a:xfrm>
          <a:solidFill>
            <a:srgbClr val="E2E46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050" b="0">
                <a:solidFill>
                  <a:srgbClr val="E2E4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nb-NO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2610603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">
            <a:extLst>
              <a:ext uri="{FF2B5EF4-FFF2-40B4-BE49-F238E27FC236}">
                <a16:creationId xmlns:a16="http://schemas.microsoft.com/office/drawing/2014/main" id="{889FB5E7-5800-4E76-A61B-56D58839C535}"/>
              </a:ext>
            </a:extLst>
          </p:cNvPr>
          <p:cNvSpPr/>
          <p:nvPr userDrawn="1"/>
        </p:nvSpPr>
        <p:spPr>
          <a:xfrm>
            <a:off x="1176238" y="1054100"/>
            <a:ext cx="22010986" cy="11607800"/>
          </a:xfrm>
          <a:prstGeom prst="rect">
            <a:avLst/>
          </a:prstGeom>
          <a:solidFill>
            <a:srgbClr val="00395A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je">
            <a:extLst>
              <a:ext uri="{FF2B5EF4-FFF2-40B4-BE49-F238E27FC236}">
                <a16:creationId xmlns:a16="http://schemas.microsoft.com/office/drawing/2014/main" id="{CB7B9FDD-C910-4F57-A5AC-1935ABC01D08}"/>
              </a:ext>
            </a:extLst>
          </p:cNvPr>
          <p:cNvSpPr/>
          <p:nvPr userDrawn="1"/>
        </p:nvSpPr>
        <p:spPr>
          <a:xfrm flipV="1">
            <a:off x="4244232" y="4443237"/>
            <a:ext cx="0" cy="4570778"/>
          </a:xfrm>
          <a:prstGeom prst="line">
            <a:avLst/>
          </a:prstGeom>
          <a:ln w="114300">
            <a:solidFill>
              <a:srgbClr val="E2E464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B9DCE13-C76F-414D-BD87-4CA22820E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53324" y="7271022"/>
            <a:ext cx="12764651" cy="2339557"/>
          </a:xfrm>
        </p:spPr>
        <p:txBody>
          <a:bodyPr>
            <a:noAutofit/>
          </a:bodyPr>
          <a:lstStyle>
            <a:lvl1pPr algn="l">
              <a:defRPr sz="14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THANK YOU</a:t>
            </a:r>
            <a:endParaRPr lang="nb-NO" dirty="0"/>
          </a:p>
        </p:txBody>
      </p:sp>
      <p:pic>
        <p:nvPicPr>
          <p:cNvPr id="20" name="nhh_logo_1f_negativ_hvit.png" descr="nhh_logo_1f_negativ_hvit.png">
            <a:extLst>
              <a:ext uri="{FF2B5EF4-FFF2-40B4-BE49-F238E27FC236}">
                <a16:creationId xmlns:a16="http://schemas.microsoft.com/office/drawing/2014/main" id="{99AE57C6-FFE4-4769-BCD1-F3CC9EE5D9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431" y="4435170"/>
            <a:ext cx="1055224" cy="2104383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  <p:grpSp>
        <p:nvGrpSpPr>
          <p:cNvPr id="17" name="Gruppe">
            <a:extLst>
              <a:ext uri="{FF2B5EF4-FFF2-40B4-BE49-F238E27FC236}">
                <a16:creationId xmlns:a16="http://schemas.microsoft.com/office/drawing/2014/main" id="{5EB9EF8F-A856-4A09-B6A5-2A805AFD15A8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18" name="Linje">
              <a:extLst>
                <a:ext uri="{FF2B5EF4-FFF2-40B4-BE49-F238E27FC236}">
                  <a16:creationId xmlns:a16="http://schemas.microsoft.com/office/drawing/2014/main" id="{5852E98D-301B-4835-99E2-983ECE305358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p:sp>
          <p:nvSpPr>
            <p:cNvPr id="22" name="Linje">
              <a:extLst>
                <a:ext uri="{FF2B5EF4-FFF2-40B4-BE49-F238E27FC236}">
                  <a16:creationId xmlns:a16="http://schemas.microsoft.com/office/drawing/2014/main" id="{5E7D9D4F-547C-4D1D-B9CC-61E575DBFC33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</p:grpSp>
      <p:sp>
        <p:nvSpPr>
          <p:cNvPr id="23" name="Slide Number Placeholder 6">
            <a:extLst>
              <a:ext uri="{FF2B5EF4-FFF2-40B4-BE49-F238E27FC236}">
                <a16:creationId xmlns:a16="http://schemas.microsoft.com/office/drawing/2014/main" id="{34F33A0D-C7ED-45C8-9A9E-1740276D19C4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5407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">
            <a:extLst>
              <a:ext uri="{FF2B5EF4-FFF2-40B4-BE49-F238E27FC236}">
                <a16:creationId xmlns:a16="http://schemas.microsoft.com/office/drawing/2014/main" id="{3F7CB62C-AFB1-4BF3-A37D-197E5FEF214B}"/>
              </a:ext>
            </a:extLst>
          </p:cNvPr>
          <p:cNvSpPr/>
          <p:nvPr userDrawn="1"/>
        </p:nvSpPr>
        <p:spPr>
          <a:xfrm>
            <a:off x="1155700" y="1054100"/>
            <a:ext cx="22052062" cy="116078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Placeholder 27">
            <a:extLst>
              <a:ext uri="{FF2B5EF4-FFF2-40B4-BE49-F238E27FC236}">
                <a16:creationId xmlns:a16="http://schemas.microsoft.com/office/drawing/2014/main" id="{0FB7F317-47AF-4D1E-89D4-1A748F942D1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908484" y="10513417"/>
            <a:ext cx="885195" cy="178435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b-NO" dirty="0"/>
              <a:t> </a:t>
            </a:r>
          </a:p>
        </p:txBody>
      </p:sp>
      <p:grpSp>
        <p:nvGrpSpPr>
          <p:cNvPr id="17" name="Gruppe">
            <a:extLst>
              <a:ext uri="{FF2B5EF4-FFF2-40B4-BE49-F238E27FC236}">
                <a16:creationId xmlns:a16="http://schemas.microsoft.com/office/drawing/2014/main" id="{461ABD16-6439-48B7-83EF-2368878C0A81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18" name="Linje">
              <a:extLst>
                <a:ext uri="{FF2B5EF4-FFF2-40B4-BE49-F238E27FC236}">
                  <a16:creationId xmlns:a16="http://schemas.microsoft.com/office/drawing/2014/main" id="{2CE337BE-AB41-463D-A5F4-02B456604E17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p:sp>
          <p:nvSpPr>
            <p:cNvPr id="19" name="Linje">
              <a:extLst>
                <a:ext uri="{FF2B5EF4-FFF2-40B4-BE49-F238E27FC236}">
                  <a16:creationId xmlns:a16="http://schemas.microsoft.com/office/drawing/2014/main" id="{EB4225A0-4805-44E0-B06F-8B374F975D80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</p:grpSp>
      <p:sp>
        <p:nvSpPr>
          <p:cNvPr id="20" name="Slide Number Placeholder 6">
            <a:extLst>
              <a:ext uri="{FF2B5EF4-FFF2-40B4-BE49-F238E27FC236}">
                <a16:creationId xmlns:a16="http://schemas.microsoft.com/office/drawing/2014/main" id="{AA329707-C2BF-4571-83E8-BCEDA0CD12BC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3286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e">
            <a:extLst>
              <a:ext uri="{FF2B5EF4-FFF2-40B4-BE49-F238E27FC236}">
                <a16:creationId xmlns:a16="http://schemas.microsoft.com/office/drawing/2014/main" id="{31151E3A-FA24-4629-BCC9-DA971E15E3FA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11" name="Linje">
              <a:extLst>
                <a:ext uri="{FF2B5EF4-FFF2-40B4-BE49-F238E27FC236}">
                  <a16:creationId xmlns:a16="http://schemas.microsoft.com/office/drawing/2014/main" id="{547914F3-79A6-4176-9AD4-5A5A5EADCC7E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p:sp>
          <p:nvSpPr>
            <p:cNvPr id="15" name="Linje">
              <a:extLst>
                <a:ext uri="{FF2B5EF4-FFF2-40B4-BE49-F238E27FC236}">
                  <a16:creationId xmlns:a16="http://schemas.microsoft.com/office/drawing/2014/main" id="{741403AA-32FB-4911-BA73-6ECDBE572D89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</p:grp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BE86CC22-7BDC-42D3-8688-38BC91BCF92C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883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quo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">
            <a:extLst>
              <a:ext uri="{FF2B5EF4-FFF2-40B4-BE49-F238E27FC236}">
                <a16:creationId xmlns:a16="http://schemas.microsoft.com/office/drawing/2014/main" id="{FB0629B7-8546-4CBF-8149-7AF394FFF479}"/>
              </a:ext>
            </a:extLst>
          </p:cNvPr>
          <p:cNvSpPr/>
          <p:nvPr userDrawn="1"/>
        </p:nvSpPr>
        <p:spPr>
          <a:xfrm>
            <a:off x="9422308" y="1054100"/>
            <a:ext cx="13785454" cy="116078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7A3E8C-FF67-4856-A1A8-20A683A9FAE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189038" y="1054100"/>
            <a:ext cx="8233270" cy="116078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nb-NO"/>
          </a:p>
        </p:txBody>
      </p:sp>
      <p:pic>
        <p:nvPicPr>
          <p:cNvPr id="15" name="Bilde" descr="Bilde">
            <a:extLst>
              <a:ext uri="{FF2B5EF4-FFF2-40B4-BE49-F238E27FC236}">
                <a16:creationId xmlns:a16="http://schemas.microsoft.com/office/drawing/2014/main" id="{7EB6D1C8-5EA2-4BD7-9C83-9BCFC28B081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14494" y="6506117"/>
            <a:ext cx="1036198" cy="779259"/>
          </a:xfrm>
          <a:prstGeom prst="rect">
            <a:avLst/>
          </a:prstGeom>
          <a:ln w="12700">
            <a:miter lim="400000"/>
          </a:ln>
        </p:spPr>
      </p:pic>
      <p:sp>
        <p:nvSpPr>
          <p:cNvPr id="16" name="Rektangel">
            <a:extLst>
              <a:ext uri="{FF2B5EF4-FFF2-40B4-BE49-F238E27FC236}">
                <a16:creationId xmlns:a16="http://schemas.microsoft.com/office/drawing/2014/main" id="{6EA05652-6F97-491F-87D5-D49998EA6E38}"/>
              </a:ext>
            </a:extLst>
          </p:cNvPr>
          <p:cNvSpPr/>
          <p:nvPr userDrawn="1"/>
        </p:nvSpPr>
        <p:spPr>
          <a:xfrm>
            <a:off x="-25400" y="1054099"/>
            <a:ext cx="1228329" cy="11607802"/>
          </a:xfrm>
          <a:prstGeom prst="rect">
            <a:avLst/>
          </a:prstGeom>
          <a:solidFill>
            <a:srgbClr val="E2E46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nhh_logo_1f_positiv_helblaa.png" descr="nhh_logo_1f_positiv_helblaa.png">
            <a:extLst>
              <a:ext uri="{FF2B5EF4-FFF2-40B4-BE49-F238E27FC236}">
                <a16:creationId xmlns:a16="http://schemas.microsoft.com/office/drawing/2014/main" id="{2AF8F67E-4346-46DA-B746-1996E7A9FA6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1907766" y="10532467"/>
            <a:ext cx="885195" cy="1765301"/>
          </a:xfrm>
          <a:prstGeom prst="rect">
            <a:avLst/>
          </a:prstGeom>
          <a:ln w="12700">
            <a:miter lim="400000"/>
          </a:ln>
        </p:spPr>
      </p:pic>
      <p:sp>
        <p:nvSpPr>
          <p:cNvPr id="31" name="Figur">
            <a:extLst>
              <a:ext uri="{FF2B5EF4-FFF2-40B4-BE49-F238E27FC236}">
                <a16:creationId xmlns:a16="http://schemas.microsoft.com/office/drawing/2014/main" id="{3BBB3224-C02E-4FB4-850E-911B1FDD0DEE}"/>
              </a:ext>
            </a:extLst>
          </p:cNvPr>
          <p:cNvSpPr/>
          <p:nvPr userDrawn="1"/>
        </p:nvSpPr>
        <p:spPr>
          <a:xfrm>
            <a:off x="12633147" y="8792179"/>
            <a:ext cx="463907" cy="46390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6223"/>
                  <a:pt x="16222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6200" y="8836"/>
                </a:moveTo>
                <a:cubicBezTo>
                  <a:pt x="16065" y="8836"/>
                  <a:pt x="15942" y="8891"/>
                  <a:pt x="15852" y="8980"/>
                </a:cubicBezTo>
                <a:lnTo>
                  <a:pt x="10800" y="13574"/>
                </a:lnTo>
                <a:lnTo>
                  <a:pt x="5747" y="8980"/>
                </a:lnTo>
                <a:cubicBezTo>
                  <a:pt x="5658" y="8891"/>
                  <a:pt x="5535" y="8836"/>
                  <a:pt x="5400" y="8836"/>
                </a:cubicBezTo>
                <a:cubicBezTo>
                  <a:pt x="5129" y="8836"/>
                  <a:pt x="4909" y="9056"/>
                  <a:pt x="4909" y="9327"/>
                </a:cubicBezTo>
                <a:cubicBezTo>
                  <a:pt x="4909" y="9463"/>
                  <a:pt x="4964" y="9586"/>
                  <a:pt x="5053" y="9674"/>
                </a:cubicBezTo>
                <a:lnTo>
                  <a:pt x="10453" y="14583"/>
                </a:lnTo>
                <a:cubicBezTo>
                  <a:pt x="10542" y="14673"/>
                  <a:pt x="10665" y="14727"/>
                  <a:pt x="10800" y="14727"/>
                </a:cubicBezTo>
                <a:cubicBezTo>
                  <a:pt x="10935" y="14727"/>
                  <a:pt x="11058" y="14673"/>
                  <a:pt x="11147" y="14583"/>
                </a:cubicBezTo>
                <a:lnTo>
                  <a:pt x="16547" y="9674"/>
                </a:lnTo>
                <a:cubicBezTo>
                  <a:pt x="16636" y="9586"/>
                  <a:pt x="16691" y="9463"/>
                  <a:pt x="16691" y="9327"/>
                </a:cubicBezTo>
                <a:cubicBezTo>
                  <a:pt x="16691" y="9056"/>
                  <a:pt x="16471" y="8836"/>
                  <a:pt x="16200" y="8836"/>
                </a:cubicBezTo>
              </a:path>
            </a:pathLst>
          </a:custGeom>
          <a:solidFill>
            <a:srgbClr val="15385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defTabSz="457200">
              <a:defRPr>
                <a:solidFill>
                  <a:srgbClr val="929292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3" name="Gruppe">
            <a:extLst>
              <a:ext uri="{FF2B5EF4-FFF2-40B4-BE49-F238E27FC236}">
                <a16:creationId xmlns:a16="http://schemas.microsoft.com/office/drawing/2014/main" id="{D38EB18C-5F54-4EF0-A692-8DE831763D73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34" name="Linje">
              <a:extLst>
                <a:ext uri="{FF2B5EF4-FFF2-40B4-BE49-F238E27FC236}">
                  <a16:creationId xmlns:a16="http://schemas.microsoft.com/office/drawing/2014/main" id="{98C5004E-A157-4161-AB48-C8577DD84762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Linje">
              <a:extLst>
                <a:ext uri="{FF2B5EF4-FFF2-40B4-BE49-F238E27FC236}">
                  <a16:creationId xmlns:a16="http://schemas.microsoft.com/office/drawing/2014/main" id="{63EB73A7-79B4-4F7B-A171-A9F5B67CA2EF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6" name="Slide Number Placeholder 6">
            <a:extLst>
              <a:ext uri="{FF2B5EF4-FFF2-40B4-BE49-F238E27FC236}">
                <a16:creationId xmlns:a16="http://schemas.microsoft.com/office/drawing/2014/main" id="{8C36A520-45D9-4C9A-945A-C29015A5F109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Placeholder 48">
            <a:extLst>
              <a:ext uri="{FF2B5EF4-FFF2-40B4-BE49-F238E27FC236}">
                <a16:creationId xmlns:a16="http://schemas.microsoft.com/office/drawing/2014/main" id="{0E33F28D-E42E-4B40-8192-5A9A2E5D097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429331" y="2933700"/>
            <a:ext cx="6405562" cy="323743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5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LOREM </a:t>
            </a:r>
          </a:p>
          <a:p>
            <a:pPr lvl="0"/>
            <a:r>
              <a:rPr lang="en-US" dirty="0"/>
              <a:t>IPSUM</a:t>
            </a:r>
            <a:endParaRPr lang="nb-NO" dirty="0"/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7E3839E0-F45B-4B7E-A7D6-2EB3EA35207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429330" y="6531765"/>
            <a:ext cx="6734968" cy="2148738"/>
          </a:xfrm>
        </p:spPr>
        <p:txBody>
          <a:bodyPr>
            <a:noAutofit/>
          </a:bodyPr>
          <a:lstStyle>
            <a:lvl1pPr marL="0" indent="0">
              <a:buNone/>
              <a:defRPr sz="2500" b="0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0006CEC7-14A1-4E2E-A3C7-AE74E604434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429330" y="9364041"/>
            <a:ext cx="6734968" cy="2148738"/>
          </a:xfrm>
        </p:spPr>
        <p:txBody>
          <a:bodyPr>
            <a:noAutofit/>
          </a:bodyPr>
          <a:lstStyle>
            <a:lvl1pPr marL="0" indent="0">
              <a:buNone/>
              <a:defRPr sz="25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607451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- quo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">
            <a:extLst>
              <a:ext uri="{FF2B5EF4-FFF2-40B4-BE49-F238E27FC236}">
                <a16:creationId xmlns:a16="http://schemas.microsoft.com/office/drawing/2014/main" id="{FB0629B7-8546-4CBF-8149-7AF394FFF479}"/>
              </a:ext>
            </a:extLst>
          </p:cNvPr>
          <p:cNvSpPr/>
          <p:nvPr userDrawn="1"/>
        </p:nvSpPr>
        <p:spPr>
          <a:xfrm>
            <a:off x="9422308" y="1054100"/>
            <a:ext cx="13785454" cy="116078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7A3E8C-FF67-4856-A1A8-20A683A9FAE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189038" y="1054100"/>
            <a:ext cx="8233270" cy="116078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nb-NO"/>
          </a:p>
        </p:txBody>
      </p:sp>
      <p:pic>
        <p:nvPicPr>
          <p:cNvPr id="15" name="Bilde" descr="Bilde">
            <a:extLst>
              <a:ext uri="{FF2B5EF4-FFF2-40B4-BE49-F238E27FC236}">
                <a16:creationId xmlns:a16="http://schemas.microsoft.com/office/drawing/2014/main" id="{7EB6D1C8-5EA2-4BD7-9C83-9BCFC28B081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14494" y="6506117"/>
            <a:ext cx="1036198" cy="779259"/>
          </a:xfrm>
          <a:prstGeom prst="rect">
            <a:avLst/>
          </a:prstGeom>
          <a:ln w="12700">
            <a:miter lim="400000"/>
          </a:ln>
        </p:spPr>
      </p:pic>
      <p:sp>
        <p:nvSpPr>
          <p:cNvPr id="16" name="Rektangel">
            <a:extLst>
              <a:ext uri="{FF2B5EF4-FFF2-40B4-BE49-F238E27FC236}">
                <a16:creationId xmlns:a16="http://schemas.microsoft.com/office/drawing/2014/main" id="{6EA05652-6F97-491F-87D5-D49998EA6E38}"/>
              </a:ext>
            </a:extLst>
          </p:cNvPr>
          <p:cNvSpPr/>
          <p:nvPr userDrawn="1"/>
        </p:nvSpPr>
        <p:spPr>
          <a:xfrm>
            <a:off x="-25400" y="1054099"/>
            <a:ext cx="1228329" cy="11607802"/>
          </a:xfrm>
          <a:prstGeom prst="rect">
            <a:avLst/>
          </a:prstGeom>
          <a:solidFill>
            <a:srgbClr val="E2E46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nhh_logo_1f_positiv_helblaa.png" descr="nhh_logo_1f_positiv_helblaa.png">
            <a:extLst>
              <a:ext uri="{FF2B5EF4-FFF2-40B4-BE49-F238E27FC236}">
                <a16:creationId xmlns:a16="http://schemas.microsoft.com/office/drawing/2014/main" id="{2AF8F67E-4346-46DA-B746-1996E7A9FA6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1907766" y="10532467"/>
            <a:ext cx="885195" cy="1765301"/>
          </a:xfrm>
          <a:prstGeom prst="rect">
            <a:avLst/>
          </a:prstGeom>
          <a:ln w="12700">
            <a:miter lim="400000"/>
          </a:ln>
        </p:spPr>
      </p:pic>
      <p:sp>
        <p:nvSpPr>
          <p:cNvPr id="28" name="Text Placeholder 48">
            <a:extLst>
              <a:ext uri="{FF2B5EF4-FFF2-40B4-BE49-F238E27FC236}">
                <a16:creationId xmlns:a16="http://schemas.microsoft.com/office/drawing/2014/main" id="{86218178-FE15-46C8-A67D-4F0D8868DE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429331" y="2933700"/>
            <a:ext cx="6405562" cy="323743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5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LOREM </a:t>
            </a:r>
          </a:p>
          <a:p>
            <a:pPr lvl="0"/>
            <a:r>
              <a:rPr lang="en-US" dirty="0"/>
              <a:t>IPSUM</a:t>
            </a:r>
            <a:endParaRPr lang="nb-NO" dirty="0"/>
          </a:p>
        </p:txBody>
      </p:sp>
      <p:grpSp>
        <p:nvGrpSpPr>
          <p:cNvPr id="33" name="Gruppe">
            <a:extLst>
              <a:ext uri="{FF2B5EF4-FFF2-40B4-BE49-F238E27FC236}">
                <a16:creationId xmlns:a16="http://schemas.microsoft.com/office/drawing/2014/main" id="{D38EB18C-5F54-4EF0-A692-8DE831763D73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34" name="Linje">
              <a:extLst>
                <a:ext uri="{FF2B5EF4-FFF2-40B4-BE49-F238E27FC236}">
                  <a16:creationId xmlns:a16="http://schemas.microsoft.com/office/drawing/2014/main" id="{98C5004E-A157-4161-AB48-C8577DD84762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Linje">
              <a:extLst>
                <a:ext uri="{FF2B5EF4-FFF2-40B4-BE49-F238E27FC236}">
                  <a16:creationId xmlns:a16="http://schemas.microsoft.com/office/drawing/2014/main" id="{63EB73A7-79B4-4F7B-A171-A9F5B67CA2EF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6" name="Slide Number Placeholder 6">
            <a:extLst>
              <a:ext uri="{FF2B5EF4-FFF2-40B4-BE49-F238E27FC236}">
                <a16:creationId xmlns:a16="http://schemas.microsoft.com/office/drawing/2014/main" id="{8C36A520-45D9-4C9A-945A-C29015A5F109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A2808D40-AABA-4BA4-B7E4-C8307D523C1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429330" y="6531765"/>
            <a:ext cx="6734968" cy="2148738"/>
          </a:xfrm>
        </p:spPr>
        <p:txBody>
          <a:bodyPr>
            <a:noAutofit/>
          </a:bodyPr>
          <a:lstStyle>
            <a:lvl1pPr marL="0" indent="0">
              <a:buNone/>
              <a:defRPr sz="2500" b="1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.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89688831-3F11-4787-80B0-307CF8F3F3E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429330" y="9364041"/>
            <a:ext cx="6734968" cy="2148738"/>
          </a:xfrm>
        </p:spPr>
        <p:txBody>
          <a:bodyPr>
            <a:noAutofit/>
          </a:bodyPr>
          <a:lstStyle>
            <a:lvl1pPr marL="0" indent="0">
              <a:buNone/>
              <a:defRPr sz="25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968145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blue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">
            <a:extLst>
              <a:ext uri="{FF2B5EF4-FFF2-40B4-BE49-F238E27FC236}">
                <a16:creationId xmlns:a16="http://schemas.microsoft.com/office/drawing/2014/main" id="{094FE069-CE0D-4A46-B241-93798EEDCE23}"/>
              </a:ext>
            </a:extLst>
          </p:cNvPr>
          <p:cNvSpPr/>
          <p:nvPr userDrawn="1"/>
        </p:nvSpPr>
        <p:spPr>
          <a:xfrm>
            <a:off x="9422308" y="1054100"/>
            <a:ext cx="13785454" cy="116078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je">
            <a:extLst>
              <a:ext uri="{FF2B5EF4-FFF2-40B4-BE49-F238E27FC236}">
                <a16:creationId xmlns:a16="http://schemas.microsoft.com/office/drawing/2014/main" id="{4403DF6A-6D43-4B45-92A8-E9C28CA3FDD2}"/>
              </a:ext>
            </a:extLst>
          </p:cNvPr>
          <p:cNvSpPr/>
          <p:nvPr userDrawn="1"/>
        </p:nvSpPr>
        <p:spPr>
          <a:xfrm flipV="1">
            <a:off x="12181732" y="4483100"/>
            <a:ext cx="0" cy="4470865"/>
          </a:xfrm>
          <a:prstGeom prst="line">
            <a:avLst/>
          </a:prstGeom>
          <a:ln w="114300">
            <a:solidFill>
              <a:srgbClr val="E2E464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ktangel">
            <a:extLst>
              <a:ext uri="{FF2B5EF4-FFF2-40B4-BE49-F238E27FC236}">
                <a16:creationId xmlns:a16="http://schemas.microsoft.com/office/drawing/2014/main" id="{0D6189A3-D047-4FB8-91AE-1CE844327DAD}"/>
              </a:ext>
            </a:extLst>
          </p:cNvPr>
          <p:cNvSpPr/>
          <p:nvPr userDrawn="1"/>
        </p:nvSpPr>
        <p:spPr>
          <a:xfrm>
            <a:off x="-25400" y="1054099"/>
            <a:ext cx="1228329" cy="11607802"/>
          </a:xfrm>
          <a:prstGeom prst="rect">
            <a:avLst/>
          </a:prstGeom>
          <a:solidFill>
            <a:srgbClr val="00395A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3" name="nhh_logo_1f_positiv_helblaa.png" descr="nhh_logo_1f_positiv_helblaa.png">
            <a:extLst>
              <a:ext uri="{FF2B5EF4-FFF2-40B4-BE49-F238E27FC236}">
                <a16:creationId xmlns:a16="http://schemas.microsoft.com/office/drawing/2014/main" id="{9A5EB8F8-721C-424F-A970-081B880F20A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07766" y="10532467"/>
            <a:ext cx="885195" cy="1765301"/>
          </a:xfrm>
          <a:prstGeom prst="rect">
            <a:avLst/>
          </a:prstGeom>
          <a:ln w="12700">
            <a:miter lim="400000"/>
          </a:ln>
        </p:spPr>
      </p:pic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7B7DDA39-108E-438A-8855-02255A2A22C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02929" y="1054100"/>
            <a:ext cx="8245475" cy="116078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nb-NO"/>
          </a:p>
        </p:txBody>
      </p:sp>
      <p:sp>
        <p:nvSpPr>
          <p:cNvPr id="26" name="Text Placeholder 48">
            <a:extLst>
              <a:ext uri="{FF2B5EF4-FFF2-40B4-BE49-F238E27FC236}">
                <a16:creationId xmlns:a16="http://schemas.microsoft.com/office/drawing/2014/main" id="{C4CE9C36-A894-4EEC-8436-7D39DCA29A8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576175" y="4204766"/>
            <a:ext cx="8378817" cy="113622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5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LOREM  IPSUM</a:t>
            </a:r>
            <a:endParaRPr lang="nb-NO" dirty="0"/>
          </a:p>
        </p:txBody>
      </p:sp>
      <p:sp>
        <p:nvSpPr>
          <p:cNvPr id="27" name="Text Placeholder 48">
            <a:extLst>
              <a:ext uri="{FF2B5EF4-FFF2-40B4-BE49-F238E27FC236}">
                <a16:creationId xmlns:a16="http://schemas.microsoft.com/office/drawing/2014/main" id="{E67BC665-418A-40FF-89E9-59D5852F6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595225" y="6376520"/>
            <a:ext cx="6877341" cy="3510430"/>
          </a:xfrm>
        </p:spPr>
        <p:txBody>
          <a:bodyPr>
            <a:normAutofit/>
          </a:bodyPr>
          <a:lstStyle>
            <a:lvl1pPr marL="342900" indent="-342900" algn="l" defTabSz="1828800">
              <a:lnSpc>
                <a:spcPct val="11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2000">
                <a:solidFill>
                  <a:srgbClr val="414042"/>
                </a:solidFill>
                <a:latin typeface="Arial" panose="020B0604020202020204" pitchFamily="34" charset="0"/>
                <a:cs typeface="Arial" panose="020B0604020202020204" pitchFamily="34" charset="0"/>
                <a:sym typeface="Neutraface Text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algn="l" defTabSz="1828800">
              <a:lnSpc>
                <a:spcPct val="110000"/>
              </a:lnSpc>
              <a:spcBef>
                <a:spcPts val="2000"/>
              </a:spcBef>
              <a:defRPr sz="2000">
                <a:solidFill>
                  <a:srgbClr val="414042"/>
                </a:solidFill>
                <a:latin typeface="Neutraface Text"/>
                <a:ea typeface="Neutraface Text"/>
                <a:cs typeface="Neutraface Text"/>
                <a:sym typeface="Neutraface Text"/>
              </a:defRPr>
            </a:pPr>
            <a:r>
              <a:rPr lang="nb-NO" dirty="0" err="1"/>
              <a:t>Lorem</a:t>
            </a:r>
            <a:r>
              <a:rPr lang="nb-NO" dirty="0"/>
              <a:t> </a:t>
            </a:r>
            <a:r>
              <a:rPr lang="nb-NO" dirty="0" err="1"/>
              <a:t>ipsum</a:t>
            </a:r>
            <a:r>
              <a:rPr lang="nb-NO" dirty="0"/>
              <a:t> </a:t>
            </a:r>
            <a:r>
              <a:rPr lang="nb-NO" dirty="0" err="1"/>
              <a:t>dolor</a:t>
            </a:r>
            <a:r>
              <a:rPr lang="nb-NO" dirty="0"/>
              <a:t> </a:t>
            </a:r>
            <a:r>
              <a:rPr lang="nb-NO" dirty="0" err="1"/>
              <a:t>sit</a:t>
            </a:r>
            <a:r>
              <a:rPr lang="nb-NO" dirty="0"/>
              <a:t> </a:t>
            </a:r>
            <a:r>
              <a:rPr lang="nb-NO" dirty="0" err="1"/>
              <a:t>amet</a:t>
            </a:r>
            <a:r>
              <a:rPr lang="nb-NO" dirty="0"/>
              <a:t>, </a:t>
            </a:r>
            <a:r>
              <a:rPr lang="nb-NO" dirty="0" err="1"/>
              <a:t>consectetur</a:t>
            </a:r>
            <a:r>
              <a:rPr lang="nb-NO" dirty="0"/>
              <a:t> </a:t>
            </a:r>
            <a:r>
              <a:rPr lang="nb-NO" dirty="0" err="1"/>
              <a:t>adipiscing</a:t>
            </a:r>
            <a:r>
              <a:rPr lang="nb-NO" dirty="0"/>
              <a:t> </a:t>
            </a:r>
            <a:r>
              <a:rPr lang="nb-NO" dirty="0" err="1"/>
              <a:t>elit</a:t>
            </a:r>
            <a:r>
              <a:rPr lang="nb-NO" dirty="0"/>
              <a:t>, sed do </a:t>
            </a:r>
            <a:r>
              <a:rPr lang="nb-NO" dirty="0" err="1"/>
              <a:t>eiusmod</a:t>
            </a:r>
            <a:r>
              <a:rPr lang="nb-NO" dirty="0"/>
              <a:t> </a:t>
            </a:r>
            <a:r>
              <a:rPr lang="nb-NO" dirty="0" err="1"/>
              <a:t>tempor</a:t>
            </a:r>
            <a:r>
              <a:rPr lang="nb-NO" dirty="0"/>
              <a:t> </a:t>
            </a:r>
            <a:r>
              <a:rPr lang="nb-NO" dirty="0" err="1"/>
              <a:t>incididunt</a:t>
            </a:r>
            <a:r>
              <a:rPr lang="nb-NO" dirty="0"/>
              <a:t> ut </a:t>
            </a:r>
            <a:r>
              <a:rPr lang="nb-NO" dirty="0" err="1"/>
              <a:t>labore</a:t>
            </a:r>
            <a:r>
              <a:rPr lang="nb-NO" dirty="0"/>
              <a:t> et </a:t>
            </a:r>
            <a:r>
              <a:rPr lang="nb-NO" dirty="0" err="1"/>
              <a:t>dolore</a:t>
            </a:r>
            <a:r>
              <a:rPr lang="nb-NO" dirty="0"/>
              <a:t> </a:t>
            </a:r>
            <a:r>
              <a:rPr lang="nb-NO" dirty="0" err="1"/>
              <a:t>magna</a:t>
            </a:r>
            <a:r>
              <a:rPr lang="nb-NO" dirty="0"/>
              <a:t> </a:t>
            </a:r>
            <a:r>
              <a:rPr lang="nb-NO" dirty="0" err="1"/>
              <a:t>aliqua</a:t>
            </a:r>
            <a:r>
              <a:rPr lang="nb-NO" dirty="0"/>
              <a:t>. Ut </a:t>
            </a:r>
            <a:r>
              <a:rPr lang="nb-NO" dirty="0" err="1"/>
              <a:t>enim</a:t>
            </a:r>
            <a:r>
              <a:rPr lang="nb-NO" dirty="0"/>
              <a:t> ad </a:t>
            </a:r>
            <a:r>
              <a:rPr lang="nb-NO" dirty="0" err="1"/>
              <a:t>minim</a:t>
            </a:r>
            <a:r>
              <a:rPr lang="nb-NO" dirty="0"/>
              <a:t> </a:t>
            </a:r>
            <a:r>
              <a:rPr lang="nb-NO" dirty="0" err="1"/>
              <a:t>veniam</a:t>
            </a:r>
            <a:r>
              <a:rPr lang="nb-NO" dirty="0"/>
              <a:t>, </a:t>
            </a:r>
            <a:r>
              <a:rPr lang="nb-NO" dirty="0" err="1"/>
              <a:t>quis</a:t>
            </a:r>
            <a:r>
              <a:rPr lang="nb-NO" dirty="0"/>
              <a:t> </a:t>
            </a:r>
            <a:r>
              <a:rPr lang="nb-NO" dirty="0" err="1"/>
              <a:t>nostrud</a:t>
            </a:r>
            <a:r>
              <a:rPr lang="nb-NO" dirty="0"/>
              <a:t> </a:t>
            </a:r>
            <a:r>
              <a:rPr lang="nb-NO" dirty="0" err="1"/>
              <a:t>exercitation</a:t>
            </a:r>
            <a:r>
              <a:rPr lang="nb-NO" dirty="0"/>
              <a:t> </a:t>
            </a:r>
            <a:r>
              <a:rPr lang="nb-NO" dirty="0" err="1"/>
              <a:t>ullamco</a:t>
            </a:r>
            <a:r>
              <a:rPr lang="nb-NO" dirty="0"/>
              <a:t> </a:t>
            </a:r>
            <a:r>
              <a:rPr lang="nb-NO" dirty="0" err="1"/>
              <a:t>laboris</a:t>
            </a:r>
            <a:r>
              <a:rPr lang="nb-NO" dirty="0"/>
              <a:t> </a:t>
            </a:r>
            <a:r>
              <a:rPr lang="nb-NO" dirty="0" err="1"/>
              <a:t>nisi</a:t>
            </a:r>
            <a:r>
              <a:rPr lang="nb-NO" dirty="0"/>
              <a:t> ut </a:t>
            </a:r>
            <a:r>
              <a:rPr lang="nb-NO" dirty="0" err="1"/>
              <a:t>aliquip</a:t>
            </a:r>
            <a:r>
              <a:rPr lang="nb-NO" dirty="0"/>
              <a:t> ex </a:t>
            </a:r>
            <a:r>
              <a:rPr lang="nb-NO" dirty="0" err="1"/>
              <a:t>ea</a:t>
            </a:r>
            <a:r>
              <a:rPr lang="nb-NO" dirty="0"/>
              <a:t> </a:t>
            </a:r>
            <a:r>
              <a:rPr lang="nb-NO" dirty="0" err="1"/>
              <a:t>commodo</a:t>
            </a:r>
            <a:r>
              <a:rPr lang="nb-NO" dirty="0"/>
              <a:t>.</a:t>
            </a:r>
          </a:p>
          <a:p>
            <a:pPr algn="l" defTabSz="1828800">
              <a:lnSpc>
                <a:spcPct val="110000"/>
              </a:lnSpc>
              <a:spcBef>
                <a:spcPts val="2000"/>
              </a:spcBef>
              <a:defRPr sz="2000">
                <a:solidFill>
                  <a:srgbClr val="414042"/>
                </a:solidFill>
                <a:latin typeface="Neutraface Text"/>
                <a:ea typeface="Neutraface Text"/>
                <a:cs typeface="Neutraface Text"/>
                <a:sym typeface="Neutraface Text"/>
              </a:defRPr>
            </a:pPr>
            <a:r>
              <a:rPr lang="nb-NO" dirty="0" err="1"/>
              <a:t>Lorem</a:t>
            </a:r>
            <a:r>
              <a:rPr lang="nb-NO" dirty="0"/>
              <a:t> </a:t>
            </a:r>
            <a:r>
              <a:rPr lang="nb-NO" dirty="0" err="1"/>
              <a:t>ipsum</a:t>
            </a:r>
            <a:r>
              <a:rPr lang="nb-NO" dirty="0"/>
              <a:t> </a:t>
            </a:r>
            <a:r>
              <a:rPr lang="nb-NO" dirty="0" err="1"/>
              <a:t>dolor</a:t>
            </a:r>
            <a:r>
              <a:rPr lang="nb-NO" dirty="0"/>
              <a:t> </a:t>
            </a:r>
            <a:r>
              <a:rPr lang="nb-NO" dirty="0" err="1"/>
              <a:t>sit</a:t>
            </a:r>
            <a:r>
              <a:rPr lang="nb-NO" dirty="0"/>
              <a:t> </a:t>
            </a:r>
            <a:r>
              <a:rPr lang="nb-NO" dirty="0" err="1"/>
              <a:t>amet</a:t>
            </a:r>
            <a:r>
              <a:rPr lang="nb-NO" dirty="0"/>
              <a:t>, </a:t>
            </a:r>
            <a:r>
              <a:rPr lang="nb-NO" dirty="0" err="1"/>
              <a:t>consectetur</a:t>
            </a:r>
            <a:r>
              <a:rPr lang="nb-NO" dirty="0"/>
              <a:t> </a:t>
            </a:r>
            <a:r>
              <a:rPr lang="nb-NO" dirty="0" err="1"/>
              <a:t>adipiscing</a:t>
            </a:r>
            <a:r>
              <a:rPr lang="nb-NO" dirty="0"/>
              <a:t> </a:t>
            </a:r>
            <a:r>
              <a:rPr lang="nb-NO" dirty="0" err="1"/>
              <a:t>elit</a:t>
            </a:r>
            <a:r>
              <a:rPr lang="nb-NO" dirty="0"/>
              <a:t>, sed do </a:t>
            </a:r>
            <a:r>
              <a:rPr lang="nb-NO" dirty="0" err="1"/>
              <a:t>eiusmod</a:t>
            </a:r>
            <a:r>
              <a:rPr lang="nb-NO" dirty="0"/>
              <a:t> </a:t>
            </a:r>
            <a:r>
              <a:rPr lang="nb-NO" dirty="0" err="1"/>
              <a:t>tempor</a:t>
            </a:r>
            <a:r>
              <a:rPr lang="nb-NO" dirty="0"/>
              <a:t> </a:t>
            </a:r>
            <a:r>
              <a:rPr lang="nb-NO" dirty="0" err="1"/>
              <a:t>incididunt</a:t>
            </a:r>
            <a:r>
              <a:rPr lang="nb-NO" dirty="0"/>
              <a:t> ut </a:t>
            </a:r>
            <a:r>
              <a:rPr lang="nb-NO" dirty="0" err="1"/>
              <a:t>labore</a:t>
            </a:r>
            <a:r>
              <a:rPr lang="nb-NO" dirty="0"/>
              <a:t> et </a:t>
            </a:r>
            <a:r>
              <a:rPr lang="nb-NO" dirty="0" err="1"/>
              <a:t>dolore</a:t>
            </a:r>
            <a:r>
              <a:rPr lang="nb-NO" dirty="0"/>
              <a:t> </a:t>
            </a:r>
            <a:r>
              <a:rPr lang="nb-NO" dirty="0" err="1"/>
              <a:t>magna</a:t>
            </a:r>
            <a:r>
              <a:rPr lang="nb-NO" dirty="0"/>
              <a:t> </a:t>
            </a:r>
            <a:r>
              <a:rPr lang="nb-NO" dirty="0" err="1"/>
              <a:t>aliqua</a:t>
            </a:r>
            <a:r>
              <a:rPr lang="nb-NO" dirty="0"/>
              <a:t>. Ut </a:t>
            </a:r>
            <a:r>
              <a:rPr lang="nb-NO" dirty="0" err="1"/>
              <a:t>enim</a:t>
            </a:r>
            <a:r>
              <a:rPr lang="nb-NO" dirty="0"/>
              <a:t> ad </a:t>
            </a:r>
            <a:r>
              <a:rPr lang="nb-NO" dirty="0" err="1"/>
              <a:t>minim</a:t>
            </a:r>
            <a:r>
              <a:rPr lang="nb-NO" dirty="0"/>
              <a:t> </a:t>
            </a:r>
            <a:r>
              <a:rPr lang="nb-NO" dirty="0" err="1"/>
              <a:t>veniam</a:t>
            </a:r>
            <a:r>
              <a:rPr lang="nb-NO" dirty="0"/>
              <a:t>, </a:t>
            </a:r>
            <a:r>
              <a:rPr lang="nb-NO" dirty="0" err="1"/>
              <a:t>quis</a:t>
            </a:r>
            <a:r>
              <a:rPr lang="nb-NO" dirty="0"/>
              <a:t> </a:t>
            </a:r>
            <a:r>
              <a:rPr lang="nb-NO" dirty="0" err="1"/>
              <a:t>nostrud</a:t>
            </a:r>
            <a:r>
              <a:rPr lang="nb-NO" dirty="0"/>
              <a:t> </a:t>
            </a:r>
            <a:r>
              <a:rPr lang="nb-NO" dirty="0" err="1"/>
              <a:t>exercitation</a:t>
            </a:r>
            <a:r>
              <a:rPr lang="nb-NO" dirty="0"/>
              <a:t> </a:t>
            </a:r>
            <a:r>
              <a:rPr lang="nb-NO" dirty="0" err="1"/>
              <a:t>ullamco</a:t>
            </a:r>
            <a:r>
              <a:rPr lang="nb-NO" dirty="0"/>
              <a:t> </a:t>
            </a:r>
            <a:r>
              <a:rPr lang="nb-NO" dirty="0" err="1"/>
              <a:t>laboris</a:t>
            </a:r>
            <a:r>
              <a:rPr lang="nb-NO" dirty="0"/>
              <a:t> </a:t>
            </a:r>
            <a:r>
              <a:rPr lang="nb-NO" dirty="0" err="1"/>
              <a:t>nisi</a:t>
            </a:r>
            <a:r>
              <a:rPr lang="nb-NO" dirty="0"/>
              <a:t> ut </a:t>
            </a:r>
            <a:r>
              <a:rPr lang="nb-NO" dirty="0" err="1"/>
              <a:t>aliquip</a:t>
            </a:r>
            <a:r>
              <a:rPr lang="nb-NO" dirty="0"/>
              <a:t> ex </a:t>
            </a:r>
            <a:r>
              <a:rPr lang="nb-NO" dirty="0" err="1"/>
              <a:t>ea</a:t>
            </a:r>
            <a:r>
              <a:rPr lang="nb-NO" dirty="0"/>
              <a:t> </a:t>
            </a:r>
            <a:r>
              <a:rPr lang="nb-NO" dirty="0" err="1"/>
              <a:t>commodo</a:t>
            </a:r>
            <a:r>
              <a:rPr lang="nb-NO" dirty="0"/>
              <a:t>.</a:t>
            </a:r>
          </a:p>
          <a:p>
            <a:pPr algn="l" defTabSz="1828800">
              <a:lnSpc>
                <a:spcPct val="110000"/>
              </a:lnSpc>
              <a:spcBef>
                <a:spcPts val="2000"/>
              </a:spcBef>
              <a:defRPr sz="2000">
                <a:solidFill>
                  <a:srgbClr val="414042"/>
                </a:solidFill>
                <a:latin typeface="Neutraface Text"/>
                <a:ea typeface="Neutraface Text"/>
                <a:cs typeface="Neutraface Text"/>
                <a:sym typeface="Neutraface Text"/>
              </a:defRPr>
            </a:pPr>
            <a:endParaRPr lang="nb-NO" dirty="0"/>
          </a:p>
        </p:txBody>
      </p:sp>
      <p:sp>
        <p:nvSpPr>
          <p:cNvPr id="28" name="Text Placeholder 12">
            <a:extLst>
              <a:ext uri="{FF2B5EF4-FFF2-40B4-BE49-F238E27FC236}">
                <a16:creationId xmlns:a16="http://schemas.microsoft.com/office/drawing/2014/main" id="{294C332A-F0B8-4797-84CA-FC046D1A91E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595225" y="5374795"/>
            <a:ext cx="8378815" cy="708504"/>
          </a:xfrm>
        </p:spPr>
        <p:txBody>
          <a:bodyPr>
            <a:noAutofit/>
          </a:bodyPr>
          <a:lstStyle>
            <a:lvl1pPr marL="0" indent="0">
              <a:buNone/>
              <a:defRPr sz="2500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</a:t>
            </a:r>
          </a:p>
        </p:txBody>
      </p:sp>
      <p:grpSp>
        <p:nvGrpSpPr>
          <p:cNvPr id="45" name="Gruppe">
            <a:extLst>
              <a:ext uri="{FF2B5EF4-FFF2-40B4-BE49-F238E27FC236}">
                <a16:creationId xmlns:a16="http://schemas.microsoft.com/office/drawing/2014/main" id="{AA994188-0769-494A-A81B-C13FA3C7640D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46" name="Linje">
              <a:extLst>
                <a:ext uri="{FF2B5EF4-FFF2-40B4-BE49-F238E27FC236}">
                  <a16:creationId xmlns:a16="http://schemas.microsoft.com/office/drawing/2014/main" id="{3F390573-670A-42D3-81C7-516144811DE1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Linje">
              <a:extLst>
                <a:ext uri="{FF2B5EF4-FFF2-40B4-BE49-F238E27FC236}">
                  <a16:creationId xmlns:a16="http://schemas.microsoft.com/office/drawing/2014/main" id="{8492E1F9-6D71-4179-A117-4F2F10B600F3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8" name="Slide Number Placeholder 6">
            <a:extLst>
              <a:ext uri="{FF2B5EF4-FFF2-40B4-BE49-F238E27FC236}">
                <a16:creationId xmlns:a16="http://schemas.microsoft.com/office/drawing/2014/main" id="{0443DA3C-131B-4C63-8BC8-C189EB130B2E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8434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- blue line with pro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">
            <a:extLst>
              <a:ext uri="{FF2B5EF4-FFF2-40B4-BE49-F238E27FC236}">
                <a16:creationId xmlns:a16="http://schemas.microsoft.com/office/drawing/2014/main" id="{094FE069-CE0D-4A46-B241-93798EEDCE23}"/>
              </a:ext>
            </a:extLst>
          </p:cNvPr>
          <p:cNvSpPr/>
          <p:nvPr userDrawn="1"/>
        </p:nvSpPr>
        <p:spPr>
          <a:xfrm>
            <a:off x="9422308" y="1054100"/>
            <a:ext cx="13785454" cy="116078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je">
            <a:extLst>
              <a:ext uri="{FF2B5EF4-FFF2-40B4-BE49-F238E27FC236}">
                <a16:creationId xmlns:a16="http://schemas.microsoft.com/office/drawing/2014/main" id="{4403DF6A-6D43-4B45-92A8-E9C28CA3FDD2}"/>
              </a:ext>
            </a:extLst>
          </p:cNvPr>
          <p:cNvSpPr/>
          <p:nvPr userDrawn="1"/>
        </p:nvSpPr>
        <p:spPr>
          <a:xfrm flipV="1">
            <a:off x="12181732" y="4483100"/>
            <a:ext cx="0" cy="4470865"/>
          </a:xfrm>
          <a:prstGeom prst="line">
            <a:avLst/>
          </a:prstGeom>
          <a:ln w="114300">
            <a:solidFill>
              <a:srgbClr val="E2E464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ktangel">
            <a:extLst>
              <a:ext uri="{FF2B5EF4-FFF2-40B4-BE49-F238E27FC236}">
                <a16:creationId xmlns:a16="http://schemas.microsoft.com/office/drawing/2014/main" id="{0D6189A3-D047-4FB8-91AE-1CE844327DAD}"/>
              </a:ext>
            </a:extLst>
          </p:cNvPr>
          <p:cNvSpPr/>
          <p:nvPr userDrawn="1"/>
        </p:nvSpPr>
        <p:spPr>
          <a:xfrm>
            <a:off x="-25400" y="1054099"/>
            <a:ext cx="1228329" cy="11607802"/>
          </a:xfrm>
          <a:prstGeom prst="rect">
            <a:avLst/>
          </a:prstGeom>
          <a:solidFill>
            <a:srgbClr val="00395A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3" name="nhh_logo_1f_positiv_helblaa.png" descr="nhh_logo_1f_positiv_helblaa.png">
            <a:extLst>
              <a:ext uri="{FF2B5EF4-FFF2-40B4-BE49-F238E27FC236}">
                <a16:creationId xmlns:a16="http://schemas.microsoft.com/office/drawing/2014/main" id="{9A5EB8F8-721C-424F-A970-081B880F20A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07766" y="10532467"/>
            <a:ext cx="885195" cy="1765301"/>
          </a:xfrm>
          <a:prstGeom prst="rect">
            <a:avLst/>
          </a:prstGeom>
          <a:ln w="12700">
            <a:miter lim="400000"/>
          </a:ln>
        </p:spPr>
      </p:pic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7B7DDA39-108E-438A-8855-02255A2A22C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02929" y="1054100"/>
            <a:ext cx="8245475" cy="116078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nb-NO"/>
          </a:p>
        </p:txBody>
      </p:sp>
      <p:sp>
        <p:nvSpPr>
          <p:cNvPr id="26" name="Text Placeholder 48">
            <a:extLst>
              <a:ext uri="{FF2B5EF4-FFF2-40B4-BE49-F238E27FC236}">
                <a16:creationId xmlns:a16="http://schemas.microsoft.com/office/drawing/2014/main" id="{C4CE9C36-A894-4EEC-8436-7D39DCA29A8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576175" y="4204766"/>
            <a:ext cx="8378817" cy="113622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5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LOREM  IPSUM</a:t>
            </a:r>
            <a:endParaRPr lang="nb-NO" dirty="0"/>
          </a:p>
        </p:txBody>
      </p:sp>
      <p:sp>
        <p:nvSpPr>
          <p:cNvPr id="28" name="Text Placeholder 12">
            <a:extLst>
              <a:ext uri="{FF2B5EF4-FFF2-40B4-BE49-F238E27FC236}">
                <a16:creationId xmlns:a16="http://schemas.microsoft.com/office/drawing/2014/main" id="{294C332A-F0B8-4797-84CA-FC046D1A91E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576176" y="5374795"/>
            <a:ext cx="8421928" cy="708504"/>
          </a:xfrm>
        </p:spPr>
        <p:txBody>
          <a:bodyPr>
            <a:noAutofit/>
          </a:bodyPr>
          <a:lstStyle>
            <a:lvl1pPr marL="0" indent="0">
              <a:buNone/>
              <a:defRPr sz="2500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</a:t>
            </a:r>
          </a:p>
        </p:txBody>
      </p:sp>
      <p:grpSp>
        <p:nvGrpSpPr>
          <p:cNvPr id="45" name="Gruppe">
            <a:extLst>
              <a:ext uri="{FF2B5EF4-FFF2-40B4-BE49-F238E27FC236}">
                <a16:creationId xmlns:a16="http://schemas.microsoft.com/office/drawing/2014/main" id="{AA994188-0769-494A-A81B-C13FA3C7640D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46" name="Linje">
              <a:extLst>
                <a:ext uri="{FF2B5EF4-FFF2-40B4-BE49-F238E27FC236}">
                  <a16:creationId xmlns:a16="http://schemas.microsoft.com/office/drawing/2014/main" id="{3F390573-670A-42D3-81C7-516144811DE1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Linje">
              <a:extLst>
                <a:ext uri="{FF2B5EF4-FFF2-40B4-BE49-F238E27FC236}">
                  <a16:creationId xmlns:a16="http://schemas.microsoft.com/office/drawing/2014/main" id="{8492E1F9-6D71-4179-A117-4F2F10B600F3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8" name="Slide Number Placeholder 6">
            <a:extLst>
              <a:ext uri="{FF2B5EF4-FFF2-40B4-BE49-F238E27FC236}">
                <a16:creationId xmlns:a16="http://schemas.microsoft.com/office/drawing/2014/main" id="{0443DA3C-131B-4C63-8BC8-C189EB130B2E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Linje">
            <a:extLst>
              <a:ext uri="{FF2B5EF4-FFF2-40B4-BE49-F238E27FC236}">
                <a16:creationId xmlns:a16="http://schemas.microsoft.com/office/drawing/2014/main" id="{DB58EAFB-79FB-4187-B676-C879570D0112}"/>
              </a:ext>
            </a:extLst>
          </p:cNvPr>
          <p:cNvSpPr/>
          <p:nvPr userDrawn="1"/>
        </p:nvSpPr>
        <p:spPr>
          <a:xfrm flipH="1">
            <a:off x="16755038" y="6379741"/>
            <a:ext cx="0" cy="2574224"/>
          </a:xfrm>
          <a:prstGeom prst="line">
            <a:avLst/>
          </a:prstGeom>
          <a:ln w="25400">
            <a:solidFill>
              <a:srgbClr val="3B6E8F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067DC699-31E3-4FA8-9F88-75C87A53F6F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595226" y="6379741"/>
            <a:ext cx="3628347" cy="5552989"/>
          </a:xfrm>
        </p:spPr>
        <p:txBody>
          <a:bodyPr>
            <a:noAutofit/>
          </a:bodyPr>
          <a:lstStyle>
            <a:lvl1pPr marL="0" marR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00:00 – 00:00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00:00 – 00:00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00:00 – 00:00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00:00 – 00:00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00:00 – 00:00</a:t>
            </a:r>
          </a:p>
          <a:p>
            <a:pPr lvl="0"/>
            <a:endParaRPr lang="en-US" dirty="0"/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122937FD-DF6A-41C1-8692-3155C7BA329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286512" y="6379741"/>
            <a:ext cx="3755788" cy="5552998"/>
          </a:xfrm>
        </p:spPr>
        <p:txBody>
          <a:bodyPr>
            <a:noAutofit/>
          </a:bodyPr>
          <a:lstStyle>
            <a:lvl1pPr marL="0" marR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a-DK" dirty="0"/>
              <a:t>Lorem ipsum dolor sit amet</a:t>
            </a:r>
          </a:p>
          <a:p>
            <a:pPr lvl="0"/>
            <a:r>
              <a:rPr lang="da-DK" dirty="0"/>
              <a:t>Lorem ipsum dolor sit amet,</a:t>
            </a:r>
          </a:p>
          <a:p>
            <a:pPr lvl="0"/>
            <a:r>
              <a:rPr lang="da-DK" dirty="0"/>
              <a:t>Lorem ipsum dolor sit amet,</a:t>
            </a:r>
          </a:p>
          <a:p>
            <a:pPr lvl="0"/>
            <a:r>
              <a:rPr lang="da-DK" dirty="0"/>
              <a:t>Lorem ipsum dolor sit amet,</a:t>
            </a:r>
          </a:p>
          <a:p>
            <a:pPr lvl="0"/>
            <a:r>
              <a:rPr lang="da-DK" dirty="0"/>
              <a:t>Lorem ipsum dolor sit amet,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3816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 - blue line with pro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">
            <a:extLst>
              <a:ext uri="{FF2B5EF4-FFF2-40B4-BE49-F238E27FC236}">
                <a16:creationId xmlns:a16="http://schemas.microsoft.com/office/drawing/2014/main" id="{094FE069-CE0D-4A46-B241-93798EEDCE23}"/>
              </a:ext>
            </a:extLst>
          </p:cNvPr>
          <p:cNvSpPr/>
          <p:nvPr userDrawn="1"/>
        </p:nvSpPr>
        <p:spPr>
          <a:xfrm>
            <a:off x="9422308" y="1054100"/>
            <a:ext cx="13785454" cy="116078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je">
            <a:extLst>
              <a:ext uri="{FF2B5EF4-FFF2-40B4-BE49-F238E27FC236}">
                <a16:creationId xmlns:a16="http://schemas.microsoft.com/office/drawing/2014/main" id="{4403DF6A-6D43-4B45-92A8-E9C28CA3FDD2}"/>
              </a:ext>
            </a:extLst>
          </p:cNvPr>
          <p:cNvSpPr/>
          <p:nvPr userDrawn="1"/>
        </p:nvSpPr>
        <p:spPr>
          <a:xfrm flipV="1">
            <a:off x="12181732" y="4483100"/>
            <a:ext cx="0" cy="4470865"/>
          </a:xfrm>
          <a:prstGeom prst="line">
            <a:avLst/>
          </a:prstGeom>
          <a:ln w="114300">
            <a:solidFill>
              <a:srgbClr val="E2E464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ktangel">
            <a:extLst>
              <a:ext uri="{FF2B5EF4-FFF2-40B4-BE49-F238E27FC236}">
                <a16:creationId xmlns:a16="http://schemas.microsoft.com/office/drawing/2014/main" id="{0D6189A3-D047-4FB8-91AE-1CE844327DAD}"/>
              </a:ext>
            </a:extLst>
          </p:cNvPr>
          <p:cNvSpPr/>
          <p:nvPr userDrawn="1"/>
        </p:nvSpPr>
        <p:spPr>
          <a:xfrm>
            <a:off x="-25400" y="1054099"/>
            <a:ext cx="1228329" cy="11607802"/>
          </a:xfrm>
          <a:prstGeom prst="rect">
            <a:avLst/>
          </a:prstGeom>
          <a:solidFill>
            <a:srgbClr val="00395A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3" name="nhh_logo_1f_positiv_helblaa.png" descr="nhh_logo_1f_positiv_helblaa.png">
            <a:extLst>
              <a:ext uri="{FF2B5EF4-FFF2-40B4-BE49-F238E27FC236}">
                <a16:creationId xmlns:a16="http://schemas.microsoft.com/office/drawing/2014/main" id="{9A5EB8F8-721C-424F-A970-081B880F20A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907766" y="10532467"/>
            <a:ext cx="885195" cy="1765301"/>
          </a:xfrm>
          <a:prstGeom prst="rect">
            <a:avLst/>
          </a:prstGeom>
          <a:ln w="12700">
            <a:miter lim="400000"/>
          </a:ln>
        </p:spPr>
      </p:pic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7B7DDA39-108E-438A-8855-02255A2A22C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02929" y="1054100"/>
            <a:ext cx="8245475" cy="116078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nb-NO"/>
          </a:p>
        </p:txBody>
      </p:sp>
      <p:sp>
        <p:nvSpPr>
          <p:cNvPr id="26" name="Text Placeholder 48">
            <a:extLst>
              <a:ext uri="{FF2B5EF4-FFF2-40B4-BE49-F238E27FC236}">
                <a16:creationId xmlns:a16="http://schemas.microsoft.com/office/drawing/2014/main" id="{C4CE9C36-A894-4EEC-8436-7D39DCA29A8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576175" y="4204766"/>
            <a:ext cx="8378817" cy="113622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5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LOREM  IPSUM</a:t>
            </a:r>
            <a:endParaRPr lang="nb-NO" dirty="0"/>
          </a:p>
        </p:txBody>
      </p:sp>
      <p:sp>
        <p:nvSpPr>
          <p:cNvPr id="28" name="Text Placeholder 12">
            <a:extLst>
              <a:ext uri="{FF2B5EF4-FFF2-40B4-BE49-F238E27FC236}">
                <a16:creationId xmlns:a16="http://schemas.microsoft.com/office/drawing/2014/main" id="{294C332A-F0B8-4797-84CA-FC046D1A91E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619288" y="5374795"/>
            <a:ext cx="8378815" cy="708504"/>
          </a:xfrm>
        </p:spPr>
        <p:txBody>
          <a:bodyPr>
            <a:noAutofit/>
          </a:bodyPr>
          <a:lstStyle>
            <a:lvl1pPr marL="0" indent="0">
              <a:buNone/>
              <a:defRPr sz="2500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</a:t>
            </a:r>
          </a:p>
        </p:txBody>
      </p:sp>
      <p:grpSp>
        <p:nvGrpSpPr>
          <p:cNvPr id="45" name="Gruppe">
            <a:extLst>
              <a:ext uri="{FF2B5EF4-FFF2-40B4-BE49-F238E27FC236}">
                <a16:creationId xmlns:a16="http://schemas.microsoft.com/office/drawing/2014/main" id="{AA994188-0769-494A-A81B-C13FA3C7640D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46" name="Linje">
              <a:extLst>
                <a:ext uri="{FF2B5EF4-FFF2-40B4-BE49-F238E27FC236}">
                  <a16:creationId xmlns:a16="http://schemas.microsoft.com/office/drawing/2014/main" id="{3F390573-670A-42D3-81C7-516144811DE1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Linje">
              <a:extLst>
                <a:ext uri="{FF2B5EF4-FFF2-40B4-BE49-F238E27FC236}">
                  <a16:creationId xmlns:a16="http://schemas.microsoft.com/office/drawing/2014/main" id="{8492E1F9-6D71-4179-A117-4F2F10B600F3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8" name="Slide Number Placeholder 6">
            <a:extLst>
              <a:ext uri="{FF2B5EF4-FFF2-40B4-BE49-F238E27FC236}">
                <a16:creationId xmlns:a16="http://schemas.microsoft.com/office/drawing/2014/main" id="{0443DA3C-131B-4C63-8BC8-C189EB130B2E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067DC699-31E3-4FA8-9F88-75C87A53F6F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595226" y="6379741"/>
            <a:ext cx="1426387" cy="5552989"/>
          </a:xfrm>
        </p:spPr>
        <p:txBody>
          <a:bodyPr>
            <a:noAutofit/>
          </a:bodyPr>
          <a:lstStyle>
            <a:lvl1pPr marL="0" marR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00:00 – 00:00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00:00 – 00:00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00:00 – 00:00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00:00 – 00:00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00:00 – 00:00</a:t>
            </a:r>
          </a:p>
          <a:p>
            <a:pPr lvl="0"/>
            <a:endParaRPr lang="en-US" dirty="0"/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122937FD-DF6A-41C1-8692-3155C7BA329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5289271" y="6379741"/>
            <a:ext cx="3755788" cy="5552998"/>
          </a:xfrm>
        </p:spPr>
        <p:txBody>
          <a:bodyPr>
            <a:noAutofit/>
          </a:bodyPr>
          <a:lstStyle>
            <a:lvl1pPr marL="0" marR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a-DK" dirty="0"/>
              <a:t>Lorem ipsum dolor sit amet</a:t>
            </a:r>
          </a:p>
          <a:p>
            <a:pPr lvl="0"/>
            <a:r>
              <a:rPr lang="da-DK" dirty="0"/>
              <a:t>Lorem ipsum dolor sit amet,</a:t>
            </a:r>
          </a:p>
          <a:p>
            <a:pPr lvl="0"/>
            <a:r>
              <a:rPr lang="da-DK" dirty="0"/>
              <a:t>Lorem ipsum dolor sit amet,</a:t>
            </a:r>
          </a:p>
          <a:p>
            <a:pPr lvl="0"/>
            <a:r>
              <a:rPr lang="da-DK" dirty="0"/>
              <a:t>Lorem ipsum dolor sit amet,</a:t>
            </a:r>
          </a:p>
          <a:p>
            <a:pPr lvl="0"/>
            <a:r>
              <a:rPr lang="da-DK" dirty="0"/>
              <a:t>Lorem ipsum dolor sit amet,</a:t>
            </a:r>
          </a:p>
          <a:p>
            <a:pPr lvl="0"/>
            <a:endParaRPr lang="en-US" dirty="0"/>
          </a:p>
        </p:txBody>
      </p:sp>
      <p:sp>
        <p:nvSpPr>
          <p:cNvPr id="18" name="Linje">
            <a:extLst>
              <a:ext uri="{FF2B5EF4-FFF2-40B4-BE49-F238E27FC236}">
                <a16:creationId xmlns:a16="http://schemas.microsoft.com/office/drawing/2014/main" id="{D16546D6-C39B-4F39-9950-654FC19558E5}"/>
              </a:ext>
            </a:extLst>
          </p:cNvPr>
          <p:cNvSpPr/>
          <p:nvPr userDrawn="1"/>
        </p:nvSpPr>
        <p:spPr>
          <a:xfrm flipH="1">
            <a:off x="14637478" y="6379741"/>
            <a:ext cx="0" cy="2574224"/>
          </a:xfrm>
          <a:prstGeom prst="line">
            <a:avLst/>
          </a:prstGeom>
          <a:ln w="25400">
            <a:solidFill>
              <a:srgbClr val="3B6E8F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5464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- insert imag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24">
            <a:extLst>
              <a:ext uri="{FF2B5EF4-FFF2-40B4-BE49-F238E27FC236}">
                <a16:creationId xmlns:a16="http://schemas.microsoft.com/office/drawing/2014/main" id="{B247B2B3-09F1-43B3-B108-F1963029AFA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191883" y="1054100"/>
            <a:ext cx="10994749" cy="11607800"/>
          </a:xfrm>
          <a:noFill/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nb-NO"/>
          </a:p>
        </p:txBody>
      </p:sp>
      <p:sp>
        <p:nvSpPr>
          <p:cNvPr id="9" name="Rektangel">
            <a:extLst>
              <a:ext uri="{FF2B5EF4-FFF2-40B4-BE49-F238E27FC236}">
                <a16:creationId xmlns:a16="http://schemas.microsoft.com/office/drawing/2014/main" id="{664D9DB2-878C-4927-BAF9-BCF77608E46A}"/>
              </a:ext>
            </a:extLst>
          </p:cNvPr>
          <p:cNvSpPr/>
          <p:nvPr userDrawn="1"/>
        </p:nvSpPr>
        <p:spPr>
          <a:xfrm>
            <a:off x="1197368" y="1054100"/>
            <a:ext cx="10994395" cy="11607800"/>
          </a:xfrm>
          <a:prstGeom prst="rect">
            <a:avLst/>
          </a:prstGeom>
          <a:solidFill>
            <a:srgbClr val="D5D5D5">
              <a:alpha val="12438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je">
            <a:extLst>
              <a:ext uri="{FF2B5EF4-FFF2-40B4-BE49-F238E27FC236}">
                <a16:creationId xmlns:a16="http://schemas.microsoft.com/office/drawing/2014/main" id="{10974E4B-CDCA-437F-8641-6510844FA3CA}"/>
              </a:ext>
            </a:extLst>
          </p:cNvPr>
          <p:cNvSpPr/>
          <p:nvPr userDrawn="1"/>
        </p:nvSpPr>
        <p:spPr>
          <a:xfrm flipV="1">
            <a:off x="3042392" y="4483100"/>
            <a:ext cx="0" cy="4470865"/>
          </a:xfrm>
          <a:prstGeom prst="line">
            <a:avLst/>
          </a:prstGeom>
          <a:ln w="114300">
            <a:solidFill>
              <a:srgbClr val="E2E464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Placeholder 48">
            <a:extLst>
              <a:ext uri="{FF2B5EF4-FFF2-40B4-BE49-F238E27FC236}">
                <a16:creationId xmlns:a16="http://schemas.microsoft.com/office/drawing/2014/main" id="{53824349-97D8-4BF8-B842-04187468DAD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36835" y="4204766"/>
            <a:ext cx="8378817" cy="113622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5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LOREM  IPSUM</a:t>
            </a:r>
            <a:endParaRPr lang="nb-NO" dirty="0"/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2C021745-F510-434A-A93C-DEEFD80644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436835" y="5374795"/>
            <a:ext cx="8397865" cy="708504"/>
          </a:xfrm>
        </p:spPr>
        <p:txBody>
          <a:bodyPr>
            <a:noAutofit/>
          </a:bodyPr>
          <a:lstStyle>
            <a:lvl1pPr marL="0" indent="0">
              <a:buNone/>
              <a:defRPr sz="2500">
                <a:solidFill>
                  <a:srgbClr val="3B6E8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</a:t>
            </a:r>
          </a:p>
        </p:txBody>
      </p:sp>
      <p:grpSp>
        <p:nvGrpSpPr>
          <p:cNvPr id="23" name="Gruppe">
            <a:extLst>
              <a:ext uri="{FF2B5EF4-FFF2-40B4-BE49-F238E27FC236}">
                <a16:creationId xmlns:a16="http://schemas.microsoft.com/office/drawing/2014/main" id="{C064553C-D0C3-4FC3-B546-C145371C2D58}"/>
              </a:ext>
            </a:extLst>
          </p:cNvPr>
          <p:cNvGrpSpPr/>
          <p:nvPr userDrawn="1"/>
        </p:nvGrpSpPr>
        <p:grpSpPr>
          <a:xfrm rot="5400000">
            <a:off x="22964526" y="6858000"/>
            <a:ext cx="1549401" cy="1"/>
            <a:chOff x="0" y="0"/>
            <a:chExt cx="1549399" cy="0"/>
          </a:xfrm>
        </p:grpSpPr>
        <p:sp>
          <p:nvSpPr>
            <p:cNvPr id="24" name="Linje">
              <a:extLst>
                <a:ext uri="{FF2B5EF4-FFF2-40B4-BE49-F238E27FC236}">
                  <a16:creationId xmlns:a16="http://schemas.microsoft.com/office/drawing/2014/main" id="{20574B42-F28A-4CB5-80FA-C1B0ED50249F}"/>
                </a:ext>
              </a:extLst>
            </p:cNvPr>
            <p:cNvSpPr/>
            <p:nvPr/>
          </p:nvSpPr>
          <p:spPr>
            <a:xfrm>
              <a:off x="0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Linje">
              <a:extLst>
                <a:ext uri="{FF2B5EF4-FFF2-40B4-BE49-F238E27FC236}">
                  <a16:creationId xmlns:a16="http://schemas.microsoft.com/office/drawing/2014/main" id="{F4E9A4C9-C09D-4952-9586-83244701C58A}"/>
                </a:ext>
              </a:extLst>
            </p:cNvPr>
            <p:cNvSpPr/>
            <p:nvPr/>
          </p:nvSpPr>
          <p:spPr>
            <a:xfrm>
              <a:off x="1157808" y="0"/>
              <a:ext cx="391592" cy="0"/>
            </a:xfrm>
            <a:prstGeom prst="line">
              <a:avLst/>
            </a:prstGeom>
            <a:noFill/>
            <a:ln w="25400" cap="flat">
              <a:solidFill>
                <a:srgbClr val="153857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>
                <a:defRPr sz="3200" b="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6" name="Slide Number Placeholder 6">
            <a:extLst>
              <a:ext uri="{FF2B5EF4-FFF2-40B4-BE49-F238E27FC236}">
                <a16:creationId xmlns:a16="http://schemas.microsoft.com/office/drawing/2014/main" id="{31DFBE5E-5598-4B8C-A101-0EF308258841}"/>
              </a:ext>
            </a:extLst>
          </p:cNvPr>
          <p:cNvSpPr txBox="1">
            <a:spLocks/>
          </p:cNvSpPr>
          <p:nvPr userDrawn="1"/>
        </p:nvSpPr>
        <p:spPr>
          <a:xfrm>
            <a:off x="23429920" y="6622581"/>
            <a:ext cx="618613" cy="39159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0F50D66-40FF-4E0E-BE98-845C183091B2}" type="slidenum">
              <a:rPr lang="nb-NO" sz="2000" b="1" smtClean="0">
                <a:solidFill>
                  <a:srgbClr val="1538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nb-NO" sz="2000" b="1" dirty="0">
              <a:solidFill>
                <a:srgbClr val="1538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Placeholder 27">
            <a:extLst>
              <a:ext uri="{FF2B5EF4-FFF2-40B4-BE49-F238E27FC236}">
                <a16:creationId xmlns:a16="http://schemas.microsoft.com/office/drawing/2014/main" id="{30CABA09-2910-4420-A607-89BA1BF32FD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1907765" y="10513417"/>
            <a:ext cx="885195" cy="178435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b-NO" dirty="0"/>
              <a:t> 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411B009E-5BFE-47D2-8F0A-01002E6E2BE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436835" y="6622581"/>
            <a:ext cx="8378817" cy="3331659"/>
          </a:xfrm>
        </p:spPr>
        <p:txBody>
          <a:bodyPr>
            <a:noAutofit/>
          </a:bodyPr>
          <a:lstStyle>
            <a:lvl1pPr marL="0" marR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0">
                <a:solidFill>
                  <a:srgbClr val="5A5A5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.</a:t>
            </a:r>
          </a:p>
          <a:p>
            <a:pPr marL="0" marR="0" lvl="0" indent="0" algn="l" defTabSz="1828800" rtl="0" eaLnBrk="1" fontAlgn="auto" latinLnBrk="0" hangingPunct="1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633358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400" y="730251"/>
            <a:ext cx="2103120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31200" cy="57815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F4AB16E-380B-4B6A-B8F5-94D5E743A5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10932" y="12767095"/>
            <a:ext cx="7157049" cy="537834"/>
          </a:xfrm>
          <a:prstGeom prst="rect">
            <a:avLst/>
          </a:prstGeom>
        </p:spPr>
        <p:txBody>
          <a:bodyPr/>
          <a:lstStyle>
            <a:lvl1pPr>
              <a:defRPr lang="nb-NO" b="0" i="0" cap="all" smtClean="0"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b-NO"/>
              <a:t>NHH NORGES HANDELSHØYSKOLE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23254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74" r:id="rId2"/>
    <p:sldLayoutId id="2147483724" r:id="rId3"/>
    <p:sldLayoutId id="2147483675" r:id="rId4"/>
    <p:sldLayoutId id="2147483732" r:id="rId5"/>
    <p:sldLayoutId id="2147483663" r:id="rId6"/>
    <p:sldLayoutId id="2147483730" r:id="rId7"/>
    <p:sldLayoutId id="2147483731" r:id="rId8"/>
    <p:sldLayoutId id="2147483740" r:id="rId9"/>
    <p:sldLayoutId id="2147483676" r:id="rId10"/>
    <p:sldLayoutId id="2147483677" r:id="rId11"/>
    <p:sldLayoutId id="2147483737" r:id="rId12"/>
    <p:sldLayoutId id="2147483734" r:id="rId13"/>
    <p:sldLayoutId id="2147483727" r:id="rId14"/>
    <p:sldLayoutId id="2147483735" r:id="rId15"/>
    <p:sldLayoutId id="2147483736" r:id="rId16"/>
    <p:sldLayoutId id="2147483678" r:id="rId17"/>
    <p:sldLayoutId id="2147483725" r:id="rId18"/>
    <p:sldLayoutId id="2147483723" r:id="rId19"/>
    <p:sldLayoutId id="2147483726" r:id="rId20"/>
    <p:sldLayoutId id="2147483720" r:id="rId21"/>
    <p:sldLayoutId id="2147483681" r:id="rId22"/>
    <p:sldLayoutId id="2147483738" r:id="rId23"/>
    <p:sldLayoutId id="2147483682" r:id="rId24"/>
    <p:sldLayoutId id="2147483684" r:id="rId25"/>
    <p:sldLayoutId id="2147483728" r:id="rId26"/>
    <p:sldLayoutId id="2147483729" r:id="rId27"/>
    <p:sldLayoutId id="2147483717" r:id="rId28"/>
    <p:sldLayoutId id="2147483718" r:id="rId29"/>
    <p:sldLayoutId id="2147483713" r:id="rId30"/>
    <p:sldLayoutId id="2147483716" r:id="rId31"/>
    <p:sldLayoutId id="2147483707" r:id="rId32"/>
    <p:sldLayoutId id="2147483708" r:id="rId33"/>
    <p:sldLayoutId id="2147483709" r:id="rId34"/>
    <p:sldLayoutId id="2147483712" r:id="rId35"/>
    <p:sldLayoutId id="2147483715" r:id="rId36"/>
    <p:sldLayoutId id="2147483690" r:id="rId37"/>
    <p:sldLayoutId id="2147483739" r:id="rId38"/>
    <p:sldLayoutId id="2147483667" r:id="rId39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b="1" kern="1200">
          <a:solidFill>
            <a:srgbClr val="153857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b="1" kern="1200">
          <a:solidFill>
            <a:srgbClr val="153857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rgbClr val="153857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rgbClr val="153857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743200" indent="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600" b="0" u="none" kern="1200">
          <a:solidFill>
            <a:srgbClr val="3B6E8F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b="0" kern="1200">
          <a:solidFill>
            <a:srgbClr val="153857"/>
          </a:solidFill>
          <a:latin typeface="Neutraface Text Demi" panose="02000600040000020004" pitchFamily="50" charset="0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10447CD-9724-45E3-8786-CE5D5CE6195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835" y="3584449"/>
            <a:ext cx="8378818" cy="1152142"/>
          </a:xfrm>
        </p:spPr>
        <p:txBody>
          <a:bodyPr>
            <a:noAutofit/>
          </a:bodyPr>
          <a:lstStyle/>
          <a:p>
            <a:r>
              <a:rPr lang="nb-NO" sz="6400" dirty="0"/>
              <a:t>SMITTEVERN</a:t>
            </a: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8F24DC29-570B-4C2F-A5C6-F3E4C1032F28}"/>
              </a:ext>
            </a:extLst>
          </p:cNvPr>
          <p:cNvSpPr txBox="1">
            <a:spLocks/>
          </p:cNvSpPr>
          <p:nvPr/>
        </p:nvSpPr>
        <p:spPr>
          <a:xfrm>
            <a:off x="3436835" y="5374797"/>
            <a:ext cx="8378818" cy="4579446"/>
          </a:xfrm>
          <a:prstGeom prst="rect">
            <a:avLst/>
          </a:prstGeom>
        </p:spPr>
        <p:txBody>
          <a:bodyPr vert="horz" lIns="182880" tIns="91440" rIns="182880" bIns="9144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kern="1200">
                <a:solidFill>
                  <a:srgbClr val="5A5A5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2900" indent="-11430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1700" kern="1200">
                <a:solidFill>
                  <a:srgbClr val="5A5A5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571500" indent="-11430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5A5A5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800100" indent="-11430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5A5A5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028700" indent="-11430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900" kern="1200">
                <a:solidFill>
                  <a:srgbClr val="5A5A5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143000" indent="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None/>
              <a:defRPr sz="900" kern="1200">
                <a:solidFill>
                  <a:srgbClr val="3B6E8F"/>
                </a:solidFill>
                <a:latin typeface="+mn-lt"/>
                <a:ea typeface="+mn-ea"/>
                <a:cs typeface="+mn-cs"/>
              </a:defRPr>
            </a:lvl6pPr>
            <a:lvl7pPr marL="1371600" indent="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14500" indent="-11430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3100" indent="-11430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Clr>
                <a:srgbClr val="8899A9"/>
              </a:buClr>
              <a:buSzPct val="130000"/>
              <a:buFont typeface="Arial" panose="020B0604020202020204" pitchFamily="34" charset="0"/>
              <a:buChar char="•"/>
            </a:pPr>
            <a:r>
              <a:rPr lang="nb-N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Bli heime om du, eller </a:t>
            </a:r>
            <a:r>
              <a:rPr lang="nb-NO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nokon</a:t>
            </a:r>
            <a:r>
              <a:rPr lang="nb-N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din husstand, har symptom på Covid-19</a:t>
            </a:r>
          </a:p>
          <a:p>
            <a:pPr marL="457200" indent="-457200">
              <a:buClr>
                <a:srgbClr val="8899A9"/>
              </a:buClr>
              <a:buSzPct val="130000"/>
              <a:buFont typeface="Arial" panose="020B0604020202020204" pitchFamily="34" charset="0"/>
              <a:buChar char="•"/>
            </a:pPr>
            <a:r>
              <a:rPr lang="nb-NO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Overhald</a:t>
            </a:r>
            <a:r>
              <a:rPr lang="nb-N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1-meterregelen.</a:t>
            </a:r>
          </a:p>
          <a:p>
            <a:pPr marL="457200" indent="-457200">
              <a:buClr>
                <a:srgbClr val="8899A9"/>
              </a:buClr>
              <a:buSzPct val="130000"/>
              <a:buFont typeface="Arial" panose="020B0604020202020204" pitchFamily="34" charset="0"/>
              <a:buChar char="•"/>
            </a:pPr>
            <a:r>
              <a:rPr lang="nb-N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Vask hendene ofte og grundig.</a:t>
            </a:r>
          </a:p>
          <a:p>
            <a:pPr marL="457200" indent="-457200">
              <a:buClr>
                <a:srgbClr val="8899A9"/>
              </a:buClr>
              <a:buSzPct val="130000"/>
              <a:buFont typeface="Arial" panose="020B0604020202020204" pitchFamily="34" charset="0"/>
              <a:buChar char="•"/>
            </a:pPr>
            <a:r>
              <a:rPr lang="nb-NO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</a:t>
            </a:r>
            <a:r>
              <a:rPr lang="nb-N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merksam på skilting, </a:t>
            </a:r>
            <a:r>
              <a:rPr lang="nb-NO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fleire</a:t>
            </a:r>
            <a:r>
              <a:rPr lang="nb-N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rom har eigen inngang og utgang.</a:t>
            </a:r>
          </a:p>
          <a:p>
            <a:pPr marL="457200" indent="-457200">
              <a:buClr>
                <a:srgbClr val="8899A9"/>
              </a:buClr>
              <a:buSzPct val="130000"/>
              <a:buFont typeface="Arial" panose="020B0604020202020204" pitchFamily="34" charset="0"/>
              <a:buChar char="•"/>
            </a:pPr>
            <a:r>
              <a:rPr lang="nb-N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Hald til høgre i gangar og </a:t>
            </a:r>
            <a:r>
              <a:rPr lang="nb-NO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passasjar</a:t>
            </a:r>
            <a:r>
              <a:rPr lang="nb-N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29F22039-0076-492C-BB0E-4CF12E2F1D19}"/>
              </a:ext>
            </a:extLst>
          </p:cNvPr>
          <p:cNvSpPr txBox="1">
            <a:spLocks/>
          </p:cNvSpPr>
          <p:nvPr/>
        </p:nvSpPr>
        <p:spPr>
          <a:xfrm>
            <a:off x="12568353" y="5374795"/>
            <a:ext cx="8378818" cy="6000342"/>
          </a:xfrm>
          <a:prstGeom prst="rect">
            <a:avLst/>
          </a:prstGeom>
        </p:spPr>
        <p:txBody>
          <a:bodyPr vert="horz" lIns="182880" tIns="91440" rIns="182880" bIns="91440"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kern="1200">
                <a:solidFill>
                  <a:srgbClr val="5A5A5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2900" indent="-11430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1700" kern="1200">
                <a:solidFill>
                  <a:srgbClr val="5A5A5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571500" indent="-11430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5A5A5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800100" indent="-11430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5A5A5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028700" indent="-11430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900" kern="1200">
                <a:solidFill>
                  <a:srgbClr val="5A5A5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143000" indent="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None/>
              <a:defRPr sz="900" kern="1200">
                <a:solidFill>
                  <a:srgbClr val="3B6E8F"/>
                </a:solidFill>
                <a:latin typeface="+mn-lt"/>
                <a:ea typeface="+mn-ea"/>
                <a:cs typeface="+mn-cs"/>
              </a:defRPr>
            </a:lvl6pPr>
            <a:lvl7pPr marL="1371600" indent="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14500" indent="-11430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3100" indent="-11430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0" indent="-685800">
              <a:buClr>
                <a:srgbClr val="8899A9"/>
              </a:buClr>
              <a:buSzPct val="130000"/>
              <a:buFont typeface="Arial" panose="020B0604020202020204" pitchFamily="34" charset="0"/>
              <a:buChar char="•"/>
            </a:pPr>
            <a:r>
              <a:rPr lang="nb-N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Desinfiser etter deg på </a:t>
            </a:r>
            <a:r>
              <a:rPr lang="nb-NO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lesesalar</a:t>
            </a:r>
            <a:r>
              <a:rPr lang="nb-N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nb-NO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kantinar</a:t>
            </a:r>
            <a:r>
              <a:rPr lang="nb-N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og andre fellesområde.</a:t>
            </a:r>
          </a:p>
          <a:p>
            <a:pPr marL="685800" indent="-685800">
              <a:buClr>
                <a:srgbClr val="8899A9"/>
              </a:buClr>
              <a:buSzPct val="130000"/>
              <a:buFont typeface="Arial" panose="020B0604020202020204" pitchFamily="34" charset="0"/>
              <a:buChar char="•"/>
            </a:pPr>
            <a:r>
              <a:rPr lang="nb-NO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Lesesalar</a:t>
            </a:r>
            <a:r>
              <a:rPr lang="nb-N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og klasserom har mindre </a:t>
            </a:r>
            <a:r>
              <a:rPr lang="nb-NO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sitjeplassar</a:t>
            </a:r>
            <a:r>
              <a:rPr lang="nb-N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enn normalt. Får du </a:t>
            </a:r>
            <a:r>
              <a:rPr lang="nb-NO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ikkje</a:t>
            </a:r>
            <a:r>
              <a:rPr lang="nb-N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plass må du forlate campus.</a:t>
            </a:r>
          </a:p>
          <a:p>
            <a:pPr marL="685800" indent="-685800">
              <a:buClr>
                <a:srgbClr val="8899A9"/>
              </a:buClr>
              <a:buSzPct val="130000"/>
              <a:buFont typeface="Arial" panose="020B0604020202020204" pitchFamily="34" charset="0"/>
              <a:buChar char="•"/>
            </a:pPr>
            <a:r>
              <a:rPr lang="nb-N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Alle obligatoriske </a:t>
            </a:r>
            <a:r>
              <a:rPr lang="nb-NO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undervisningar</a:t>
            </a:r>
            <a:r>
              <a:rPr lang="nb-N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vil ha digitale alternativ.</a:t>
            </a:r>
          </a:p>
          <a:p>
            <a:r>
              <a:rPr lang="nb-N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5" name="Figur">
            <a:extLst>
              <a:ext uri="{FF2B5EF4-FFF2-40B4-BE49-F238E27FC236}">
                <a16:creationId xmlns:a16="http://schemas.microsoft.com/office/drawing/2014/main" id="{4127F3A2-065E-4ADB-B4A4-3AC6403E9E9C}"/>
              </a:ext>
            </a:extLst>
          </p:cNvPr>
          <p:cNvSpPr/>
          <p:nvPr/>
        </p:nvSpPr>
        <p:spPr>
          <a:xfrm>
            <a:off x="22301200" y="1385295"/>
            <a:ext cx="558800" cy="5588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874" y="5396"/>
                </a:moveTo>
                <a:cubicBezTo>
                  <a:pt x="11493" y="5396"/>
                  <a:pt x="11166" y="5519"/>
                  <a:pt x="10894" y="5766"/>
                </a:cubicBezTo>
                <a:cubicBezTo>
                  <a:pt x="10621" y="6013"/>
                  <a:pt x="10484" y="6310"/>
                  <a:pt x="10484" y="6658"/>
                </a:cubicBezTo>
                <a:cubicBezTo>
                  <a:pt x="10484" y="7005"/>
                  <a:pt x="10621" y="7301"/>
                  <a:pt x="10894" y="7545"/>
                </a:cubicBezTo>
                <a:cubicBezTo>
                  <a:pt x="11166" y="7790"/>
                  <a:pt x="11493" y="7912"/>
                  <a:pt x="11874" y="7912"/>
                </a:cubicBezTo>
                <a:cubicBezTo>
                  <a:pt x="12255" y="7912"/>
                  <a:pt x="12581" y="7790"/>
                  <a:pt x="12852" y="7545"/>
                </a:cubicBezTo>
                <a:cubicBezTo>
                  <a:pt x="13122" y="7301"/>
                  <a:pt x="13257" y="7005"/>
                  <a:pt x="13257" y="6658"/>
                </a:cubicBezTo>
                <a:cubicBezTo>
                  <a:pt x="13257" y="6310"/>
                  <a:pt x="13122" y="6013"/>
                  <a:pt x="12852" y="5766"/>
                </a:cubicBezTo>
                <a:cubicBezTo>
                  <a:pt x="12581" y="5519"/>
                  <a:pt x="12255" y="5396"/>
                  <a:pt x="11874" y="5396"/>
                </a:cubicBezTo>
                <a:moveTo>
                  <a:pt x="12242" y="15228"/>
                </a:moveTo>
                <a:cubicBezTo>
                  <a:pt x="11942" y="15228"/>
                  <a:pt x="11730" y="15180"/>
                  <a:pt x="11608" y="15083"/>
                </a:cubicBezTo>
                <a:cubicBezTo>
                  <a:pt x="11486" y="14987"/>
                  <a:pt x="11425" y="14807"/>
                  <a:pt x="11425" y="14542"/>
                </a:cubicBezTo>
                <a:cubicBezTo>
                  <a:pt x="11425" y="14436"/>
                  <a:pt x="11444" y="14281"/>
                  <a:pt x="11482" y="14076"/>
                </a:cubicBezTo>
                <a:cubicBezTo>
                  <a:pt x="11519" y="13870"/>
                  <a:pt x="11562" y="13687"/>
                  <a:pt x="11609" y="13527"/>
                </a:cubicBezTo>
                <a:lnTo>
                  <a:pt x="12189" y="11532"/>
                </a:lnTo>
                <a:cubicBezTo>
                  <a:pt x="12246" y="11349"/>
                  <a:pt x="12284" y="11148"/>
                  <a:pt x="12306" y="10929"/>
                </a:cubicBezTo>
                <a:cubicBezTo>
                  <a:pt x="12327" y="10709"/>
                  <a:pt x="12337" y="10557"/>
                  <a:pt x="12337" y="10469"/>
                </a:cubicBezTo>
                <a:cubicBezTo>
                  <a:pt x="12337" y="10049"/>
                  <a:pt x="12185" y="9707"/>
                  <a:pt x="11882" y="9444"/>
                </a:cubicBezTo>
                <a:cubicBezTo>
                  <a:pt x="11578" y="9182"/>
                  <a:pt x="11146" y="9050"/>
                  <a:pt x="10586" y="9050"/>
                </a:cubicBezTo>
                <a:cubicBezTo>
                  <a:pt x="10275" y="9050"/>
                  <a:pt x="9945" y="9104"/>
                  <a:pt x="9597" y="9211"/>
                </a:cubicBezTo>
                <a:cubicBezTo>
                  <a:pt x="9248" y="9319"/>
                  <a:pt x="8884" y="9448"/>
                  <a:pt x="8502" y="9599"/>
                </a:cubicBezTo>
                <a:lnTo>
                  <a:pt x="8347" y="10216"/>
                </a:lnTo>
                <a:cubicBezTo>
                  <a:pt x="8460" y="10175"/>
                  <a:pt x="8595" y="10131"/>
                  <a:pt x="8753" y="10085"/>
                </a:cubicBezTo>
                <a:cubicBezTo>
                  <a:pt x="8911" y="10040"/>
                  <a:pt x="9066" y="10017"/>
                  <a:pt x="9217" y="10017"/>
                </a:cubicBezTo>
                <a:cubicBezTo>
                  <a:pt x="9524" y="10017"/>
                  <a:pt x="9731" y="10068"/>
                  <a:pt x="9839" y="10168"/>
                </a:cubicBezTo>
                <a:cubicBezTo>
                  <a:pt x="9948" y="10269"/>
                  <a:pt x="10002" y="10447"/>
                  <a:pt x="10002" y="10703"/>
                </a:cubicBezTo>
                <a:cubicBezTo>
                  <a:pt x="10002" y="10844"/>
                  <a:pt x="9985" y="11001"/>
                  <a:pt x="9949" y="11172"/>
                </a:cubicBezTo>
                <a:cubicBezTo>
                  <a:pt x="9914" y="11343"/>
                  <a:pt x="9870" y="11526"/>
                  <a:pt x="9818" y="11717"/>
                </a:cubicBezTo>
                <a:lnTo>
                  <a:pt x="9235" y="13719"/>
                </a:lnTo>
                <a:cubicBezTo>
                  <a:pt x="9184" y="13929"/>
                  <a:pt x="9146" y="14118"/>
                  <a:pt x="9123" y="14285"/>
                </a:cubicBezTo>
                <a:cubicBezTo>
                  <a:pt x="9100" y="14451"/>
                  <a:pt x="9088" y="14615"/>
                  <a:pt x="9088" y="14775"/>
                </a:cubicBezTo>
                <a:cubicBezTo>
                  <a:pt x="9088" y="15186"/>
                  <a:pt x="9244" y="15526"/>
                  <a:pt x="9556" y="15793"/>
                </a:cubicBezTo>
                <a:cubicBezTo>
                  <a:pt x="9869" y="16060"/>
                  <a:pt x="10308" y="16194"/>
                  <a:pt x="10872" y="16194"/>
                </a:cubicBezTo>
                <a:cubicBezTo>
                  <a:pt x="11239" y="16194"/>
                  <a:pt x="11561" y="16147"/>
                  <a:pt x="11839" y="16053"/>
                </a:cubicBezTo>
                <a:cubicBezTo>
                  <a:pt x="12117" y="15960"/>
                  <a:pt x="12488" y="15824"/>
                  <a:pt x="12954" y="15645"/>
                </a:cubicBezTo>
                <a:lnTo>
                  <a:pt x="13109" y="15028"/>
                </a:lnTo>
                <a:cubicBezTo>
                  <a:pt x="13029" y="15065"/>
                  <a:pt x="12900" y="15107"/>
                  <a:pt x="12721" y="15155"/>
                </a:cubicBezTo>
                <a:cubicBezTo>
                  <a:pt x="12543" y="15204"/>
                  <a:pt x="12383" y="15228"/>
                  <a:pt x="12242" y="15228"/>
                </a:cubicBezTo>
              </a:path>
            </a:pathLst>
          </a:custGeom>
          <a:solidFill>
            <a:srgbClr val="15385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8998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10447CD-9724-45E3-8786-CE5D5CE6195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36834" y="3584449"/>
            <a:ext cx="12491423" cy="1152142"/>
          </a:xfrm>
        </p:spPr>
        <p:txBody>
          <a:bodyPr>
            <a:noAutofit/>
          </a:bodyPr>
          <a:lstStyle/>
          <a:p>
            <a:r>
              <a:rPr lang="nb-NO" sz="6400" dirty="0"/>
              <a:t>INFECTION CONTROL</a:t>
            </a: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8F24DC29-570B-4C2F-A5C6-F3E4C1032F28}"/>
              </a:ext>
            </a:extLst>
          </p:cNvPr>
          <p:cNvSpPr txBox="1">
            <a:spLocks/>
          </p:cNvSpPr>
          <p:nvPr/>
        </p:nvSpPr>
        <p:spPr>
          <a:xfrm>
            <a:off x="3436835" y="5374797"/>
            <a:ext cx="8378818" cy="4579446"/>
          </a:xfrm>
          <a:prstGeom prst="rect">
            <a:avLst/>
          </a:prstGeom>
        </p:spPr>
        <p:txBody>
          <a:bodyPr vert="horz" lIns="182880" tIns="91440" rIns="182880" bIns="91440" rtlCol="0"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kern="1200">
                <a:solidFill>
                  <a:srgbClr val="5A5A5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2900" indent="-11430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1700" kern="1200">
                <a:solidFill>
                  <a:srgbClr val="5A5A5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571500" indent="-11430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5A5A5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800100" indent="-11430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5A5A5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028700" indent="-11430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900" kern="1200">
                <a:solidFill>
                  <a:srgbClr val="5A5A5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143000" indent="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None/>
              <a:defRPr sz="900" kern="1200">
                <a:solidFill>
                  <a:srgbClr val="3B6E8F"/>
                </a:solidFill>
                <a:latin typeface="+mn-lt"/>
                <a:ea typeface="+mn-ea"/>
                <a:cs typeface="+mn-cs"/>
              </a:defRPr>
            </a:lvl6pPr>
            <a:lvl7pPr marL="1371600" indent="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14500" indent="-11430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3100" indent="-11430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Clr>
                <a:srgbClr val="8899A9"/>
              </a:buClr>
              <a:buSzPct val="130000"/>
              <a:buFont typeface="Arial" panose="020B0604020202020204" pitchFamily="34" charset="0"/>
              <a:buChar char="•"/>
            </a:pP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Stay home if you, or someone in your household, experience Covid-19-related symptoms.</a:t>
            </a:r>
          </a:p>
          <a:p>
            <a:pPr marL="457200" indent="-457200">
              <a:buClr>
                <a:srgbClr val="8899A9"/>
              </a:buClr>
              <a:buSzPct val="130000"/>
              <a:buFont typeface="Arial" panose="020B0604020202020204" pitchFamily="34" charset="0"/>
              <a:buChar char="•"/>
            </a:pPr>
            <a:r>
              <a:rPr lang="en-GB" sz="3600" dirty="0">
                <a:latin typeface="Times New Roman"/>
                <a:cs typeface="Times New Roman"/>
              </a:rPr>
              <a:t>Respect a distance of at least one (1) meter. 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Clr>
                <a:srgbClr val="8899A9"/>
              </a:buClr>
              <a:buSzPct val="130000"/>
              <a:buFont typeface="Arial" panose="020B0604020202020204" pitchFamily="34" charset="0"/>
              <a:buChar char="•"/>
            </a:pPr>
            <a:r>
              <a:rPr lang="en-GB" sz="3600" dirty="0">
                <a:latin typeface="Times New Roman"/>
                <a:cs typeface="Times New Roman"/>
              </a:rPr>
              <a:t>Wash your hands often and thoroughly.</a:t>
            </a:r>
          </a:p>
          <a:p>
            <a:pPr marL="457200" indent="-457200">
              <a:buClr>
                <a:srgbClr val="8899A9"/>
              </a:buClr>
              <a:buSzPct val="130000"/>
              <a:buFont typeface="Arial" panose="020B0604020202020204" pitchFamily="34" charset="0"/>
              <a:buChar char="•"/>
            </a:pP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Comply with physical markings, some rooms have different doors for entry and exit.</a:t>
            </a:r>
          </a:p>
          <a:p>
            <a:pPr marL="457200" indent="-457200">
              <a:buClr>
                <a:srgbClr val="8899A9"/>
              </a:buClr>
              <a:buSzPct val="130000"/>
              <a:buFont typeface="Arial" panose="020B0604020202020204" pitchFamily="34" charset="0"/>
              <a:buChar char="•"/>
            </a:pPr>
            <a:r>
              <a:rPr lang="en-GB" sz="3600" dirty="0">
                <a:latin typeface="Times New Roman"/>
                <a:cs typeface="Times New Roman"/>
              </a:rPr>
              <a:t>Keep to the right in corridors and passages.</a:t>
            </a:r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29F22039-0076-492C-BB0E-4CF12E2F1D19}"/>
              </a:ext>
            </a:extLst>
          </p:cNvPr>
          <p:cNvSpPr txBox="1">
            <a:spLocks/>
          </p:cNvSpPr>
          <p:nvPr/>
        </p:nvSpPr>
        <p:spPr>
          <a:xfrm>
            <a:off x="12568353" y="5374795"/>
            <a:ext cx="8378818" cy="6000342"/>
          </a:xfrm>
          <a:prstGeom prst="rect">
            <a:avLst/>
          </a:prstGeom>
        </p:spPr>
        <p:txBody>
          <a:bodyPr vert="horz" lIns="182880" tIns="91440" rIns="182880" bIns="91440" rtlCol="0" anchor="t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kern="1200">
                <a:solidFill>
                  <a:srgbClr val="5A5A5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2900" indent="-11430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1700" kern="1200">
                <a:solidFill>
                  <a:srgbClr val="5A5A5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571500" indent="-11430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5A5A5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800100" indent="-11430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5A5A5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028700" indent="-11430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900" kern="1200">
                <a:solidFill>
                  <a:srgbClr val="5A5A5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143000" indent="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None/>
              <a:defRPr sz="900" kern="1200">
                <a:solidFill>
                  <a:srgbClr val="3B6E8F"/>
                </a:solidFill>
                <a:latin typeface="+mn-lt"/>
                <a:ea typeface="+mn-ea"/>
                <a:cs typeface="+mn-cs"/>
              </a:defRPr>
            </a:lvl6pPr>
            <a:lvl7pPr marL="1371600" indent="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14500" indent="-11430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3100" indent="-114300" algn="l" defTabSz="457200" rtl="0" eaLnBrk="1" latinLnBrk="0" hangingPunct="1">
              <a:lnSpc>
                <a:spcPct val="90000"/>
              </a:lnSpc>
              <a:spcBef>
                <a:spcPts val="250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0" indent="-685800">
              <a:buClr>
                <a:srgbClr val="8899A9"/>
              </a:buClr>
              <a:buSzPct val="130000"/>
              <a:buFont typeface="Arial" panose="020B0604020202020204" pitchFamily="34" charset="0"/>
              <a:buChar char="•"/>
            </a:pPr>
            <a:r>
              <a:rPr lang="en-GB" sz="3600" dirty="0">
                <a:latin typeface="Times New Roman"/>
                <a:cs typeface="Times New Roman"/>
              </a:rPr>
              <a:t>Disinfect your workspace (reading rooms, group rooms and other common areas) after use.</a:t>
            </a:r>
            <a:endParaRPr lang="nb-NO"/>
          </a:p>
          <a:p>
            <a:pPr marL="685800" indent="-685800">
              <a:buClr>
                <a:srgbClr val="8899A9"/>
              </a:buClr>
              <a:buSzPct val="130000"/>
              <a:buFont typeface="Arial" panose="020B0604020202020204" pitchFamily="34" charset="0"/>
              <a:buChar char="•"/>
            </a:pPr>
            <a:r>
              <a:rPr lang="en-GB" sz="3600" dirty="0">
                <a:latin typeface="Times New Roman"/>
                <a:cs typeface="Times New Roman"/>
              </a:rPr>
              <a:t>Student workspace and room capacity are limited. If there is not enough room for you, please leave the campus area.</a:t>
            </a:r>
          </a:p>
          <a:p>
            <a:pPr marL="685800" indent="-685800">
              <a:buClr>
                <a:srgbClr val="8899A9"/>
              </a:buClr>
              <a:buSzPct val="130000"/>
              <a:buFont typeface="Arial" panose="020B0604020202020204" pitchFamily="34" charset="0"/>
              <a:buChar char="•"/>
            </a:pP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compulsory learning activity will have a digital alternative.</a:t>
            </a:r>
          </a:p>
          <a:p>
            <a:endParaRPr lang="nb-NO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igur">
            <a:extLst>
              <a:ext uri="{FF2B5EF4-FFF2-40B4-BE49-F238E27FC236}">
                <a16:creationId xmlns:a16="http://schemas.microsoft.com/office/drawing/2014/main" id="{4127F3A2-065E-4ADB-B4A4-3AC6403E9E9C}"/>
              </a:ext>
            </a:extLst>
          </p:cNvPr>
          <p:cNvSpPr/>
          <p:nvPr/>
        </p:nvSpPr>
        <p:spPr>
          <a:xfrm>
            <a:off x="22301200" y="1385295"/>
            <a:ext cx="558800" cy="5588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874" y="5396"/>
                </a:moveTo>
                <a:cubicBezTo>
                  <a:pt x="11493" y="5396"/>
                  <a:pt x="11166" y="5519"/>
                  <a:pt x="10894" y="5766"/>
                </a:cubicBezTo>
                <a:cubicBezTo>
                  <a:pt x="10621" y="6013"/>
                  <a:pt x="10484" y="6310"/>
                  <a:pt x="10484" y="6658"/>
                </a:cubicBezTo>
                <a:cubicBezTo>
                  <a:pt x="10484" y="7005"/>
                  <a:pt x="10621" y="7301"/>
                  <a:pt x="10894" y="7545"/>
                </a:cubicBezTo>
                <a:cubicBezTo>
                  <a:pt x="11166" y="7790"/>
                  <a:pt x="11493" y="7912"/>
                  <a:pt x="11874" y="7912"/>
                </a:cubicBezTo>
                <a:cubicBezTo>
                  <a:pt x="12255" y="7912"/>
                  <a:pt x="12581" y="7790"/>
                  <a:pt x="12852" y="7545"/>
                </a:cubicBezTo>
                <a:cubicBezTo>
                  <a:pt x="13122" y="7301"/>
                  <a:pt x="13257" y="7005"/>
                  <a:pt x="13257" y="6658"/>
                </a:cubicBezTo>
                <a:cubicBezTo>
                  <a:pt x="13257" y="6310"/>
                  <a:pt x="13122" y="6013"/>
                  <a:pt x="12852" y="5766"/>
                </a:cubicBezTo>
                <a:cubicBezTo>
                  <a:pt x="12581" y="5519"/>
                  <a:pt x="12255" y="5396"/>
                  <a:pt x="11874" y="5396"/>
                </a:cubicBezTo>
                <a:moveTo>
                  <a:pt x="12242" y="15228"/>
                </a:moveTo>
                <a:cubicBezTo>
                  <a:pt x="11942" y="15228"/>
                  <a:pt x="11730" y="15180"/>
                  <a:pt x="11608" y="15083"/>
                </a:cubicBezTo>
                <a:cubicBezTo>
                  <a:pt x="11486" y="14987"/>
                  <a:pt x="11425" y="14807"/>
                  <a:pt x="11425" y="14542"/>
                </a:cubicBezTo>
                <a:cubicBezTo>
                  <a:pt x="11425" y="14436"/>
                  <a:pt x="11444" y="14281"/>
                  <a:pt x="11482" y="14076"/>
                </a:cubicBezTo>
                <a:cubicBezTo>
                  <a:pt x="11519" y="13870"/>
                  <a:pt x="11562" y="13687"/>
                  <a:pt x="11609" y="13527"/>
                </a:cubicBezTo>
                <a:lnTo>
                  <a:pt x="12189" y="11532"/>
                </a:lnTo>
                <a:cubicBezTo>
                  <a:pt x="12246" y="11349"/>
                  <a:pt x="12284" y="11148"/>
                  <a:pt x="12306" y="10929"/>
                </a:cubicBezTo>
                <a:cubicBezTo>
                  <a:pt x="12327" y="10709"/>
                  <a:pt x="12337" y="10557"/>
                  <a:pt x="12337" y="10469"/>
                </a:cubicBezTo>
                <a:cubicBezTo>
                  <a:pt x="12337" y="10049"/>
                  <a:pt x="12185" y="9707"/>
                  <a:pt x="11882" y="9444"/>
                </a:cubicBezTo>
                <a:cubicBezTo>
                  <a:pt x="11578" y="9182"/>
                  <a:pt x="11146" y="9050"/>
                  <a:pt x="10586" y="9050"/>
                </a:cubicBezTo>
                <a:cubicBezTo>
                  <a:pt x="10275" y="9050"/>
                  <a:pt x="9945" y="9104"/>
                  <a:pt x="9597" y="9211"/>
                </a:cubicBezTo>
                <a:cubicBezTo>
                  <a:pt x="9248" y="9319"/>
                  <a:pt x="8884" y="9448"/>
                  <a:pt x="8502" y="9599"/>
                </a:cubicBezTo>
                <a:lnTo>
                  <a:pt x="8347" y="10216"/>
                </a:lnTo>
                <a:cubicBezTo>
                  <a:pt x="8460" y="10175"/>
                  <a:pt x="8595" y="10131"/>
                  <a:pt x="8753" y="10085"/>
                </a:cubicBezTo>
                <a:cubicBezTo>
                  <a:pt x="8911" y="10040"/>
                  <a:pt x="9066" y="10017"/>
                  <a:pt x="9217" y="10017"/>
                </a:cubicBezTo>
                <a:cubicBezTo>
                  <a:pt x="9524" y="10017"/>
                  <a:pt x="9731" y="10068"/>
                  <a:pt x="9839" y="10168"/>
                </a:cubicBezTo>
                <a:cubicBezTo>
                  <a:pt x="9948" y="10269"/>
                  <a:pt x="10002" y="10447"/>
                  <a:pt x="10002" y="10703"/>
                </a:cubicBezTo>
                <a:cubicBezTo>
                  <a:pt x="10002" y="10844"/>
                  <a:pt x="9985" y="11001"/>
                  <a:pt x="9949" y="11172"/>
                </a:cubicBezTo>
                <a:cubicBezTo>
                  <a:pt x="9914" y="11343"/>
                  <a:pt x="9870" y="11526"/>
                  <a:pt x="9818" y="11717"/>
                </a:cubicBezTo>
                <a:lnTo>
                  <a:pt x="9235" y="13719"/>
                </a:lnTo>
                <a:cubicBezTo>
                  <a:pt x="9184" y="13929"/>
                  <a:pt x="9146" y="14118"/>
                  <a:pt x="9123" y="14285"/>
                </a:cubicBezTo>
                <a:cubicBezTo>
                  <a:pt x="9100" y="14451"/>
                  <a:pt x="9088" y="14615"/>
                  <a:pt x="9088" y="14775"/>
                </a:cubicBezTo>
                <a:cubicBezTo>
                  <a:pt x="9088" y="15186"/>
                  <a:pt x="9244" y="15526"/>
                  <a:pt x="9556" y="15793"/>
                </a:cubicBezTo>
                <a:cubicBezTo>
                  <a:pt x="9869" y="16060"/>
                  <a:pt x="10308" y="16194"/>
                  <a:pt x="10872" y="16194"/>
                </a:cubicBezTo>
                <a:cubicBezTo>
                  <a:pt x="11239" y="16194"/>
                  <a:pt x="11561" y="16147"/>
                  <a:pt x="11839" y="16053"/>
                </a:cubicBezTo>
                <a:cubicBezTo>
                  <a:pt x="12117" y="15960"/>
                  <a:pt x="12488" y="15824"/>
                  <a:pt x="12954" y="15645"/>
                </a:cubicBezTo>
                <a:lnTo>
                  <a:pt x="13109" y="15028"/>
                </a:lnTo>
                <a:cubicBezTo>
                  <a:pt x="13029" y="15065"/>
                  <a:pt x="12900" y="15107"/>
                  <a:pt x="12721" y="15155"/>
                </a:cubicBezTo>
                <a:cubicBezTo>
                  <a:pt x="12543" y="15204"/>
                  <a:pt x="12383" y="15228"/>
                  <a:pt x="12242" y="15228"/>
                </a:cubicBezTo>
              </a:path>
            </a:pathLst>
          </a:custGeom>
          <a:solidFill>
            <a:srgbClr val="153857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9465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NHH SHORT">
  <a:themeElements>
    <a:clrScheme name="NHH">
      <a:dk1>
        <a:srgbClr val="00395A"/>
      </a:dk1>
      <a:lt1>
        <a:srgbClr val="FFFFFF"/>
      </a:lt1>
      <a:dk2>
        <a:srgbClr val="919195"/>
      </a:dk2>
      <a:lt2>
        <a:srgbClr val="E9E3DC"/>
      </a:lt2>
      <a:accent1>
        <a:srgbClr val="414042"/>
      </a:accent1>
      <a:accent2>
        <a:srgbClr val="60AF11"/>
      </a:accent2>
      <a:accent3>
        <a:srgbClr val="3B6E8F"/>
      </a:accent3>
      <a:accent4>
        <a:srgbClr val="E2E477"/>
      </a:accent4>
      <a:accent5>
        <a:srgbClr val="9CC5CA"/>
      </a:accent5>
      <a:accent6>
        <a:srgbClr val="BEC0C2"/>
      </a:accent6>
      <a:hlink>
        <a:srgbClr val="00395A"/>
      </a:hlink>
      <a:folHlink>
        <a:srgbClr val="00395A"/>
      </a:folHlink>
    </a:clrScheme>
    <a:fontScheme name="NHH">
      <a:majorFont>
        <a:latin typeface="Neutraface Text Bold"/>
        <a:ea typeface=""/>
        <a:cs typeface=""/>
      </a:majorFont>
      <a:minorFont>
        <a:latin typeface="Neutraface Text Book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and_2020_ARIAL_NHH.pptx" id="{F6E55841-3478-4932-AD53-A7B2872A54DC}" vid="{1C35ABBF-893D-4E60-BFF6-409732E87B8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2B07357C0FEF4419C9D090B865ED57A" ma:contentTypeVersion="13" ma:contentTypeDescription="Opprett et nytt dokument." ma:contentTypeScope="" ma:versionID="d35ce8cf9985ace92f3e305f8cabd559">
  <xsd:schema xmlns:xsd="http://www.w3.org/2001/XMLSchema" xmlns:xs="http://www.w3.org/2001/XMLSchema" xmlns:p="http://schemas.microsoft.com/office/2006/metadata/properties" xmlns:ns3="77f98e29-abe3-4d7b-b946-c839a70b04e0" xmlns:ns4="d74d03d3-6e87-406a-b03e-b91e9a0ab823" targetNamespace="http://schemas.microsoft.com/office/2006/metadata/properties" ma:root="true" ma:fieldsID="f76a87c99dd4327bafac7e6728770b34" ns3:_="" ns4:_="">
    <xsd:import namespace="77f98e29-abe3-4d7b-b946-c839a70b04e0"/>
    <xsd:import namespace="d74d03d3-6e87-406a-b03e-b91e9a0ab82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f98e29-abe3-4d7b-b946-c839a70b04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4d03d3-6e87-406a-b03e-b91e9a0ab82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Hash for deling av tip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A325C5C-CFCA-426F-9AEB-B26DDC28DAA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F26C68E-6B72-4576-A25E-18FAA8B7FD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f98e29-abe3-4d7b-b946-c839a70b04e0"/>
    <ds:schemaRef ds:uri="d74d03d3-6e87-406a-b03e-b91e9a0ab82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1C97930-BA7E-4ECF-BBF8-31E645D943C9}">
  <ds:schemaRefs>
    <ds:schemaRef ds:uri="77f98e29-abe3-4d7b-b946-c839a70b04e0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d74d03d3-6e87-406a-b03e-b91e9a0ab823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21</TotalTime>
  <Words>196</Words>
  <Application>Microsoft Office PowerPoint</Application>
  <PresentationFormat>Custom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5" baseType="lpstr">
      <vt:lpstr>Yu Gothic Light</vt:lpstr>
      <vt:lpstr>Arial</vt:lpstr>
      <vt:lpstr>Calibri</vt:lpstr>
      <vt:lpstr>Calibri Light</vt:lpstr>
      <vt:lpstr>Gill Sans</vt:lpstr>
      <vt:lpstr>Helvetica Neue Medium</vt:lpstr>
      <vt:lpstr>Neutraface Text</vt:lpstr>
      <vt:lpstr>Neutraface Text Bold</vt:lpstr>
      <vt:lpstr>Neutraface Text Book</vt:lpstr>
      <vt:lpstr>Neutraface Text Demi</vt:lpstr>
      <vt:lpstr>NeutrafaceText-Bold</vt:lpstr>
      <vt:lpstr>Times New Roman</vt:lpstr>
      <vt:lpstr>NHH SHORT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Malin Arve</dc:creator>
  <cp:lastModifiedBy>Iver Bragelien</cp:lastModifiedBy>
  <cp:revision>10</cp:revision>
  <dcterms:created xsi:type="dcterms:W3CDTF">2020-08-14T14:10:39Z</dcterms:created>
  <dcterms:modified xsi:type="dcterms:W3CDTF">2020-08-14T15:33:52Z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0x01010042B07357C0FEF4419C9D090B865ED57A</vt:lpwstr>
  </property>
</Properties>
</file>