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7" r:id="rId2"/>
    <p:sldId id="272" r:id="rId3"/>
    <p:sldId id="265" r:id="rId4"/>
    <p:sldId id="268" r:id="rId5"/>
    <p:sldId id="269" r:id="rId6"/>
    <p:sldId id="270" r:id="rId7"/>
  </p:sldIdLst>
  <p:sldSz cx="10009188" cy="7561263"/>
  <p:notesSz cx="6797675" cy="9926638"/>
  <p:defaultTextStyle>
    <a:defPPr>
      <a:defRPr lang="nb-NO"/>
    </a:defPPr>
    <a:lvl1pPr marL="0" algn="l" defTabSz="100401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2006" algn="l" defTabSz="100401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4011" algn="l" defTabSz="100401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06017" algn="l" defTabSz="100401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08022" algn="l" defTabSz="100401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10028" algn="l" defTabSz="100401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12034" algn="l" defTabSz="100401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14039" algn="l" defTabSz="100401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16045" algn="l" defTabSz="100401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15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1D3"/>
    <a:srgbClr val="003A54"/>
    <a:srgbClr val="BCBDC0"/>
    <a:srgbClr val="A89449"/>
    <a:srgbClr val="2F718E"/>
    <a:srgbClr val="003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81" d="100"/>
          <a:sy n="81" d="100"/>
        </p:scale>
        <p:origin x="1262" y="62"/>
      </p:cViewPr>
      <p:guideLst>
        <p:guide orient="horz" pos="2382"/>
        <p:guide pos="315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8" d="100"/>
          <a:sy n="98" d="100"/>
        </p:scale>
        <p:origin x="-356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7DBD2A-FA58-4AD3-809F-BA8D4A980247}" type="datetimeFigureOut">
              <a:rPr lang="nb-NO" smtClean="0"/>
              <a:pPr/>
              <a:t>02.12.2015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75A8A-F3EC-4E41-9543-E2675E537B9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60407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39C5D-D8EB-459F-85BC-8C0DD646C392}" type="datetimeFigureOut">
              <a:rPr lang="nb-NO" smtClean="0"/>
              <a:pPr/>
              <a:t>02.12.2015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44538"/>
            <a:ext cx="49276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10AA6-FB05-4A99-A181-D1EF3D6981B4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80015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040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2006" algn="l" defTabSz="10040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04011" algn="l" defTabSz="10040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06017" algn="l" defTabSz="10040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08022" algn="l" defTabSz="10040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10028" algn="l" defTabSz="10040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12034" algn="l" defTabSz="10040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14039" algn="l" defTabSz="10040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16045" algn="l" defTabSz="10040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/>
          <p:cNvSpPr>
            <a:spLocks noGrp="1"/>
          </p:cNvSpPr>
          <p:nvPr>
            <p:ph type="ctrTitle"/>
          </p:nvPr>
        </p:nvSpPr>
        <p:spPr>
          <a:xfrm>
            <a:off x="1116162" y="1504950"/>
            <a:ext cx="7151538" cy="3176372"/>
          </a:xfrm>
        </p:spPr>
        <p:txBody>
          <a:bodyPr anchor="b">
            <a:noAutofit/>
          </a:bodyPr>
          <a:lstStyle>
            <a:lvl1pPr>
              <a:defRPr sz="4000" b="0" cap="all" baseline="0">
                <a:solidFill>
                  <a:srgbClr val="003A5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6" name="Plassholder for tekst 8"/>
          <p:cNvSpPr>
            <a:spLocks noGrp="1"/>
          </p:cNvSpPr>
          <p:nvPr>
            <p:ph type="body" sz="quarter" idx="10"/>
          </p:nvPr>
        </p:nvSpPr>
        <p:spPr>
          <a:xfrm>
            <a:off x="1116011" y="4678635"/>
            <a:ext cx="7153200" cy="914400"/>
          </a:xfrm>
        </p:spPr>
        <p:txBody>
          <a:bodyPr>
            <a:normAutofit/>
          </a:bodyPr>
          <a:lstStyle>
            <a:lvl1pPr marL="0" indent="0">
              <a:buNone/>
              <a:defRPr sz="2000" cap="all" normalizeH="0" baseline="0">
                <a:solidFill>
                  <a:srgbClr val="A8944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" name="Bil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463" y="738092"/>
            <a:ext cx="780290" cy="1515736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731" y="6372975"/>
            <a:ext cx="331902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21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- cl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A5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78A59-5B52-4FFC-80CC-494697724D96}" type="datetime1">
              <a:rPr lang="nb-NO" smtClean="0"/>
              <a:pPr/>
              <a:t>02.12.2015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99300" y="1893837"/>
            <a:ext cx="4381200" cy="4381748"/>
          </a:xfrm>
          <a:blipFill>
            <a:blip r:embed="rId2"/>
            <a:stretch>
              <a:fillRect/>
            </a:stretch>
          </a:blipFill>
        </p:spPr>
        <p:txBody>
          <a:bodyPr tIns="1080000"/>
          <a:lstStyle>
            <a:lvl1pPr marL="0" indent="0" algn="ctr">
              <a:buNone/>
              <a:defRPr baseline="0"/>
            </a:lvl1pPr>
          </a:lstStyle>
          <a:p>
            <a:r>
              <a:rPr lang="en-US" smtClean="0"/>
              <a:t>Click icon to add picture</a:t>
            </a:r>
            <a:endParaRPr lang="nb-NO" dirty="0"/>
          </a:p>
        </p:txBody>
      </p:sp>
      <p:sp>
        <p:nvSpPr>
          <p:cNvPr id="7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5183174" y="1893837"/>
            <a:ext cx="4381200" cy="4381748"/>
          </a:xfrm>
          <a:blipFill>
            <a:blip r:embed="rId3"/>
            <a:stretch>
              <a:fillRect/>
            </a:stretch>
          </a:blipFill>
        </p:spPr>
        <p:txBody>
          <a:bodyPr tIns="1080000"/>
          <a:lstStyle>
            <a:lvl1pPr marL="0" indent="0" algn="ctr">
              <a:buNone/>
              <a:defRPr baseline="0"/>
            </a:lvl1pPr>
          </a:lstStyle>
          <a:p>
            <a:r>
              <a:rPr lang="en-US" smtClean="0"/>
              <a:t>Click icon to add picture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94425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A5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226C8-BFCB-49AD-9F00-E1D12EBE5D7C}" type="datetime1">
              <a:rPr lang="nb-NO" smtClean="0"/>
              <a:pPr/>
              <a:t>02.12.2015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99300" y="1893837"/>
            <a:ext cx="8778162" cy="4237730"/>
          </a:xfrm>
          <a:blipFill>
            <a:blip r:embed="rId2"/>
            <a:stretch>
              <a:fillRect/>
            </a:stretch>
          </a:blipFill>
        </p:spPr>
        <p:txBody>
          <a:bodyPr tIns="1080000"/>
          <a:lstStyle>
            <a:lvl1pPr marL="0" indent="0" algn="ctr">
              <a:buNone/>
              <a:defRPr baseline="0"/>
            </a:lvl1pPr>
          </a:lstStyle>
          <a:p>
            <a:r>
              <a:rPr lang="en-US" smtClean="0"/>
              <a:t>Click icon to add picture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65234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986B-4220-431B-84E6-0C2F18C57B5A}" type="datetime1">
              <a:rPr lang="nb-NO" smtClean="0"/>
              <a:pPr/>
              <a:t>02.12.2015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2821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0E81-0328-4994-A0BC-98E8B66B03DF}" type="datetime1">
              <a:rPr lang="nb-NO" smtClean="0"/>
              <a:pPr/>
              <a:t>02.12.2015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557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sl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806400" y="2509200"/>
            <a:ext cx="4186800" cy="42444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tIns="1080000"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nb-NO" dirty="0"/>
          </a:p>
        </p:txBody>
      </p:sp>
      <p:sp>
        <p:nvSpPr>
          <p:cNvPr id="14" name="Rektangel 13"/>
          <p:cNvSpPr/>
          <p:nvPr userDrawn="1"/>
        </p:nvSpPr>
        <p:spPr>
          <a:xfrm>
            <a:off x="5065200" y="2509200"/>
            <a:ext cx="4197600" cy="4244400"/>
          </a:xfrm>
          <a:prstGeom prst="rect">
            <a:avLst/>
          </a:prstGeom>
          <a:solidFill>
            <a:srgbClr val="2F7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 err="1" smtClean="0">
              <a:solidFill>
                <a:srgbClr val="00314A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34000" y="2787377"/>
            <a:ext cx="3703042" cy="1497310"/>
          </a:xfrm>
        </p:spPr>
        <p:txBody>
          <a:bodyPr anchor="t">
            <a:normAutofit/>
          </a:bodyPr>
          <a:lstStyle>
            <a:lvl1pPr>
              <a:defRPr sz="24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00" y="687600"/>
            <a:ext cx="732455" cy="142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229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sli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5065200" y="2509200"/>
            <a:ext cx="4197600" cy="4244400"/>
          </a:xfrm>
          <a:prstGeom prst="rect">
            <a:avLst/>
          </a:prstGeom>
          <a:solidFill>
            <a:srgbClr val="BCBD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 err="1" smtClean="0">
              <a:solidFill>
                <a:srgbClr val="00314A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34000" y="2787377"/>
            <a:ext cx="3703042" cy="1497310"/>
          </a:xfrm>
        </p:spPr>
        <p:txBody>
          <a:bodyPr anchor="t">
            <a:normAutofit/>
          </a:bodyPr>
          <a:lstStyle>
            <a:lvl1pPr>
              <a:defRPr sz="2400" b="0" cap="none" baseline="0">
                <a:solidFill>
                  <a:srgbClr val="003A5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806400" y="2509200"/>
            <a:ext cx="4186800" cy="42444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tIns="1080000"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00" y="687686"/>
            <a:ext cx="732455" cy="142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874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A478-B3EF-43DE-BEA5-558FE1F3DBB9}" type="datetime1">
              <a:rPr lang="nb-NO" smtClean="0"/>
              <a:pPr/>
              <a:t>02.12.2015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578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90656" y="4858812"/>
            <a:ext cx="8622000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90657" y="3204786"/>
            <a:ext cx="8622000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20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40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0601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080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002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120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1403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1604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E5CC4-7B54-4DF1-8B6F-6C57FF716578}" type="datetime1">
              <a:rPr lang="nb-NO" smtClean="0"/>
              <a:pPr/>
              <a:t>02.12.2015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0654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749A-BD22-4D26-ACE4-A00D4C3D40A4}" type="datetime1">
              <a:rPr lang="nb-NO" smtClean="0"/>
              <a:pPr/>
              <a:t>02.12.2015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799199" y="1893837"/>
            <a:ext cx="4237730" cy="423773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9" name="Plassholder for innhold 2"/>
          <p:cNvSpPr>
            <a:spLocks noGrp="1"/>
          </p:cNvSpPr>
          <p:nvPr>
            <p:ph idx="13"/>
          </p:nvPr>
        </p:nvSpPr>
        <p:spPr>
          <a:xfrm>
            <a:off x="5328666" y="1893837"/>
            <a:ext cx="4237730" cy="423773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6600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99200" y="1893837"/>
            <a:ext cx="4237200" cy="777375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600" b="1"/>
            </a:lvl1pPr>
            <a:lvl2pPr marL="502006" indent="0">
              <a:buNone/>
              <a:defRPr sz="2200" b="1"/>
            </a:lvl2pPr>
            <a:lvl3pPr marL="1004011" indent="0">
              <a:buNone/>
              <a:defRPr sz="2000" b="1"/>
            </a:lvl3pPr>
            <a:lvl4pPr marL="1506017" indent="0">
              <a:buNone/>
              <a:defRPr sz="1800" b="1"/>
            </a:lvl4pPr>
            <a:lvl5pPr marL="2008022" indent="0">
              <a:buNone/>
              <a:defRPr sz="1800" b="1"/>
            </a:lvl5pPr>
            <a:lvl6pPr marL="2510028" indent="0">
              <a:buNone/>
              <a:defRPr sz="1800" b="1"/>
            </a:lvl6pPr>
            <a:lvl7pPr marL="3012034" indent="0">
              <a:buNone/>
              <a:defRPr sz="1800" b="1"/>
            </a:lvl7pPr>
            <a:lvl8pPr marL="3514039" indent="0">
              <a:buNone/>
              <a:defRPr sz="1800" b="1"/>
            </a:lvl8pPr>
            <a:lvl9pPr marL="401604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5328666" y="1893837"/>
            <a:ext cx="4237200" cy="777375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600" b="1"/>
            </a:lvl1pPr>
            <a:lvl2pPr marL="502006" indent="0">
              <a:buNone/>
              <a:defRPr sz="2200" b="1"/>
            </a:lvl2pPr>
            <a:lvl3pPr marL="1004011" indent="0">
              <a:buNone/>
              <a:defRPr sz="2000" b="1"/>
            </a:lvl3pPr>
            <a:lvl4pPr marL="1506017" indent="0">
              <a:buNone/>
              <a:defRPr sz="1800" b="1"/>
            </a:lvl4pPr>
            <a:lvl5pPr marL="2008022" indent="0">
              <a:buNone/>
              <a:defRPr sz="1800" b="1"/>
            </a:lvl5pPr>
            <a:lvl6pPr marL="2510028" indent="0">
              <a:buNone/>
              <a:defRPr sz="1800" b="1"/>
            </a:lvl6pPr>
            <a:lvl7pPr marL="3012034" indent="0">
              <a:buNone/>
              <a:defRPr sz="1800" b="1"/>
            </a:lvl7pPr>
            <a:lvl8pPr marL="3514039" indent="0">
              <a:buNone/>
              <a:defRPr sz="1800" b="1"/>
            </a:lvl8pPr>
            <a:lvl9pPr marL="401604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4B0A6-55C7-41F6-8383-DBFF1D939F92}" type="datetime1">
              <a:rPr lang="nb-NO" smtClean="0"/>
              <a:pPr/>
              <a:t>02.12.2015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Plassholder for innhold 2"/>
          <p:cNvSpPr>
            <a:spLocks noGrp="1"/>
          </p:cNvSpPr>
          <p:nvPr>
            <p:ph idx="13"/>
          </p:nvPr>
        </p:nvSpPr>
        <p:spPr>
          <a:xfrm>
            <a:off x="799199" y="2671212"/>
            <a:ext cx="4237200" cy="34603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13" name="Plassholder for innhold 2"/>
          <p:cNvSpPr>
            <a:spLocks noGrp="1"/>
          </p:cNvSpPr>
          <p:nvPr>
            <p:ph idx="14"/>
          </p:nvPr>
        </p:nvSpPr>
        <p:spPr>
          <a:xfrm>
            <a:off x="5328666" y="2671212"/>
            <a:ext cx="4237200" cy="34603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83200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F47F7-4959-4975-A38C-F3ABC03201FB}" type="datetime1">
              <a:rPr lang="nb-NO" smtClean="0"/>
              <a:pPr/>
              <a:t>02.12.2015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Plassholder for innhold 2"/>
          <p:cNvSpPr>
            <a:spLocks noGrp="1"/>
          </p:cNvSpPr>
          <p:nvPr>
            <p:ph idx="1"/>
          </p:nvPr>
        </p:nvSpPr>
        <p:spPr>
          <a:xfrm>
            <a:off x="799199" y="1893837"/>
            <a:ext cx="4237200" cy="4237730"/>
          </a:xfrm>
          <a:solidFill>
            <a:schemeClr val="accent5"/>
          </a:solidFill>
        </p:spPr>
        <p:txBody>
          <a:bodyPr lIns="180000" tIns="180000" rIns="180000" bIns="180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13" name="Plassholder for innhold 2"/>
          <p:cNvSpPr>
            <a:spLocks noGrp="1"/>
          </p:cNvSpPr>
          <p:nvPr>
            <p:ph idx="13"/>
          </p:nvPr>
        </p:nvSpPr>
        <p:spPr>
          <a:xfrm>
            <a:off x="5328666" y="1893837"/>
            <a:ext cx="4237200" cy="4237730"/>
          </a:xfrm>
          <a:solidFill>
            <a:srgbClr val="BCBDC0"/>
          </a:solidFill>
        </p:spPr>
        <p:txBody>
          <a:bodyPr lIns="180000" tIns="180000" rIns="180000" bIns="180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36229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A5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92C61-E248-44FD-9E47-C07A6E7AB8B7}" type="datetime1">
              <a:rPr lang="nb-NO" smtClean="0"/>
              <a:pPr/>
              <a:t>02.12.2015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99300" y="1893837"/>
            <a:ext cx="4237730" cy="4237730"/>
          </a:xfrm>
          <a:blipFill>
            <a:blip r:embed="rId2"/>
            <a:stretch>
              <a:fillRect/>
            </a:stretch>
          </a:blipFill>
        </p:spPr>
        <p:txBody>
          <a:bodyPr tIns="1080000"/>
          <a:lstStyle>
            <a:lvl1pPr marL="0" indent="0" algn="ctr">
              <a:buNone/>
              <a:defRPr baseline="0"/>
            </a:lvl1pPr>
          </a:lstStyle>
          <a:p>
            <a:r>
              <a:rPr lang="en-US" smtClean="0"/>
              <a:t>Click icon to add picture</a:t>
            </a:r>
            <a:endParaRPr lang="nb-NO" dirty="0"/>
          </a:p>
        </p:txBody>
      </p:sp>
      <p:sp>
        <p:nvSpPr>
          <p:cNvPr id="7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5328666" y="1893837"/>
            <a:ext cx="4237730" cy="4237730"/>
          </a:xfrm>
          <a:blipFill>
            <a:blip r:embed="rId3"/>
            <a:stretch>
              <a:fillRect/>
            </a:stretch>
          </a:blipFill>
        </p:spPr>
        <p:txBody>
          <a:bodyPr tIns="1080000"/>
          <a:lstStyle>
            <a:lvl1pPr marL="0" indent="0" algn="ctr">
              <a:buNone/>
              <a:defRPr baseline="0"/>
            </a:lvl1pPr>
          </a:lstStyle>
          <a:p>
            <a:r>
              <a:rPr lang="en-US" smtClean="0"/>
              <a:t>Click icon to add picture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85146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00101" y="421425"/>
            <a:ext cx="7732885" cy="91705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99200" y="1893837"/>
            <a:ext cx="8778262" cy="423773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A4857E62-4824-477E-9880-4C6D8B4EF632}" type="datetime1">
              <a:rPr lang="nb-NO" smtClean="0"/>
              <a:pPr/>
              <a:t>02.12.2015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889751" y="7103068"/>
            <a:ext cx="687711" cy="40256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100">
                <a:solidFill>
                  <a:srgbClr val="D0D1D3"/>
                </a:solidFill>
                <a:latin typeface="+mj-lt"/>
                <a:cs typeface="Times New Roman" pitchFamily="18" charset="0"/>
              </a:defRPr>
            </a:lvl1pPr>
          </a:lstStyle>
          <a:p>
            <a:fld id="{3FA4DDC8-1D0B-4B83-8CF0-4F24D54506BB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98" y="6883200"/>
            <a:ext cx="3276607" cy="62788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145" y="442855"/>
            <a:ext cx="414317" cy="80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069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50" r:id="rId4"/>
    <p:sldLayoutId id="2147483651" r:id="rId5"/>
    <p:sldLayoutId id="2147483652" r:id="rId6"/>
    <p:sldLayoutId id="2147483653" r:id="rId7"/>
    <p:sldLayoutId id="2147483656" r:id="rId8"/>
    <p:sldLayoutId id="2147483660" r:id="rId9"/>
    <p:sldLayoutId id="2147483659" r:id="rId10"/>
    <p:sldLayoutId id="2147483657" r:id="rId11"/>
    <p:sldLayoutId id="2147483654" r:id="rId12"/>
    <p:sldLayoutId id="2147483655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004011" rtl="0" eaLnBrk="1" latinLnBrk="0" hangingPunct="1">
        <a:spcBef>
          <a:spcPct val="0"/>
        </a:spcBef>
        <a:buNone/>
        <a:defRPr sz="3000" b="0" kern="1200" cap="none" baseline="0">
          <a:solidFill>
            <a:srgbClr val="003A54"/>
          </a:solidFill>
          <a:latin typeface="+mj-lt"/>
          <a:ea typeface="+mj-ea"/>
          <a:cs typeface="+mj-cs"/>
        </a:defRPr>
      </a:lvl1pPr>
    </p:titleStyle>
    <p:bodyStyle>
      <a:lvl1pPr marL="198000" indent="-198000" algn="l" defTabSz="1004011" rtl="0" eaLnBrk="1" latinLnBrk="0" hangingPunct="1">
        <a:lnSpc>
          <a:spcPct val="125000"/>
        </a:lnSpc>
        <a:spcBef>
          <a:spcPts val="0"/>
        </a:spcBef>
        <a:spcAft>
          <a:spcPts val="200"/>
        </a:spcAft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47675" indent="-180975" algn="l" defTabSz="1004011" rtl="0" eaLnBrk="1" latinLnBrk="0" hangingPunct="1">
        <a:spcBef>
          <a:spcPts val="0"/>
        </a:spcBef>
        <a:buFont typeface="Georgia" pitchFamily="18" charset="0"/>
        <a:buChar char="-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Times New Roman" pitchFamily="18" charset="0"/>
        </a:defRPr>
      </a:lvl2pPr>
      <a:lvl3pPr marL="628650" indent="-180975" algn="l" defTabSz="1004011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Times New Roman" pitchFamily="18" charset="0"/>
        </a:defRPr>
      </a:lvl3pPr>
      <a:lvl4pPr marL="895350" indent="-180975" algn="l" defTabSz="1004011" rtl="0" eaLnBrk="1" latinLnBrk="0" hangingPunct="1">
        <a:spcBef>
          <a:spcPts val="0"/>
        </a:spcBef>
        <a:buFont typeface="Georgia" pitchFamily="18" charset="0"/>
        <a:buChar char="-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Times New Roman" pitchFamily="18" charset="0"/>
        </a:defRPr>
      </a:lvl4pPr>
      <a:lvl5pPr marL="1162050" indent="-266700" algn="l" defTabSz="1004011" rtl="0" eaLnBrk="1" latinLnBrk="0" hangingPunct="1">
        <a:spcBef>
          <a:spcPts val="0"/>
        </a:spcBef>
        <a:buFont typeface="Arial" pitchFamily="34" charset="0"/>
        <a:buChar char="»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Times New Roman" pitchFamily="18" charset="0"/>
        </a:defRPr>
      </a:lvl5pPr>
      <a:lvl6pPr marL="2761031" indent="-251003" algn="l" defTabSz="100401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036" indent="-251003" algn="l" defTabSz="100401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65042" indent="-251003" algn="l" defTabSz="100401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67048" indent="-251003" algn="l" defTabSz="100401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0040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006" algn="l" defTabSz="10040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011" algn="l" defTabSz="10040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6017" algn="l" defTabSz="10040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8022" algn="l" defTabSz="10040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028" algn="l" defTabSz="10040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12034" algn="l" defTabSz="10040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14039" algn="l" defTabSz="10040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16045" algn="l" defTabSz="10040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5364634" y="2772519"/>
            <a:ext cx="3816424" cy="1497310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Elektronisk bestillingsverktøy </a:t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Basware </a:t>
            </a:r>
            <a:r>
              <a:rPr lang="nb-NO" dirty="0" err="1" smtClean="0"/>
              <a:t>Purchase</a:t>
            </a:r>
            <a:r>
              <a:rPr lang="nb-NO" dirty="0" smtClean="0"/>
              <a:t> </a:t>
            </a:r>
            <a:r>
              <a:rPr lang="nb-NO" dirty="0" smtClean="0"/>
              <a:t>M</a:t>
            </a:r>
            <a:r>
              <a:rPr lang="nb-NO" dirty="0" smtClean="0"/>
              <a:t>anagement </a:t>
            </a:r>
            <a:r>
              <a:rPr lang="nb-NO" dirty="0" smtClean="0"/>
              <a:t>: PM</a:t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Godkjenning av bestillinger</a:t>
            </a:r>
            <a:br>
              <a:rPr lang="nb-NO" dirty="0" smtClean="0"/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6382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Godkjenning av </a:t>
            </a:r>
            <a:r>
              <a:rPr lang="nb-NO" dirty="0" smtClean="0"/>
              <a:t>bestilling</a:t>
            </a:r>
            <a:r>
              <a:rPr lang="nb-NO" dirty="0" smtClean="0"/>
              <a:t>	</a:t>
            </a:r>
            <a:endParaRPr lang="nb-NO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2146" y="1908423"/>
            <a:ext cx="8503294" cy="423703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2</a:t>
            </a:fld>
            <a:endParaRPr lang="nb-NO"/>
          </a:p>
        </p:txBody>
      </p:sp>
      <p:sp>
        <p:nvSpPr>
          <p:cNvPr id="3" name="Oval 2"/>
          <p:cNvSpPr/>
          <p:nvPr/>
        </p:nvSpPr>
        <p:spPr>
          <a:xfrm>
            <a:off x="5652666" y="252239"/>
            <a:ext cx="2808312" cy="100811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 smtClean="0">
                <a:solidFill>
                  <a:srgbClr val="00314A"/>
                </a:solidFill>
              </a:rPr>
              <a:t>Varsel om at bestilling må godkjennes kommer på epost. </a:t>
            </a:r>
            <a:endParaRPr lang="nb-NO" sz="1200" dirty="0" smtClean="0">
              <a:solidFill>
                <a:srgbClr val="00314A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156722" y="1338479"/>
            <a:ext cx="576064" cy="929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648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Godkjenning av anmodning fortsetter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3</a:t>
            </a:fld>
            <a:endParaRPr lang="nb-NO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79982" y="1404368"/>
            <a:ext cx="10189170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46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Godkjenning av anmodning forts.	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4</a:t>
            </a:fld>
            <a:endParaRPr lang="nb-NO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8513" y="2109217"/>
            <a:ext cx="8778875" cy="380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750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Korrigering av kontering	</a:t>
            </a:r>
            <a:endParaRPr lang="nb-NO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050" y="1893888"/>
            <a:ext cx="9649072" cy="423703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4324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Godkjenning av anmodning fortsetter	</a:t>
            </a:r>
            <a:endParaRPr lang="nb-NO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8513" y="2017529"/>
            <a:ext cx="8778875" cy="428338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0840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NHH">
      <a:dk1>
        <a:sysClr val="windowText" lastClr="000000"/>
      </a:dk1>
      <a:lt1>
        <a:sysClr val="window" lastClr="FFFFFF"/>
      </a:lt1>
      <a:dk2>
        <a:srgbClr val="003A54"/>
      </a:dk2>
      <a:lt2>
        <a:srgbClr val="C9CACC"/>
      </a:lt2>
      <a:accent1>
        <a:srgbClr val="D1520F"/>
      </a:accent1>
      <a:accent2>
        <a:srgbClr val="C9CACC"/>
      </a:accent2>
      <a:accent3>
        <a:srgbClr val="919295"/>
      </a:accent3>
      <a:accent4>
        <a:srgbClr val="C8E1E4"/>
      </a:accent4>
      <a:accent5>
        <a:srgbClr val="A1C5CA"/>
      </a:accent5>
      <a:accent6>
        <a:srgbClr val="BEB7AD"/>
      </a:accent6>
      <a:hlink>
        <a:srgbClr val="0000FF"/>
      </a:hlink>
      <a:folHlink>
        <a:srgbClr val="800080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 dirty="0" err="1" smtClean="0">
            <a:solidFill>
              <a:srgbClr val="00314A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800" dirty="0" err="1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49D0EB28-64F1-41AD-8A39-81989DA00349}" vid="{9E82C3E9-DEE9-459A-85C9-04A9DFE93148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45</TotalTime>
  <Words>36</Words>
  <Application>Microsoft Office PowerPoint</Application>
  <PresentationFormat>Custom</PresentationFormat>
  <Paragraphs>12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Georgia</vt:lpstr>
      <vt:lpstr>Times New Roman</vt:lpstr>
      <vt:lpstr>Office-tema</vt:lpstr>
      <vt:lpstr>Elektronisk bestillingsverktøy   Basware Purchase Management : PM  Godkjenning av bestillinger </vt:lpstr>
      <vt:lpstr>Godkjenning av bestilling </vt:lpstr>
      <vt:lpstr>Godkjenning av anmodning fortsetter</vt:lpstr>
      <vt:lpstr>Godkjenning av anmodning forts. </vt:lpstr>
      <vt:lpstr>Korrigering av kontering </vt:lpstr>
      <vt:lpstr>Godkjenning av anmodning fortsetter </vt:lpstr>
    </vt:vector>
  </TitlesOfParts>
  <Company>Norges Handelshoyskole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Elektronisk bestillingsverktøy   Basware Purchase anagement : PM  Godkjenning av bestillinger</dc:title>
  <dc:creator>Vigdis Nilsen Skjævestad</dc:creator>
  <dc:description>Template by addpoint.no</dc:description>
  <cp:lastModifiedBy>Vigdis Nilsen Skjævestad</cp:lastModifiedBy>
  <cp:revision>5</cp:revision>
  <cp:lastPrinted>2015-12-02T11:06:44Z</cp:lastPrinted>
  <dcterms:created xsi:type="dcterms:W3CDTF">2015-12-01T14:52:48Z</dcterms:created>
  <dcterms:modified xsi:type="dcterms:W3CDTF">2015-12-02T12:38:09Z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addpoint.no</vt:lpwstr>
  </property>
</Properties>
</file>