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5" r:id="rId3"/>
    <p:sldId id="268" r:id="rId4"/>
    <p:sldId id="274" r:id="rId5"/>
    <p:sldId id="273" r:id="rId6"/>
    <p:sldId id="269" r:id="rId7"/>
    <p:sldId id="270" r:id="rId8"/>
    <p:sldId id="275" r:id="rId9"/>
    <p:sldId id="271" r:id="rId10"/>
    <p:sldId id="272" r:id="rId11"/>
  </p:sldIdLst>
  <p:sldSz cx="10009188" cy="7561263"/>
  <p:notesSz cx="6797675" cy="9926638"/>
  <p:defaultTextStyle>
    <a:defPPr>
      <a:defRPr lang="nb-NO"/>
    </a:defPPr>
    <a:lvl1pPr marL="0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1D3"/>
    <a:srgbClr val="003A54"/>
    <a:srgbClr val="BCBDC0"/>
    <a:srgbClr val="A89449"/>
    <a:srgbClr val="2F718E"/>
    <a:srgbClr val="003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6" d="100"/>
          <a:sy n="106" d="100"/>
        </p:scale>
        <p:origin x="1458" y="102"/>
      </p:cViewPr>
      <p:guideLst>
        <p:guide orient="horz" pos="2382"/>
        <p:guide pos="31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DBD2A-FA58-4AD3-809F-BA8D4A980247}" type="datetimeFigureOut">
              <a:rPr lang="nb-NO" smtClean="0"/>
              <a:pPr/>
              <a:t>02.12.2015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75A8A-F3EC-4E41-9543-E2675E537B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04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9C5D-D8EB-459F-85BC-8C0DD646C392}" type="datetimeFigureOut">
              <a:rPr lang="nb-NO" smtClean="0"/>
              <a:pPr/>
              <a:t>02.12.2015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4538"/>
            <a:ext cx="49276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10AA6-FB05-4A99-A181-D1EF3D6981B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01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1116162" y="1504950"/>
            <a:ext cx="7151538" cy="3176372"/>
          </a:xfr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1116011" y="4678635"/>
            <a:ext cx="7153200" cy="914400"/>
          </a:xfr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63" y="738092"/>
            <a:ext cx="780290" cy="151573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31" y="6372975"/>
            <a:ext cx="331902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8A59-5B52-4FFC-80CC-494697724D96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99300" y="1893837"/>
            <a:ext cx="4381200" cy="4381748"/>
          </a:xfrm>
          <a:blipFill>
            <a:blip r:embed="rId2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5183174" y="1893837"/>
            <a:ext cx="4381200" cy="4381748"/>
          </a:xfrm>
          <a:blipFill>
            <a:blip r:embed="rId3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42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6C8-BFCB-49AD-9F00-E1D12EBE5D7C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99300" y="1893837"/>
            <a:ext cx="8778162" cy="4237730"/>
          </a:xfrm>
          <a:blipFill>
            <a:blip r:embed="rId2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23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86B-4220-431B-84E6-0C2F18C57B5A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82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E81-0328-4994-A0BC-98E8B66B03DF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5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06400" y="2509200"/>
            <a:ext cx="4186800" cy="4244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5065200" y="2509200"/>
            <a:ext cx="4197600" cy="4244400"/>
          </a:xfrm>
          <a:prstGeom prst="rect">
            <a:avLst/>
          </a:prstGeom>
          <a:solidFill>
            <a:srgbClr val="2F7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0" y="2787377"/>
            <a:ext cx="3703042" cy="1497310"/>
          </a:xfrm>
        </p:spPr>
        <p:txBody>
          <a:bodyPr anchor="t">
            <a:normAutofit/>
          </a:bodyPr>
          <a:lstStyle>
            <a:lvl1pPr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" y="687600"/>
            <a:ext cx="732455" cy="14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5065200" y="2509200"/>
            <a:ext cx="4197600" cy="4244400"/>
          </a:xfrm>
          <a:prstGeom prst="rect">
            <a:avLst/>
          </a:prstGeom>
          <a:solidFill>
            <a:srgbClr val="BCB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0" y="2787377"/>
            <a:ext cx="3703042" cy="1497310"/>
          </a:xfrm>
        </p:spPr>
        <p:txBody>
          <a:bodyPr anchor="t">
            <a:normAutofit/>
          </a:bodyPr>
          <a:lstStyle>
            <a:lvl1pPr>
              <a:defRPr sz="2400" b="0" cap="none" baseline="0"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06400" y="2509200"/>
            <a:ext cx="4186800" cy="4244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" y="687686"/>
            <a:ext cx="732455" cy="14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7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78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0656" y="4858812"/>
            <a:ext cx="862200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0657" y="3204786"/>
            <a:ext cx="862200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4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6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8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00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2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4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6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5CC4-7B54-4DF1-8B6F-6C57FF716578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065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749A-BD22-4D26-ACE4-A00D4C3D40A4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99199" y="1893837"/>
            <a:ext cx="4237730" cy="42377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328666" y="1893837"/>
            <a:ext cx="4237730" cy="42377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0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9200" y="1893837"/>
            <a:ext cx="4237200" cy="77737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328666" y="1893837"/>
            <a:ext cx="4237200" cy="77737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B0A6-55C7-41F6-8383-DBFF1D939F92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3"/>
          </p:nvPr>
        </p:nvSpPr>
        <p:spPr>
          <a:xfrm>
            <a:off x="799199" y="2671212"/>
            <a:ext cx="4237200" cy="3460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4"/>
          </p:nvPr>
        </p:nvSpPr>
        <p:spPr>
          <a:xfrm>
            <a:off x="5328666" y="2671212"/>
            <a:ext cx="4237200" cy="3460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20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7F7-4959-4975-A38C-F3ABC03201FB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99199" y="1893837"/>
            <a:ext cx="4237200" cy="4237730"/>
          </a:xfrm>
          <a:solidFill>
            <a:schemeClr val="accent5"/>
          </a:solidFill>
        </p:spPr>
        <p:txBody>
          <a:bodyPr lIns="180000" tIns="180000" rIns="180000" b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5328666" y="1893837"/>
            <a:ext cx="4237200" cy="4237730"/>
          </a:xfrm>
          <a:solidFill>
            <a:srgbClr val="BCBDC0"/>
          </a:solidFill>
        </p:spPr>
        <p:txBody>
          <a:bodyPr lIns="180000" tIns="180000" rIns="180000" b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622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2C61-E248-44FD-9E47-C07A6E7AB8B7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99300" y="1893837"/>
            <a:ext cx="4237730" cy="4237730"/>
          </a:xfrm>
          <a:blipFill>
            <a:blip r:embed="rId2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5328666" y="1893837"/>
            <a:ext cx="4237730" cy="4237730"/>
          </a:xfrm>
          <a:blipFill>
            <a:blip r:embed="rId3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14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0101" y="421425"/>
            <a:ext cx="7732885" cy="91705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9200" y="1893837"/>
            <a:ext cx="8778262" cy="42377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A4857E62-4824-477E-9880-4C6D8B4EF632}" type="datetime1">
              <a:rPr lang="nb-NO" smtClean="0"/>
              <a:pPr/>
              <a:t>02.12.2015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889751" y="7103068"/>
            <a:ext cx="687711" cy="4025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0">
                <a:solidFill>
                  <a:srgbClr val="D0D1D3"/>
                </a:solidFill>
                <a:latin typeface="+mj-lt"/>
                <a:cs typeface="Times New Roman" pitchFamily="18" charset="0"/>
              </a:defRPr>
            </a:lvl1pPr>
          </a:lstStyle>
          <a:p>
            <a:fld id="{3FA4DDC8-1D0B-4B83-8CF0-4F24D54506B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8" y="6883200"/>
            <a:ext cx="3276607" cy="62788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5" y="442855"/>
            <a:ext cx="414317" cy="8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60" r:id="rId9"/>
    <p:sldLayoutId id="2147483659" r:id="rId10"/>
    <p:sldLayoutId id="2147483657" r:id="rId11"/>
    <p:sldLayoutId id="2147483654" r:id="rId12"/>
    <p:sldLayoutId id="214748365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04011" rtl="0" eaLnBrk="1" latinLnBrk="0" hangingPunct="1">
        <a:spcBef>
          <a:spcPct val="0"/>
        </a:spcBef>
        <a:buNone/>
        <a:defRPr sz="3000" b="0" kern="1200" cap="none" baseline="0">
          <a:solidFill>
            <a:srgbClr val="003A54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1004011" rtl="0" eaLnBrk="1" latinLnBrk="0" hangingPunct="1">
        <a:lnSpc>
          <a:spcPct val="125000"/>
        </a:lnSpc>
        <a:spcBef>
          <a:spcPts val="0"/>
        </a:spcBef>
        <a:spcAft>
          <a:spcPts val="200"/>
        </a:spcAft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47675" indent="-180975" algn="l" defTabSz="1004011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2pPr>
      <a:lvl3pPr marL="628650" indent="-180975" algn="l" defTabSz="1004011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3pPr>
      <a:lvl4pPr marL="895350" indent="-180975" algn="l" defTabSz="1004011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4pPr>
      <a:lvl5pPr marL="1162050" indent="-266700" algn="l" defTabSz="1004011" rtl="0" eaLnBrk="1" latinLnBrk="0" hangingPunct="1">
        <a:spcBef>
          <a:spcPts val="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5pPr>
      <a:lvl6pPr marL="2761031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036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042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048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006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11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017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022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28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034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039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045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334000" y="2787377"/>
            <a:ext cx="3703042" cy="250542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Elektronisk bestillingsverktøy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Basware </a:t>
            </a:r>
            <a:r>
              <a:rPr lang="nb-NO" dirty="0" err="1" smtClean="0"/>
              <a:t>Purchase</a:t>
            </a:r>
            <a:r>
              <a:rPr lang="nb-NO" dirty="0" smtClean="0"/>
              <a:t> Management ; PM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Varemottak – mine anmodninger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38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618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Varemottak</a:t>
            </a:r>
            <a:endParaRPr lang="nb-NO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82" y="1476376"/>
            <a:ext cx="9001000" cy="5112568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74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Varemottak forts.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90" y="1893888"/>
            <a:ext cx="9073008" cy="46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Varemottak forts.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66" y="1548384"/>
            <a:ext cx="950505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9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Varemottak fortsetter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98" y="1893888"/>
            <a:ext cx="8087823" cy="46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Mine anmodninger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8480"/>
            <a:ext cx="9399463" cy="52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Mine anmodninger forts.</a:t>
            </a:r>
            <a:endParaRPr lang="nb-NO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107" y="1548384"/>
            <a:ext cx="9145016" cy="5256584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73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Mine anmodninger forts. </a:t>
            </a:r>
            <a:endParaRPr lang="nb-NO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82" y="1548383"/>
            <a:ext cx="9001000" cy="55546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93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4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NHH">
      <a:dk1>
        <a:sysClr val="windowText" lastClr="000000"/>
      </a:dk1>
      <a:lt1>
        <a:sysClr val="window" lastClr="FFFFFF"/>
      </a:lt1>
      <a:dk2>
        <a:srgbClr val="003A54"/>
      </a:dk2>
      <a:lt2>
        <a:srgbClr val="C9CACC"/>
      </a:lt2>
      <a:accent1>
        <a:srgbClr val="D1520F"/>
      </a:accent1>
      <a:accent2>
        <a:srgbClr val="C9CACC"/>
      </a:accent2>
      <a:accent3>
        <a:srgbClr val="919295"/>
      </a:accent3>
      <a:accent4>
        <a:srgbClr val="C8E1E4"/>
      </a:accent4>
      <a:accent5>
        <a:srgbClr val="A1C5CA"/>
      </a:accent5>
      <a:accent6>
        <a:srgbClr val="BEB7AD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rgbClr val="00314A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9D0EB28-64F1-41AD-8A39-81989DA00349}" vid="{9E82C3E9-DEE9-459A-85C9-04A9DFE9314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</TotalTime>
  <Words>27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Office-tema</vt:lpstr>
      <vt:lpstr>Elektronisk bestillingsverktøy   Basware Purchase Management ; PM  Varemottak – mine anmodninger  </vt:lpstr>
      <vt:lpstr>Varemottak</vt:lpstr>
      <vt:lpstr>Varemottak forts.</vt:lpstr>
      <vt:lpstr>Varemottak forts.</vt:lpstr>
      <vt:lpstr>Varemottak fortsetter</vt:lpstr>
      <vt:lpstr>Mine anmodninger</vt:lpstr>
      <vt:lpstr>Mine anmodninger forts.</vt:lpstr>
      <vt:lpstr>Mine anmodninger forts. </vt:lpstr>
      <vt:lpstr>PowerPoint Presentation</vt:lpstr>
      <vt:lpstr>PowerPoint Presentation</vt:lpstr>
    </vt:vector>
  </TitlesOfParts>
  <Company>Norges Handelshoyskole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Elektronisk bestillingsverktøy   Basware Purchase Management ; PM  Varemottak – mine anmodninger</dc:title>
  <dc:creator>Vigdis Nilsen Skjævestad</dc:creator>
  <dc:description>Template by addpoint.no</dc:description>
  <cp:lastModifiedBy>Vigdis Nilsen Skjævestad</cp:lastModifiedBy>
  <cp:revision>3</cp:revision>
  <cp:lastPrinted>2015-12-02T11:06:02Z</cp:lastPrinted>
  <dcterms:created xsi:type="dcterms:W3CDTF">2015-12-01T15:19:13Z</dcterms:created>
  <dcterms:modified xsi:type="dcterms:W3CDTF">2015-12-02T11:07:22Z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