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4"/>
    <p:sldMasterId id="2147483759" r:id="rId5"/>
    <p:sldMasterId id="2147483757" r:id="rId6"/>
    <p:sldMasterId id="2147483784" r:id="rId7"/>
    <p:sldMasterId id="2147483749" r:id="rId8"/>
  </p:sldMasterIdLst>
  <p:notesMasterIdLst>
    <p:notesMasterId r:id="rId78"/>
  </p:notesMasterIdLst>
  <p:handoutMasterIdLst>
    <p:handoutMasterId r:id="rId79"/>
  </p:handoutMasterIdLst>
  <p:sldIdLst>
    <p:sldId id="258" r:id="rId9"/>
    <p:sldId id="268" r:id="rId10"/>
    <p:sldId id="269" r:id="rId11"/>
    <p:sldId id="270" r:id="rId12"/>
    <p:sldId id="277" r:id="rId13"/>
    <p:sldId id="276" r:id="rId14"/>
    <p:sldId id="307" r:id="rId15"/>
    <p:sldId id="308" r:id="rId16"/>
    <p:sldId id="278" r:id="rId17"/>
    <p:sldId id="309" r:id="rId18"/>
    <p:sldId id="304" r:id="rId19"/>
    <p:sldId id="281" r:id="rId20"/>
    <p:sldId id="310" r:id="rId21"/>
    <p:sldId id="282" r:id="rId22"/>
    <p:sldId id="285" r:id="rId23"/>
    <p:sldId id="286" r:id="rId24"/>
    <p:sldId id="287" r:id="rId25"/>
    <p:sldId id="306" r:id="rId26"/>
    <p:sldId id="288" r:id="rId27"/>
    <p:sldId id="289" r:id="rId28"/>
    <p:sldId id="303" r:id="rId29"/>
    <p:sldId id="291" r:id="rId30"/>
    <p:sldId id="283" r:id="rId31"/>
    <p:sldId id="295" r:id="rId32"/>
    <p:sldId id="299" r:id="rId33"/>
    <p:sldId id="300" r:id="rId34"/>
    <p:sldId id="296" r:id="rId35"/>
    <p:sldId id="297" r:id="rId36"/>
    <p:sldId id="305" r:id="rId37"/>
    <p:sldId id="266" r:id="rId38"/>
    <p:sldId id="311" r:id="rId39"/>
    <p:sldId id="312" r:id="rId40"/>
    <p:sldId id="313" r:id="rId41"/>
    <p:sldId id="314" r:id="rId42"/>
    <p:sldId id="273" r:id="rId43"/>
    <p:sldId id="315" r:id="rId44"/>
    <p:sldId id="272" r:id="rId45"/>
    <p:sldId id="271" r:id="rId46"/>
    <p:sldId id="275" r:id="rId47"/>
    <p:sldId id="274" r:id="rId48"/>
    <p:sldId id="316" r:id="rId49"/>
    <p:sldId id="317" r:id="rId50"/>
    <p:sldId id="279" r:id="rId51"/>
    <p:sldId id="280" r:id="rId52"/>
    <p:sldId id="320" r:id="rId53"/>
    <p:sldId id="294" r:id="rId54"/>
    <p:sldId id="325" r:id="rId55"/>
    <p:sldId id="326" r:id="rId56"/>
    <p:sldId id="318" r:id="rId57"/>
    <p:sldId id="319" r:id="rId58"/>
    <p:sldId id="321" r:id="rId59"/>
    <p:sldId id="322" r:id="rId60"/>
    <p:sldId id="323" r:id="rId61"/>
    <p:sldId id="324" r:id="rId62"/>
    <p:sldId id="292" r:id="rId63"/>
    <p:sldId id="293" r:id="rId64"/>
    <p:sldId id="327" r:id="rId65"/>
    <p:sldId id="301" r:id="rId66"/>
    <p:sldId id="328" r:id="rId67"/>
    <p:sldId id="302" r:id="rId68"/>
    <p:sldId id="329" r:id="rId69"/>
    <p:sldId id="330" r:id="rId70"/>
    <p:sldId id="331" r:id="rId71"/>
    <p:sldId id="334" r:id="rId72"/>
    <p:sldId id="335" r:id="rId73"/>
    <p:sldId id="332" r:id="rId74"/>
    <p:sldId id="333" r:id="rId75"/>
    <p:sldId id="336" r:id="rId76"/>
    <p:sldId id="267" r:id="rId77"/>
  </p:sldIdLst>
  <p:sldSz cx="10009188" cy="7561263"/>
  <p:notesSz cx="6645275" cy="9775825"/>
  <p:defaultTextStyle>
    <a:defPPr>
      <a:defRPr lang="nb-NO"/>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153">
          <p15:clr>
            <a:srgbClr val="A4A3A4"/>
          </p15:clr>
        </p15:guide>
      </p15:sldGuideLst>
    </p:ext>
    <p:ext uri="{2D200454-40CA-4A62-9FC3-DE9A4176ACB9}">
      <p15:notesGuideLst xmlns:p15="http://schemas.microsoft.com/office/powerpoint/2012/main">
        <p15:guide id="1" orient="horz" pos="3079" userDrawn="1">
          <p15:clr>
            <a:srgbClr val="A4A3A4"/>
          </p15:clr>
        </p15:guide>
        <p15:guide id="2" pos="209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nus Krantz Olse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54"/>
    <a:srgbClr val="D0D1D3"/>
    <a:srgbClr val="BCBDC0"/>
    <a:srgbClr val="A89449"/>
    <a:srgbClr val="2F718E"/>
    <a:srgbClr val="0031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FD8683-7848-E7AA-6CCF-7893D4CF19A5}" v="260" dt="2022-10-19T13:37:04.414"/>
    <p1510:client id="{97B27666-7390-DF57-7AE3-42183E6FD64E}" v="163" dt="2022-10-20T17:04:29.403"/>
    <p1510:client id="{C9D3B9C8-EA08-4BCB-8080-B15AA06A06DF}" v="78" dt="2022-10-19T10:46:10.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710" y="90"/>
      </p:cViewPr>
      <p:guideLst>
        <p:guide orient="horz" pos="2382"/>
        <p:guide pos="3153"/>
      </p:guideLst>
    </p:cSldViewPr>
  </p:slideViewPr>
  <p:notesTextViewPr>
    <p:cViewPr>
      <p:scale>
        <a:sx n="1" d="1"/>
        <a:sy n="1" d="1"/>
      </p:scale>
      <p:origin x="0" y="0"/>
    </p:cViewPr>
  </p:notesTextViewPr>
  <p:notesViewPr>
    <p:cSldViewPr snapToGrid="0">
      <p:cViewPr>
        <p:scale>
          <a:sx n="1" d="2"/>
          <a:sy n="1" d="2"/>
        </p:scale>
        <p:origin x="0" y="0"/>
      </p:cViewPr>
      <p:guideLst>
        <p:guide orient="horz" pos="3079"/>
        <p:guide pos="209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tableStyles" Target="tableStyle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commentAuthors" Target="commentAuthor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61" Type="http://schemas.openxmlformats.org/officeDocument/2006/relationships/slide" Target="slides/slide53.xml"/><Relationship Id="rId8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4"/>
            <a:ext cx="2879619" cy="488790"/>
          </a:xfrm>
          <a:prstGeom prst="rect">
            <a:avLst/>
          </a:prstGeom>
        </p:spPr>
        <p:txBody>
          <a:bodyPr vert="horz" lIns="91448" tIns="45725" rIns="91448" bIns="45725" rtlCol="0"/>
          <a:lstStyle>
            <a:lvl1pPr algn="l">
              <a:defRPr sz="1200"/>
            </a:lvl1pPr>
          </a:lstStyle>
          <a:p>
            <a:endParaRPr lang="nb-NO"/>
          </a:p>
        </p:txBody>
      </p:sp>
      <p:sp>
        <p:nvSpPr>
          <p:cNvPr id="3" name="Plassholder for dato 2"/>
          <p:cNvSpPr>
            <a:spLocks noGrp="1"/>
          </p:cNvSpPr>
          <p:nvPr>
            <p:ph type="dt" sz="quarter" idx="1"/>
          </p:nvPr>
        </p:nvSpPr>
        <p:spPr>
          <a:xfrm>
            <a:off x="3764122" y="4"/>
            <a:ext cx="2879619" cy="488790"/>
          </a:xfrm>
          <a:prstGeom prst="rect">
            <a:avLst/>
          </a:prstGeom>
        </p:spPr>
        <p:txBody>
          <a:bodyPr vert="horz" lIns="91448" tIns="45725" rIns="91448" bIns="45725" rtlCol="0"/>
          <a:lstStyle>
            <a:lvl1pPr algn="r">
              <a:defRPr sz="1200"/>
            </a:lvl1pPr>
          </a:lstStyle>
          <a:p>
            <a:fld id="{F27DBD2A-FA58-4AD3-809F-BA8D4A980247}" type="datetimeFigureOut">
              <a:rPr lang="nb-NO" smtClean="0"/>
              <a:pPr/>
              <a:t>31.10.2023</a:t>
            </a:fld>
            <a:endParaRPr lang="nb-NO"/>
          </a:p>
        </p:txBody>
      </p:sp>
      <p:sp>
        <p:nvSpPr>
          <p:cNvPr id="4" name="Plassholder for bunntekst 3"/>
          <p:cNvSpPr>
            <a:spLocks noGrp="1"/>
          </p:cNvSpPr>
          <p:nvPr>
            <p:ph type="ftr" sz="quarter" idx="2"/>
          </p:nvPr>
        </p:nvSpPr>
        <p:spPr>
          <a:xfrm>
            <a:off x="0" y="9285341"/>
            <a:ext cx="2879619" cy="488790"/>
          </a:xfrm>
          <a:prstGeom prst="rect">
            <a:avLst/>
          </a:prstGeom>
        </p:spPr>
        <p:txBody>
          <a:bodyPr vert="horz" lIns="91448" tIns="45725" rIns="91448" bIns="45725" rtlCol="0" anchor="b"/>
          <a:lstStyle>
            <a:lvl1pPr algn="l">
              <a:defRPr sz="1200"/>
            </a:lvl1pPr>
          </a:lstStyle>
          <a:p>
            <a:endParaRPr lang="nb-NO"/>
          </a:p>
        </p:txBody>
      </p:sp>
      <p:sp>
        <p:nvSpPr>
          <p:cNvPr id="5" name="Plassholder for lysbildenummer 4"/>
          <p:cNvSpPr>
            <a:spLocks noGrp="1"/>
          </p:cNvSpPr>
          <p:nvPr>
            <p:ph type="sldNum" sz="quarter" idx="3"/>
          </p:nvPr>
        </p:nvSpPr>
        <p:spPr>
          <a:xfrm>
            <a:off x="3764122" y="9285341"/>
            <a:ext cx="2879619" cy="488790"/>
          </a:xfrm>
          <a:prstGeom prst="rect">
            <a:avLst/>
          </a:prstGeom>
        </p:spPr>
        <p:txBody>
          <a:bodyPr vert="horz" lIns="91448" tIns="45725" rIns="91448" bIns="45725" rtlCol="0" anchor="b"/>
          <a:lstStyle>
            <a:lvl1pPr algn="r">
              <a:defRPr sz="1200"/>
            </a:lvl1pPr>
          </a:lstStyle>
          <a:p>
            <a:fld id="{AAA75A8A-F3EC-4E41-9543-E2675E537B95}" type="slidenum">
              <a:rPr lang="nb-NO" smtClean="0"/>
              <a:pPr/>
              <a:t>‹#›</a:t>
            </a:fld>
            <a:endParaRPr lang="nb-NO"/>
          </a:p>
        </p:txBody>
      </p:sp>
    </p:spTree>
    <p:extLst>
      <p:ext uri="{BB962C8B-B14F-4D97-AF65-F5344CB8AC3E}">
        <p14:creationId xmlns:p14="http://schemas.microsoft.com/office/powerpoint/2010/main" val="173604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4"/>
            <a:ext cx="2879619" cy="488790"/>
          </a:xfrm>
          <a:prstGeom prst="rect">
            <a:avLst/>
          </a:prstGeom>
        </p:spPr>
        <p:txBody>
          <a:bodyPr vert="horz" lIns="91448" tIns="45725" rIns="91448" bIns="45725" rtlCol="0"/>
          <a:lstStyle>
            <a:lvl1pPr algn="l">
              <a:defRPr sz="1200"/>
            </a:lvl1pPr>
          </a:lstStyle>
          <a:p>
            <a:endParaRPr lang="nb-NO"/>
          </a:p>
        </p:txBody>
      </p:sp>
      <p:sp>
        <p:nvSpPr>
          <p:cNvPr id="3" name="Plassholder for dato 2"/>
          <p:cNvSpPr>
            <a:spLocks noGrp="1"/>
          </p:cNvSpPr>
          <p:nvPr>
            <p:ph type="dt" idx="1"/>
          </p:nvPr>
        </p:nvSpPr>
        <p:spPr>
          <a:xfrm>
            <a:off x="3764122" y="4"/>
            <a:ext cx="2879619" cy="488790"/>
          </a:xfrm>
          <a:prstGeom prst="rect">
            <a:avLst/>
          </a:prstGeom>
        </p:spPr>
        <p:txBody>
          <a:bodyPr vert="horz" lIns="91448" tIns="45725" rIns="91448" bIns="45725" rtlCol="0"/>
          <a:lstStyle>
            <a:lvl1pPr algn="r">
              <a:defRPr sz="1200"/>
            </a:lvl1pPr>
          </a:lstStyle>
          <a:p>
            <a:fld id="{0AB39C5D-D8EB-459F-85BC-8C0DD646C392}" type="datetimeFigureOut">
              <a:rPr lang="nb-NO" smtClean="0"/>
              <a:pPr/>
              <a:t>31.10.2023</a:t>
            </a:fld>
            <a:endParaRPr lang="nb-NO"/>
          </a:p>
        </p:txBody>
      </p:sp>
      <p:sp>
        <p:nvSpPr>
          <p:cNvPr id="4" name="Plassholder for lysbilde 3"/>
          <p:cNvSpPr>
            <a:spLocks noGrp="1" noRot="1" noChangeAspect="1"/>
          </p:cNvSpPr>
          <p:nvPr>
            <p:ph type="sldImg" idx="2"/>
          </p:nvPr>
        </p:nvSpPr>
        <p:spPr>
          <a:xfrm>
            <a:off x="898525" y="733425"/>
            <a:ext cx="4848225" cy="3663950"/>
          </a:xfrm>
          <a:prstGeom prst="rect">
            <a:avLst/>
          </a:prstGeom>
          <a:noFill/>
          <a:ln w="12700">
            <a:solidFill>
              <a:prstClr val="black"/>
            </a:solidFill>
          </a:ln>
        </p:spPr>
        <p:txBody>
          <a:bodyPr vert="horz" lIns="91448" tIns="45725" rIns="91448" bIns="45725" rtlCol="0" anchor="ctr"/>
          <a:lstStyle/>
          <a:p>
            <a:endParaRPr lang="nb-NO"/>
          </a:p>
        </p:txBody>
      </p:sp>
      <p:sp>
        <p:nvSpPr>
          <p:cNvPr id="5" name="Plassholder for notater 4"/>
          <p:cNvSpPr>
            <a:spLocks noGrp="1"/>
          </p:cNvSpPr>
          <p:nvPr>
            <p:ph type="body" sz="quarter" idx="3"/>
          </p:nvPr>
        </p:nvSpPr>
        <p:spPr>
          <a:xfrm>
            <a:off x="664529" y="4643520"/>
            <a:ext cx="5316220" cy="4399120"/>
          </a:xfrm>
          <a:prstGeom prst="rect">
            <a:avLst/>
          </a:prstGeom>
        </p:spPr>
        <p:txBody>
          <a:bodyPr vert="horz" lIns="91448" tIns="45725" rIns="91448" bIns="45725"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85341"/>
            <a:ext cx="2879619" cy="488790"/>
          </a:xfrm>
          <a:prstGeom prst="rect">
            <a:avLst/>
          </a:prstGeom>
        </p:spPr>
        <p:txBody>
          <a:bodyPr vert="horz" lIns="91448" tIns="45725" rIns="91448" bIns="45725" rtlCol="0" anchor="b"/>
          <a:lstStyle>
            <a:lvl1pPr algn="l">
              <a:defRPr sz="1200"/>
            </a:lvl1pPr>
          </a:lstStyle>
          <a:p>
            <a:endParaRPr lang="nb-NO"/>
          </a:p>
        </p:txBody>
      </p:sp>
      <p:sp>
        <p:nvSpPr>
          <p:cNvPr id="7" name="Plassholder for lysbildenummer 6"/>
          <p:cNvSpPr>
            <a:spLocks noGrp="1"/>
          </p:cNvSpPr>
          <p:nvPr>
            <p:ph type="sldNum" sz="quarter" idx="5"/>
          </p:nvPr>
        </p:nvSpPr>
        <p:spPr>
          <a:xfrm>
            <a:off x="3764122" y="9285341"/>
            <a:ext cx="2879619" cy="488790"/>
          </a:xfrm>
          <a:prstGeom prst="rect">
            <a:avLst/>
          </a:prstGeom>
        </p:spPr>
        <p:txBody>
          <a:bodyPr vert="horz" lIns="91448" tIns="45725" rIns="91448" bIns="45725" rtlCol="0" anchor="b"/>
          <a:lstStyle>
            <a:lvl1pPr algn="r">
              <a:defRPr sz="1200"/>
            </a:lvl1pPr>
          </a:lstStyle>
          <a:p>
            <a:fld id="{D3E10AA6-FB05-4A99-A181-D1EF3D6981B4}" type="slidenum">
              <a:rPr lang="nb-NO" smtClean="0"/>
              <a:pPr/>
              <a:t>‹#›</a:t>
            </a:fld>
            <a:endParaRPr lang="nb-NO"/>
          </a:p>
        </p:txBody>
      </p:sp>
    </p:spTree>
    <p:extLst>
      <p:ext uri="{BB962C8B-B14F-4D97-AF65-F5344CB8AC3E}">
        <p14:creationId xmlns:p14="http://schemas.microsoft.com/office/powerpoint/2010/main" val="2480015300"/>
      </p:ext>
    </p:extLst>
  </p:cSld>
  <p:clrMap bg1="lt1" tx1="dk1" bg2="lt2" tx2="dk2" accent1="accent1" accent2="accent2" accent3="accent3" accent4="accent4" accent5="accent5" accent6="accent6" hlink="hlink" folHlink="folHlink"/>
  <p:notesStyle>
    <a:lvl1pPr marL="0" algn="l" defTabSz="1004011" rtl="0" eaLnBrk="1" latinLnBrk="0" hangingPunct="1">
      <a:defRPr sz="1300" kern="1200">
        <a:solidFill>
          <a:schemeClr val="tx1"/>
        </a:solidFill>
        <a:latin typeface="+mn-lt"/>
        <a:ea typeface="+mn-ea"/>
        <a:cs typeface="+mn-cs"/>
      </a:defRPr>
    </a:lvl1pPr>
    <a:lvl2pPr marL="502006" algn="l" defTabSz="1004011" rtl="0" eaLnBrk="1" latinLnBrk="0" hangingPunct="1">
      <a:defRPr sz="1300" kern="1200">
        <a:solidFill>
          <a:schemeClr val="tx1"/>
        </a:solidFill>
        <a:latin typeface="+mn-lt"/>
        <a:ea typeface="+mn-ea"/>
        <a:cs typeface="+mn-cs"/>
      </a:defRPr>
    </a:lvl2pPr>
    <a:lvl3pPr marL="1004011" algn="l" defTabSz="1004011" rtl="0" eaLnBrk="1" latinLnBrk="0" hangingPunct="1">
      <a:defRPr sz="1300" kern="1200">
        <a:solidFill>
          <a:schemeClr val="tx1"/>
        </a:solidFill>
        <a:latin typeface="+mn-lt"/>
        <a:ea typeface="+mn-ea"/>
        <a:cs typeface="+mn-cs"/>
      </a:defRPr>
    </a:lvl3pPr>
    <a:lvl4pPr marL="1506017" algn="l" defTabSz="1004011" rtl="0" eaLnBrk="1" latinLnBrk="0" hangingPunct="1">
      <a:defRPr sz="1300" kern="1200">
        <a:solidFill>
          <a:schemeClr val="tx1"/>
        </a:solidFill>
        <a:latin typeface="+mn-lt"/>
        <a:ea typeface="+mn-ea"/>
        <a:cs typeface="+mn-cs"/>
      </a:defRPr>
    </a:lvl4pPr>
    <a:lvl5pPr marL="2008022" algn="l" defTabSz="1004011" rtl="0" eaLnBrk="1" latinLnBrk="0" hangingPunct="1">
      <a:defRPr sz="1300" kern="1200">
        <a:solidFill>
          <a:schemeClr val="tx1"/>
        </a:solidFill>
        <a:latin typeface="+mn-lt"/>
        <a:ea typeface="+mn-ea"/>
        <a:cs typeface="+mn-cs"/>
      </a:defRPr>
    </a:lvl5pPr>
    <a:lvl6pPr marL="2510028" algn="l" defTabSz="1004011" rtl="0" eaLnBrk="1" latinLnBrk="0" hangingPunct="1">
      <a:defRPr sz="1300" kern="1200">
        <a:solidFill>
          <a:schemeClr val="tx1"/>
        </a:solidFill>
        <a:latin typeface="+mn-lt"/>
        <a:ea typeface="+mn-ea"/>
        <a:cs typeface="+mn-cs"/>
      </a:defRPr>
    </a:lvl6pPr>
    <a:lvl7pPr marL="3012034" algn="l" defTabSz="1004011" rtl="0" eaLnBrk="1" latinLnBrk="0" hangingPunct="1">
      <a:defRPr sz="1300" kern="1200">
        <a:solidFill>
          <a:schemeClr val="tx1"/>
        </a:solidFill>
        <a:latin typeface="+mn-lt"/>
        <a:ea typeface="+mn-ea"/>
        <a:cs typeface="+mn-cs"/>
      </a:defRPr>
    </a:lvl7pPr>
    <a:lvl8pPr marL="3514039" algn="l" defTabSz="1004011" rtl="0" eaLnBrk="1" latinLnBrk="0" hangingPunct="1">
      <a:defRPr sz="1300" kern="1200">
        <a:solidFill>
          <a:schemeClr val="tx1"/>
        </a:solidFill>
        <a:latin typeface="+mn-lt"/>
        <a:ea typeface="+mn-ea"/>
        <a:cs typeface="+mn-cs"/>
      </a:defRPr>
    </a:lvl8pPr>
    <a:lvl9pPr marL="4016045" algn="l" defTabSz="100401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ropbox.com/s/qt1wwxiohoamcj7/DAVID%20ATTENB_.m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1</a:t>
            </a:fld>
            <a:endParaRPr lang="nb-NO"/>
          </a:p>
        </p:txBody>
      </p:sp>
    </p:spTree>
    <p:extLst>
      <p:ext uri="{BB962C8B-B14F-4D97-AF65-F5344CB8AC3E}">
        <p14:creationId xmlns:p14="http://schemas.microsoft.com/office/powerpoint/2010/main" val="241168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eorgia" pitchFamily="18" charset="0"/>
              </a:defRPr>
            </a:lvl1pPr>
            <a:lvl2pPr marL="743022" indent="-285778" eaLnBrk="0" hangingPunct="0">
              <a:defRPr sz="2800">
                <a:solidFill>
                  <a:schemeClr val="tx1"/>
                </a:solidFill>
                <a:latin typeface="Georgia" pitchFamily="18" charset="0"/>
              </a:defRPr>
            </a:lvl2pPr>
            <a:lvl3pPr marL="1143113" indent="-228623" eaLnBrk="0" hangingPunct="0">
              <a:defRPr sz="2800">
                <a:solidFill>
                  <a:schemeClr val="tx1"/>
                </a:solidFill>
                <a:latin typeface="Georgia" pitchFamily="18" charset="0"/>
              </a:defRPr>
            </a:lvl3pPr>
            <a:lvl4pPr marL="1600359" indent="-228623" eaLnBrk="0" hangingPunct="0">
              <a:defRPr sz="2800">
                <a:solidFill>
                  <a:schemeClr val="tx1"/>
                </a:solidFill>
                <a:latin typeface="Georgia" pitchFamily="18" charset="0"/>
              </a:defRPr>
            </a:lvl4pPr>
            <a:lvl5pPr marL="2057603" indent="-228623" eaLnBrk="0" hangingPunct="0">
              <a:defRPr sz="2800">
                <a:solidFill>
                  <a:schemeClr val="tx1"/>
                </a:solidFill>
                <a:latin typeface="Georgia" pitchFamily="18" charset="0"/>
              </a:defRPr>
            </a:lvl5pPr>
            <a:lvl6pPr marL="2514847" indent="-228623" eaLnBrk="0" fontAlgn="base" hangingPunct="0">
              <a:spcBef>
                <a:spcPct val="0"/>
              </a:spcBef>
              <a:spcAft>
                <a:spcPct val="0"/>
              </a:spcAft>
              <a:defRPr sz="2800">
                <a:solidFill>
                  <a:schemeClr val="tx1"/>
                </a:solidFill>
                <a:latin typeface="Georgia" pitchFamily="18" charset="0"/>
              </a:defRPr>
            </a:lvl6pPr>
            <a:lvl7pPr marL="2972093" indent="-228623" eaLnBrk="0" fontAlgn="base" hangingPunct="0">
              <a:spcBef>
                <a:spcPct val="0"/>
              </a:spcBef>
              <a:spcAft>
                <a:spcPct val="0"/>
              </a:spcAft>
              <a:defRPr sz="2800">
                <a:solidFill>
                  <a:schemeClr val="tx1"/>
                </a:solidFill>
                <a:latin typeface="Georgia" pitchFamily="18" charset="0"/>
              </a:defRPr>
            </a:lvl7pPr>
            <a:lvl8pPr marL="3429338" indent="-228623" eaLnBrk="0" fontAlgn="base" hangingPunct="0">
              <a:spcBef>
                <a:spcPct val="0"/>
              </a:spcBef>
              <a:spcAft>
                <a:spcPct val="0"/>
              </a:spcAft>
              <a:defRPr sz="2800">
                <a:solidFill>
                  <a:schemeClr val="tx1"/>
                </a:solidFill>
                <a:latin typeface="Georgia" pitchFamily="18" charset="0"/>
              </a:defRPr>
            </a:lvl8pPr>
            <a:lvl9pPr marL="3886584" indent="-228623" eaLnBrk="0" fontAlgn="base" hangingPunct="0">
              <a:spcBef>
                <a:spcPct val="0"/>
              </a:spcBef>
              <a:spcAft>
                <a:spcPct val="0"/>
              </a:spcAft>
              <a:defRPr sz="2800">
                <a:solidFill>
                  <a:schemeClr val="tx1"/>
                </a:solidFill>
                <a:latin typeface="Georgia" pitchFamily="18" charset="0"/>
              </a:defRPr>
            </a:lvl9pPr>
          </a:lstStyle>
          <a:p>
            <a:pPr eaLnBrk="1" hangingPunct="1"/>
            <a:fld id="{AFC9CA94-DAC5-4631-A74B-F78103FA5525}" type="slidenum">
              <a:rPr lang="en-US" altLang="nb-NO" sz="1200">
                <a:latin typeface="Arial" charset="0"/>
              </a:rPr>
              <a:pPr eaLnBrk="1" hangingPunct="1"/>
              <a:t>10</a:t>
            </a:fld>
            <a:endParaRPr lang="en-US" altLang="nb-NO" sz="1200">
              <a:latin typeface="Arial" charset="0"/>
            </a:endParaRPr>
          </a:p>
        </p:txBody>
      </p:sp>
      <p:sp>
        <p:nvSpPr>
          <p:cNvPr id="40963" name="Rectangle 2"/>
          <p:cNvSpPr>
            <a:spLocks noGrp="1" noChangeArrowheads="1"/>
          </p:cNvSpPr>
          <p:nvPr>
            <p:ph type="body" idx="1"/>
          </p:nvPr>
        </p:nvSpPr>
        <p:spPr>
          <a:xfrm>
            <a:off x="886041" y="4643519"/>
            <a:ext cx="4871664" cy="44008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34" tIns="43718" rIns="87434" bIns="43718"/>
          <a:lstStyle/>
          <a:p>
            <a:pPr defTabSz="917667">
              <a:defRPr/>
            </a:pPr>
            <a:endParaRPr lang="nb-NO" altLang="nb-NO"/>
          </a:p>
          <a:p>
            <a:pPr defTabSz="917667"/>
            <a:r>
              <a:rPr lang="nb-NO" altLang="nb-NO"/>
              <a:t>Viktig</a:t>
            </a:r>
            <a:r>
              <a:rPr lang="nb-NO" altLang="nb-NO" baseline="0"/>
              <a:t> og alvorlig tema</a:t>
            </a:r>
            <a:endParaRPr lang="nb-NO" altLang="nb-NO"/>
          </a:p>
        </p:txBody>
      </p:sp>
      <p:sp>
        <p:nvSpPr>
          <p:cNvPr id="40964" name="Rectangle 3"/>
          <p:cNvSpPr>
            <a:spLocks noGrp="1" noRot="1" noChangeAspect="1" noChangeArrowheads="1" noTextEdit="1"/>
          </p:cNvSpPr>
          <p:nvPr>
            <p:ph type="sldImg"/>
          </p:nvPr>
        </p:nvSpPr>
        <p:spPr>
          <a:xfrm>
            <a:off x="903288" y="622300"/>
            <a:ext cx="4849812" cy="3665538"/>
          </a:xfrm>
          <a:ln w="12700" cap="flat">
            <a:solidFill>
              <a:schemeClr val="tx1"/>
            </a:solidFill>
          </a:ln>
        </p:spPr>
      </p:sp>
    </p:spTree>
    <p:extLst>
      <p:ext uri="{BB962C8B-B14F-4D97-AF65-F5344CB8AC3E}">
        <p14:creationId xmlns:p14="http://schemas.microsoft.com/office/powerpoint/2010/main" val="383925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eorgia" pitchFamily="18" charset="0"/>
              </a:defRPr>
            </a:lvl1pPr>
            <a:lvl2pPr marL="744236" indent="-286245" eaLnBrk="0" hangingPunct="0">
              <a:defRPr sz="2800">
                <a:solidFill>
                  <a:schemeClr val="tx1"/>
                </a:solidFill>
                <a:latin typeface="Georgia" pitchFamily="18" charset="0"/>
              </a:defRPr>
            </a:lvl2pPr>
            <a:lvl3pPr marL="1144978" indent="-228995" eaLnBrk="0" hangingPunct="0">
              <a:defRPr sz="2800">
                <a:solidFill>
                  <a:schemeClr val="tx1"/>
                </a:solidFill>
                <a:latin typeface="Georgia" pitchFamily="18" charset="0"/>
              </a:defRPr>
            </a:lvl3pPr>
            <a:lvl4pPr marL="1602970" indent="-228995" eaLnBrk="0" hangingPunct="0">
              <a:defRPr sz="2800">
                <a:solidFill>
                  <a:schemeClr val="tx1"/>
                </a:solidFill>
                <a:latin typeface="Georgia" pitchFamily="18" charset="0"/>
              </a:defRPr>
            </a:lvl4pPr>
            <a:lvl5pPr marL="2060961" indent="-228995" eaLnBrk="0" hangingPunct="0">
              <a:defRPr sz="2800">
                <a:solidFill>
                  <a:schemeClr val="tx1"/>
                </a:solidFill>
                <a:latin typeface="Georgia" pitchFamily="18" charset="0"/>
              </a:defRPr>
            </a:lvl5pPr>
            <a:lvl6pPr marL="2518952" indent="-228995" eaLnBrk="0" fontAlgn="base" hangingPunct="0">
              <a:spcBef>
                <a:spcPct val="0"/>
              </a:spcBef>
              <a:spcAft>
                <a:spcPct val="0"/>
              </a:spcAft>
              <a:defRPr sz="2800">
                <a:solidFill>
                  <a:schemeClr val="tx1"/>
                </a:solidFill>
                <a:latin typeface="Georgia" pitchFamily="18" charset="0"/>
              </a:defRPr>
            </a:lvl6pPr>
            <a:lvl7pPr marL="2976944" indent="-228995" eaLnBrk="0" fontAlgn="base" hangingPunct="0">
              <a:spcBef>
                <a:spcPct val="0"/>
              </a:spcBef>
              <a:spcAft>
                <a:spcPct val="0"/>
              </a:spcAft>
              <a:defRPr sz="2800">
                <a:solidFill>
                  <a:schemeClr val="tx1"/>
                </a:solidFill>
                <a:latin typeface="Georgia" pitchFamily="18" charset="0"/>
              </a:defRPr>
            </a:lvl7pPr>
            <a:lvl8pPr marL="3434935" indent="-228995" eaLnBrk="0" fontAlgn="base" hangingPunct="0">
              <a:spcBef>
                <a:spcPct val="0"/>
              </a:spcBef>
              <a:spcAft>
                <a:spcPct val="0"/>
              </a:spcAft>
              <a:defRPr sz="2800">
                <a:solidFill>
                  <a:schemeClr val="tx1"/>
                </a:solidFill>
                <a:latin typeface="Georgia" pitchFamily="18" charset="0"/>
              </a:defRPr>
            </a:lvl8pPr>
            <a:lvl9pPr marL="3892927" indent="-228995" eaLnBrk="0" fontAlgn="base" hangingPunct="0">
              <a:spcBef>
                <a:spcPct val="0"/>
              </a:spcBef>
              <a:spcAft>
                <a:spcPct val="0"/>
              </a:spcAft>
              <a:defRPr sz="2800">
                <a:solidFill>
                  <a:schemeClr val="tx1"/>
                </a:solidFill>
                <a:latin typeface="Georgia" pitchFamily="18" charset="0"/>
              </a:defRPr>
            </a:lvl9pPr>
          </a:lstStyle>
          <a:p>
            <a:pPr eaLnBrk="1" hangingPunct="1"/>
            <a:fld id="{4943FDAB-71DE-4845-8819-6920AFF1A362}" type="slidenum">
              <a:rPr lang="en-US" altLang="nb-NO" sz="1200">
                <a:latin typeface="Arial" charset="0"/>
              </a:rPr>
              <a:pPr eaLnBrk="1" hangingPunct="1"/>
              <a:t>11</a:t>
            </a:fld>
            <a:endParaRPr lang="en-US" altLang="nb-NO" sz="1200">
              <a:latin typeface="Arial" charset="0"/>
            </a:endParaRPr>
          </a:p>
        </p:txBody>
      </p:sp>
      <p:sp>
        <p:nvSpPr>
          <p:cNvPr id="41987" name="Rectangle 2"/>
          <p:cNvSpPr>
            <a:spLocks noGrp="1" noChangeArrowheads="1"/>
          </p:cNvSpPr>
          <p:nvPr>
            <p:ph type="body" idx="1"/>
          </p:nvPr>
        </p:nvSpPr>
        <p:spPr>
          <a:xfrm>
            <a:off x="886452" y="4653193"/>
            <a:ext cx="4873941" cy="4409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77" tIns="43788" rIns="87577" bIns="43788"/>
          <a:lstStyle/>
          <a:p>
            <a:pPr defTabSz="919163"/>
            <a:endParaRPr lang="nb-NO" altLang="nb-NO"/>
          </a:p>
          <a:p>
            <a:pPr defTabSz="919163"/>
            <a:r>
              <a:rPr lang="nb-NO" altLang="nb-NO"/>
              <a:t>NB! Også egne arbeider </a:t>
            </a:r>
          </a:p>
          <a:p>
            <a:pPr marL="0" marR="0" lvl="0" indent="0" algn="l" defTabSz="919163" rtl="0" eaLnBrk="1" fontAlgn="auto" latinLnBrk="0" hangingPunct="1">
              <a:lnSpc>
                <a:spcPct val="100000"/>
              </a:lnSpc>
              <a:spcBef>
                <a:spcPts val="0"/>
              </a:spcBef>
              <a:spcAft>
                <a:spcPts val="0"/>
              </a:spcAft>
              <a:buClrTx/>
              <a:buSzTx/>
              <a:buFontTx/>
              <a:buNone/>
              <a:tabLst/>
              <a:defRPr/>
            </a:pPr>
            <a:r>
              <a:rPr lang="nb-NO" altLang="nb-NO" sz="1400">
                <a:solidFill>
                  <a:schemeClr val="tx1">
                    <a:lumMod val="75000"/>
                    <a:lumOff val="25000"/>
                  </a:schemeClr>
                </a:solidFill>
                <a:latin typeface="+mn-lt"/>
              </a:rPr>
              <a:t>Bruk av besvarelser som er utført av andre ved en tidligere eksamen eller i forbindelse med gjeldende eksamen</a:t>
            </a:r>
          </a:p>
          <a:p>
            <a:pPr defTabSz="919163"/>
            <a:endParaRPr lang="nb-NO" altLang="nb-NO"/>
          </a:p>
        </p:txBody>
      </p:sp>
      <p:sp>
        <p:nvSpPr>
          <p:cNvPr id="41988" name="Rectangle 3"/>
          <p:cNvSpPr>
            <a:spLocks noGrp="1" noRot="1" noChangeAspect="1" noChangeArrowheads="1" noTextEdit="1"/>
          </p:cNvSpPr>
          <p:nvPr>
            <p:ph type="sldImg"/>
          </p:nvPr>
        </p:nvSpPr>
        <p:spPr>
          <a:xfrm>
            <a:off x="898525" y="623888"/>
            <a:ext cx="4862513" cy="3673475"/>
          </a:xfrm>
          <a:ln w="12700" cap="flat">
            <a:solidFill>
              <a:schemeClr val="tx1"/>
            </a:solidFill>
          </a:ln>
        </p:spPr>
      </p:sp>
    </p:spTree>
    <p:extLst>
      <p:ext uri="{BB962C8B-B14F-4D97-AF65-F5344CB8AC3E}">
        <p14:creationId xmlns:p14="http://schemas.microsoft.com/office/powerpoint/2010/main" val="2694826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eorgia" pitchFamily="18" charset="0"/>
              </a:defRPr>
            </a:lvl1pPr>
            <a:lvl2pPr marL="743022" indent="-285778" eaLnBrk="0" hangingPunct="0">
              <a:defRPr sz="2800">
                <a:solidFill>
                  <a:schemeClr val="tx1"/>
                </a:solidFill>
                <a:latin typeface="Georgia" pitchFamily="18" charset="0"/>
              </a:defRPr>
            </a:lvl2pPr>
            <a:lvl3pPr marL="1143113" indent="-228623" eaLnBrk="0" hangingPunct="0">
              <a:defRPr sz="2800">
                <a:solidFill>
                  <a:schemeClr val="tx1"/>
                </a:solidFill>
                <a:latin typeface="Georgia" pitchFamily="18" charset="0"/>
              </a:defRPr>
            </a:lvl3pPr>
            <a:lvl4pPr marL="1600359" indent="-228623" eaLnBrk="0" hangingPunct="0">
              <a:defRPr sz="2800">
                <a:solidFill>
                  <a:schemeClr val="tx1"/>
                </a:solidFill>
                <a:latin typeface="Georgia" pitchFamily="18" charset="0"/>
              </a:defRPr>
            </a:lvl4pPr>
            <a:lvl5pPr marL="2057603" indent="-228623" eaLnBrk="0" hangingPunct="0">
              <a:defRPr sz="2800">
                <a:solidFill>
                  <a:schemeClr val="tx1"/>
                </a:solidFill>
                <a:latin typeface="Georgia" pitchFamily="18" charset="0"/>
              </a:defRPr>
            </a:lvl5pPr>
            <a:lvl6pPr marL="2514847" indent="-228623" eaLnBrk="0" fontAlgn="base" hangingPunct="0">
              <a:spcBef>
                <a:spcPct val="0"/>
              </a:spcBef>
              <a:spcAft>
                <a:spcPct val="0"/>
              </a:spcAft>
              <a:defRPr sz="2800">
                <a:solidFill>
                  <a:schemeClr val="tx1"/>
                </a:solidFill>
                <a:latin typeface="Georgia" pitchFamily="18" charset="0"/>
              </a:defRPr>
            </a:lvl6pPr>
            <a:lvl7pPr marL="2972093" indent="-228623" eaLnBrk="0" fontAlgn="base" hangingPunct="0">
              <a:spcBef>
                <a:spcPct val="0"/>
              </a:spcBef>
              <a:spcAft>
                <a:spcPct val="0"/>
              </a:spcAft>
              <a:defRPr sz="2800">
                <a:solidFill>
                  <a:schemeClr val="tx1"/>
                </a:solidFill>
                <a:latin typeface="Georgia" pitchFamily="18" charset="0"/>
              </a:defRPr>
            </a:lvl7pPr>
            <a:lvl8pPr marL="3429338" indent="-228623" eaLnBrk="0" fontAlgn="base" hangingPunct="0">
              <a:spcBef>
                <a:spcPct val="0"/>
              </a:spcBef>
              <a:spcAft>
                <a:spcPct val="0"/>
              </a:spcAft>
              <a:defRPr sz="2800">
                <a:solidFill>
                  <a:schemeClr val="tx1"/>
                </a:solidFill>
                <a:latin typeface="Georgia" pitchFamily="18" charset="0"/>
              </a:defRPr>
            </a:lvl8pPr>
            <a:lvl9pPr marL="3886584" indent="-228623" eaLnBrk="0" fontAlgn="base" hangingPunct="0">
              <a:spcBef>
                <a:spcPct val="0"/>
              </a:spcBef>
              <a:spcAft>
                <a:spcPct val="0"/>
              </a:spcAft>
              <a:defRPr sz="2800">
                <a:solidFill>
                  <a:schemeClr val="tx1"/>
                </a:solidFill>
                <a:latin typeface="Georgia" pitchFamily="18" charset="0"/>
              </a:defRPr>
            </a:lvl9pPr>
          </a:lstStyle>
          <a:p>
            <a:pPr eaLnBrk="1" hangingPunct="1"/>
            <a:fld id="{6C99803C-73F0-4341-8DDC-299B8CEB8713}" type="slidenum">
              <a:rPr lang="en-US" altLang="nb-NO" sz="1200">
                <a:latin typeface="Arial" charset="0"/>
              </a:rPr>
              <a:pPr eaLnBrk="1" hangingPunct="1"/>
              <a:t>12</a:t>
            </a:fld>
            <a:endParaRPr lang="en-US" altLang="nb-NO" sz="1200">
              <a:latin typeface="Arial" charset="0"/>
            </a:endParaRPr>
          </a:p>
        </p:txBody>
      </p:sp>
      <p:sp>
        <p:nvSpPr>
          <p:cNvPr id="44035" name="Rectangle 2"/>
          <p:cNvSpPr>
            <a:spLocks noGrp="1" noChangeArrowheads="1"/>
          </p:cNvSpPr>
          <p:nvPr>
            <p:ph type="body" idx="1"/>
          </p:nvPr>
        </p:nvSpPr>
        <p:spPr>
          <a:xfrm>
            <a:off x="886041" y="4643519"/>
            <a:ext cx="4871664" cy="44008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34" tIns="43718" rIns="87434" bIns="43718"/>
          <a:lstStyle/>
          <a:p>
            <a:pPr defTabSz="917667">
              <a:defRPr/>
            </a:pPr>
            <a:endParaRPr lang="nb-NO"/>
          </a:p>
          <a:p>
            <a:pPr defTabSz="917667"/>
            <a:r>
              <a:rPr lang="nb-NO" altLang="nb-NO"/>
              <a:t>Et plagieringseventyr:</a:t>
            </a:r>
            <a:r>
              <a:rPr lang="nb-NO" altLang="nb-NO" baseline="0"/>
              <a:t> https://www.youtube.com/watch?v=Mwbw9KF-ACY </a:t>
            </a:r>
            <a:endParaRPr lang="nb-NO" altLang="nb-NO"/>
          </a:p>
        </p:txBody>
      </p:sp>
      <p:sp>
        <p:nvSpPr>
          <p:cNvPr id="44036" name="Rectangle 3"/>
          <p:cNvSpPr>
            <a:spLocks noGrp="1" noRot="1" noChangeAspect="1" noChangeArrowheads="1" noTextEdit="1"/>
          </p:cNvSpPr>
          <p:nvPr>
            <p:ph type="sldImg"/>
          </p:nvPr>
        </p:nvSpPr>
        <p:spPr>
          <a:xfrm>
            <a:off x="903288" y="622300"/>
            <a:ext cx="4849812" cy="3665538"/>
          </a:xfrm>
          <a:ln w="12700" cap="flat">
            <a:solidFill>
              <a:schemeClr val="tx1"/>
            </a:solidFill>
          </a:ln>
        </p:spPr>
      </p:sp>
    </p:spTree>
    <p:extLst>
      <p:ext uri="{BB962C8B-B14F-4D97-AF65-F5344CB8AC3E}">
        <p14:creationId xmlns:p14="http://schemas.microsoft.com/office/powerpoint/2010/main" val="568721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eorgia" pitchFamily="18" charset="0"/>
              </a:defRPr>
            </a:lvl1pPr>
            <a:lvl2pPr marL="743022" indent="-285778" eaLnBrk="0" hangingPunct="0">
              <a:defRPr sz="2800">
                <a:solidFill>
                  <a:schemeClr val="tx1"/>
                </a:solidFill>
                <a:latin typeface="Georgia" pitchFamily="18" charset="0"/>
              </a:defRPr>
            </a:lvl2pPr>
            <a:lvl3pPr marL="1143113" indent="-228623" eaLnBrk="0" hangingPunct="0">
              <a:defRPr sz="2800">
                <a:solidFill>
                  <a:schemeClr val="tx1"/>
                </a:solidFill>
                <a:latin typeface="Georgia" pitchFamily="18" charset="0"/>
              </a:defRPr>
            </a:lvl3pPr>
            <a:lvl4pPr marL="1600359" indent="-228623" eaLnBrk="0" hangingPunct="0">
              <a:defRPr sz="2800">
                <a:solidFill>
                  <a:schemeClr val="tx1"/>
                </a:solidFill>
                <a:latin typeface="Georgia" pitchFamily="18" charset="0"/>
              </a:defRPr>
            </a:lvl4pPr>
            <a:lvl5pPr marL="2057603" indent="-228623" eaLnBrk="0" hangingPunct="0">
              <a:defRPr sz="2800">
                <a:solidFill>
                  <a:schemeClr val="tx1"/>
                </a:solidFill>
                <a:latin typeface="Georgia" pitchFamily="18" charset="0"/>
              </a:defRPr>
            </a:lvl5pPr>
            <a:lvl6pPr marL="2514847" indent="-228623" eaLnBrk="0" fontAlgn="base" hangingPunct="0">
              <a:spcBef>
                <a:spcPct val="0"/>
              </a:spcBef>
              <a:spcAft>
                <a:spcPct val="0"/>
              </a:spcAft>
              <a:defRPr sz="2800">
                <a:solidFill>
                  <a:schemeClr val="tx1"/>
                </a:solidFill>
                <a:latin typeface="Georgia" pitchFamily="18" charset="0"/>
              </a:defRPr>
            </a:lvl6pPr>
            <a:lvl7pPr marL="2972093" indent="-228623" eaLnBrk="0" fontAlgn="base" hangingPunct="0">
              <a:spcBef>
                <a:spcPct val="0"/>
              </a:spcBef>
              <a:spcAft>
                <a:spcPct val="0"/>
              </a:spcAft>
              <a:defRPr sz="2800">
                <a:solidFill>
                  <a:schemeClr val="tx1"/>
                </a:solidFill>
                <a:latin typeface="Georgia" pitchFamily="18" charset="0"/>
              </a:defRPr>
            </a:lvl7pPr>
            <a:lvl8pPr marL="3429338" indent="-228623" eaLnBrk="0" fontAlgn="base" hangingPunct="0">
              <a:spcBef>
                <a:spcPct val="0"/>
              </a:spcBef>
              <a:spcAft>
                <a:spcPct val="0"/>
              </a:spcAft>
              <a:defRPr sz="2800">
                <a:solidFill>
                  <a:schemeClr val="tx1"/>
                </a:solidFill>
                <a:latin typeface="Georgia" pitchFamily="18" charset="0"/>
              </a:defRPr>
            </a:lvl8pPr>
            <a:lvl9pPr marL="3886584" indent="-228623" eaLnBrk="0" fontAlgn="base" hangingPunct="0">
              <a:spcBef>
                <a:spcPct val="0"/>
              </a:spcBef>
              <a:spcAft>
                <a:spcPct val="0"/>
              </a:spcAft>
              <a:defRPr sz="2800">
                <a:solidFill>
                  <a:schemeClr val="tx1"/>
                </a:solidFill>
                <a:latin typeface="Georgia" pitchFamily="18" charset="0"/>
              </a:defRPr>
            </a:lvl9pPr>
          </a:lstStyle>
          <a:p>
            <a:pPr eaLnBrk="1" hangingPunct="1"/>
            <a:fld id="{6C99803C-73F0-4341-8DDC-299B8CEB8713}" type="slidenum">
              <a:rPr lang="en-US" altLang="nb-NO" sz="1200">
                <a:latin typeface="Arial" charset="0"/>
              </a:rPr>
              <a:pPr eaLnBrk="1" hangingPunct="1"/>
              <a:t>13</a:t>
            </a:fld>
            <a:endParaRPr lang="en-US" altLang="nb-NO" sz="1200">
              <a:latin typeface="Arial" charset="0"/>
            </a:endParaRPr>
          </a:p>
        </p:txBody>
      </p:sp>
      <p:sp>
        <p:nvSpPr>
          <p:cNvPr id="44035" name="Rectangle 2"/>
          <p:cNvSpPr>
            <a:spLocks noGrp="1" noChangeArrowheads="1"/>
          </p:cNvSpPr>
          <p:nvPr>
            <p:ph type="body" idx="1"/>
          </p:nvPr>
        </p:nvSpPr>
        <p:spPr>
          <a:xfrm>
            <a:off x="886041" y="4643519"/>
            <a:ext cx="4871664" cy="44008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34" tIns="43718" rIns="87434" bIns="43718"/>
          <a:lstStyle/>
          <a:p>
            <a:pPr defTabSz="917667">
              <a:defRPr/>
            </a:pPr>
            <a:endParaRPr lang="nb-NO"/>
          </a:p>
          <a:p>
            <a:pPr defTabSz="917667"/>
            <a:r>
              <a:rPr lang="nb-NO" altLang="nb-NO"/>
              <a:t>Et plagieringseventyr:</a:t>
            </a:r>
            <a:r>
              <a:rPr lang="nb-NO" altLang="nb-NO" baseline="0"/>
              <a:t> https://www.youtube.com/watch?v=Mwbw9KF-ACY </a:t>
            </a:r>
            <a:endParaRPr lang="nb-NO" altLang="nb-NO"/>
          </a:p>
        </p:txBody>
      </p:sp>
      <p:sp>
        <p:nvSpPr>
          <p:cNvPr id="44036" name="Rectangle 3"/>
          <p:cNvSpPr>
            <a:spLocks noGrp="1" noRot="1" noChangeAspect="1" noChangeArrowheads="1" noTextEdit="1"/>
          </p:cNvSpPr>
          <p:nvPr>
            <p:ph type="sldImg"/>
          </p:nvPr>
        </p:nvSpPr>
        <p:spPr>
          <a:xfrm>
            <a:off x="903288" y="622300"/>
            <a:ext cx="4849812" cy="3665538"/>
          </a:xfrm>
          <a:ln w="12700" cap="flat">
            <a:solidFill>
              <a:schemeClr val="tx1"/>
            </a:solidFill>
          </a:ln>
        </p:spPr>
      </p:sp>
    </p:spTree>
    <p:extLst>
      <p:ext uri="{BB962C8B-B14F-4D97-AF65-F5344CB8AC3E}">
        <p14:creationId xmlns:p14="http://schemas.microsoft.com/office/powerpoint/2010/main" val="1520455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a:p>
            <a:endParaRPr lang="nb-NO" baseline="0"/>
          </a:p>
          <a:p>
            <a:r>
              <a:rPr lang="nb-NO" baseline="0"/>
              <a:t>Pollenallergi kun akutt grunnlag</a:t>
            </a:r>
          </a:p>
          <a:p>
            <a:r>
              <a:rPr lang="nb-NO"/>
              <a:t>Oppstår behovet etter søknadsfristen, må søknad fremmes så snart studenten blir kjent med behovet for både tilrettelegging og permisjon. </a:t>
            </a:r>
            <a:endParaRPr lang="nb-NO">
              <a:cs typeface="Calibri"/>
            </a:endParaRPr>
          </a:p>
        </p:txBody>
      </p:sp>
      <p:sp>
        <p:nvSpPr>
          <p:cNvPr id="4" name="Slide Number Placeholder 3"/>
          <p:cNvSpPr>
            <a:spLocks noGrp="1"/>
          </p:cNvSpPr>
          <p:nvPr>
            <p:ph type="sldNum" sz="quarter" idx="10"/>
          </p:nvPr>
        </p:nvSpPr>
        <p:spPr/>
        <p:txBody>
          <a:bodyPr/>
          <a:lstStyle/>
          <a:p>
            <a:fld id="{D3E10AA6-FB05-4A99-A181-D1EF3D6981B4}" type="slidenum">
              <a:rPr lang="nb-NO" smtClean="0"/>
              <a:pPr/>
              <a:t>14</a:t>
            </a:fld>
            <a:endParaRPr lang="nb-NO"/>
          </a:p>
        </p:txBody>
      </p:sp>
    </p:spTree>
    <p:extLst>
      <p:ext uri="{BB962C8B-B14F-4D97-AF65-F5344CB8AC3E}">
        <p14:creationId xmlns:p14="http://schemas.microsoft.com/office/powerpoint/2010/main" val="2348581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a:p>
            <a:r>
              <a:rPr lang="nb-NO"/>
              <a:t>Legeerklæringen må bekrefte</a:t>
            </a:r>
            <a:r>
              <a:rPr lang="nb-NO" baseline="0"/>
              <a:t> at du er syk på selve eksamensdagen. </a:t>
            </a:r>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15</a:t>
            </a:fld>
            <a:endParaRPr lang="nb-NO"/>
          </a:p>
        </p:txBody>
      </p:sp>
    </p:spTree>
    <p:extLst>
      <p:ext uri="{BB962C8B-B14F-4D97-AF65-F5344CB8AC3E}">
        <p14:creationId xmlns:p14="http://schemas.microsoft.com/office/powerpoint/2010/main" val="1757809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a:p>
            <a:r>
              <a:rPr lang="nb-NO"/>
              <a:t>Husk: Ikke lever blankt, da sendes besvarelsen</a:t>
            </a:r>
            <a:r>
              <a:rPr lang="nb-NO" baseline="0"/>
              <a:t> til sensur. En student som har levert besvarelse, kan ikke unndra seg sensur jf. Forskrift om fulltidsstudiene </a:t>
            </a:r>
            <a:r>
              <a:rPr lang="nb-NO"/>
              <a:t>§</a:t>
            </a:r>
          </a:p>
          <a:p>
            <a:r>
              <a:rPr lang="nb-NO"/>
              <a:t>Fraværsmelding: nettbasert skjema m/opplastet dokumentasjon</a:t>
            </a:r>
          </a:p>
          <a:p>
            <a:endParaRPr lang="nb-NO" b="0"/>
          </a:p>
        </p:txBody>
      </p:sp>
      <p:sp>
        <p:nvSpPr>
          <p:cNvPr id="4" name="Slide Number Placeholder 3"/>
          <p:cNvSpPr>
            <a:spLocks noGrp="1"/>
          </p:cNvSpPr>
          <p:nvPr>
            <p:ph type="sldNum" sz="quarter" idx="10"/>
          </p:nvPr>
        </p:nvSpPr>
        <p:spPr/>
        <p:txBody>
          <a:bodyPr/>
          <a:lstStyle/>
          <a:p>
            <a:fld id="{D3E10AA6-FB05-4A99-A181-D1EF3D6981B4}" type="slidenum">
              <a:rPr lang="nb-NO" smtClean="0"/>
              <a:pPr/>
              <a:t>16</a:t>
            </a:fld>
            <a:endParaRPr lang="nb-NO"/>
          </a:p>
        </p:txBody>
      </p:sp>
    </p:spTree>
    <p:extLst>
      <p:ext uri="{BB962C8B-B14F-4D97-AF65-F5344CB8AC3E}">
        <p14:creationId xmlns:p14="http://schemas.microsoft.com/office/powerpoint/2010/main" val="1606575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5738">
              <a:defRPr/>
            </a:pPr>
            <a:endParaRPr lang="nb-NO"/>
          </a:p>
          <a:p>
            <a:r>
              <a:rPr lang="nb-NO" dirty="0"/>
              <a:t>Eksamensplanen ligger på nett. Studentsider –venstremenyen.</a:t>
            </a:r>
            <a:endParaRPr lang="nb-NO" dirty="0">
              <a:cs typeface="Calibri"/>
            </a:endParaRPr>
          </a:p>
          <a:p>
            <a:r>
              <a:rPr lang="nb-NO" dirty="0"/>
              <a:t>Ny versjon</a:t>
            </a:r>
            <a:r>
              <a:rPr lang="nb-NO" baseline="0" dirty="0"/>
              <a:t> av </a:t>
            </a:r>
            <a:r>
              <a:rPr lang="nb-NO" baseline="0" dirty="0" err="1"/>
              <a:t>Studentweb</a:t>
            </a:r>
            <a:r>
              <a:rPr lang="nb-NO" baseline="0" dirty="0"/>
              <a:t>:</a:t>
            </a:r>
            <a:endParaRPr lang="nb-NO" dirty="0">
              <a:cs typeface="Calibri"/>
            </a:endParaRPr>
          </a:p>
          <a:p>
            <a:r>
              <a:rPr lang="nb-NO" dirty="0"/>
              <a:t>Kandidatnummer, sted og format på eksamen kommer opp</a:t>
            </a:r>
            <a:r>
              <a:rPr lang="nb-NO" baseline="0" dirty="0"/>
              <a:t> under «Kommende hendelser» med en gang du logger deg inn. </a:t>
            </a:r>
            <a:r>
              <a:rPr lang="nb-NO" altLang="nb-NO" sz="1400" dirty="0"/>
              <a:t>=&gt; Sjekk dette på forhånd for å unngå unødig stress på eksamensdagen</a:t>
            </a:r>
            <a:endParaRPr lang="nb-NO" dirty="0"/>
          </a:p>
          <a:p>
            <a:r>
              <a:rPr lang="nb-NO" baseline="0" dirty="0"/>
              <a:t>Også info om hvert fag under «Aktive emner» i </a:t>
            </a:r>
            <a:r>
              <a:rPr lang="nb-NO" baseline="0" dirty="0" err="1"/>
              <a:t>StudentWeb</a:t>
            </a:r>
            <a:r>
              <a:rPr lang="nb-NO" baseline="0" dirty="0"/>
              <a:t>.</a:t>
            </a:r>
            <a:r>
              <a:rPr lang="nb-NO" dirty="0"/>
              <a:t> </a:t>
            </a:r>
            <a:endParaRPr lang="nb-NO" dirty="0">
              <a:cs typeface="Calibri"/>
            </a:endParaRPr>
          </a:p>
        </p:txBody>
      </p:sp>
      <p:sp>
        <p:nvSpPr>
          <p:cNvPr id="4" name="Slide Number Placeholder 3"/>
          <p:cNvSpPr>
            <a:spLocks noGrp="1"/>
          </p:cNvSpPr>
          <p:nvPr>
            <p:ph type="sldNum" sz="quarter" idx="10"/>
          </p:nvPr>
        </p:nvSpPr>
        <p:spPr/>
        <p:txBody>
          <a:bodyPr/>
          <a:lstStyle/>
          <a:p>
            <a:fld id="{D3E10AA6-FB05-4A99-A181-D1EF3D6981B4}" type="slidenum">
              <a:rPr lang="nb-NO" smtClean="0"/>
              <a:pPr/>
              <a:t>17</a:t>
            </a:fld>
            <a:endParaRPr lang="nb-NO"/>
          </a:p>
        </p:txBody>
      </p:sp>
    </p:spTree>
    <p:extLst>
      <p:ext uri="{BB962C8B-B14F-4D97-AF65-F5344CB8AC3E}">
        <p14:creationId xmlns:p14="http://schemas.microsoft.com/office/powerpoint/2010/main" val="2956568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5738">
              <a:defRPr/>
            </a:pPr>
            <a:endParaRPr lang="nb-NO"/>
          </a:p>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18</a:t>
            </a:fld>
            <a:endParaRPr lang="nb-NO"/>
          </a:p>
        </p:txBody>
      </p:sp>
    </p:spTree>
    <p:extLst>
      <p:ext uri="{BB962C8B-B14F-4D97-AF65-F5344CB8AC3E}">
        <p14:creationId xmlns:p14="http://schemas.microsoft.com/office/powerpoint/2010/main" val="4239119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5387">
              <a:defRPr/>
            </a:pPr>
            <a:endParaRPr lang="en-US" altLang="nb-NO" sz="1400" i="1">
              <a:hlinkClick r:id="rId3"/>
            </a:endParaRPr>
          </a:p>
          <a:p>
            <a:pPr defTabSz="985387">
              <a:defRPr/>
            </a:pPr>
            <a:r>
              <a:rPr lang="en-US" altLang="nb-NO" sz="1400" i="1">
                <a:hlinkClick r:id="rId3"/>
              </a:rPr>
              <a:t>https://www.dropbox.com/s/qt1wwxiohoamcj7/DAVID%20ATTENB_.mov</a:t>
            </a:r>
            <a:r>
              <a:rPr lang="en-US" altLang="nb-NO" sz="1400" i="1"/>
              <a:t> </a:t>
            </a:r>
          </a:p>
          <a:p>
            <a:pPr defTabSz="985387">
              <a:defRPr/>
            </a:pPr>
            <a:endParaRPr lang="en-US" altLang="nb-NO" sz="1400" i="1"/>
          </a:p>
          <a:p>
            <a:pPr defTabSz="985387">
              <a:defRPr/>
            </a:pPr>
            <a:r>
              <a:rPr lang="nb-NO" sz="1400"/>
              <a:t>Kandidaten skal kun ta med mat, drikke og tillatte hjelpemidler til pulten. Yttertøy, sekker, vesker, notater og lignende må plasseres på anvist sted. Mobiltelefon, klokker, og annet elektronisk utstyr må være avslått og pakket bort.</a:t>
            </a:r>
            <a:endParaRPr lang="en-US" altLang="nb-NO" sz="1400" i="1"/>
          </a:p>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19</a:t>
            </a:fld>
            <a:endParaRPr lang="nb-NO"/>
          </a:p>
        </p:txBody>
      </p:sp>
    </p:spTree>
    <p:extLst>
      <p:ext uri="{BB962C8B-B14F-4D97-AF65-F5344CB8AC3E}">
        <p14:creationId xmlns:p14="http://schemas.microsoft.com/office/powerpoint/2010/main" val="238984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eorgia" pitchFamily="18" charset="0"/>
              </a:defRPr>
            </a:lvl1pPr>
            <a:lvl2pPr marL="743022" indent="-285778" eaLnBrk="0" hangingPunct="0">
              <a:defRPr sz="2800">
                <a:solidFill>
                  <a:schemeClr val="tx1"/>
                </a:solidFill>
                <a:latin typeface="Georgia" pitchFamily="18" charset="0"/>
              </a:defRPr>
            </a:lvl2pPr>
            <a:lvl3pPr marL="1143113" indent="-228623" eaLnBrk="0" hangingPunct="0">
              <a:defRPr sz="2800">
                <a:solidFill>
                  <a:schemeClr val="tx1"/>
                </a:solidFill>
                <a:latin typeface="Georgia" pitchFamily="18" charset="0"/>
              </a:defRPr>
            </a:lvl3pPr>
            <a:lvl4pPr marL="1600359" indent="-228623" eaLnBrk="0" hangingPunct="0">
              <a:defRPr sz="2800">
                <a:solidFill>
                  <a:schemeClr val="tx1"/>
                </a:solidFill>
                <a:latin typeface="Georgia" pitchFamily="18" charset="0"/>
              </a:defRPr>
            </a:lvl4pPr>
            <a:lvl5pPr marL="2057603" indent="-228623" eaLnBrk="0" hangingPunct="0">
              <a:defRPr sz="2800">
                <a:solidFill>
                  <a:schemeClr val="tx1"/>
                </a:solidFill>
                <a:latin typeface="Georgia" pitchFamily="18" charset="0"/>
              </a:defRPr>
            </a:lvl5pPr>
            <a:lvl6pPr marL="2514847" indent="-228623" eaLnBrk="0" fontAlgn="base" hangingPunct="0">
              <a:spcBef>
                <a:spcPct val="0"/>
              </a:spcBef>
              <a:spcAft>
                <a:spcPct val="0"/>
              </a:spcAft>
              <a:defRPr sz="2800">
                <a:solidFill>
                  <a:schemeClr val="tx1"/>
                </a:solidFill>
                <a:latin typeface="Georgia" pitchFamily="18" charset="0"/>
              </a:defRPr>
            </a:lvl6pPr>
            <a:lvl7pPr marL="2972093" indent="-228623" eaLnBrk="0" fontAlgn="base" hangingPunct="0">
              <a:spcBef>
                <a:spcPct val="0"/>
              </a:spcBef>
              <a:spcAft>
                <a:spcPct val="0"/>
              </a:spcAft>
              <a:defRPr sz="2800">
                <a:solidFill>
                  <a:schemeClr val="tx1"/>
                </a:solidFill>
                <a:latin typeface="Georgia" pitchFamily="18" charset="0"/>
              </a:defRPr>
            </a:lvl7pPr>
            <a:lvl8pPr marL="3429338" indent="-228623" eaLnBrk="0" fontAlgn="base" hangingPunct="0">
              <a:spcBef>
                <a:spcPct val="0"/>
              </a:spcBef>
              <a:spcAft>
                <a:spcPct val="0"/>
              </a:spcAft>
              <a:defRPr sz="2800">
                <a:solidFill>
                  <a:schemeClr val="tx1"/>
                </a:solidFill>
                <a:latin typeface="Georgia" pitchFamily="18" charset="0"/>
              </a:defRPr>
            </a:lvl8pPr>
            <a:lvl9pPr marL="3886584" indent="-228623" eaLnBrk="0" fontAlgn="base" hangingPunct="0">
              <a:spcBef>
                <a:spcPct val="0"/>
              </a:spcBef>
              <a:spcAft>
                <a:spcPct val="0"/>
              </a:spcAft>
              <a:defRPr sz="2800">
                <a:solidFill>
                  <a:schemeClr val="tx1"/>
                </a:solidFill>
                <a:latin typeface="Georgia" pitchFamily="18" charset="0"/>
              </a:defRPr>
            </a:lvl9pPr>
          </a:lstStyle>
          <a:p>
            <a:pPr eaLnBrk="1" hangingPunct="1"/>
            <a:fld id="{40CA6CA6-BCE3-4CCC-9098-F6343C538F7E}" type="slidenum">
              <a:rPr lang="en-US" altLang="nb-NO" sz="1200">
                <a:latin typeface="Arial" charset="0"/>
              </a:rPr>
              <a:pPr eaLnBrk="1" hangingPunct="1"/>
              <a:t>2</a:t>
            </a:fld>
            <a:endParaRPr lang="en-US" altLang="nb-NO" sz="1200">
              <a:latin typeface="Arial" charset="0"/>
            </a:endParaRPr>
          </a:p>
        </p:txBody>
      </p:sp>
      <p:sp>
        <p:nvSpPr>
          <p:cNvPr id="38915" name="Rectangle 2"/>
          <p:cNvSpPr>
            <a:spLocks noGrp="1" noRot="1" noChangeAspect="1" noChangeArrowheads="1" noTextEdit="1"/>
          </p:cNvSpPr>
          <p:nvPr>
            <p:ph type="sldImg"/>
          </p:nvPr>
        </p:nvSpPr>
        <p:spPr>
          <a:xfrm>
            <a:off x="903288" y="622300"/>
            <a:ext cx="4849812" cy="3665538"/>
          </a:xfrm>
          <a:ln/>
        </p:spPr>
      </p:sp>
      <p:sp>
        <p:nvSpPr>
          <p:cNvPr id="38916" name="Rectangle 3"/>
          <p:cNvSpPr>
            <a:spLocks noGrp="1" noChangeArrowheads="1"/>
          </p:cNvSpPr>
          <p:nvPr>
            <p:ph type="body" idx="1"/>
          </p:nvPr>
        </p:nvSpPr>
        <p:spPr>
          <a:xfrm>
            <a:off x="899883" y="4626547"/>
            <a:ext cx="4879355" cy="4404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a:p>
          <a:p>
            <a:r>
              <a:rPr lang="nb-NO" altLang="nb-NO"/>
              <a:t>Ved semesterregistrering har dere krysset</a:t>
            </a:r>
            <a:r>
              <a:rPr lang="nb-NO" altLang="nb-NO" baseline="0"/>
              <a:t> av for at dere har lest og forstått</a:t>
            </a:r>
            <a:r>
              <a:rPr lang="nb-NO" altLang="nb-NO"/>
              <a:t> retningslinjer og regelverk</a:t>
            </a:r>
            <a:endParaRPr lang="nb-NO" altLang="nb-NO" baseline="0">
              <a:cs typeface="Calibri"/>
            </a:endParaRPr>
          </a:p>
          <a:p>
            <a:pPr eaLnBrk="1" hangingPunct="1"/>
            <a:r>
              <a:rPr lang="nb-NO" altLang="nb-NO" baseline="0"/>
              <a:t>Emnebeskrivelser – vurderingsform og krav til obligatorisk aktivitet (arbeidskrav)</a:t>
            </a:r>
            <a:endParaRPr lang="nb-NO" altLang="nb-NO"/>
          </a:p>
        </p:txBody>
      </p:sp>
    </p:spTree>
    <p:extLst>
      <p:ext uri="{BB962C8B-B14F-4D97-AF65-F5344CB8AC3E}">
        <p14:creationId xmlns:p14="http://schemas.microsoft.com/office/powerpoint/2010/main" val="3477432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eorgia" pitchFamily="18" charset="0"/>
              </a:defRPr>
            </a:lvl1pPr>
            <a:lvl2pPr marL="743022" indent="-285778" eaLnBrk="0" hangingPunct="0">
              <a:defRPr sz="2800">
                <a:solidFill>
                  <a:schemeClr val="tx1"/>
                </a:solidFill>
                <a:latin typeface="Georgia" pitchFamily="18" charset="0"/>
              </a:defRPr>
            </a:lvl2pPr>
            <a:lvl3pPr marL="1143113" indent="-228623" eaLnBrk="0" hangingPunct="0">
              <a:defRPr sz="2800">
                <a:solidFill>
                  <a:schemeClr val="tx1"/>
                </a:solidFill>
                <a:latin typeface="Georgia" pitchFamily="18" charset="0"/>
              </a:defRPr>
            </a:lvl3pPr>
            <a:lvl4pPr marL="1600359" indent="-228623" eaLnBrk="0" hangingPunct="0">
              <a:defRPr sz="2800">
                <a:solidFill>
                  <a:schemeClr val="tx1"/>
                </a:solidFill>
                <a:latin typeface="Georgia" pitchFamily="18" charset="0"/>
              </a:defRPr>
            </a:lvl4pPr>
            <a:lvl5pPr marL="2057603" indent="-228623" eaLnBrk="0" hangingPunct="0">
              <a:defRPr sz="2800">
                <a:solidFill>
                  <a:schemeClr val="tx1"/>
                </a:solidFill>
                <a:latin typeface="Georgia" pitchFamily="18" charset="0"/>
              </a:defRPr>
            </a:lvl5pPr>
            <a:lvl6pPr marL="2514847" indent="-228623" eaLnBrk="0" fontAlgn="base" hangingPunct="0">
              <a:spcBef>
                <a:spcPct val="0"/>
              </a:spcBef>
              <a:spcAft>
                <a:spcPct val="0"/>
              </a:spcAft>
              <a:defRPr sz="2800">
                <a:solidFill>
                  <a:schemeClr val="tx1"/>
                </a:solidFill>
                <a:latin typeface="Georgia" pitchFamily="18" charset="0"/>
              </a:defRPr>
            </a:lvl6pPr>
            <a:lvl7pPr marL="2972093" indent="-228623" eaLnBrk="0" fontAlgn="base" hangingPunct="0">
              <a:spcBef>
                <a:spcPct val="0"/>
              </a:spcBef>
              <a:spcAft>
                <a:spcPct val="0"/>
              </a:spcAft>
              <a:defRPr sz="2800">
                <a:solidFill>
                  <a:schemeClr val="tx1"/>
                </a:solidFill>
                <a:latin typeface="Georgia" pitchFamily="18" charset="0"/>
              </a:defRPr>
            </a:lvl7pPr>
            <a:lvl8pPr marL="3429338" indent="-228623" eaLnBrk="0" fontAlgn="base" hangingPunct="0">
              <a:spcBef>
                <a:spcPct val="0"/>
              </a:spcBef>
              <a:spcAft>
                <a:spcPct val="0"/>
              </a:spcAft>
              <a:defRPr sz="2800">
                <a:solidFill>
                  <a:schemeClr val="tx1"/>
                </a:solidFill>
                <a:latin typeface="Georgia" pitchFamily="18" charset="0"/>
              </a:defRPr>
            </a:lvl8pPr>
            <a:lvl9pPr marL="3886584" indent="-228623" eaLnBrk="0" fontAlgn="base" hangingPunct="0">
              <a:spcBef>
                <a:spcPct val="0"/>
              </a:spcBef>
              <a:spcAft>
                <a:spcPct val="0"/>
              </a:spcAft>
              <a:defRPr sz="2800">
                <a:solidFill>
                  <a:schemeClr val="tx1"/>
                </a:solidFill>
                <a:latin typeface="Georgia" pitchFamily="18" charset="0"/>
              </a:defRPr>
            </a:lvl9pPr>
          </a:lstStyle>
          <a:p>
            <a:pPr eaLnBrk="1" hangingPunct="1"/>
            <a:fld id="{C2E57BB9-F0CC-41EA-A5D9-5A08EAE7D4DF}" type="slidenum">
              <a:rPr lang="en-US" altLang="nb-NO" sz="1200">
                <a:latin typeface="Arial" charset="0"/>
              </a:rPr>
              <a:pPr eaLnBrk="1" hangingPunct="1"/>
              <a:t>20</a:t>
            </a:fld>
            <a:endParaRPr lang="en-US" altLang="nb-NO" sz="1200">
              <a:latin typeface="Arial" charset="0"/>
            </a:endParaRPr>
          </a:p>
        </p:txBody>
      </p:sp>
      <p:sp>
        <p:nvSpPr>
          <p:cNvPr id="46083" name="Rectangle 2"/>
          <p:cNvSpPr>
            <a:spLocks noGrp="1" noChangeArrowheads="1"/>
          </p:cNvSpPr>
          <p:nvPr>
            <p:ph type="body" idx="1"/>
          </p:nvPr>
        </p:nvSpPr>
        <p:spPr>
          <a:xfrm>
            <a:off x="886041" y="4643519"/>
            <a:ext cx="4871664" cy="44008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34" tIns="43718" rIns="87434" bIns="43718"/>
          <a:lstStyle/>
          <a:p>
            <a:pPr defTabSz="917667"/>
            <a:endParaRPr lang="nb-NO" altLang="nb-NO"/>
          </a:p>
        </p:txBody>
      </p:sp>
      <p:sp>
        <p:nvSpPr>
          <p:cNvPr id="46084" name="Rectangle 3"/>
          <p:cNvSpPr>
            <a:spLocks noGrp="1" noRot="1" noChangeAspect="1" noChangeArrowheads="1" noTextEdit="1"/>
          </p:cNvSpPr>
          <p:nvPr>
            <p:ph type="sldImg"/>
          </p:nvPr>
        </p:nvSpPr>
        <p:spPr>
          <a:xfrm>
            <a:off x="903288" y="622300"/>
            <a:ext cx="4849812" cy="3665538"/>
          </a:xfrm>
          <a:ln w="12700" cap="flat">
            <a:solidFill>
              <a:schemeClr val="tx1"/>
            </a:solidFill>
          </a:ln>
        </p:spPr>
      </p:sp>
    </p:spTree>
    <p:extLst>
      <p:ext uri="{BB962C8B-B14F-4D97-AF65-F5344CB8AC3E}">
        <p14:creationId xmlns:p14="http://schemas.microsoft.com/office/powerpoint/2010/main" val="3246447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21</a:t>
            </a:fld>
            <a:endParaRPr lang="nb-NO"/>
          </a:p>
        </p:txBody>
      </p:sp>
    </p:spTree>
    <p:extLst>
      <p:ext uri="{BB962C8B-B14F-4D97-AF65-F5344CB8AC3E}">
        <p14:creationId xmlns:p14="http://schemas.microsoft.com/office/powerpoint/2010/main" val="1031486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eorgia" pitchFamily="18" charset="0"/>
              </a:defRPr>
            </a:lvl1pPr>
            <a:lvl2pPr marL="743022" indent="-285778" eaLnBrk="0" hangingPunct="0">
              <a:defRPr sz="2800">
                <a:solidFill>
                  <a:schemeClr val="tx1"/>
                </a:solidFill>
                <a:latin typeface="Georgia" pitchFamily="18" charset="0"/>
              </a:defRPr>
            </a:lvl2pPr>
            <a:lvl3pPr marL="1143113" indent="-228623" eaLnBrk="0" hangingPunct="0">
              <a:defRPr sz="2800">
                <a:solidFill>
                  <a:schemeClr val="tx1"/>
                </a:solidFill>
                <a:latin typeface="Georgia" pitchFamily="18" charset="0"/>
              </a:defRPr>
            </a:lvl3pPr>
            <a:lvl4pPr marL="1600359" indent="-228623" eaLnBrk="0" hangingPunct="0">
              <a:defRPr sz="2800">
                <a:solidFill>
                  <a:schemeClr val="tx1"/>
                </a:solidFill>
                <a:latin typeface="Georgia" pitchFamily="18" charset="0"/>
              </a:defRPr>
            </a:lvl4pPr>
            <a:lvl5pPr marL="2057603" indent="-228623" eaLnBrk="0" hangingPunct="0">
              <a:defRPr sz="2800">
                <a:solidFill>
                  <a:schemeClr val="tx1"/>
                </a:solidFill>
                <a:latin typeface="Georgia" pitchFamily="18" charset="0"/>
              </a:defRPr>
            </a:lvl5pPr>
            <a:lvl6pPr marL="2514847" indent="-228623" eaLnBrk="0" fontAlgn="base" hangingPunct="0">
              <a:spcBef>
                <a:spcPct val="0"/>
              </a:spcBef>
              <a:spcAft>
                <a:spcPct val="0"/>
              </a:spcAft>
              <a:defRPr sz="2800">
                <a:solidFill>
                  <a:schemeClr val="tx1"/>
                </a:solidFill>
                <a:latin typeface="Georgia" pitchFamily="18" charset="0"/>
              </a:defRPr>
            </a:lvl6pPr>
            <a:lvl7pPr marL="2972093" indent="-228623" eaLnBrk="0" fontAlgn="base" hangingPunct="0">
              <a:spcBef>
                <a:spcPct val="0"/>
              </a:spcBef>
              <a:spcAft>
                <a:spcPct val="0"/>
              </a:spcAft>
              <a:defRPr sz="2800">
                <a:solidFill>
                  <a:schemeClr val="tx1"/>
                </a:solidFill>
                <a:latin typeface="Georgia" pitchFamily="18" charset="0"/>
              </a:defRPr>
            </a:lvl7pPr>
            <a:lvl8pPr marL="3429338" indent="-228623" eaLnBrk="0" fontAlgn="base" hangingPunct="0">
              <a:spcBef>
                <a:spcPct val="0"/>
              </a:spcBef>
              <a:spcAft>
                <a:spcPct val="0"/>
              </a:spcAft>
              <a:defRPr sz="2800">
                <a:solidFill>
                  <a:schemeClr val="tx1"/>
                </a:solidFill>
                <a:latin typeface="Georgia" pitchFamily="18" charset="0"/>
              </a:defRPr>
            </a:lvl8pPr>
            <a:lvl9pPr marL="3886584" indent="-228623" eaLnBrk="0" fontAlgn="base" hangingPunct="0">
              <a:spcBef>
                <a:spcPct val="0"/>
              </a:spcBef>
              <a:spcAft>
                <a:spcPct val="0"/>
              </a:spcAft>
              <a:defRPr sz="2800">
                <a:solidFill>
                  <a:schemeClr val="tx1"/>
                </a:solidFill>
                <a:latin typeface="Georgia" pitchFamily="18" charset="0"/>
              </a:defRPr>
            </a:lvl9pPr>
          </a:lstStyle>
          <a:p>
            <a:pPr eaLnBrk="1" hangingPunct="1"/>
            <a:fld id="{B8D6A617-0392-496B-A5FC-33677F8782AF}" type="slidenum">
              <a:rPr lang="en-US" altLang="nb-NO" sz="1200">
                <a:latin typeface="Arial" charset="0"/>
              </a:rPr>
              <a:pPr eaLnBrk="1" hangingPunct="1"/>
              <a:t>22</a:t>
            </a:fld>
            <a:endParaRPr lang="en-US" altLang="nb-NO" sz="1200">
              <a:latin typeface="Arial" charset="0"/>
            </a:endParaRPr>
          </a:p>
        </p:txBody>
      </p:sp>
      <p:sp>
        <p:nvSpPr>
          <p:cNvPr id="48131" name="Rectangle 2"/>
          <p:cNvSpPr>
            <a:spLocks noGrp="1" noChangeArrowheads="1"/>
          </p:cNvSpPr>
          <p:nvPr>
            <p:ph type="body" idx="1"/>
          </p:nvPr>
        </p:nvSpPr>
        <p:spPr>
          <a:xfrm>
            <a:off x="886041" y="4643519"/>
            <a:ext cx="4871664" cy="44008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34" tIns="43718" rIns="87434" bIns="43718"/>
          <a:lstStyle/>
          <a:p>
            <a:pPr>
              <a:spcBef>
                <a:spcPct val="50000"/>
              </a:spcBef>
              <a:buFontTx/>
              <a:buNone/>
            </a:pPr>
            <a:endParaRPr lang="nb-NO" altLang="nb-NO" sz="2200"/>
          </a:p>
          <a:p>
            <a:pPr>
              <a:spcBef>
                <a:spcPct val="50000"/>
              </a:spcBef>
              <a:buFontTx/>
              <a:buChar char="•"/>
            </a:pPr>
            <a:r>
              <a:rPr lang="nb-NO" altLang="nb-NO" sz="2200" b="1"/>
              <a:t> </a:t>
            </a:r>
            <a:r>
              <a:rPr lang="nb-NO" altLang="nb-NO" sz="2200"/>
              <a:t>Kandidatnummer kvitteres ut på navnelister </a:t>
            </a:r>
          </a:p>
          <a:p>
            <a:pPr>
              <a:spcBef>
                <a:spcPct val="50000"/>
              </a:spcBef>
              <a:buFontTx/>
              <a:buChar char="•"/>
            </a:pPr>
            <a:r>
              <a:rPr lang="nb-NO" altLang="nb-NO" sz="2200"/>
              <a:t> Kandidatnummer påføres  alle eksamensark</a:t>
            </a:r>
          </a:p>
          <a:p>
            <a:pPr>
              <a:lnSpc>
                <a:spcPct val="50000"/>
              </a:lnSpc>
              <a:spcBef>
                <a:spcPts val="1294"/>
              </a:spcBef>
              <a:buFontTx/>
              <a:buChar char="•"/>
            </a:pPr>
            <a:r>
              <a:rPr lang="nb-NO" altLang="nb-NO" sz="2200"/>
              <a:t>  Eksamensarket skal også påføres: </a:t>
            </a:r>
          </a:p>
          <a:p>
            <a:pPr lvl="1">
              <a:lnSpc>
                <a:spcPct val="50000"/>
              </a:lnSpc>
              <a:spcBef>
                <a:spcPct val="50000"/>
              </a:spcBef>
              <a:buFontTx/>
              <a:buChar char="–"/>
            </a:pPr>
            <a:r>
              <a:rPr lang="nb-NO" altLang="nb-NO" sz="2000"/>
              <a:t> Eksamensfag (emnekode) </a:t>
            </a:r>
          </a:p>
          <a:p>
            <a:pPr lvl="1">
              <a:lnSpc>
                <a:spcPct val="55000"/>
              </a:lnSpc>
              <a:spcBef>
                <a:spcPct val="50000"/>
              </a:spcBef>
              <a:buFontTx/>
              <a:buChar char="–"/>
            </a:pPr>
            <a:r>
              <a:rPr lang="nb-NO" altLang="nb-NO" sz="2000"/>
              <a:t> Dato</a:t>
            </a:r>
          </a:p>
          <a:p>
            <a:pPr lvl="1">
              <a:lnSpc>
                <a:spcPct val="55000"/>
              </a:lnSpc>
              <a:spcBef>
                <a:spcPct val="50000"/>
              </a:spcBef>
              <a:buFontTx/>
              <a:buChar char="–"/>
            </a:pPr>
            <a:r>
              <a:rPr lang="nb-NO" altLang="nb-NO" sz="2000"/>
              <a:t> Alle sidene skal nummeres, og totalt antall sider</a:t>
            </a:r>
          </a:p>
          <a:p>
            <a:pPr lvl="1">
              <a:lnSpc>
                <a:spcPct val="55000"/>
              </a:lnSpc>
              <a:spcBef>
                <a:spcPct val="50000"/>
              </a:spcBef>
            </a:pPr>
            <a:r>
              <a:rPr lang="nb-NO" altLang="nb-NO" sz="2000"/>
              <a:t>   skal føres på første side</a:t>
            </a:r>
          </a:p>
          <a:p>
            <a:pPr lvl="1">
              <a:lnSpc>
                <a:spcPct val="55000"/>
              </a:lnSpc>
              <a:spcBef>
                <a:spcPct val="50000"/>
              </a:spcBef>
            </a:pPr>
            <a:endParaRPr lang="nb-NO" altLang="nb-NO" sz="2000"/>
          </a:p>
          <a:p>
            <a:pPr>
              <a:lnSpc>
                <a:spcPct val="55000"/>
              </a:lnSpc>
              <a:buFont typeface="Arial" charset="0"/>
              <a:buChar char="•"/>
            </a:pPr>
            <a:r>
              <a:rPr lang="nb-NO" altLang="nb-NO" sz="2200"/>
              <a:t> Eksamenspapir m/2 gjennomslag - blå/svart </a:t>
            </a:r>
            <a:r>
              <a:rPr lang="nb-NO" altLang="nb-NO" sz="2200" u="sng"/>
              <a:t>kulepenn</a:t>
            </a:r>
            <a:endParaRPr lang="nb-NO" altLang="nb-NO" sz="2200"/>
          </a:p>
          <a:p>
            <a:pPr>
              <a:lnSpc>
                <a:spcPct val="30000"/>
              </a:lnSpc>
              <a:spcBef>
                <a:spcPct val="50000"/>
              </a:spcBef>
            </a:pPr>
            <a:r>
              <a:rPr lang="nb-NO" altLang="nb-NO" sz="2200"/>
              <a:t>   må brukes  (ikke tusjpenn) – husk å ikke legge arkene oppå hverandre….! </a:t>
            </a:r>
          </a:p>
          <a:p>
            <a:pPr>
              <a:spcBef>
                <a:spcPts val="1294"/>
              </a:spcBef>
              <a:buFont typeface="Arial" charset="0"/>
              <a:buChar char="•"/>
            </a:pPr>
            <a:r>
              <a:rPr lang="nb-NO" altLang="nb-NO" sz="2200"/>
              <a:t> 15 minutter ekstra til å klargjøre papirene for innlevering, i tillegg til oppsatt eksamenstid.</a:t>
            </a:r>
          </a:p>
          <a:p>
            <a:pPr>
              <a:lnSpc>
                <a:spcPct val="91000"/>
              </a:lnSpc>
            </a:pPr>
            <a:endParaRPr lang="nb-NO" altLang="nb-NO" sz="2200"/>
          </a:p>
          <a:p>
            <a:pPr>
              <a:lnSpc>
                <a:spcPct val="71000"/>
              </a:lnSpc>
              <a:buFontTx/>
              <a:buChar char="•"/>
            </a:pPr>
            <a:r>
              <a:rPr lang="nb-NO" altLang="nb-NO" sz="2200"/>
              <a:t> Arkene deles i 3 sett, 2 heftes sammen og leveres inn,  </a:t>
            </a:r>
          </a:p>
          <a:p>
            <a:pPr>
              <a:lnSpc>
                <a:spcPct val="91000"/>
              </a:lnSpc>
            </a:pPr>
            <a:r>
              <a:rPr lang="nb-NO" altLang="nb-NO" sz="2200"/>
              <a:t>  ett sett beholdes</a:t>
            </a:r>
          </a:p>
          <a:p>
            <a:pPr defTabSz="917667"/>
            <a:endParaRPr lang="nb-NO" altLang="nb-NO"/>
          </a:p>
        </p:txBody>
      </p:sp>
      <p:sp>
        <p:nvSpPr>
          <p:cNvPr id="48132" name="Rectangle 3"/>
          <p:cNvSpPr>
            <a:spLocks noGrp="1" noRot="1" noChangeAspect="1" noChangeArrowheads="1" noTextEdit="1"/>
          </p:cNvSpPr>
          <p:nvPr>
            <p:ph type="sldImg"/>
          </p:nvPr>
        </p:nvSpPr>
        <p:spPr>
          <a:xfrm>
            <a:off x="903288" y="622300"/>
            <a:ext cx="4849812" cy="3665538"/>
          </a:xfrm>
          <a:ln w="12700" cap="flat">
            <a:solidFill>
              <a:schemeClr val="tx1"/>
            </a:solidFill>
          </a:ln>
        </p:spPr>
      </p:sp>
    </p:spTree>
    <p:extLst>
      <p:ext uri="{BB962C8B-B14F-4D97-AF65-F5344CB8AC3E}">
        <p14:creationId xmlns:p14="http://schemas.microsoft.com/office/powerpoint/2010/main" val="1387192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p>
          <a:p>
            <a:r>
              <a:rPr lang="nb-NO" altLang="nb-NO"/>
              <a:t>Ikke skrap</a:t>
            </a:r>
            <a:r>
              <a:rPr lang="nb-NO" altLang="nb-NO" baseline="0"/>
              <a:t> med stoler o.l. </a:t>
            </a:r>
          </a:p>
          <a:p>
            <a:r>
              <a:rPr lang="nb-NO" altLang="nb-NO" baseline="0"/>
              <a:t>Ikke snakke med hverandre før dere har forlatt eksamenslokalet</a:t>
            </a:r>
            <a:endParaRPr lang="nb-NO" altLang="nb-NO"/>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eorgia" pitchFamily="18" charset="0"/>
              </a:defRPr>
            </a:lvl1pPr>
            <a:lvl2pPr marL="743022" indent="-285778" eaLnBrk="0" hangingPunct="0">
              <a:defRPr sz="2800">
                <a:solidFill>
                  <a:schemeClr val="tx1"/>
                </a:solidFill>
                <a:latin typeface="Georgia" pitchFamily="18" charset="0"/>
              </a:defRPr>
            </a:lvl2pPr>
            <a:lvl3pPr marL="1143113" indent="-228623" eaLnBrk="0" hangingPunct="0">
              <a:defRPr sz="2800">
                <a:solidFill>
                  <a:schemeClr val="tx1"/>
                </a:solidFill>
                <a:latin typeface="Georgia" pitchFamily="18" charset="0"/>
              </a:defRPr>
            </a:lvl3pPr>
            <a:lvl4pPr marL="1600359" indent="-228623" eaLnBrk="0" hangingPunct="0">
              <a:defRPr sz="2800">
                <a:solidFill>
                  <a:schemeClr val="tx1"/>
                </a:solidFill>
                <a:latin typeface="Georgia" pitchFamily="18" charset="0"/>
              </a:defRPr>
            </a:lvl4pPr>
            <a:lvl5pPr marL="2057603" indent="-228623" eaLnBrk="0" hangingPunct="0">
              <a:defRPr sz="2800">
                <a:solidFill>
                  <a:schemeClr val="tx1"/>
                </a:solidFill>
                <a:latin typeface="Georgia" pitchFamily="18" charset="0"/>
              </a:defRPr>
            </a:lvl5pPr>
            <a:lvl6pPr marL="2514847" indent="-228623" eaLnBrk="0" fontAlgn="base" hangingPunct="0">
              <a:spcBef>
                <a:spcPct val="0"/>
              </a:spcBef>
              <a:spcAft>
                <a:spcPct val="0"/>
              </a:spcAft>
              <a:defRPr sz="2800">
                <a:solidFill>
                  <a:schemeClr val="tx1"/>
                </a:solidFill>
                <a:latin typeface="Georgia" pitchFamily="18" charset="0"/>
              </a:defRPr>
            </a:lvl6pPr>
            <a:lvl7pPr marL="2972093" indent="-228623" eaLnBrk="0" fontAlgn="base" hangingPunct="0">
              <a:spcBef>
                <a:spcPct val="0"/>
              </a:spcBef>
              <a:spcAft>
                <a:spcPct val="0"/>
              </a:spcAft>
              <a:defRPr sz="2800">
                <a:solidFill>
                  <a:schemeClr val="tx1"/>
                </a:solidFill>
                <a:latin typeface="Georgia" pitchFamily="18" charset="0"/>
              </a:defRPr>
            </a:lvl7pPr>
            <a:lvl8pPr marL="3429338" indent="-228623" eaLnBrk="0" fontAlgn="base" hangingPunct="0">
              <a:spcBef>
                <a:spcPct val="0"/>
              </a:spcBef>
              <a:spcAft>
                <a:spcPct val="0"/>
              </a:spcAft>
              <a:defRPr sz="2800">
                <a:solidFill>
                  <a:schemeClr val="tx1"/>
                </a:solidFill>
                <a:latin typeface="Georgia" pitchFamily="18" charset="0"/>
              </a:defRPr>
            </a:lvl8pPr>
            <a:lvl9pPr marL="3886584" indent="-228623" eaLnBrk="0" fontAlgn="base" hangingPunct="0">
              <a:spcBef>
                <a:spcPct val="0"/>
              </a:spcBef>
              <a:spcAft>
                <a:spcPct val="0"/>
              </a:spcAft>
              <a:defRPr sz="2800">
                <a:solidFill>
                  <a:schemeClr val="tx1"/>
                </a:solidFill>
                <a:latin typeface="Georgia" pitchFamily="18" charset="0"/>
              </a:defRPr>
            </a:lvl9pPr>
          </a:lstStyle>
          <a:p>
            <a:pPr eaLnBrk="1" hangingPunct="1"/>
            <a:fld id="{D912AFA2-1A2E-45E1-89EB-CE2CDCB0CD71}" type="slidenum">
              <a:rPr lang="en-US" altLang="nb-NO" sz="1200">
                <a:latin typeface="Arial" charset="0"/>
              </a:rPr>
              <a:pPr eaLnBrk="1" hangingPunct="1"/>
              <a:t>23</a:t>
            </a:fld>
            <a:endParaRPr lang="en-US" altLang="nb-NO" sz="1200">
              <a:latin typeface="Arial" charset="0"/>
            </a:endParaRPr>
          </a:p>
        </p:txBody>
      </p:sp>
    </p:spTree>
    <p:extLst>
      <p:ext uri="{BB962C8B-B14F-4D97-AF65-F5344CB8AC3E}">
        <p14:creationId xmlns:p14="http://schemas.microsoft.com/office/powerpoint/2010/main" val="1830750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eorgia" pitchFamily="18" charset="0"/>
              </a:defRPr>
            </a:lvl1pPr>
            <a:lvl2pPr marL="743022" indent="-285778" eaLnBrk="0" hangingPunct="0">
              <a:defRPr sz="2800">
                <a:solidFill>
                  <a:schemeClr val="tx1"/>
                </a:solidFill>
                <a:latin typeface="Georgia" pitchFamily="18" charset="0"/>
              </a:defRPr>
            </a:lvl2pPr>
            <a:lvl3pPr marL="1143113" indent="-228623" eaLnBrk="0" hangingPunct="0">
              <a:defRPr sz="2800">
                <a:solidFill>
                  <a:schemeClr val="tx1"/>
                </a:solidFill>
                <a:latin typeface="Georgia" pitchFamily="18" charset="0"/>
              </a:defRPr>
            </a:lvl3pPr>
            <a:lvl4pPr marL="1600359" indent="-228623" eaLnBrk="0" hangingPunct="0">
              <a:defRPr sz="2800">
                <a:solidFill>
                  <a:schemeClr val="tx1"/>
                </a:solidFill>
                <a:latin typeface="Georgia" pitchFamily="18" charset="0"/>
              </a:defRPr>
            </a:lvl4pPr>
            <a:lvl5pPr marL="2057603" indent="-228623" eaLnBrk="0" hangingPunct="0">
              <a:defRPr sz="2800">
                <a:solidFill>
                  <a:schemeClr val="tx1"/>
                </a:solidFill>
                <a:latin typeface="Georgia" pitchFamily="18" charset="0"/>
              </a:defRPr>
            </a:lvl5pPr>
            <a:lvl6pPr marL="2514847" indent="-228623" eaLnBrk="0" fontAlgn="base" hangingPunct="0">
              <a:spcBef>
                <a:spcPct val="0"/>
              </a:spcBef>
              <a:spcAft>
                <a:spcPct val="0"/>
              </a:spcAft>
              <a:defRPr sz="2800">
                <a:solidFill>
                  <a:schemeClr val="tx1"/>
                </a:solidFill>
                <a:latin typeface="Georgia" pitchFamily="18" charset="0"/>
              </a:defRPr>
            </a:lvl6pPr>
            <a:lvl7pPr marL="2972093" indent="-228623" eaLnBrk="0" fontAlgn="base" hangingPunct="0">
              <a:spcBef>
                <a:spcPct val="0"/>
              </a:spcBef>
              <a:spcAft>
                <a:spcPct val="0"/>
              </a:spcAft>
              <a:defRPr sz="2800">
                <a:solidFill>
                  <a:schemeClr val="tx1"/>
                </a:solidFill>
                <a:latin typeface="Georgia" pitchFamily="18" charset="0"/>
              </a:defRPr>
            </a:lvl7pPr>
            <a:lvl8pPr marL="3429338" indent="-228623" eaLnBrk="0" fontAlgn="base" hangingPunct="0">
              <a:spcBef>
                <a:spcPct val="0"/>
              </a:spcBef>
              <a:spcAft>
                <a:spcPct val="0"/>
              </a:spcAft>
              <a:defRPr sz="2800">
                <a:solidFill>
                  <a:schemeClr val="tx1"/>
                </a:solidFill>
                <a:latin typeface="Georgia" pitchFamily="18" charset="0"/>
              </a:defRPr>
            </a:lvl8pPr>
            <a:lvl9pPr marL="3886584" indent="-228623" eaLnBrk="0" fontAlgn="base" hangingPunct="0">
              <a:spcBef>
                <a:spcPct val="0"/>
              </a:spcBef>
              <a:spcAft>
                <a:spcPct val="0"/>
              </a:spcAft>
              <a:defRPr sz="2800">
                <a:solidFill>
                  <a:schemeClr val="tx1"/>
                </a:solidFill>
                <a:latin typeface="Georgia" pitchFamily="18" charset="0"/>
              </a:defRPr>
            </a:lvl9pPr>
          </a:lstStyle>
          <a:p>
            <a:pPr eaLnBrk="1" hangingPunct="1"/>
            <a:fld id="{E4227AC0-4E9C-4B4D-9C70-0124FD4E521B}" type="slidenum">
              <a:rPr lang="en-US" altLang="nb-NO" sz="1200">
                <a:latin typeface="Arial" charset="0"/>
              </a:rPr>
              <a:pPr eaLnBrk="1" hangingPunct="1"/>
              <a:t>24</a:t>
            </a:fld>
            <a:endParaRPr lang="en-US" altLang="nb-NO" sz="1200">
              <a:latin typeface="Arial" charset="0"/>
            </a:endParaRPr>
          </a:p>
        </p:txBody>
      </p:sp>
      <p:sp>
        <p:nvSpPr>
          <p:cNvPr id="52227" name="Rectangle 2"/>
          <p:cNvSpPr>
            <a:spLocks noGrp="1" noChangeArrowheads="1"/>
          </p:cNvSpPr>
          <p:nvPr>
            <p:ph type="body" idx="1"/>
          </p:nvPr>
        </p:nvSpPr>
        <p:spPr>
          <a:xfrm>
            <a:off x="886041" y="4643519"/>
            <a:ext cx="4871664" cy="44008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34" tIns="43718" rIns="87434" bIns="43718"/>
          <a:lstStyle/>
          <a:p>
            <a:pPr defTabSz="917667">
              <a:defRPr/>
            </a:pPr>
            <a:endParaRPr lang="nb-NO"/>
          </a:p>
          <a:p>
            <a:pPr defTabSz="917667"/>
            <a:endParaRPr lang="nb-NO" altLang="nb-NO"/>
          </a:p>
        </p:txBody>
      </p:sp>
      <p:sp>
        <p:nvSpPr>
          <p:cNvPr id="52228" name="Rectangle 3"/>
          <p:cNvSpPr>
            <a:spLocks noGrp="1" noRot="1" noChangeAspect="1" noChangeArrowheads="1" noTextEdit="1"/>
          </p:cNvSpPr>
          <p:nvPr>
            <p:ph type="sldImg"/>
          </p:nvPr>
        </p:nvSpPr>
        <p:spPr>
          <a:xfrm>
            <a:off x="903288" y="622300"/>
            <a:ext cx="4849812" cy="3665538"/>
          </a:xfrm>
          <a:ln w="12700" cap="flat">
            <a:solidFill>
              <a:schemeClr val="tx1"/>
            </a:solidFill>
          </a:ln>
        </p:spPr>
      </p:sp>
    </p:spTree>
    <p:extLst>
      <p:ext uri="{BB962C8B-B14F-4D97-AF65-F5344CB8AC3E}">
        <p14:creationId xmlns:p14="http://schemas.microsoft.com/office/powerpoint/2010/main" val="586969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5738">
              <a:defRPr/>
            </a:pPr>
            <a:endParaRPr lang="nb-NO"/>
          </a:p>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25</a:t>
            </a:fld>
            <a:endParaRPr lang="nb-NO"/>
          </a:p>
        </p:txBody>
      </p:sp>
    </p:spTree>
    <p:extLst>
      <p:ext uri="{BB962C8B-B14F-4D97-AF65-F5344CB8AC3E}">
        <p14:creationId xmlns:p14="http://schemas.microsoft.com/office/powerpoint/2010/main" val="720449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eorgia" pitchFamily="18" charset="0"/>
              </a:defRPr>
            </a:lvl1pPr>
            <a:lvl2pPr marL="743022" indent="-285778" eaLnBrk="0" hangingPunct="0">
              <a:defRPr sz="2800">
                <a:solidFill>
                  <a:schemeClr val="tx1"/>
                </a:solidFill>
                <a:latin typeface="Georgia" pitchFamily="18" charset="0"/>
              </a:defRPr>
            </a:lvl2pPr>
            <a:lvl3pPr marL="1143113" indent="-228623" eaLnBrk="0" hangingPunct="0">
              <a:defRPr sz="2800">
                <a:solidFill>
                  <a:schemeClr val="tx1"/>
                </a:solidFill>
                <a:latin typeface="Georgia" pitchFamily="18" charset="0"/>
              </a:defRPr>
            </a:lvl3pPr>
            <a:lvl4pPr marL="1600359" indent="-228623" eaLnBrk="0" hangingPunct="0">
              <a:defRPr sz="2800">
                <a:solidFill>
                  <a:schemeClr val="tx1"/>
                </a:solidFill>
                <a:latin typeface="Georgia" pitchFamily="18" charset="0"/>
              </a:defRPr>
            </a:lvl4pPr>
            <a:lvl5pPr marL="2057603" indent="-228623" eaLnBrk="0" hangingPunct="0">
              <a:defRPr sz="2800">
                <a:solidFill>
                  <a:schemeClr val="tx1"/>
                </a:solidFill>
                <a:latin typeface="Georgia" pitchFamily="18" charset="0"/>
              </a:defRPr>
            </a:lvl5pPr>
            <a:lvl6pPr marL="2514847" indent="-228623" eaLnBrk="0" fontAlgn="base" hangingPunct="0">
              <a:spcBef>
                <a:spcPct val="0"/>
              </a:spcBef>
              <a:spcAft>
                <a:spcPct val="0"/>
              </a:spcAft>
              <a:defRPr sz="2800">
                <a:solidFill>
                  <a:schemeClr val="tx1"/>
                </a:solidFill>
                <a:latin typeface="Georgia" pitchFamily="18" charset="0"/>
              </a:defRPr>
            </a:lvl6pPr>
            <a:lvl7pPr marL="2972093" indent="-228623" eaLnBrk="0" fontAlgn="base" hangingPunct="0">
              <a:spcBef>
                <a:spcPct val="0"/>
              </a:spcBef>
              <a:spcAft>
                <a:spcPct val="0"/>
              </a:spcAft>
              <a:defRPr sz="2800">
                <a:solidFill>
                  <a:schemeClr val="tx1"/>
                </a:solidFill>
                <a:latin typeface="Georgia" pitchFamily="18" charset="0"/>
              </a:defRPr>
            </a:lvl7pPr>
            <a:lvl8pPr marL="3429338" indent="-228623" eaLnBrk="0" fontAlgn="base" hangingPunct="0">
              <a:spcBef>
                <a:spcPct val="0"/>
              </a:spcBef>
              <a:spcAft>
                <a:spcPct val="0"/>
              </a:spcAft>
              <a:defRPr sz="2800">
                <a:solidFill>
                  <a:schemeClr val="tx1"/>
                </a:solidFill>
                <a:latin typeface="Georgia" pitchFamily="18" charset="0"/>
              </a:defRPr>
            </a:lvl8pPr>
            <a:lvl9pPr marL="3886584" indent="-228623" eaLnBrk="0" fontAlgn="base" hangingPunct="0">
              <a:spcBef>
                <a:spcPct val="0"/>
              </a:spcBef>
              <a:spcAft>
                <a:spcPct val="0"/>
              </a:spcAft>
              <a:defRPr sz="2800">
                <a:solidFill>
                  <a:schemeClr val="tx1"/>
                </a:solidFill>
                <a:latin typeface="Georgia" pitchFamily="18" charset="0"/>
              </a:defRPr>
            </a:lvl9pPr>
          </a:lstStyle>
          <a:p>
            <a:pPr eaLnBrk="1" hangingPunct="1"/>
            <a:fld id="{1FA5F06E-2345-4AA5-9DF1-BEFD81B06AC1}" type="slidenum">
              <a:rPr lang="en-US" altLang="nb-NO" sz="1200">
                <a:latin typeface="Arial" charset="0"/>
              </a:rPr>
              <a:pPr eaLnBrk="1" hangingPunct="1"/>
              <a:t>26</a:t>
            </a:fld>
            <a:endParaRPr lang="en-US" altLang="nb-NO" sz="1200">
              <a:latin typeface="Arial" charset="0"/>
            </a:endParaRPr>
          </a:p>
        </p:txBody>
      </p:sp>
      <p:sp>
        <p:nvSpPr>
          <p:cNvPr id="39939" name="Rectangle 2"/>
          <p:cNvSpPr>
            <a:spLocks noGrp="1" noChangeArrowheads="1"/>
          </p:cNvSpPr>
          <p:nvPr>
            <p:ph type="body" idx="1"/>
          </p:nvPr>
        </p:nvSpPr>
        <p:spPr>
          <a:xfrm>
            <a:off x="886041" y="4643519"/>
            <a:ext cx="4871664" cy="44008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34" tIns="43718" rIns="87434" bIns="43718"/>
          <a:lstStyle/>
          <a:p>
            <a:pPr defTabSz="917667"/>
            <a:endParaRPr lang="nb-NO" altLang="nb-NO"/>
          </a:p>
          <a:p>
            <a:pPr defTabSz="917667"/>
            <a:r>
              <a:rPr lang="nb-NO" altLang="nb-NO"/>
              <a:t>Dersom</a:t>
            </a:r>
            <a:r>
              <a:rPr lang="nb-NO" altLang="nb-NO" baseline="0"/>
              <a:t> sensur blir forsinket mottar du en </a:t>
            </a:r>
            <a:r>
              <a:rPr lang="nb-NO" altLang="nb-NO" baseline="0" err="1"/>
              <a:t>sms</a:t>
            </a:r>
            <a:endParaRPr lang="nb-NO" altLang="nb-NO" baseline="0"/>
          </a:p>
          <a:p>
            <a:pPr defTabSz="917667"/>
            <a:endParaRPr lang="nb-NO" altLang="nb-NO"/>
          </a:p>
        </p:txBody>
      </p:sp>
      <p:sp>
        <p:nvSpPr>
          <p:cNvPr id="39940" name="Rectangle 3"/>
          <p:cNvSpPr>
            <a:spLocks noGrp="1" noRot="1" noChangeAspect="1" noChangeArrowheads="1" noTextEdit="1"/>
          </p:cNvSpPr>
          <p:nvPr>
            <p:ph type="sldImg"/>
          </p:nvPr>
        </p:nvSpPr>
        <p:spPr>
          <a:xfrm>
            <a:off x="903288" y="622300"/>
            <a:ext cx="4849812" cy="3665538"/>
          </a:xfrm>
          <a:ln w="12700" cap="flat">
            <a:solidFill>
              <a:schemeClr val="tx1"/>
            </a:solidFill>
          </a:ln>
        </p:spPr>
      </p:sp>
    </p:spTree>
    <p:extLst>
      <p:ext uri="{BB962C8B-B14F-4D97-AF65-F5344CB8AC3E}">
        <p14:creationId xmlns:p14="http://schemas.microsoft.com/office/powerpoint/2010/main" val="3452719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eorgia" pitchFamily="18" charset="0"/>
              </a:defRPr>
            </a:lvl1pPr>
            <a:lvl2pPr marL="743022" indent="-285778" eaLnBrk="0" hangingPunct="0">
              <a:defRPr sz="2800">
                <a:solidFill>
                  <a:schemeClr val="tx1"/>
                </a:solidFill>
                <a:latin typeface="Georgia" pitchFamily="18" charset="0"/>
              </a:defRPr>
            </a:lvl2pPr>
            <a:lvl3pPr marL="1143113" indent="-228623" eaLnBrk="0" hangingPunct="0">
              <a:defRPr sz="2800">
                <a:solidFill>
                  <a:schemeClr val="tx1"/>
                </a:solidFill>
                <a:latin typeface="Georgia" pitchFamily="18" charset="0"/>
              </a:defRPr>
            </a:lvl3pPr>
            <a:lvl4pPr marL="1600359" indent="-228623" eaLnBrk="0" hangingPunct="0">
              <a:defRPr sz="2800">
                <a:solidFill>
                  <a:schemeClr val="tx1"/>
                </a:solidFill>
                <a:latin typeface="Georgia" pitchFamily="18" charset="0"/>
              </a:defRPr>
            </a:lvl4pPr>
            <a:lvl5pPr marL="2057603" indent="-228623" eaLnBrk="0" hangingPunct="0">
              <a:defRPr sz="2800">
                <a:solidFill>
                  <a:schemeClr val="tx1"/>
                </a:solidFill>
                <a:latin typeface="Georgia" pitchFamily="18" charset="0"/>
              </a:defRPr>
            </a:lvl5pPr>
            <a:lvl6pPr marL="2514847" indent="-228623" eaLnBrk="0" fontAlgn="base" hangingPunct="0">
              <a:spcBef>
                <a:spcPct val="0"/>
              </a:spcBef>
              <a:spcAft>
                <a:spcPct val="0"/>
              </a:spcAft>
              <a:defRPr sz="2800">
                <a:solidFill>
                  <a:schemeClr val="tx1"/>
                </a:solidFill>
                <a:latin typeface="Georgia" pitchFamily="18" charset="0"/>
              </a:defRPr>
            </a:lvl6pPr>
            <a:lvl7pPr marL="2972093" indent="-228623" eaLnBrk="0" fontAlgn="base" hangingPunct="0">
              <a:spcBef>
                <a:spcPct val="0"/>
              </a:spcBef>
              <a:spcAft>
                <a:spcPct val="0"/>
              </a:spcAft>
              <a:defRPr sz="2800">
                <a:solidFill>
                  <a:schemeClr val="tx1"/>
                </a:solidFill>
                <a:latin typeface="Georgia" pitchFamily="18" charset="0"/>
              </a:defRPr>
            </a:lvl7pPr>
            <a:lvl8pPr marL="3429338" indent="-228623" eaLnBrk="0" fontAlgn="base" hangingPunct="0">
              <a:spcBef>
                <a:spcPct val="0"/>
              </a:spcBef>
              <a:spcAft>
                <a:spcPct val="0"/>
              </a:spcAft>
              <a:defRPr sz="2800">
                <a:solidFill>
                  <a:schemeClr val="tx1"/>
                </a:solidFill>
                <a:latin typeface="Georgia" pitchFamily="18" charset="0"/>
              </a:defRPr>
            </a:lvl8pPr>
            <a:lvl9pPr marL="3886584" indent="-228623" eaLnBrk="0" fontAlgn="base" hangingPunct="0">
              <a:spcBef>
                <a:spcPct val="0"/>
              </a:spcBef>
              <a:spcAft>
                <a:spcPct val="0"/>
              </a:spcAft>
              <a:defRPr sz="2800">
                <a:solidFill>
                  <a:schemeClr val="tx1"/>
                </a:solidFill>
                <a:latin typeface="Georgia" pitchFamily="18" charset="0"/>
              </a:defRPr>
            </a:lvl9pPr>
          </a:lstStyle>
          <a:p>
            <a:pPr eaLnBrk="1" hangingPunct="1"/>
            <a:fld id="{EB939746-A7D3-4CA8-81C4-99D276506877}" type="slidenum">
              <a:rPr lang="en-US" altLang="nb-NO" sz="1200">
                <a:latin typeface="Arial" charset="0"/>
              </a:rPr>
              <a:pPr eaLnBrk="1" hangingPunct="1"/>
              <a:t>27</a:t>
            </a:fld>
            <a:endParaRPr lang="en-US" altLang="nb-NO" sz="1200">
              <a:latin typeface="Arial" charset="0"/>
            </a:endParaRPr>
          </a:p>
        </p:txBody>
      </p:sp>
      <p:sp>
        <p:nvSpPr>
          <p:cNvPr id="53251" name="Rectangle 2"/>
          <p:cNvSpPr>
            <a:spLocks noGrp="1" noChangeArrowheads="1"/>
          </p:cNvSpPr>
          <p:nvPr>
            <p:ph type="body" idx="1"/>
          </p:nvPr>
        </p:nvSpPr>
        <p:spPr>
          <a:xfrm>
            <a:off x="886041" y="4643519"/>
            <a:ext cx="4871664" cy="44008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34" tIns="43718" rIns="87434" bIns="43718"/>
          <a:lstStyle/>
          <a:p>
            <a:pPr defTabSz="917667">
              <a:defRPr/>
            </a:pPr>
            <a:endParaRPr lang="nb-NO" sz="1400"/>
          </a:p>
          <a:p>
            <a:pPr defTabSz="917667"/>
            <a:r>
              <a:rPr lang="nb-NO" altLang="nb-NO" sz="1400"/>
              <a:t>Begrunnelse for gruppe: Kun ett gruppemedlem bør be om begrunnelse, og videresende begrunnelsen til resten av gruppen</a:t>
            </a:r>
          </a:p>
          <a:p>
            <a:pPr defTabSz="917667"/>
            <a:r>
              <a:rPr lang="nb-NO" altLang="nb-NO" sz="1400"/>
              <a:t>Etter kvart som </a:t>
            </a:r>
            <a:r>
              <a:rPr lang="nb-NO" altLang="nb-NO" sz="1400" err="1"/>
              <a:t>fristane</a:t>
            </a:r>
            <a:r>
              <a:rPr lang="nb-NO" altLang="nb-NO" sz="1400"/>
              <a:t> for å be om begrunnelse går ut, forsvinn kursa </a:t>
            </a:r>
            <a:r>
              <a:rPr lang="nb-NO" altLang="nb-NO" sz="1400" err="1"/>
              <a:t>frå</a:t>
            </a:r>
            <a:r>
              <a:rPr lang="nb-NO" altLang="nb-NO" sz="1400"/>
              <a:t> skjema. </a:t>
            </a:r>
            <a:r>
              <a:rPr lang="nb-NO" altLang="nb-NO" sz="1400" err="1"/>
              <a:t>Difor</a:t>
            </a:r>
            <a:r>
              <a:rPr lang="nb-NO" altLang="nb-NO" sz="1400"/>
              <a:t> viktig å </a:t>
            </a:r>
            <a:r>
              <a:rPr lang="nb-NO" altLang="nb-NO" sz="1400" err="1"/>
              <a:t>halde</a:t>
            </a:r>
            <a:r>
              <a:rPr lang="nb-NO" altLang="nb-NO" sz="1400"/>
              <a:t> fristen!!</a:t>
            </a:r>
          </a:p>
          <a:p>
            <a:pPr defTabSz="917667"/>
            <a:r>
              <a:rPr lang="nb-NO" altLang="nb-NO" sz="1400"/>
              <a:t>Sensor har to uker på å gi begrunnelse</a:t>
            </a:r>
          </a:p>
          <a:p>
            <a:pPr defTabSz="917667"/>
            <a:endParaRPr lang="nb-NO" altLang="nb-NO" sz="1400"/>
          </a:p>
          <a:p>
            <a:pPr defTabSz="917667"/>
            <a:endParaRPr lang="nb-NO" altLang="nb-NO"/>
          </a:p>
        </p:txBody>
      </p:sp>
      <p:sp>
        <p:nvSpPr>
          <p:cNvPr id="53252" name="Rectangle 3"/>
          <p:cNvSpPr>
            <a:spLocks noGrp="1" noRot="1" noChangeAspect="1" noChangeArrowheads="1" noTextEdit="1"/>
          </p:cNvSpPr>
          <p:nvPr>
            <p:ph type="sldImg"/>
          </p:nvPr>
        </p:nvSpPr>
        <p:spPr>
          <a:xfrm>
            <a:off x="903288" y="622300"/>
            <a:ext cx="4849812" cy="3665538"/>
          </a:xfrm>
          <a:ln w="12700" cap="flat">
            <a:solidFill>
              <a:schemeClr val="tx1"/>
            </a:solidFill>
          </a:ln>
        </p:spPr>
      </p:sp>
    </p:spTree>
    <p:extLst>
      <p:ext uri="{BB962C8B-B14F-4D97-AF65-F5344CB8AC3E}">
        <p14:creationId xmlns:p14="http://schemas.microsoft.com/office/powerpoint/2010/main" val="578386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eorgia" pitchFamily="18" charset="0"/>
              </a:defRPr>
            </a:lvl1pPr>
            <a:lvl2pPr marL="743022" indent="-285778" eaLnBrk="0" hangingPunct="0">
              <a:defRPr sz="2800">
                <a:solidFill>
                  <a:schemeClr val="tx1"/>
                </a:solidFill>
                <a:latin typeface="Georgia" pitchFamily="18" charset="0"/>
              </a:defRPr>
            </a:lvl2pPr>
            <a:lvl3pPr marL="1143113" indent="-228623" eaLnBrk="0" hangingPunct="0">
              <a:defRPr sz="2800">
                <a:solidFill>
                  <a:schemeClr val="tx1"/>
                </a:solidFill>
                <a:latin typeface="Georgia" pitchFamily="18" charset="0"/>
              </a:defRPr>
            </a:lvl3pPr>
            <a:lvl4pPr marL="1600359" indent="-228623" eaLnBrk="0" hangingPunct="0">
              <a:defRPr sz="2800">
                <a:solidFill>
                  <a:schemeClr val="tx1"/>
                </a:solidFill>
                <a:latin typeface="Georgia" pitchFamily="18" charset="0"/>
              </a:defRPr>
            </a:lvl4pPr>
            <a:lvl5pPr marL="2057603" indent="-228623" eaLnBrk="0" hangingPunct="0">
              <a:defRPr sz="2800">
                <a:solidFill>
                  <a:schemeClr val="tx1"/>
                </a:solidFill>
                <a:latin typeface="Georgia" pitchFamily="18" charset="0"/>
              </a:defRPr>
            </a:lvl5pPr>
            <a:lvl6pPr marL="2514847" indent="-228623" eaLnBrk="0" fontAlgn="base" hangingPunct="0">
              <a:spcBef>
                <a:spcPct val="0"/>
              </a:spcBef>
              <a:spcAft>
                <a:spcPct val="0"/>
              </a:spcAft>
              <a:defRPr sz="2800">
                <a:solidFill>
                  <a:schemeClr val="tx1"/>
                </a:solidFill>
                <a:latin typeface="Georgia" pitchFamily="18" charset="0"/>
              </a:defRPr>
            </a:lvl6pPr>
            <a:lvl7pPr marL="2972093" indent="-228623" eaLnBrk="0" fontAlgn="base" hangingPunct="0">
              <a:spcBef>
                <a:spcPct val="0"/>
              </a:spcBef>
              <a:spcAft>
                <a:spcPct val="0"/>
              </a:spcAft>
              <a:defRPr sz="2800">
                <a:solidFill>
                  <a:schemeClr val="tx1"/>
                </a:solidFill>
                <a:latin typeface="Georgia" pitchFamily="18" charset="0"/>
              </a:defRPr>
            </a:lvl7pPr>
            <a:lvl8pPr marL="3429338" indent="-228623" eaLnBrk="0" fontAlgn="base" hangingPunct="0">
              <a:spcBef>
                <a:spcPct val="0"/>
              </a:spcBef>
              <a:spcAft>
                <a:spcPct val="0"/>
              </a:spcAft>
              <a:defRPr sz="2800">
                <a:solidFill>
                  <a:schemeClr val="tx1"/>
                </a:solidFill>
                <a:latin typeface="Georgia" pitchFamily="18" charset="0"/>
              </a:defRPr>
            </a:lvl8pPr>
            <a:lvl9pPr marL="3886584" indent="-228623" eaLnBrk="0" fontAlgn="base" hangingPunct="0">
              <a:spcBef>
                <a:spcPct val="0"/>
              </a:spcBef>
              <a:spcAft>
                <a:spcPct val="0"/>
              </a:spcAft>
              <a:defRPr sz="2800">
                <a:solidFill>
                  <a:schemeClr val="tx1"/>
                </a:solidFill>
                <a:latin typeface="Georgia" pitchFamily="18" charset="0"/>
              </a:defRPr>
            </a:lvl9pPr>
          </a:lstStyle>
          <a:p>
            <a:pPr eaLnBrk="1" hangingPunct="1"/>
            <a:fld id="{7F476696-3BD5-4FB3-9D55-1414396A24D1}" type="slidenum">
              <a:rPr lang="en-US" altLang="nb-NO" sz="1200">
                <a:latin typeface="Arial" charset="0"/>
              </a:rPr>
              <a:pPr eaLnBrk="1" hangingPunct="1"/>
              <a:t>28</a:t>
            </a:fld>
            <a:endParaRPr lang="en-US" altLang="nb-NO" sz="1200">
              <a:latin typeface="Arial" charset="0"/>
            </a:endParaRPr>
          </a:p>
        </p:txBody>
      </p:sp>
      <p:sp>
        <p:nvSpPr>
          <p:cNvPr id="54275" name="Rectangle 2"/>
          <p:cNvSpPr>
            <a:spLocks noGrp="1" noChangeArrowheads="1"/>
          </p:cNvSpPr>
          <p:nvPr>
            <p:ph type="body" idx="1"/>
          </p:nvPr>
        </p:nvSpPr>
        <p:spPr>
          <a:xfrm>
            <a:off x="886041" y="4643519"/>
            <a:ext cx="4871664" cy="44008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34" tIns="43718" rIns="87434" bIns="43718"/>
          <a:lstStyle/>
          <a:p>
            <a:pPr defTabSz="917667">
              <a:defRPr/>
            </a:pPr>
            <a:endParaRPr lang="nb-NO"/>
          </a:p>
          <a:p>
            <a:pPr defTabSz="917667"/>
            <a:r>
              <a:rPr lang="nb-NO" altLang="nb-NO"/>
              <a:t>Blind sensur = kan ikke begrunne hvorfor</a:t>
            </a:r>
            <a:r>
              <a:rPr lang="nb-NO" altLang="nb-NO" baseline="0"/>
              <a:t> man mener karakteren ikke er riktig. Ny sensor kan ikke se verken gammel karakter eller begrunnelse for denne.   </a:t>
            </a:r>
          </a:p>
          <a:p>
            <a:pPr defTabSz="917667"/>
            <a:r>
              <a:rPr lang="nb-NO" altLang="nb-NO" baseline="0"/>
              <a:t>Vi ser mer endring i karakterer, både i studentens favør og disfavør. </a:t>
            </a:r>
          </a:p>
          <a:p>
            <a:pPr defTabSz="917667"/>
            <a:r>
              <a:rPr lang="nb-NO" altLang="nb-NO" baseline="0"/>
              <a:t>Karakteren settes i spill når man klager!</a:t>
            </a:r>
            <a:endParaRPr lang="nb-NO" altLang="nb-NO"/>
          </a:p>
        </p:txBody>
      </p:sp>
      <p:sp>
        <p:nvSpPr>
          <p:cNvPr id="54276" name="Rectangle 3"/>
          <p:cNvSpPr>
            <a:spLocks noGrp="1" noRot="1" noChangeAspect="1" noChangeArrowheads="1" noTextEdit="1"/>
          </p:cNvSpPr>
          <p:nvPr>
            <p:ph type="sldImg"/>
          </p:nvPr>
        </p:nvSpPr>
        <p:spPr>
          <a:xfrm>
            <a:off x="903288" y="622300"/>
            <a:ext cx="4849812" cy="3665538"/>
          </a:xfrm>
          <a:ln w="12700" cap="flat">
            <a:solidFill>
              <a:schemeClr val="tx1"/>
            </a:solidFill>
          </a:ln>
        </p:spPr>
      </p:sp>
    </p:spTree>
    <p:extLst>
      <p:ext uri="{BB962C8B-B14F-4D97-AF65-F5344CB8AC3E}">
        <p14:creationId xmlns:p14="http://schemas.microsoft.com/office/powerpoint/2010/main" val="673668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Inger </a:t>
            </a:r>
          </a:p>
        </p:txBody>
      </p:sp>
      <p:sp>
        <p:nvSpPr>
          <p:cNvPr id="4" name="Slide Number Placeholder 3"/>
          <p:cNvSpPr>
            <a:spLocks noGrp="1"/>
          </p:cNvSpPr>
          <p:nvPr>
            <p:ph type="sldNum" sz="quarter" idx="10"/>
          </p:nvPr>
        </p:nvSpPr>
        <p:spPr/>
        <p:txBody>
          <a:bodyPr/>
          <a:lstStyle/>
          <a:p>
            <a:fld id="{D3E10AA6-FB05-4A99-A181-D1EF3D6981B4}" type="slidenum">
              <a:rPr lang="nb-NO" smtClean="0"/>
              <a:pPr/>
              <a:t>29</a:t>
            </a:fld>
            <a:endParaRPr lang="nb-NO"/>
          </a:p>
        </p:txBody>
      </p:sp>
    </p:spTree>
    <p:extLst>
      <p:ext uri="{BB962C8B-B14F-4D97-AF65-F5344CB8AC3E}">
        <p14:creationId xmlns:p14="http://schemas.microsoft.com/office/powerpoint/2010/main" val="397094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a:p>
            <a:r>
              <a:rPr lang="nb-NO"/>
              <a:t>Frist</a:t>
            </a:r>
            <a:r>
              <a:rPr lang="nb-NO" baseline="0"/>
              <a:t> er frist</a:t>
            </a:r>
            <a:endParaRPr lang="nb-NO" baseline="0">
              <a:cs typeface="Calibri"/>
            </a:endParaRPr>
          </a:p>
          <a:p>
            <a:r>
              <a:rPr lang="nb-NO" baseline="0"/>
              <a:t>Dersom du </a:t>
            </a:r>
            <a:r>
              <a:rPr lang="nb-NO"/>
              <a:t>har valgt </a:t>
            </a:r>
            <a:r>
              <a:rPr lang="nb-NO" baseline="0"/>
              <a:t>nynorsk målform ved registrering, kan du få eksamensoppgaven på nynorsk (dersom den skal foreligge på norsk)</a:t>
            </a:r>
            <a:endParaRPr lang="nb-NO" baseline="0">
              <a:cs typeface="Calibri"/>
            </a:endParaRPr>
          </a:p>
          <a:p>
            <a:r>
              <a:rPr lang="nb-NO"/>
              <a:t>Ved kurs med flere vurderingsdeler eller løpende vurdering er trekkfristen tre uker før første</a:t>
            </a:r>
            <a:endParaRPr lang="nb-NO">
              <a:cs typeface="Calibri"/>
            </a:endParaRPr>
          </a:p>
          <a:p>
            <a:r>
              <a:rPr lang="nb-NO"/>
              <a:t>Innleveringsdato, for det første arbeidet som inngår i vurderingen.</a:t>
            </a:r>
            <a:endParaRPr lang="nb-NO">
              <a:cs typeface="Calibri"/>
            </a:endParaRPr>
          </a:p>
        </p:txBody>
      </p:sp>
      <p:sp>
        <p:nvSpPr>
          <p:cNvPr id="4" name="Slide Number Placeholder 3"/>
          <p:cNvSpPr>
            <a:spLocks noGrp="1"/>
          </p:cNvSpPr>
          <p:nvPr>
            <p:ph type="sldNum" sz="quarter" idx="10"/>
          </p:nvPr>
        </p:nvSpPr>
        <p:spPr/>
        <p:txBody>
          <a:bodyPr/>
          <a:lstStyle/>
          <a:p>
            <a:fld id="{D3E10AA6-FB05-4A99-A181-D1EF3D6981B4}" type="slidenum">
              <a:rPr lang="nb-NO" smtClean="0"/>
              <a:pPr/>
              <a:t>3</a:t>
            </a:fld>
            <a:endParaRPr lang="nb-NO"/>
          </a:p>
        </p:txBody>
      </p:sp>
    </p:spTree>
    <p:extLst>
      <p:ext uri="{BB962C8B-B14F-4D97-AF65-F5344CB8AC3E}">
        <p14:creationId xmlns:p14="http://schemas.microsoft.com/office/powerpoint/2010/main" val="820854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GB" dirty="0"/>
              <a:t>Participation tab&gt; to choose the participant role</a:t>
            </a:r>
          </a:p>
          <a:p>
            <a:pPr marL="342900" indent="-342900">
              <a:buAutoNum type="arabicPeriod"/>
            </a:pPr>
            <a:r>
              <a:rPr lang="en-GB" dirty="0"/>
              <a:t>Green: flows open for participation</a:t>
            </a:r>
          </a:p>
          <a:p>
            <a:pPr marL="342900" indent="-342900">
              <a:buAutoNum type="arabicPeriod"/>
            </a:pPr>
            <a:r>
              <a:rPr lang="en-GB" dirty="0"/>
              <a:t>Find old archived flows</a:t>
            </a:r>
          </a:p>
          <a:p>
            <a:pPr marL="342900" indent="-342900">
              <a:buAutoNum type="arabicPeriod"/>
            </a:pPr>
            <a:r>
              <a:rPr lang="en-GB" dirty="0"/>
              <a:t>Practice in demo flows</a:t>
            </a:r>
            <a:endParaRPr lang="nb-NO" dirty="0"/>
          </a:p>
        </p:txBody>
      </p:sp>
      <p:sp>
        <p:nvSpPr>
          <p:cNvPr id="4" name="Slide Number Placeholder 3"/>
          <p:cNvSpPr>
            <a:spLocks noGrp="1"/>
          </p:cNvSpPr>
          <p:nvPr>
            <p:ph type="sldNum" sz="quarter" idx="5"/>
          </p:nvPr>
        </p:nvSpPr>
        <p:spPr/>
        <p:txBody>
          <a:bodyPr/>
          <a:lstStyle/>
          <a:p>
            <a:fld id="{D3E10AA6-FB05-4A99-A181-D1EF3D6981B4}" type="slidenum">
              <a:rPr lang="nb-NO" smtClean="0"/>
              <a:pPr/>
              <a:t>35</a:t>
            </a:fld>
            <a:endParaRPr lang="nb-NO"/>
          </a:p>
        </p:txBody>
      </p:sp>
    </p:spTree>
    <p:extLst>
      <p:ext uri="{BB962C8B-B14F-4D97-AF65-F5344CB8AC3E}">
        <p14:creationId xmlns:p14="http://schemas.microsoft.com/office/powerpoint/2010/main" val="423601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5738">
              <a:defRPr/>
            </a:pPr>
            <a:endParaRPr lang="nb-NO"/>
          </a:p>
          <a:p>
            <a:r>
              <a:rPr lang="nb-NO"/>
              <a:t>Hvert semester på bachelor gjelder IKKE valgemner</a:t>
            </a:r>
            <a:endParaRPr lang="nb-NO">
              <a:cs typeface="Calibri"/>
            </a:endParaRPr>
          </a:p>
          <a:p>
            <a:endParaRPr lang="nb-NO"/>
          </a:p>
          <a:p>
            <a:r>
              <a:rPr lang="nb-NO"/>
              <a:t>Master – eksamen</a:t>
            </a:r>
            <a:r>
              <a:rPr lang="nb-NO" baseline="0"/>
              <a:t> kun i semester emnet undervises</a:t>
            </a:r>
            <a:endParaRPr lang="nb-NO">
              <a:cs typeface="Calibri"/>
            </a:endParaRPr>
          </a:p>
        </p:txBody>
      </p:sp>
      <p:sp>
        <p:nvSpPr>
          <p:cNvPr id="4" name="Slide Number Placeholder 3"/>
          <p:cNvSpPr>
            <a:spLocks noGrp="1"/>
          </p:cNvSpPr>
          <p:nvPr>
            <p:ph type="sldNum" sz="quarter" idx="10"/>
          </p:nvPr>
        </p:nvSpPr>
        <p:spPr/>
        <p:txBody>
          <a:bodyPr/>
          <a:lstStyle/>
          <a:p>
            <a:fld id="{D3E10AA6-FB05-4A99-A181-D1EF3D6981B4}" type="slidenum">
              <a:rPr lang="nb-NO" smtClean="0"/>
              <a:pPr/>
              <a:t>4</a:t>
            </a:fld>
            <a:endParaRPr lang="nb-NO"/>
          </a:p>
        </p:txBody>
      </p:sp>
    </p:spTree>
    <p:extLst>
      <p:ext uri="{BB962C8B-B14F-4D97-AF65-F5344CB8AC3E}">
        <p14:creationId xmlns:p14="http://schemas.microsoft.com/office/powerpoint/2010/main" val="171227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a:p>
            <a:r>
              <a:rPr lang="nb-NO"/>
              <a:t>Rett til to/tre forsøk forutsetter at det avholdes eksamen</a:t>
            </a:r>
          </a:p>
          <a:p>
            <a:r>
              <a:rPr lang="nb-NO">
                <a:cs typeface="Calibri"/>
              </a:rPr>
              <a:t>"ikke møtt" vises ikke på karakterutskrift</a:t>
            </a:r>
            <a:endParaRPr lang="nb-NO"/>
          </a:p>
          <a:p>
            <a:r>
              <a:rPr lang="nb-NO"/>
              <a:t>Dersom ikke bestått resultat,</a:t>
            </a:r>
            <a:r>
              <a:rPr lang="nb-NO" baseline="0"/>
              <a:t> kan du søke om ekstra eksamensforsøk</a:t>
            </a:r>
          </a:p>
          <a:p>
            <a:r>
              <a:rPr lang="nb-NO" baseline="0"/>
              <a:t>Det skal tungtveiende grunner til for å få innvilget </a:t>
            </a:r>
            <a:r>
              <a:rPr lang="nb-NO"/>
              <a:t>ytterligere ekstra</a:t>
            </a:r>
            <a:r>
              <a:rPr lang="nb-NO" baseline="0"/>
              <a:t> eksamensforsøk</a:t>
            </a:r>
            <a:endParaRPr lang="nb-NO">
              <a:cs typeface="Calibri"/>
            </a:endParaRPr>
          </a:p>
        </p:txBody>
      </p:sp>
      <p:sp>
        <p:nvSpPr>
          <p:cNvPr id="4" name="Slide Number Placeholder 3"/>
          <p:cNvSpPr>
            <a:spLocks noGrp="1"/>
          </p:cNvSpPr>
          <p:nvPr>
            <p:ph type="sldNum" sz="quarter" idx="10"/>
          </p:nvPr>
        </p:nvSpPr>
        <p:spPr/>
        <p:txBody>
          <a:bodyPr/>
          <a:lstStyle/>
          <a:p>
            <a:fld id="{D3E10AA6-FB05-4A99-A181-D1EF3D6981B4}" type="slidenum">
              <a:rPr lang="nb-NO" smtClean="0"/>
              <a:pPr/>
              <a:t>5</a:t>
            </a:fld>
            <a:endParaRPr lang="nb-NO"/>
          </a:p>
        </p:txBody>
      </p:sp>
    </p:spTree>
    <p:extLst>
      <p:ext uri="{BB962C8B-B14F-4D97-AF65-F5344CB8AC3E}">
        <p14:creationId xmlns:p14="http://schemas.microsoft.com/office/powerpoint/2010/main" val="325964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a:p>
            <a:r>
              <a:rPr lang="nb-NO"/>
              <a:t>Gjentak av eksamen gir ikke grunnlag for omgjøring til stipend fra Lånekassen (?)</a:t>
            </a:r>
          </a:p>
          <a:p>
            <a:pPr marL="0" marR="0" lvl="0" indent="0" algn="l" defTabSz="1004011" rtl="0" eaLnBrk="1" fontAlgn="auto" latinLnBrk="0" hangingPunct="1">
              <a:lnSpc>
                <a:spcPct val="100000"/>
              </a:lnSpc>
              <a:spcBef>
                <a:spcPts val="0"/>
              </a:spcBef>
              <a:spcAft>
                <a:spcPts val="0"/>
              </a:spcAft>
              <a:buClrTx/>
              <a:buSzTx/>
              <a:buFontTx/>
              <a:buNone/>
              <a:tabLst/>
              <a:defRPr/>
            </a:pPr>
            <a:r>
              <a:rPr lang="nb-NO"/>
              <a:t>Du</a:t>
            </a:r>
            <a:r>
              <a:rPr lang="nb-NO" baseline="0"/>
              <a:t> kan få støtte fra Lånekassen i opptil åtte år, men du kan ikke være forsinket med mer enn 60 studiepoeng (?)</a:t>
            </a:r>
            <a:endParaRPr lang="nb-NO"/>
          </a:p>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6</a:t>
            </a:fld>
            <a:endParaRPr lang="nb-NO"/>
          </a:p>
        </p:txBody>
      </p:sp>
    </p:spTree>
    <p:extLst>
      <p:ext uri="{BB962C8B-B14F-4D97-AF65-F5344CB8AC3E}">
        <p14:creationId xmlns:p14="http://schemas.microsoft.com/office/powerpoint/2010/main" val="207861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eorgia" pitchFamily="18" charset="0"/>
              </a:defRPr>
            </a:lvl1pPr>
            <a:lvl2pPr marL="743022" indent="-285778" eaLnBrk="0" hangingPunct="0">
              <a:defRPr sz="2800">
                <a:solidFill>
                  <a:schemeClr val="tx1"/>
                </a:solidFill>
                <a:latin typeface="Georgia" pitchFamily="18" charset="0"/>
              </a:defRPr>
            </a:lvl2pPr>
            <a:lvl3pPr marL="1143113" indent="-228623" eaLnBrk="0" hangingPunct="0">
              <a:defRPr sz="2800">
                <a:solidFill>
                  <a:schemeClr val="tx1"/>
                </a:solidFill>
                <a:latin typeface="Georgia" pitchFamily="18" charset="0"/>
              </a:defRPr>
            </a:lvl3pPr>
            <a:lvl4pPr marL="1600359" indent="-228623" eaLnBrk="0" hangingPunct="0">
              <a:defRPr sz="2800">
                <a:solidFill>
                  <a:schemeClr val="tx1"/>
                </a:solidFill>
                <a:latin typeface="Georgia" pitchFamily="18" charset="0"/>
              </a:defRPr>
            </a:lvl4pPr>
            <a:lvl5pPr marL="2057603" indent="-228623" eaLnBrk="0" hangingPunct="0">
              <a:defRPr sz="2800">
                <a:solidFill>
                  <a:schemeClr val="tx1"/>
                </a:solidFill>
                <a:latin typeface="Georgia" pitchFamily="18" charset="0"/>
              </a:defRPr>
            </a:lvl5pPr>
            <a:lvl6pPr marL="2514847" indent="-228623" eaLnBrk="0" fontAlgn="base" hangingPunct="0">
              <a:spcBef>
                <a:spcPct val="0"/>
              </a:spcBef>
              <a:spcAft>
                <a:spcPct val="0"/>
              </a:spcAft>
              <a:defRPr sz="2800">
                <a:solidFill>
                  <a:schemeClr val="tx1"/>
                </a:solidFill>
                <a:latin typeface="Georgia" pitchFamily="18" charset="0"/>
              </a:defRPr>
            </a:lvl6pPr>
            <a:lvl7pPr marL="2972093" indent="-228623" eaLnBrk="0" fontAlgn="base" hangingPunct="0">
              <a:spcBef>
                <a:spcPct val="0"/>
              </a:spcBef>
              <a:spcAft>
                <a:spcPct val="0"/>
              </a:spcAft>
              <a:defRPr sz="2800">
                <a:solidFill>
                  <a:schemeClr val="tx1"/>
                </a:solidFill>
                <a:latin typeface="Georgia" pitchFamily="18" charset="0"/>
              </a:defRPr>
            </a:lvl7pPr>
            <a:lvl8pPr marL="3429338" indent="-228623" eaLnBrk="0" fontAlgn="base" hangingPunct="0">
              <a:spcBef>
                <a:spcPct val="0"/>
              </a:spcBef>
              <a:spcAft>
                <a:spcPct val="0"/>
              </a:spcAft>
              <a:defRPr sz="2800">
                <a:solidFill>
                  <a:schemeClr val="tx1"/>
                </a:solidFill>
                <a:latin typeface="Georgia" pitchFamily="18" charset="0"/>
              </a:defRPr>
            </a:lvl8pPr>
            <a:lvl9pPr marL="3886584" indent="-228623" eaLnBrk="0" fontAlgn="base" hangingPunct="0">
              <a:spcBef>
                <a:spcPct val="0"/>
              </a:spcBef>
              <a:spcAft>
                <a:spcPct val="0"/>
              </a:spcAft>
              <a:defRPr sz="2800">
                <a:solidFill>
                  <a:schemeClr val="tx1"/>
                </a:solidFill>
                <a:latin typeface="Georgia" pitchFamily="18" charset="0"/>
              </a:defRPr>
            </a:lvl9pPr>
          </a:lstStyle>
          <a:p>
            <a:pPr eaLnBrk="1" hangingPunct="1"/>
            <a:fld id="{05FE55F5-FF3C-4D20-B4E4-E9AF0124AF88}" type="slidenum">
              <a:rPr lang="en-US" altLang="nb-NO" sz="1200">
                <a:latin typeface="Arial" charset="0"/>
              </a:rPr>
              <a:pPr eaLnBrk="1" hangingPunct="1"/>
              <a:t>7</a:t>
            </a:fld>
            <a:endParaRPr lang="en-US" altLang="nb-NO" sz="1200">
              <a:latin typeface="Arial" charset="0"/>
            </a:endParaRPr>
          </a:p>
        </p:txBody>
      </p:sp>
      <p:sp>
        <p:nvSpPr>
          <p:cNvPr id="50179" name="Rectangle 2"/>
          <p:cNvSpPr>
            <a:spLocks noGrp="1" noChangeArrowheads="1"/>
          </p:cNvSpPr>
          <p:nvPr>
            <p:ph type="body" idx="1"/>
          </p:nvPr>
        </p:nvSpPr>
        <p:spPr>
          <a:xfrm>
            <a:off x="886041" y="4643519"/>
            <a:ext cx="4871664" cy="44008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34" tIns="43718" rIns="87434" bIns="43718"/>
          <a:lstStyle/>
          <a:p>
            <a:pPr defTabSz="917667">
              <a:defRPr/>
            </a:pPr>
            <a:endParaRPr lang="nb-NO" sz="1400"/>
          </a:p>
          <a:p>
            <a:pPr defTabSz="917667"/>
            <a:r>
              <a:rPr lang="nb-NO" altLang="nb-NO" sz="1400" dirty="0">
                <a:cs typeface="Calibri"/>
              </a:rPr>
              <a:t>Kladdepapir og skrivesaker er tillatt</a:t>
            </a:r>
            <a:endParaRPr lang="nb-NO" altLang="nb-NO" sz="1400" dirty="0"/>
          </a:p>
          <a:p>
            <a:pPr defTabSz="917667"/>
            <a:r>
              <a:rPr lang="nb-NO" altLang="nb-NO" sz="1400" dirty="0"/>
              <a:t>Klokker vil være tilgjengelig på vegg i alle eksamenslokaler</a:t>
            </a:r>
            <a:endParaRPr lang="nb-NO" altLang="nb-NO" sz="1400" dirty="0">
              <a:cs typeface="Calibri"/>
            </a:endParaRPr>
          </a:p>
          <a:p>
            <a:pPr defTabSz="917667"/>
            <a:r>
              <a:rPr lang="nb-NO" altLang="nb-NO" dirty="0">
                <a:cs typeface="Calibri"/>
              </a:rPr>
              <a:t>ID på mobil er ikke tillatt</a:t>
            </a:r>
            <a:endParaRPr lang="nb-NO" altLang="nb-NO" dirty="0"/>
          </a:p>
        </p:txBody>
      </p:sp>
      <p:sp>
        <p:nvSpPr>
          <p:cNvPr id="50180" name="Rectangle 3"/>
          <p:cNvSpPr>
            <a:spLocks noGrp="1" noRot="1" noChangeAspect="1" noChangeArrowheads="1" noTextEdit="1"/>
          </p:cNvSpPr>
          <p:nvPr>
            <p:ph type="sldImg"/>
          </p:nvPr>
        </p:nvSpPr>
        <p:spPr>
          <a:xfrm>
            <a:off x="903288" y="622300"/>
            <a:ext cx="4849812" cy="3665538"/>
          </a:xfrm>
          <a:ln w="12700" cap="flat">
            <a:solidFill>
              <a:schemeClr val="tx1"/>
            </a:solidFill>
          </a:ln>
        </p:spPr>
      </p:sp>
    </p:spTree>
    <p:extLst>
      <p:ext uri="{BB962C8B-B14F-4D97-AF65-F5344CB8AC3E}">
        <p14:creationId xmlns:p14="http://schemas.microsoft.com/office/powerpoint/2010/main" val="423215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eorgia" pitchFamily="18" charset="0"/>
              </a:defRPr>
            </a:lvl1pPr>
            <a:lvl2pPr marL="743022" indent="-285778" eaLnBrk="0" hangingPunct="0">
              <a:defRPr sz="2800">
                <a:solidFill>
                  <a:schemeClr val="tx1"/>
                </a:solidFill>
                <a:latin typeface="Georgia" pitchFamily="18" charset="0"/>
              </a:defRPr>
            </a:lvl2pPr>
            <a:lvl3pPr marL="1143113" indent="-228623" eaLnBrk="0" hangingPunct="0">
              <a:defRPr sz="2800">
                <a:solidFill>
                  <a:schemeClr val="tx1"/>
                </a:solidFill>
                <a:latin typeface="Georgia" pitchFamily="18" charset="0"/>
              </a:defRPr>
            </a:lvl3pPr>
            <a:lvl4pPr marL="1600359" indent="-228623" eaLnBrk="0" hangingPunct="0">
              <a:defRPr sz="2800">
                <a:solidFill>
                  <a:schemeClr val="tx1"/>
                </a:solidFill>
                <a:latin typeface="Georgia" pitchFamily="18" charset="0"/>
              </a:defRPr>
            </a:lvl4pPr>
            <a:lvl5pPr marL="2057603" indent="-228623" eaLnBrk="0" hangingPunct="0">
              <a:defRPr sz="2800">
                <a:solidFill>
                  <a:schemeClr val="tx1"/>
                </a:solidFill>
                <a:latin typeface="Georgia" pitchFamily="18" charset="0"/>
              </a:defRPr>
            </a:lvl5pPr>
            <a:lvl6pPr marL="2514847" indent="-228623" eaLnBrk="0" fontAlgn="base" hangingPunct="0">
              <a:spcBef>
                <a:spcPct val="0"/>
              </a:spcBef>
              <a:spcAft>
                <a:spcPct val="0"/>
              </a:spcAft>
              <a:defRPr sz="2800">
                <a:solidFill>
                  <a:schemeClr val="tx1"/>
                </a:solidFill>
                <a:latin typeface="Georgia" pitchFamily="18" charset="0"/>
              </a:defRPr>
            </a:lvl6pPr>
            <a:lvl7pPr marL="2972093" indent="-228623" eaLnBrk="0" fontAlgn="base" hangingPunct="0">
              <a:spcBef>
                <a:spcPct val="0"/>
              </a:spcBef>
              <a:spcAft>
                <a:spcPct val="0"/>
              </a:spcAft>
              <a:defRPr sz="2800">
                <a:solidFill>
                  <a:schemeClr val="tx1"/>
                </a:solidFill>
                <a:latin typeface="Georgia" pitchFamily="18" charset="0"/>
              </a:defRPr>
            </a:lvl7pPr>
            <a:lvl8pPr marL="3429338" indent="-228623" eaLnBrk="0" fontAlgn="base" hangingPunct="0">
              <a:spcBef>
                <a:spcPct val="0"/>
              </a:spcBef>
              <a:spcAft>
                <a:spcPct val="0"/>
              </a:spcAft>
              <a:defRPr sz="2800">
                <a:solidFill>
                  <a:schemeClr val="tx1"/>
                </a:solidFill>
                <a:latin typeface="Georgia" pitchFamily="18" charset="0"/>
              </a:defRPr>
            </a:lvl8pPr>
            <a:lvl9pPr marL="3886584" indent="-228623" eaLnBrk="0" fontAlgn="base" hangingPunct="0">
              <a:spcBef>
                <a:spcPct val="0"/>
              </a:spcBef>
              <a:spcAft>
                <a:spcPct val="0"/>
              </a:spcAft>
              <a:defRPr sz="2800">
                <a:solidFill>
                  <a:schemeClr val="tx1"/>
                </a:solidFill>
                <a:latin typeface="Georgia" pitchFamily="18" charset="0"/>
              </a:defRPr>
            </a:lvl9pPr>
          </a:lstStyle>
          <a:p>
            <a:pPr eaLnBrk="1" hangingPunct="1"/>
            <a:fld id="{66706533-2081-4211-9CF7-0DF6FE9D8064}" type="slidenum">
              <a:rPr lang="en-US" altLang="nb-NO" sz="1200">
                <a:latin typeface="Arial" charset="0"/>
              </a:rPr>
              <a:pPr eaLnBrk="1" hangingPunct="1"/>
              <a:t>8</a:t>
            </a:fld>
            <a:endParaRPr lang="en-US" altLang="nb-NO" sz="1200">
              <a:latin typeface="Arial" charset="0"/>
            </a:endParaRPr>
          </a:p>
        </p:txBody>
      </p:sp>
      <p:sp>
        <p:nvSpPr>
          <p:cNvPr id="51203" name="Rectangle 2"/>
          <p:cNvSpPr>
            <a:spLocks noGrp="1" noChangeArrowheads="1"/>
          </p:cNvSpPr>
          <p:nvPr>
            <p:ph type="body" idx="1"/>
          </p:nvPr>
        </p:nvSpPr>
        <p:spPr>
          <a:xfrm>
            <a:off x="886041" y="4643519"/>
            <a:ext cx="4871664" cy="44008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34" tIns="43718" rIns="87434" bIns="43718"/>
          <a:lstStyle/>
          <a:p>
            <a:pPr defTabSz="917667">
              <a:defRPr/>
            </a:pPr>
            <a:endParaRPr lang="nb-NO" altLang="nb-NO"/>
          </a:p>
        </p:txBody>
      </p:sp>
      <p:sp>
        <p:nvSpPr>
          <p:cNvPr id="51204" name="Rectangle 3"/>
          <p:cNvSpPr>
            <a:spLocks noGrp="1" noRot="1" noChangeAspect="1" noChangeArrowheads="1" noTextEdit="1"/>
          </p:cNvSpPr>
          <p:nvPr>
            <p:ph type="sldImg"/>
          </p:nvPr>
        </p:nvSpPr>
        <p:spPr>
          <a:xfrm>
            <a:off x="903288" y="622300"/>
            <a:ext cx="4849812" cy="3665538"/>
          </a:xfrm>
          <a:ln w="12700" cap="flat">
            <a:solidFill>
              <a:schemeClr val="tx1"/>
            </a:solidFill>
          </a:ln>
        </p:spPr>
      </p:sp>
    </p:spTree>
    <p:extLst>
      <p:ext uri="{BB962C8B-B14F-4D97-AF65-F5344CB8AC3E}">
        <p14:creationId xmlns:p14="http://schemas.microsoft.com/office/powerpoint/2010/main" val="3657740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eorgia" pitchFamily="18" charset="0"/>
              </a:defRPr>
            </a:lvl1pPr>
            <a:lvl2pPr marL="743022" indent="-285778" eaLnBrk="0" hangingPunct="0">
              <a:defRPr sz="2800">
                <a:solidFill>
                  <a:schemeClr val="tx1"/>
                </a:solidFill>
                <a:latin typeface="Georgia" pitchFamily="18" charset="0"/>
              </a:defRPr>
            </a:lvl2pPr>
            <a:lvl3pPr marL="1143113" indent="-228623" eaLnBrk="0" hangingPunct="0">
              <a:defRPr sz="2800">
                <a:solidFill>
                  <a:schemeClr val="tx1"/>
                </a:solidFill>
                <a:latin typeface="Georgia" pitchFamily="18" charset="0"/>
              </a:defRPr>
            </a:lvl3pPr>
            <a:lvl4pPr marL="1600359" indent="-228623" eaLnBrk="0" hangingPunct="0">
              <a:defRPr sz="2800">
                <a:solidFill>
                  <a:schemeClr val="tx1"/>
                </a:solidFill>
                <a:latin typeface="Georgia" pitchFamily="18" charset="0"/>
              </a:defRPr>
            </a:lvl4pPr>
            <a:lvl5pPr marL="2057603" indent="-228623" eaLnBrk="0" hangingPunct="0">
              <a:defRPr sz="2800">
                <a:solidFill>
                  <a:schemeClr val="tx1"/>
                </a:solidFill>
                <a:latin typeface="Georgia" pitchFamily="18" charset="0"/>
              </a:defRPr>
            </a:lvl5pPr>
            <a:lvl6pPr marL="2514847" indent="-228623" eaLnBrk="0" fontAlgn="base" hangingPunct="0">
              <a:spcBef>
                <a:spcPct val="0"/>
              </a:spcBef>
              <a:spcAft>
                <a:spcPct val="0"/>
              </a:spcAft>
              <a:defRPr sz="2800">
                <a:solidFill>
                  <a:schemeClr val="tx1"/>
                </a:solidFill>
                <a:latin typeface="Georgia" pitchFamily="18" charset="0"/>
              </a:defRPr>
            </a:lvl6pPr>
            <a:lvl7pPr marL="2972093" indent="-228623" eaLnBrk="0" fontAlgn="base" hangingPunct="0">
              <a:spcBef>
                <a:spcPct val="0"/>
              </a:spcBef>
              <a:spcAft>
                <a:spcPct val="0"/>
              </a:spcAft>
              <a:defRPr sz="2800">
                <a:solidFill>
                  <a:schemeClr val="tx1"/>
                </a:solidFill>
                <a:latin typeface="Georgia" pitchFamily="18" charset="0"/>
              </a:defRPr>
            </a:lvl7pPr>
            <a:lvl8pPr marL="3429338" indent="-228623" eaLnBrk="0" fontAlgn="base" hangingPunct="0">
              <a:spcBef>
                <a:spcPct val="0"/>
              </a:spcBef>
              <a:spcAft>
                <a:spcPct val="0"/>
              </a:spcAft>
              <a:defRPr sz="2800">
                <a:solidFill>
                  <a:schemeClr val="tx1"/>
                </a:solidFill>
                <a:latin typeface="Georgia" pitchFamily="18" charset="0"/>
              </a:defRPr>
            </a:lvl8pPr>
            <a:lvl9pPr marL="3886584" indent="-228623" eaLnBrk="0" fontAlgn="base" hangingPunct="0">
              <a:spcBef>
                <a:spcPct val="0"/>
              </a:spcBef>
              <a:spcAft>
                <a:spcPct val="0"/>
              </a:spcAft>
              <a:defRPr sz="2800">
                <a:solidFill>
                  <a:schemeClr val="tx1"/>
                </a:solidFill>
                <a:latin typeface="Georgia" pitchFamily="18" charset="0"/>
              </a:defRPr>
            </a:lvl9pPr>
          </a:lstStyle>
          <a:p>
            <a:pPr eaLnBrk="1" hangingPunct="1"/>
            <a:fld id="{AFC9CA94-DAC5-4631-A74B-F78103FA5525}" type="slidenum">
              <a:rPr lang="en-US" altLang="nb-NO" sz="1200">
                <a:latin typeface="Arial" charset="0"/>
              </a:rPr>
              <a:pPr eaLnBrk="1" hangingPunct="1"/>
              <a:t>9</a:t>
            </a:fld>
            <a:endParaRPr lang="en-US" altLang="nb-NO" sz="1200">
              <a:latin typeface="Arial" charset="0"/>
            </a:endParaRPr>
          </a:p>
        </p:txBody>
      </p:sp>
      <p:sp>
        <p:nvSpPr>
          <p:cNvPr id="40963" name="Rectangle 2"/>
          <p:cNvSpPr>
            <a:spLocks noGrp="1" noChangeArrowheads="1"/>
          </p:cNvSpPr>
          <p:nvPr>
            <p:ph type="body" idx="1"/>
          </p:nvPr>
        </p:nvSpPr>
        <p:spPr>
          <a:xfrm>
            <a:off x="886041" y="4643519"/>
            <a:ext cx="4871664" cy="44008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34" tIns="43718" rIns="87434" bIns="43718"/>
          <a:lstStyle/>
          <a:p>
            <a:pPr defTabSz="917667">
              <a:defRPr/>
            </a:pPr>
            <a:endParaRPr lang="nb-NO" altLang="nb-NO"/>
          </a:p>
          <a:p>
            <a:pPr defTabSz="917667"/>
            <a:r>
              <a:rPr lang="nb-NO" altLang="nb-NO"/>
              <a:t>Viktig</a:t>
            </a:r>
            <a:r>
              <a:rPr lang="nb-NO" altLang="nb-NO" baseline="0"/>
              <a:t> og alvorlig tema</a:t>
            </a:r>
            <a:endParaRPr lang="nb-NO" altLang="nb-NO"/>
          </a:p>
        </p:txBody>
      </p:sp>
      <p:sp>
        <p:nvSpPr>
          <p:cNvPr id="40964" name="Rectangle 3"/>
          <p:cNvSpPr>
            <a:spLocks noGrp="1" noRot="1" noChangeAspect="1" noChangeArrowheads="1" noTextEdit="1"/>
          </p:cNvSpPr>
          <p:nvPr>
            <p:ph type="sldImg"/>
          </p:nvPr>
        </p:nvSpPr>
        <p:spPr>
          <a:xfrm>
            <a:off x="903288" y="622300"/>
            <a:ext cx="4849812" cy="3665538"/>
          </a:xfrm>
          <a:ln w="12700" cap="flat">
            <a:solidFill>
              <a:schemeClr val="tx1"/>
            </a:solidFill>
          </a:ln>
        </p:spPr>
      </p:sp>
    </p:spTree>
    <p:extLst>
      <p:ext uri="{BB962C8B-B14F-4D97-AF65-F5344CB8AC3E}">
        <p14:creationId xmlns:p14="http://schemas.microsoft.com/office/powerpoint/2010/main" val="2573892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9161" y="6410945"/>
            <a:ext cx="4069088" cy="1170434"/>
          </a:xfrm>
          <a:prstGeom prst="rect">
            <a:avLst/>
          </a:prstGeom>
        </p:spPr>
      </p:pic>
      <p:pic>
        <p:nvPicPr>
          <p:cNvPr id="4" name="Bild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000" y="673200"/>
            <a:ext cx="780290" cy="1557531"/>
          </a:xfrm>
          <a:prstGeom prst="rect">
            <a:avLst/>
          </a:prstGeom>
        </p:spPr>
      </p:pic>
      <p:sp>
        <p:nvSpPr>
          <p:cNvPr id="5" name="Tittel 1"/>
          <p:cNvSpPr>
            <a:spLocks noGrp="1"/>
          </p:cNvSpPr>
          <p:nvPr>
            <p:ph type="ctrTitle" hasCustomPrompt="1"/>
          </p:nvPr>
        </p:nvSpPr>
        <p:spPr>
          <a:xfrm>
            <a:off x="1116162" y="1504950"/>
            <a:ext cx="7151538" cy="3176372"/>
          </a:xfrm>
        </p:spPr>
        <p:txBody>
          <a:bodyPr anchor="b">
            <a:noAutofit/>
          </a:bodyPr>
          <a:lstStyle>
            <a:lvl1pPr>
              <a:defRPr sz="4000" b="0" cap="all" baseline="0">
                <a:solidFill>
                  <a:srgbClr val="003A54"/>
                </a:solidFill>
              </a:defRPr>
            </a:lvl1pPr>
          </a:lstStyle>
          <a:p>
            <a:r>
              <a:rPr lang="nb-NO"/>
              <a:t>Tittel</a:t>
            </a:r>
          </a:p>
        </p:txBody>
      </p:sp>
      <p:sp>
        <p:nvSpPr>
          <p:cNvPr id="6" name="Plassholder for tekst 8"/>
          <p:cNvSpPr>
            <a:spLocks noGrp="1"/>
          </p:cNvSpPr>
          <p:nvPr>
            <p:ph type="body" sz="quarter" idx="10" hasCustomPrompt="1"/>
          </p:nvPr>
        </p:nvSpPr>
        <p:spPr>
          <a:xfrm>
            <a:off x="1116011" y="4678635"/>
            <a:ext cx="7153200" cy="914400"/>
          </a:xfrm>
        </p:spPr>
        <p:txBody>
          <a:bodyPr>
            <a:normAutofit/>
          </a:bodyPr>
          <a:lstStyle>
            <a:lvl1pPr marL="0" indent="0">
              <a:buNone/>
              <a:defRPr sz="2000" cap="none" normalizeH="0" baseline="0">
                <a:solidFill>
                  <a:srgbClr val="A89449"/>
                </a:solidFill>
              </a:defRPr>
            </a:lvl1pPr>
          </a:lstStyle>
          <a:p>
            <a:pPr lvl="0"/>
            <a:r>
              <a:rPr lang="nb-NO"/>
              <a:t>Undertittel</a:t>
            </a:r>
          </a:p>
        </p:txBody>
      </p:sp>
    </p:spTree>
    <p:extLst>
      <p:ext uri="{BB962C8B-B14F-4D97-AF65-F5344CB8AC3E}">
        <p14:creationId xmlns:p14="http://schemas.microsoft.com/office/powerpoint/2010/main" val="10152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5A192C61-E248-44FD-9E47-C07A6E7AB8B7}" type="datetime1">
              <a:rPr lang="nb-NO" smtClean="0"/>
              <a:t>31.10.2023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bilde 7"/>
          <p:cNvSpPr>
            <a:spLocks noGrp="1"/>
          </p:cNvSpPr>
          <p:nvPr>
            <p:ph type="pic" sz="quarter" idx="13" hasCustomPrompt="1"/>
          </p:nvPr>
        </p:nvSpPr>
        <p:spPr>
          <a:xfrm>
            <a:off x="631156" y="1720800"/>
            <a:ext cx="4320000" cy="4363200"/>
          </a:xfrm>
          <a:solidFill>
            <a:schemeClr val="accent2"/>
          </a:solidFill>
        </p:spPr>
        <p:txBody>
          <a:bodyPr tIns="1620000"/>
          <a:lstStyle>
            <a:lvl1pPr marL="0" indent="0" algn="ctr">
              <a:buNone/>
              <a:defRPr baseline="0"/>
            </a:lvl1pPr>
          </a:lstStyle>
          <a:p>
            <a:r>
              <a:rPr lang="nb-NO"/>
              <a:t>Sett inn bilde</a:t>
            </a:r>
          </a:p>
        </p:txBody>
      </p:sp>
      <p:sp>
        <p:nvSpPr>
          <p:cNvPr id="7" name="Plassholder for bilde 7"/>
          <p:cNvSpPr>
            <a:spLocks noGrp="1"/>
          </p:cNvSpPr>
          <p:nvPr>
            <p:ph type="pic" sz="quarter" idx="14" hasCustomPrompt="1"/>
          </p:nvPr>
        </p:nvSpPr>
        <p:spPr>
          <a:xfrm>
            <a:off x="5082373" y="1720800"/>
            <a:ext cx="4320000" cy="4363200"/>
          </a:xfrm>
          <a:solidFill>
            <a:schemeClr val="accent2"/>
          </a:solidFill>
        </p:spPr>
        <p:txBody>
          <a:bodyPr tIns="1620000"/>
          <a:lstStyle>
            <a:lvl1pPr marL="0" indent="0" algn="ctr">
              <a:buNone/>
              <a:defRPr baseline="0"/>
            </a:lvl1pPr>
          </a:lstStyle>
          <a:p>
            <a:r>
              <a:rPr lang="nb-NO"/>
              <a:t>Sett inn bilde</a:t>
            </a:r>
          </a:p>
        </p:txBody>
      </p:sp>
    </p:spTree>
    <p:extLst>
      <p:ext uri="{BB962C8B-B14F-4D97-AF65-F5344CB8AC3E}">
        <p14:creationId xmlns:p14="http://schemas.microsoft.com/office/powerpoint/2010/main" val="328514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bilde - t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E9978A59-5B52-4FFC-80CC-494697724D96}" type="datetime1">
              <a:rPr lang="nb-NO" smtClean="0"/>
              <a:t>31.10.2023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bilde 7"/>
          <p:cNvSpPr>
            <a:spLocks noGrp="1"/>
          </p:cNvSpPr>
          <p:nvPr>
            <p:ph type="pic" sz="quarter" idx="13" hasCustomPrompt="1"/>
          </p:nvPr>
        </p:nvSpPr>
        <p:spPr>
          <a:xfrm>
            <a:off x="631156" y="1720800"/>
            <a:ext cx="4381200" cy="4363200"/>
          </a:xfrm>
          <a:solidFill>
            <a:schemeClr val="accent2"/>
          </a:solidFill>
        </p:spPr>
        <p:txBody>
          <a:bodyPr tIns="1620000"/>
          <a:lstStyle>
            <a:lvl1pPr marL="0" indent="0" algn="ctr">
              <a:buNone/>
              <a:defRPr baseline="0"/>
            </a:lvl1pPr>
          </a:lstStyle>
          <a:p>
            <a:r>
              <a:rPr lang="nb-NO"/>
              <a:t>Sett inn bilde</a:t>
            </a:r>
          </a:p>
        </p:txBody>
      </p:sp>
      <p:sp>
        <p:nvSpPr>
          <p:cNvPr id="7" name="Plassholder for bilde 7"/>
          <p:cNvSpPr>
            <a:spLocks noGrp="1"/>
          </p:cNvSpPr>
          <p:nvPr>
            <p:ph type="pic" sz="quarter" idx="14" hasCustomPrompt="1"/>
          </p:nvPr>
        </p:nvSpPr>
        <p:spPr>
          <a:xfrm>
            <a:off x="5019452" y="1720800"/>
            <a:ext cx="4381200" cy="4363200"/>
          </a:xfrm>
          <a:solidFill>
            <a:schemeClr val="accent2"/>
          </a:solidFill>
        </p:spPr>
        <p:txBody>
          <a:bodyPr tIns="1620000"/>
          <a:lstStyle>
            <a:lvl1pPr marL="0" indent="0" algn="ctr">
              <a:buNone/>
              <a:defRPr baseline="0"/>
            </a:lvl1pPr>
          </a:lstStyle>
          <a:p>
            <a:r>
              <a:rPr lang="nb-NO"/>
              <a:t>Sett inn bilde</a:t>
            </a:r>
          </a:p>
        </p:txBody>
      </p:sp>
    </p:spTree>
    <p:extLst>
      <p:ext uri="{BB962C8B-B14F-4D97-AF65-F5344CB8AC3E}">
        <p14:creationId xmlns:p14="http://schemas.microsoft.com/office/powerpoint/2010/main" val="1294425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AA56986B-4220-431B-84E6-0C2F18C57B5A}" type="datetime1">
              <a:rPr lang="nb-NO" smtClean="0"/>
              <a:t>31.10.2023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1762821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95E0E81-0328-4994-A0BC-98E8B66B03DF}" type="datetime1">
              <a:rPr lang="nb-NO" smtClean="0"/>
              <a:t>31.10.2023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326557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slide #2">
    <p:spTree>
      <p:nvGrpSpPr>
        <p:cNvPr id="1" name=""/>
        <p:cNvGrpSpPr/>
        <p:nvPr/>
      </p:nvGrpSpPr>
      <p:grpSpPr>
        <a:xfrm>
          <a:off x="0" y="0"/>
          <a:ext cx="0" cy="0"/>
          <a:chOff x="0" y="0"/>
          <a:chExt cx="0" cy="0"/>
        </a:xfrm>
      </p:grpSpPr>
      <p:sp>
        <p:nvSpPr>
          <p:cNvPr id="10" name="Plassholder for bilde 7"/>
          <p:cNvSpPr>
            <a:spLocks noGrp="1"/>
          </p:cNvSpPr>
          <p:nvPr>
            <p:ph type="pic" sz="quarter" idx="14"/>
          </p:nvPr>
        </p:nvSpPr>
        <p:spPr>
          <a:xfrm>
            <a:off x="806400" y="2509200"/>
            <a:ext cx="4116452" cy="4244400"/>
          </a:xfrm>
          <a:blipFill dpi="0" rotWithShape="1">
            <a:blip r:embed="rId2"/>
            <a:srcRect/>
            <a:stretch>
              <a:fillRect/>
            </a:stretch>
          </a:blipFill>
        </p:spPr>
        <p:txBody>
          <a:bodyPr tIns="1080000"/>
          <a:lstStyle>
            <a:lvl1pPr marL="0" indent="0" algn="ctr">
              <a:buNone/>
              <a:defRPr baseline="0">
                <a:solidFill>
                  <a:schemeClr val="bg1"/>
                </a:solidFill>
              </a:defRPr>
            </a:lvl1pPr>
          </a:lstStyle>
          <a:p>
            <a:r>
              <a:rPr lang="en-US"/>
              <a:t>Click icon to add picture</a:t>
            </a:r>
            <a:endParaRPr lang="nb-NO" dirty="0"/>
          </a:p>
        </p:txBody>
      </p:sp>
      <p:sp>
        <p:nvSpPr>
          <p:cNvPr id="14" name="Rektangel 13"/>
          <p:cNvSpPr/>
          <p:nvPr userDrawn="1"/>
        </p:nvSpPr>
        <p:spPr>
          <a:xfrm>
            <a:off x="5076602" y="2509200"/>
            <a:ext cx="4186198" cy="4244400"/>
          </a:xfrm>
          <a:prstGeom prst="rect">
            <a:avLst/>
          </a:prstGeom>
          <a:solidFill>
            <a:srgbClr val="003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a:solidFill>
                <a:srgbClr val="00314A"/>
              </a:solidFill>
            </a:endParaRPr>
          </a:p>
        </p:txBody>
      </p:sp>
      <p:sp>
        <p:nvSpPr>
          <p:cNvPr id="2" name="Tittel 1"/>
          <p:cNvSpPr>
            <a:spLocks noGrp="1"/>
          </p:cNvSpPr>
          <p:nvPr>
            <p:ph type="title"/>
          </p:nvPr>
        </p:nvSpPr>
        <p:spPr>
          <a:xfrm>
            <a:off x="5334000" y="2787377"/>
            <a:ext cx="3703042" cy="1497310"/>
          </a:xfrm>
        </p:spPr>
        <p:txBody>
          <a:bodyPr anchor="t">
            <a:normAutofit/>
          </a:bodyPr>
          <a:lstStyle>
            <a:lvl1pPr>
              <a:defRPr sz="2400" b="0" cap="none" baseline="0">
                <a:solidFill>
                  <a:schemeClr val="bg1"/>
                </a:solidFill>
              </a:defRPr>
            </a:lvl1pPr>
          </a:lstStyle>
          <a:p>
            <a:r>
              <a:rPr lang="en-US"/>
              <a:t>Click to edit Master title style</a:t>
            </a:r>
            <a:endParaRPr lang="nb-NO" dirty="0"/>
          </a:p>
        </p:txBody>
      </p:sp>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400" y="687600"/>
            <a:ext cx="732455" cy="1422815"/>
          </a:xfrm>
          <a:prstGeom prst="rect">
            <a:avLst/>
          </a:prstGeom>
        </p:spPr>
      </p:pic>
    </p:spTree>
    <p:extLst>
      <p:ext uri="{BB962C8B-B14F-4D97-AF65-F5344CB8AC3E}">
        <p14:creationId xmlns:p14="http://schemas.microsoft.com/office/powerpoint/2010/main" val="2691942209"/>
      </p:ext>
    </p:extLst>
  </p:cSld>
  <p:clrMapOvr>
    <a:masterClrMapping/>
  </p:clrMapOvr>
  <p:extLst>
    <p:ext uri="{DCECCB84-F9BA-43D5-87BE-67443E8EF086}">
      <p15:sldGuideLst xmlns:p15="http://schemas.microsoft.com/office/powerpoint/2012/main">
        <p15:guide id="1" orient="horz" pos="2381">
          <p15:clr>
            <a:srgbClr val="FBAE40"/>
          </p15:clr>
        </p15:guide>
        <p15:guide id="2" pos="31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FCB117-46AB-44E9-A5CD-D357CE4EF407}"/>
              </a:ext>
            </a:extLst>
          </p:cNvPr>
          <p:cNvSpPr>
            <a:spLocks noGrp="1"/>
          </p:cNvSpPr>
          <p:nvPr>
            <p:ph type="ctrTitle"/>
          </p:nvPr>
        </p:nvSpPr>
        <p:spPr>
          <a:xfrm>
            <a:off x="486160" y="1833725"/>
            <a:ext cx="4883054" cy="498468"/>
          </a:xfrm>
          <a:prstGeom prst="rect">
            <a:avLst/>
          </a:prstGeom>
        </p:spPr>
        <p:txBody>
          <a:bodyPr anchor="b"/>
          <a:lstStyle>
            <a:lvl1pPr algn="l">
              <a:defRPr sz="2299">
                <a:solidFill>
                  <a:schemeClr val="tx1">
                    <a:lumMod val="75000"/>
                    <a:lumOff val="25000"/>
                  </a:schemeClr>
                </a:solidFill>
              </a:defRPr>
            </a:lvl1pPr>
          </a:lstStyle>
          <a:p>
            <a:r>
              <a:rPr lang="nb-NO"/>
              <a:t>Klikk for å redigere tittelstil</a:t>
            </a:r>
          </a:p>
        </p:txBody>
      </p:sp>
      <p:sp>
        <p:nvSpPr>
          <p:cNvPr id="4" name="Plassholder for tekst 4">
            <a:extLst>
              <a:ext uri="{FF2B5EF4-FFF2-40B4-BE49-F238E27FC236}">
                <a16:creationId xmlns:a16="http://schemas.microsoft.com/office/drawing/2014/main" id="{3923142F-DC7F-1169-972E-A1E5C7581AFD}"/>
              </a:ext>
            </a:extLst>
          </p:cNvPr>
          <p:cNvSpPr>
            <a:spLocks noGrp="1"/>
          </p:cNvSpPr>
          <p:nvPr>
            <p:ph type="body" sz="quarter" idx="10"/>
          </p:nvPr>
        </p:nvSpPr>
        <p:spPr>
          <a:xfrm>
            <a:off x="486160" y="2944036"/>
            <a:ext cx="3543617" cy="1083432"/>
          </a:xfrm>
          <a:prstGeom prst="rect">
            <a:avLst/>
          </a:prstGeom>
        </p:spPr>
        <p:txBody>
          <a:bodyPr/>
          <a:lstStyle>
            <a:lvl1pPr marL="0" indent="0">
              <a:buNone/>
              <a:defRPr sz="1314">
                <a:latin typeface="Arial" panose="020B0604020202020204" pitchFamily="34" charset="0"/>
                <a:cs typeface="Arial" panose="020B0604020202020204" pitchFamily="34" charset="0"/>
              </a:defRPr>
            </a:lvl1pPr>
            <a:lvl2pPr marL="375361" indent="0">
              <a:buNone/>
              <a:defRPr sz="1314">
                <a:latin typeface="Arial" panose="020B0604020202020204" pitchFamily="34" charset="0"/>
                <a:cs typeface="Arial" panose="020B0604020202020204" pitchFamily="34" charset="0"/>
              </a:defRPr>
            </a:lvl2pPr>
            <a:lvl3pPr marL="750722" indent="0">
              <a:buNone/>
              <a:defRPr sz="1314">
                <a:latin typeface="Arial" panose="020B0604020202020204" pitchFamily="34" charset="0"/>
                <a:cs typeface="Arial" panose="020B0604020202020204" pitchFamily="34" charset="0"/>
              </a:defRPr>
            </a:lvl3pPr>
            <a:lvl4pPr marL="1126084" indent="0">
              <a:buNone/>
              <a:defRPr sz="1314">
                <a:latin typeface="Arial" panose="020B0604020202020204" pitchFamily="34" charset="0"/>
                <a:cs typeface="Arial" panose="020B0604020202020204" pitchFamily="34" charset="0"/>
              </a:defRPr>
            </a:lvl4pPr>
            <a:lvl5pPr marL="1501445" indent="0">
              <a:buNone/>
              <a:defRPr sz="1314">
                <a:latin typeface="Arial" panose="020B0604020202020204" pitchFamily="34" charset="0"/>
                <a:cs typeface="Arial" panose="020B0604020202020204" pitchFamily="34" charset="0"/>
              </a:defRPr>
            </a:lvl5pPr>
          </a:lstStyle>
          <a:p>
            <a:pPr lvl="0"/>
            <a:r>
              <a:rPr lang="nb-NO" dirty="0"/>
              <a:t>Klikk for å redigere tekststiler i malen</a:t>
            </a:r>
          </a:p>
        </p:txBody>
      </p:sp>
    </p:spTree>
    <p:extLst>
      <p:ext uri="{BB962C8B-B14F-4D97-AF65-F5344CB8AC3E}">
        <p14:creationId xmlns:p14="http://schemas.microsoft.com/office/powerpoint/2010/main" val="3417807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FCB117-46AB-44E9-A5CD-D357CE4EF407}"/>
              </a:ext>
            </a:extLst>
          </p:cNvPr>
          <p:cNvSpPr>
            <a:spLocks noGrp="1"/>
          </p:cNvSpPr>
          <p:nvPr>
            <p:ph type="ctrTitle"/>
          </p:nvPr>
        </p:nvSpPr>
        <p:spPr>
          <a:xfrm>
            <a:off x="486160" y="1833725"/>
            <a:ext cx="4883054" cy="498468"/>
          </a:xfrm>
          <a:prstGeom prst="rect">
            <a:avLst/>
          </a:prstGeom>
        </p:spPr>
        <p:txBody>
          <a:bodyPr anchor="b"/>
          <a:lstStyle>
            <a:lvl1pPr algn="l">
              <a:defRPr sz="2299">
                <a:solidFill>
                  <a:srgbClr val="EE7203"/>
                </a:solidFill>
              </a:defRPr>
            </a:lvl1pPr>
          </a:lstStyle>
          <a:p>
            <a:r>
              <a:rPr lang="nb-NO"/>
              <a:t>Klikk for å redigere tittelstil</a:t>
            </a:r>
          </a:p>
        </p:txBody>
      </p:sp>
      <p:sp>
        <p:nvSpPr>
          <p:cNvPr id="3" name="Undertittel 2">
            <a:extLst>
              <a:ext uri="{FF2B5EF4-FFF2-40B4-BE49-F238E27FC236}">
                <a16:creationId xmlns:a16="http://schemas.microsoft.com/office/drawing/2014/main" id="{78B6C262-E2E8-4ED5-8D12-5A3C90C7C4D5}"/>
              </a:ext>
            </a:extLst>
          </p:cNvPr>
          <p:cNvSpPr>
            <a:spLocks noGrp="1"/>
          </p:cNvSpPr>
          <p:nvPr>
            <p:ph type="subTitle" idx="1"/>
          </p:nvPr>
        </p:nvSpPr>
        <p:spPr>
          <a:xfrm>
            <a:off x="486160" y="2944036"/>
            <a:ext cx="3624757" cy="1825554"/>
          </a:xfrm>
          <a:prstGeom prst="rect">
            <a:avLst/>
          </a:prstGeom>
        </p:spPr>
        <p:txBody>
          <a:bodyPr/>
          <a:lstStyle>
            <a:lvl1pPr marL="0" indent="0" algn="l">
              <a:buNone/>
              <a:defRPr sz="1314"/>
            </a:lvl1pPr>
            <a:lvl2pPr marL="375361" indent="0" algn="ctr">
              <a:buNone/>
              <a:defRPr sz="1642"/>
            </a:lvl2pPr>
            <a:lvl3pPr marL="750722" indent="0" algn="ctr">
              <a:buNone/>
              <a:defRPr sz="1478"/>
            </a:lvl3pPr>
            <a:lvl4pPr marL="1126084" indent="0" algn="ctr">
              <a:buNone/>
              <a:defRPr sz="1314"/>
            </a:lvl4pPr>
            <a:lvl5pPr marL="1501445" indent="0" algn="ctr">
              <a:buNone/>
              <a:defRPr sz="1314"/>
            </a:lvl5pPr>
            <a:lvl6pPr marL="1876806" indent="0" algn="ctr">
              <a:buNone/>
              <a:defRPr sz="1314"/>
            </a:lvl6pPr>
            <a:lvl7pPr marL="2252167" indent="0" algn="ctr">
              <a:buNone/>
              <a:defRPr sz="1314"/>
            </a:lvl7pPr>
            <a:lvl8pPr marL="2627528" indent="0" algn="ctr">
              <a:buNone/>
              <a:defRPr sz="1314"/>
            </a:lvl8pPr>
            <a:lvl9pPr marL="3002890" indent="0" algn="ctr">
              <a:buNone/>
              <a:defRPr sz="1314"/>
            </a:lvl9pPr>
          </a:lstStyle>
          <a:p>
            <a:r>
              <a:rPr lang="nb-NO"/>
              <a:t>Klikk for å redigere undertittelstil i malen</a:t>
            </a:r>
          </a:p>
        </p:txBody>
      </p:sp>
    </p:spTree>
    <p:extLst>
      <p:ext uri="{BB962C8B-B14F-4D97-AF65-F5344CB8AC3E}">
        <p14:creationId xmlns:p14="http://schemas.microsoft.com/office/powerpoint/2010/main" val="347549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FCB117-46AB-44E9-A5CD-D357CE4EF407}"/>
              </a:ext>
            </a:extLst>
          </p:cNvPr>
          <p:cNvSpPr>
            <a:spLocks noGrp="1"/>
          </p:cNvSpPr>
          <p:nvPr>
            <p:ph type="ctrTitle"/>
          </p:nvPr>
        </p:nvSpPr>
        <p:spPr>
          <a:xfrm>
            <a:off x="486160" y="1833725"/>
            <a:ext cx="4883054" cy="498468"/>
          </a:xfrm>
          <a:prstGeom prst="rect">
            <a:avLst/>
          </a:prstGeom>
        </p:spPr>
        <p:txBody>
          <a:bodyPr anchor="b"/>
          <a:lstStyle>
            <a:lvl1pPr algn="l">
              <a:defRPr sz="2299">
                <a:solidFill>
                  <a:srgbClr val="EE7203"/>
                </a:solidFill>
              </a:defRPr>
            </a:lvl1pPr>
          </a:lstStyle>
          <a:p>
            <a:r>
              <a:rPr lang="nb-NO"/>
              <a:t>Klikk for å redigere tittelstil</a:t>
            </a:r>
          </a:p>
        </p:txBody>
      </p:sp>
      <p:sp>
        <p:nvSpPr>
          <p:cNvPr id="4" name="Plassholder for tekst 4">
            <a:extLst>
              <a:ext uri="{FF2B5EF4-FFF2-40B4-BE49-F238E27FC236}">
                <a16:creationId xmlns:a16="http://schemas.microsoft.com/office/drawing/2014/main" id="{FF3E4FF1-A3BC-6B5D-4604-2F21FC673B64}"/>
              </a:ext>
            </a:extLst>
          </p:cNvPr>
          <p:cNvSpPr>
            <a:spLocks noGrp="1"/>
          </p:cNvSpPr>
          <p:nvPr>
            <p:ph type="body" sz="quarter" idx="10"/>
          </p:nvPr>
        </p:nvSpPr>
        <p:spPr>
          <a:xfrm>
            <a:off x="486160" y="2944036"/>
            <a:ext cx="3543617" cy="1083432"/>
          </a:xfrm>
          <a:prstGeom prst="rect">
            <a:avLst/>
          </a:prstGeom>
        </p:spPr>
        <p:txBody>
          <a:bodyPr/>
          <a:lstStyle>
            <a:lvl1pPr marL="0" indent="0">
              <a:buNone/>
              <a:defRPr sz="1314">
                <a:latin typeface="Arial" panose="020B0604020202020204" pitchFamily="34" charset="0"/>
                <a:cs typeface="Arial" panose="020B0604020202020204" pitchFamily="34" charset="0"/>
              </a:defRPr>
            </a:lvl1pPr>
            <a:lvl2pPr marL="375361" indent="0">
              <a:buNone/>
              <a:defRPr sz="1314">
                <a:latin typeface="Arial" panose="020B0604020202020204" pitchFamily="34" charset="0"/>
                <a:cs typeface="Arial" panose="020B0604020202020204" pitchFamily="34" charset="0"/>
              </a:defRPr>
            </a:lvl2pPr>
            <a:lvl3pPr marL="750722" indent="0">
              <a:buNone/>
              <a:defRPr sz="1314">
                <a:latin typeface="Arial" panose="020B0604020202020204" pitchFamily="34" charset="0"/>
                <a:cs typeface="Arial" panose="020B0604020202020204" pitchFamily="34" charset="0"/>
              </a:defRPr>
            </a:lvl3pPr>
            <a:lvl4pPr marL="1126084" indent="0">
              <a:buNone/>
              <a:defRPr sz="1314">
                <a:latin typeface="Arial" panose="020B0604020202020204" pitchFamily="34" charset="0"/>
                <a:cs typeface="Arial" panose="020B0604020202020204" pitchFamily="34" charset="0"/>
              </a:defRPr>
            </a:lvl4pPr>
            <a:lvl5pPr marL="1501445" indent="0">
              <a:buNone/>
              <a:defRPr sz="1314">
                <a:latin typeface="Arial" panose="020B0604020202020204" pitchFamily="34" charset="0"/>
                <a:cs typeface="Arial" panose="020B0604020202020204" pitchFamily="34" charset="0"/>
              </a:defRPr>
            </a:lvl5pPr>
          </a:lstStyle>
          <a:p>
            <a:pPr lvl="0"/>
            <a:r>
              <a:rPr lang="nb-NO" dirty="0"/>
              <a:t>Klikk for å redigere tekststiler i malen</a:t>
            </a:r>
          </a:p>
        </p:txBody>
      </p:sp>
    </p:spTree>
    <p:extLst>
      <p:ext uri="{BB962C8B-B14F-4D97-AF65-F5344CB8AC3E}">
        <p14:creationId xmlns:p14="http://schemas.microsoft.com/office/powerpoint/2010/main" val="347549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D0B545C-6770-4781-A5C5-C9DB65C4C4D4}"/>
              </a:ext>
            </a:extLst>
          </p:cNvPr>
          <p:cNvSpPr>
            <a:spLocks noGrp="1"/>
          </p:cNvSpPr>
          <p:nvPr>
            <p:ph type="ctrTitle"/>
          </p:nvPr>
        </p:nvSpPr>
        <p:spPr>
          <a:xfrm>
            <a:off x="983045" y="3348403"/>
            <a:ext cx="8043098" cy="864458"/>
          </a:xfrm>
          <a:prstGeom prst="rect">
            <a:avLst/>
          </a:prstGeom>
        </p:spPr>
        <p:txBody>
          <a:bodyPr anchor="b"/>
          <a:lstStyle>
            <a:lvl1pPr algn="ctr">
              <a:defRPr sz="4433" b="1">
                <a:solidFill>
                  <a:srgbClr val="EE7203"/>
                </a:solidFill>
                <a:latin typeface="Arial" panose="020B0604020202020204" pitchFamily="34" charset="0"/>
                <a:cs typeface="Arial" panose="020B0604020202020204" pitchFamily="34" charset="0"/>
              </a:defRPr>
            </a:lvl1pPr>
          </a:lstStyle>
          <a:p>
            <a:r>
              <a:rPr lang="nb-NO"/>
              <a:t>Klikk for å redigere tittelstil</a:t>
            </a:r>
          </a:p>
        </p:txBody>
      </p:sp>
    </p:spTree>
    <p:extLst>
      <p:ext uri="{BB962C8B-B14F-4D97-AF65-F5344CB8AC3E}">
        <p14:creationId xmlns:p14="http://schemas.microsoft.com/office/powerpoint/2010/main" val="4005608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79F94738-D034-4B5F-8092-F30473D779E8}"/>
              </a:ext>
            </a:extLst>
          </p:cNvPr>
          <p:cNvSpPr>
            <a:spLocks noGrp="1"/>
          </p:cNvSpPr>
          <p:nvPr>
            <p:ph type="ctrTitle"/>
          </p:nvPr>
        </p:nvSpPr>
        <p:spPr>
          <a:xfrm>
            <a:off x="486160" y="1833723"/>
            <a:ext cx="4883054" cy="498468"/>
          </a:xfrm>
          <a:prstGeom prst="rect">
            <a:avLst/>
          </a:prstGeom>
        </p:spPr>
        <p:txBody>
          <a:bodyPr anchor="b"/>
          <a:lstStyle>
            <a:lvl1pPr algn="l">
              <a:defRPr sz="2299" b="1">
                <a:solidFill>
                  <a:srgbClr val="EE7203"/>
                </a:solidFill>
                <a:latin typeface="Arial" panose="020B0604020202020204" pitchFamily="34" charset="0"/>
                <a:cs typeface="Arial" panose="020B0604020202020204" pitchFamily="34" charset="0"/>
              </a:defRPr>
            </a:lvl1pPr>
          </a:lstStyle>
          <a:p>
            <a:r>
              <a:rPr lang="nb-NO"/>
              <a:t>Klikk for å redigere tittelstil</a:t>
            </a:r>
          </a:p>
        </p:txBody>
      </p:sp>
      <p:sp>
        <p:nvSpPr>
          <p:cNvPr id="5" name="Plassholder for tekst 4">
            <a:extLst>
              <a:ext uri="{FF2B5EF4-FFF2-40B4-BE49-F238E27FC236}">
                <a16:creationId xmlns:a16="http://schemas.microsoft.com/office/drawing/2014/main" id="{468E940B-BB6C-D2E4-D072-3B70130ED1C1}"/>
              </a:ext>
            </a:extLst>
          </p:cNvPr>
          <p:cNvSpPr>
            <a:spLocks noGrp="1"/>
          </p:cNvSpPr>
          <p:nvPr>
            <p:ph type="body" sz="quarter" idx="10"/>
          </p:nvPr>
        </p:nvSpPr>
        <p:spPr>
          <a:xfrm>
            <a:off x="486160" y="2944036"/>
            <a:ext cx="3543617" cy="1083432"/>
          </a:xfrm>
          <a:prstGeom prst="rect">
            <a:avLst/>
          </a:prstGeom>
        </p:spPr>
        <p:txBody>
          <a:bodyPr/>
          <a:lstStyle>
            <a:lvl1pPr marL="0" indent="0">
              <a:buNone/>
              <a:defRPr sz="1314">
                <a:latin typeface="Arial" panose="020B0604020202020204" pitchFamily="34" charset="0"/>
                <a:cs typeface="Arial" panose="020B0604020202020204" pitchFamily="34" charset="0"/>
              </a:defRPr>
            </a:lvl1pPr>
            <a:lvl2pPr marL="375361" indent="0">
              <a:buNone/>
              <a:defRPr sz="1314">
                <a:latin typeface="Arial" panose="020B0604020202020204" pitchFamily="34" charset="0"/>
                <a:cs typeface="Arial" panose="020B0604020202020204" pitchFamily="34" charset="0"/>
              </a:defRPr>
            </a:lvl2pPr>
            <a:lvl3pPr marL="750722" indent="0">
              <a:buNone/>
              <a:defRPr sz="1314">
                <a:latin typeface="Arial" panose="020B0604020202020204" pitchFamily="34" charset="0"/>
                <a:cs typeface="Arial" panose="020B0604020202020204" pitchFamily="34" charset="0"/>
              </a:defRPr>
            </a:lvl3pPr>
            <a:lvl4pPr marL="1126084" indent="0">
              <a:buNone/>
              <a:defRPr sz="1314">
                <a:latin typeface="Arial" panose="020B0604020202020204" pitchFamily="34" charset="0"/>
                <a:cs typeface="Arial" panose="020B0604020202020204" pitchFamily="34" charset="0"/>
              </a:defRPr>
            </a:lvl4pPr>
            <a:lvl5pPr marL="1501445" indent="0">
              <a:buNone/>
              <a:defRPr sz="1314">
                <a:latin typeface="Arial" panose="020B0604020202020204" pitchFamily="34" charset="0"/>
                <a:cs typeface="Arial" panose="020B0604020202020204" pitchFamily="34" charset="0"/>
              </a:defRPr>
            </a:lvl5pPr>
          </a:lstStyle>
          <a:p>
            <a:pPr lvl="0"/>
            <a:r>
              <a:rPr lang="nb-NO" dirty="0"/>
              <a:t>Klikk for å redigere tekststiler i malen</a:t>
            </a:r>
          </a:p>
        </p:txBody>
      </p:sp>
    </p:spTree>
    <p:extLst>
      <p:ext uri="{BB962C8B-B14F-4D97-AF65-F5344CB8AC3E}">
        <p14:creationId xmlns:p14="http://schemas.microsoft.com/office/powerpoint/2010/main" val="505761632"/>
      </p:ext>
    </p:extLst>
  </p:cSld>
  <p:clrMapOvr>
    <a:masterClrMapping/>
  </p:clrMapOvr>
  <p:extLst>
    <p:ext uri="{DCECCB84-F9BA-43D5-87BE-67443E8EF086}">
      <p15:sldGuideLst xmlns:p15="http://schemas.microsoft.com/office/powerpoint/2012/main">
        <p15:guide id="1" orient="horz" pos="2382" userDrawn="1">
          <p15:clr>
            <a:srgbClr val="FBAE40"/>
          </p15:clr>
        </p15:guide>
        <p15:guide id="2" pos="31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28B7A478-B3EF-43DE-BEA5-558FE1F3DBB9}" type="datetime1">
              <a:rPr lang="nb-NO" smtClean="0"/>
              <a:t>31.10.2023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259578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2">
    <p:spTree>
      <p:nvGrpSpPr>
        <p:cNvPr id="1" name=""/>
        <p:cNvGrpSpPr/>
        <p:nvPr/>
      </p:nvGrpSpPr>
      <p:grpSpPr>
        <a:xfrm>
          <a:off x="0" y="0"/>
          <a:ext cx="0" cy="0"/>
          <a:chOff x="0" y="0"/>
          <a:chExt cx="0" cy="0"/>
        </a:xfrm>
      </p:grpSpPr>
      <p:sp>
        <p:nvSpPr>
          <p:cNvPr id="10" name="Plassholder for bilde 7"/>
          <p:cNvSpPr>
            <a:spLocks noGrp="1"/>
          </p:cNvSpPr>
          <p:nvPr>
            <p:ph type="pic" sz="quarter" idx="14" hasCustomPrompt="1"/>
          </p:nvPr>
        </p:nvSpPr>
        <p:spPr>
          <a:xfrm>
            <a:off x="806400" y="2509200"/>
            <a:ext cx="4186800" cy="4244400"/>
          </a:xfrm>
          <a:blipFill dpi="0" rotWithShape="1">
            <a:blip r:embed="rId2"/>
            <a:srcRect/>
            <a:tile tx="0" ty="0" sx="100000" sy="100000" flip="none" algn="tl"/>
          </a:blipFill>
        </p:spPr>
        <p:txBody>
          <a:bodyPr tIns="1530000"/>
          <a:lstStyle>
            <a:lvl1pPr marL="0" indent="0" algn="ctr">
              <a:buNone/>
              <a:defRPr baseline="0">
                <a:solidFill>
                  <a:schemeClr val="bg1"/>
                </a:solidFill>
              </a:defRPr>
            </a:lvl1pPr>
          </a:lstStyle>
          <a:p>
            <a:r>
              <a:rPr lang="nb-NO"/>
              <a:t>Sett inn bilde</a:t>
            </a:r>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00" y="666000"/>
            <a:ext cx="712800" cy="1422815"/>
          </a:xfrm>
          <a:prstGeom prst="rect">
            <a:avLst/>
          </a:prstGeom>
        </p:spPr>
      </p:pic>
      <p:sp>
        <p:nvSpPr>
          <p:cNvPr id="14" name="Rektangel 13"/>
          <p:cNvSpPr/>
          <p:nvPr userDrawn="1"/>
        </p:nvSpPr>
        <p:spPr>
          <a:xfrm>
            <a:off x="5065200" y="2509200"/>
            <a:ext cx="4197600" cy="4244400"/>
          </a:xfrm>
          <a:prstGeom prst="rect">
            <a:avLst/>
          </a:prstGeom>
          <a:solidFill>
            <a:srgbClr val="2F7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err="1">
              <a:solidFill>
                <a:srgbClr val="00314A"/>
              </a:solidFill>
            </a:endParaRPr>
          </a:p>
        </p:txBody>
      </p:sp>
      <p:sp>
        <p:nvSpPr>
          <p:cNvPr id="2" name="Tittel 1"/>
          <p:cNvSpPr>
            <a:spLocks noGrp="1"/>
          </p:cNvSpPr>
          <p:nvPr>
            <p:ph type="title"/>
          </p:nvPr>
        </p:nvSpPr>
        <p:spPr>
          <a:xfrm>
            <a:off x="5334000" y="2787377"/>
            <a:ext cx="3703042" cy="1497310"/>
          </a:xfrm>
        </p:spPr>
        <p:txBody>
          <a:bodyPr anchor="t">
            <a:normAutofit/>
          </a:bodyPr>
          <a:lstStyle>
            <a:lvl1pPr>
              <a:defRPr sz="2400" b="0" cap="none" baseline="0">
                <a:solidFill>
                  <a:schemeClr val="bg1"/>
                </a:solidFill>
              </a:defRPr>
            </a:lvl1pPr>
          </a:lstStyle>
          <a:p>
            <a:r>
              <a:rPr lang="en-US"/>
              <a:t>Click to edit Master title style</a:t>
            </a:r>
            <a:endParaRPr lang="nb-NO"/>
          </a:p>
        </p:txBody>
      </p:sp>
    </p:spTree>
    <p:extLst>
      <p:ext uri="{BB962C8B-B14F-4D97-AF65-F5344CB8AC3E}">
        <p14:creationId xmlns:p14="http://schemas.microsoft.com/office/powerpoint/2010/main" val="93622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3">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00" y="666000"/>
            <a:ext cx="712800" cy="1422815"/>
          </a:xfrm>
          <a:prstGeom prst="rect">
            <a:avLst/>
          </a:prstGeom>
        </p:spPr>
      </p:pic>
      <p:sp>
        <p:nvSpPr>
          <p:cNvPr id="14" name="Rektangel 13"/>
          <p:cNvSpPr/>
          <p:nvPr userDrawn="1"/>
        </p:nvSpPr>
        <p:spPr>
          <a:xfrm>
            <a:off x="5065200" y="2509200"/>
            <a:ext cx="4197600" cy="4244400"/>
          </a:xfrm>
          <a:prstGeom prst="rect">
            <a:avLst/>
          </a:prstGeom>
          <a:solidFill>
            <a:srgbClr val="BCB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err="1">
              <a:solidFill>
                <a:srgbClr val="00314A"/>
              </a:solidFill>
            </a:endParaRPr>
          </a:p>
        </p:txBody>
      </p:sp>
      <p:sp>
        <p:nvSpPr>
          <p:cNvPr id="2" name="Tittel 1"/>
          <p:cNvSpPr>
            <a:spLocks noGrp="1"/>
          </p:cNvSpPr>
          <p:nvPr>
            <p:ph type="title"/>
          </p:nvPr>
        </p:nvSpPr>
        <p:spPr>
          <a:xfrm>
            <a:off x="5334000" y="2787377"/>
            <a:ext cx="3703042" cy="1497310"/>
          </a:xfrm>
        </p:spPr>
        <p:txBody>
          <a:bodyPr anchor="t">
            <a:normAutofit/>
          </a:bodyPr>
          <a:lstStyle>
            <a:lvl1pPr>
              <a:defRPr sz="2400" b="0" cap="none" baseline="0">
                <a:solidFill>
                  <a:srgbClr val="003A54"/>
                </a:solidFill>
              </a:defRPr>
            </a:lvl1pPr>
          </a:lstStyle>
          <a:p>
            <a:r>
              <a:rPr lang="en-US"/>
              <a:t>Click to edit Master title style</a:t>
            </a:r>
            <a:endParaRPr lang="nb-NO"/>
          </a:p>
        </p:txBody>
      </p:sp>
      <p:sp>
        <p:nvSpPr>
          <p:cNvPr id="9" name="Plassholder for bilde 7"/>
          <p:cNvSpPr>
            <a:spLocks noGrp="1"/>
          </p:cNvSpPr>
          <p:nvPr>
            <p:ph type="pic" sz="quarter" idx="14" hasCustomPrompt="1"/>
          </p:nvPr>
        </p:nvSpPr>
        <p:spPr>
          <a:xfrm>
            <a:off x="806400" y="2509200"/>
            <a:ext cx="4186800" cy="4244400"/>
          </a:xfrm>
          <a:blipFill dpi="0" rotWithShape="1">
            <a:blip r:embed="rId3"/>
            <a:srcRect/>
            <a:tile tx="0" ty="0" sx="100000" sy="100000" flip="none" algn="tl"/>
          </a:blipFill>
        </p:spPr>
        <p:txBody>
          <a:bodyPr tIns="1530000"/>
          <a:lstStyle>
            <a:lvl1pPr marL="0" indent="0" algn="ctr">
              <a:buNone/>
              <a:defRPr baseline="0">
                <a:solidFill>
                  <a:schemeClr val="bg1"/>
                </a:solidFill>
              </a:defRPr>
            </a:lvl1pPr>
          </a:lstStyle>
          <a:p>
            <a:r>
              <a:rPr lang="nb-NO"/>
              <a:t>Sett inn bilde</a:t>
            </a:r>
          </a:p>
        </p:txBody>
      </p:sp>
    </p:spTree>
    <p:extLst>
      <p:ext uri="{BB962C8B-B14F-4D97-AF65-F5344CB8AC3E}">
        <p14:creationId xmlns:p14="http://schemas.microsoft.com/office/powerpoint/2010/main" val="207587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90656" y="4858812"/>
            <a:ext cx="8622000" cy="1501751"/>
          </a:xfrm>
        </p:spPr>
        <p:txBody>
          <a:bodyPr anchor="t"/>
          <a:lstStyle>
            <a:lvl1pPr algn="l">
              <a:defRPr sz="4400" b="1" cap="all"/>
            </a:lvl1pPr>
          </a:lstStyle>
          <a:p>
            <a:r>
              <a:rPr lang="en-US"/>
              <a:t>Click to edit Master title style</a:t>
            </a:r>
            <a:endParaRPr lang="nb-NO"/>
          </a:p>
        </p:txBody>
      </p:sp>
      <p:sp>
        <p:nvSpPr>
          <p:cNvPr id="3" name="Plassholder for tekst 2"/>
          <p:cNvSpPr>
            <a:spLocks noGrp="1"/>
          </p:cNvSpPr>
          <p:nvPr>
            <p:ph type="body" idx="1"/>
          </p:nvPr>
        </p:nvSpPr>
        <p:spPr>
          <a:xfrm>
            <a:off x="790657" y="3204786"/>
            <a:ext cx="8622000" cy="1654026"/>
          </a:xfrm>
        </p:spPr>
        <p:txBody>
          <a:bodyPr anchor="b"/>
          <a:lstStyle>
            <a:lvl1pPr marL="0" indent="0">
              <a:buNone/>
              <a:defRPr sz="2200">
                <a:solidFill>
                  <a:schemeClr val="tx1">
                    <a:tint val="75000"/>
                  </a:schemeClr>
                </a:solidFill>
              </a:defRPr>
            </a:lvl1pPr>
            <a:lvl2pPr marL="502006" indent="0">
              <a:buNone/>
              <a:defRPr sz="2000">
                <a:solidFill>
                  <a:schemeClr val="tx1">
                    <a:tint val="75000"/>
                  </a:schemeClr>
                </a:solidFill>
              </a:defRPr>
            </a:lvl2pPr>
            <a:lvl3pPr marL="1004011" indent="0">
              <a:buNone/>
              <a:defRPr sz="1800">
                <a:solidFill>
                  <a:schemeClr val="tx1">
                    <a:tint val="75000"/>
                  </a:schemeClr>
                </a:solidFill>
              </a:defRPr>
            </a:lvl3pPr>
            <a:lvl4pPr marL="1506017" indent="0">
              <a:buNone/>
              <a:defRPr sz="1500">
                <a:solidFill>
                  <a:schemeClr val="tx1">
                    <a:tint val="75000"/>
                  </a:schemeClr>
                </a:solidFill>
              </a:defRPr>
            </a:lvl4pPr>
            <a:lvl5pPr marL="2008022" indent="0">
              <a:buNone/>
              <a:defRPr sz="1500">
                <a:solidFill>
                  <a:schemeClr val="tx1">
                    <a:tint val="75000"/>
                  </a:schemeClr>
                </a:solidFill>
              </a:defRPr>
            </a:lvl5pPr>
            <a:lvl6pPr marL="2510028" indent="0">
              <a:buNone/>
              <a:defRPr sz="1500">
                <a:solidFill>
                  <a:schemeClr val="tx1">
                    <a:tint val="75000"/>
                  </a:schemeClr>
                </a:solidFill>
              </a:defRPr>
            </a:lvl6pPr>
            <a:lvl7pPr marL="3012034" indent="0">
              <a:buNone/>
              <a:defRPr sz="1500">
                <a:solidFill>
                  <a:schemeClr val="tx1">
                    <a:tint val="75000"/>
                  </a:schemeClr>
                </a:solidFill>
              </a:defRPr>
            </a:lvl7pPr>
            <a:lvl8pPr marL="3514039" indent="0">
              <a:buNone/>
              <a:defRPr sz="1500">
                <a:solidFill>
                  <a:schemeClr val="tx1">
                    <a:tint val="75000"/>
                  </a:schemeClr>
                </a:solidFill>
              </a:defRPr>
            </a:lvl8pPr>
            <a:lvl9pPr marL="4016045" indent="0">
              <a:buNone/>
              <a:defRPr sz="1500">
                <a:solidFill>
                  <a:schemeClr val="tx1">
                    <a:tint val="75000"/>
                  </a:schemeClr>
                </a:solidFill>
              </a:defRPr>
            </a:lvl9pPr>
          </a:lstStyle>
          <a:p>
            <a:pPr lvl="0"/>
            <a:r>
              <a:rPr lang="en-US"/>
              <a:t>Click to edit Master text styles</a:t>
            </a:r>
          </a:p>
        </p:txBody>
      </p:sp>
      <p:sp>
        <p:nvSpPr>
          <p:cNvPr id="4" name="Plassholder for dato 3"/>
          <p:cNvSpPr>
            <a:spLocks noGrp="1"/>
          </p:cNvSpPr>
          <p:nvPr>
            <p:ph type="dt" sz="half" idx="10"/>
          </p:nvPr>
        </p:nvSpPr>
        <p:spPr/>
        <p:txBody>
          <a:bodyPr/>
          <a:lstStyle/>
          <a:p>
            <a:fld id="{055E5CC4-7B54-4DF1-8B6F-6C57FF716578}" type="datetime1">
              <a:rPr lang="nb-NO" smtClean="0"/>
              <a:t>31.10.2023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266065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5" name="Plassholder for dato 4"/>
          <p:cNvSpPr>
            <a:spLocks noGrp="1"/>
          </p:cNvSpPr>
          <p:nvPr>
            <p:ph type="dt" sz="half" idx="10"/>
          </p:nvPr>
        </p:nvSpPr>
        <p:spPr/>
        <p:txBody>
          <a:bodyPr/>
          <a:lstStyle/>
          <a:p>
            <a:fld id="{1CAE749A-BD22-4D26-ACE4-A00D4C3D40A4}" type="datetime1">
              <a:rPr lang="nb-NO" smtClean="0"/>
              <a:t>31.10.2023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innhold 2"/>
          <p:cNvSpPr>
            <a:spLocks noGrp="1"/>
          </p:cNvSpPr>
          <p:nvPr>
            <p:ph idx="1"/>
          </p:nvPr>
        </p:nvSpPr>
        <p:spPr>
          <a:xfrm>
            <a:off x="799199" y="1720800"/>
            <a:ext cx="4284000" cy="536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innhold 2"/>
          <p:cNvSpPr>
            <a:spLocks noGrp="1"/>
          </p:cNvSpPr>
          <p:nvPr>
            <p:ph idx="13"/>
          </p:nvPr>
        </p:nvSpPr>
        <p:spPr>
          <a:xfrm>
            <a:off x="5220000" y="1720800"/>
            <a:ext cx="4190400" cy="536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8660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5" name="Plassholder for dato 4"/>
          <p:cNvSpPr>
            <a:spLocks noGrp="1"/>
          </p:cNvSpPr>
          <p:nvPr>
            <p:ph type="dt" sz="half" idx="10"/>
          </p:nvPr>
        </p:nvSpPr>
        <p:spPr/>
        <p:txBody>
          <a:bodyPr/>
          <a:lstStyle/>
          <a:p>
            <a:fld id="{2B4F47F7-4959-4975-A38C-F3ABC03201FB}" type="datetime1">
              <a:rPr lang="nb-NO" smtClean="0"/>
              <a:t>31.10.2023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FA4DDC8-1D0B-4B83-8CF0-4F24D54506BB}" type="slidenum">
              <a:rPr lang="nb-NO" smtClean="0"/>
              <a:pPr/>
              <a:t>‹#›</a:t>
            </a:fld>
            <a:endParaRPr lang="nb-NO"/>
          </a:p>
        </p:txBody>
      </p:sp>
      <p:sp>
        <p:nvSpPr>
          <p:cNvPr id="12" name="Plassholder for innhold 2"/>
          <p:cNvSpPr>
            <a:spLocks noGrp="1"/>
          </p:cNvSpPr>
          <p:nvPr>
            <p:ph idx="1"/>
          </p:nvPr>
        </p:nvSpPr>
        <p:spPr>
          <a:xfrm>
            <a:off x="799199" y="1720800"/>
            <a:ext cx="4237200" cy="4237200"/>
          </a:xfrm>
          <a:solidFill>
            <a:schemeClr val="accent5"/>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3" name="Plassholder for innhold 2"/>
          <p:cNvSpPr>
            <a:spLocks noGrp="1"/>
          </p:cNvSpPr>
          <p:nvPr>
            <p:ph idx="13"/>
          </p:nvPr>
        </p:nvSpPr>
        <p:spPr>
          <a:xfrm>
            <a:off x="5159882" y="1720800"/>
            <a:ext cx="4237200" cy="4237200"/>
          </a:xfrm>
          <a:solidFill>
            <a:srgbClr val="BCBDC0"/>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93622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799200" y="1720800"/>
            <a:ext cx="4237200" cy="777375"/>
          </a:xfrm>
        </p:spPr>
        <p:txBody>
          <a:bodyPr anchor="b"/>
          <a:lstStyle>
            <a:lvl1pPr marL="0" indent="0">
              <a:buNone/>
              <a:defRPr sz="2600" b="1"/>
            </a:lvl1pPr>
            <a:lvl2pPr marL="502006" indent="0">
              <a:buNone/>
              <a:defRPr sz="2200" b="1"/>
            </a:lvl2pPr>
            <a:lvl3pPr marL="1004011" indent="0">
              <a:buNone/>
              <a:defRPr sz="2000" b="1"/>
            </a:lvl3pPr>
            <a:lvl4pPr marL="1506017" indent="0">
              <a:buNone/>
              <a:defRPr sz="1800" b="1"/>
            </a:lvl4pPr>
            <a:lvl5pPr marL="2008022" indent="0">
              <a:buNone/>
              <a:defRPr sz="1800" b="1"/>
            </a:lvl5pPr>
            <a:lvl6pPr marL="2510028" indent="0">
              <a:buNone/>
              <a:defRPr sz="1800" b="1"/>
            </a:lvl6pPr>
            <a:lvl7pPr marL="3012034" indent="0">
              <a:buNone/>
              <a:defRPr sz="1800" b="1"/>
            </a:lvl7pPr>
            <a:lvl8pPr marL="3514039" indent="0">
              <a:buNone/>
              <a:defRPr sz="1800" b="1"/>
            </a:lvl8pPr>
            <a:lvl9pPr marL="4016045" indent="0">
              <a:buNone/>
              <a:defRPr sz="1800" b="1"/>
            </a:lvl9pPr>
          </a:lstStyle>
          <a:p>
            <a:pPr lvl="0"/>
            <a:r>
              <a:rPr lang="en-US"/>
              <a:t>Click to edit Master text styles</a:t>
            </a:r>
          </a:p>
        </p:txBody>
      </p:sp>
      <p:sp>
        <p:nvSpPr>
          <p:cNvPr id="5" name="Plassholder for tekst 4"/>
          <p:cNvSpPr>
            <a:spLocks noGrp="1"/>
          </p:cNvSpPr>
          <p:nvPr>
            <p:ph type="body" sz="quarter" idx="3"/>
          </p:nvPr>
        </p:nvSpPr>
        <p:spPr>
          <a:xfrm>
            <a:off x="5158800" y="1720800"/>
            <a:ext cx="4237200" cy="777375"/>
          </a:xfrm>
        </p:spPr>
        <p:txBody>
          <a:bodyPr anchor="b"/>
          <a:lstStyle>
            <a:lvl1pPr marL="0" indent="0">
              <a:buNone/>
              <a:defRPr sz="2600" b="1"/>
            </a:lvl1pPr>
            <a:lvl2pPr marL="502006" indent="0">
              <a:buNone/>
              <a:defRPr sz="2200" b="1"/>
            </a:lvl2pPr>
            <a:lvl3pPr marL="1004011" indent="0">
              <a:buNone/>
              <a:defRPr sz="2000" b="1"/>
            </a:lvl3pPr>
            <a:lvl4pPr marL="1506017" indent="0">
              <a:buNone/>
              <a:defRPr sz="1800" b="1"/>
            </a:lvl4pPr>
            <a:lvl5pPr marL="2008022" indent="0">
              <a:buNone/>
              <a:defRPr sz="1800" b="1"/>
            </a:lvl5pPr>
            <a:lvl6pPr marL="2510028" indent="0">
              <a:buNone/>
              <a:defRPr sz="1800" b="1"/>
            </a:lvl6pPr>
            <a:lvl7pPr marL="3012034" indent="0">
              <a:buNone/>
              <a:defRPr sz="1800" b="1"/>
            </a:lvl7pPr>
            <a:lvl8pPr marL="3514039" indent="0">
              <a:buNone/>
              <a:defRPr sz="1800" b="1"/>
            </a:lvl8pPr>
            <a:lvl9pPr marL="4016045" indent="0">
              <a:buNone/>
              <a:defRPr sz="1800" b="1"/>
            </a:lvl9pPr>
          </a:lstStyle>
          <a:p>
            <a:pPr lvl="0"/>
            <a:r>
              <a:rPr lang="en-US"/>
              <a:t>Click to edit Master text styles</a:t>
            </a:r>
          </a:p>
        </p:txBody>
      </p:sp>
      <p:sp>
        <p:nvSpPr>
          <p:cNvPr id="7" name="Plassholder for dato 6"/>
          <p:cNvSpPr>
            <a:spLocks noGrp="1"/>
          </p:cNvSpPr>
          <p:nvPr>
            <p:ph type="dt" sz="half" idx="10"/>
          </p:nvPr>
        </p:nvSpPr>
        <p:spPr/>
        <p:txBody>
          <a:bodyPr/>
          <a:lstStyle/>
          <a:p>
            <a:fld id="{EA84B0A6-55C7-41F6-8383-DBFF1D939F92}" type="datetime1">
              <a:rPr lang="nb-NO" smtClean="0"/>
              <a:t>31.10.2023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FA4DDC8-1D0B-4B83-8CF0-4F24D54506BB}" type="slidenum">
              <a:rPr lang="nb-NO" smtClean="0"/>
              <a:pPr/>
              <a:t>‹#›</a:t>
            </a:fld>
            <a:endParaRPr lang="nb-NO"/>
          </a:p>
        </p:txBody>
      </p:sp>
      <p:sp>
        <p:nvSpPr>
          <p:cNvPr id="12" name="Plassholder for innhold 2"/>
          <p:cNvSpPr>
            <a:spLocks noGrp="1"/>
          </p:cNvSpPr>
          <p:nvPr>
            <p:ph idx="13"/>
          </p:nvPr>
        </p:nvSpPr>
        <p:spPr>
          <a:xfrm>
            <a:off x="799199" y="2484487"/>
            <a:ext cx="4237200" cy="4404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3" name="Plassholder for innhold 2"/>
          <p:cNvSpPr>
            <a:spLocks noGrp="1"/>
          </p:cNvSpPr>
          <p:nvPr>
            <p:ph idx="14"/>
          </p:nvPr>
        </p:nvSpPr>
        <p:spPr>
          <a:xfrm>
            <a:off x="5158800" y="2484487"/>
            <a:ext cx="4237200" cy="4404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48320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681226C8-BFCB-49AD-9F00-E1D12EBE5D7C}" type="datetime1">
              <a:rPr lang="nb-NO" smtClean="0"/>
              <a:t>31.10.2023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bilde 7"/>
          <p:cNvSpPr>
            <a:spLocks noGrp="1"/>
          </p:cNvSpPr>
          <p:nvPr>
            <p:ph type="pic" sz="quarter" idx="13" hasCustomPrompt="1"/>
          </p:nvPr>
        </p:nvSpPr>
        <p:spPr>
          <a:xfrm>
            <a:off x="631156" y="1720800"/>
            <a:ext cx="8776800" cy="4363200"/>
          </a:xfrm>
          <a:solidFill>
            <a:schemeClr val="accent2"/>
          </a:solidFill>
        </p:spPr>
        <p:txBody>
          <a:bodyPr tIns="1620000"/>
          <a:lstStyle>
            <a:lvl1pPr marL="0" indent="0" algn="ctr">
              <a:buNone/>
              <a:defRPr baseline="0"/>
            </a:lvl1pPr>
          </a:lstStyle>
          <a:p>
            <a:r>
              <a:rPr lang="nb-NO"/>
              <a:t>Sett inn bilde</a:t>
            </a:r>
          </a:p>
        </p:txBody>
      </p:sp>
    </p:spTree>
    <p:extLst>
      <p:ext uri="{BB962C8B-B14F-4D97-AF65-F5344CB8AC3E}">
        <p14:creationId xmlns:p14="http://schemas.microsoft.com/office/powerpoint/2010/main" val="316523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00101" y="421425"/>
            <a:ext cx="7732885" cy="917054"/>
          </a:xfrm>
          <a:prstGeom prst="rect">
            <a:avLst/>
          </a:prstGeom>
        </p:spPr>
        <p:txBody>
          <a:bodyPr vert="horz" lIns="0" tIns="0" rIns="0" bIns="0" rtlCol="0" anchor="b">
            <a:normAutofit/>
          </a:bodyPr>
          <a:lstStyle/>
          <a:p>
            <a:r>
              <a:rPr lang="nb-NO"/>
              <a:t>Klikk for å redigere tittelstil</a:t>
            </a:r>
          </a:p>
        </p:txBody>
      </p:sp>
      <p:sp>
        <p:nvSpPr>
          <p:cNvPr id="3" name="Plassholder for tekst 2"/>
          <p:cNvSpPr>
            <a:spLocks noGrp="1"/>
          </p:cNvSpPr>
          <p:nvPr>
            <p:ph type="body" idx="1"/>
          </p:nvPr>
        </p:nvSpPr>
        <p:spPr>
          <a:xfrm>
            <a:off x="799200" y="1718826"/>
            <a:ext cx="8582271" cy="5358774"/>
          </a:xfrm>
          <a:prstGeom prst="rect">
            <a:avLst/>
          </a:prstGeom>
        </p:spPr>
        <p:txBody>
          <a:bodyPr vert="horz" lIns="0" tIns="0" rIns="0" bIns="0" rtlCol="0"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0" y="0"/>
            <a:ext cx="0" cy="0"/>
          </a:xfrm>
          <a:prstGeom prst="rect">
            <a:avLst/>
          </a:prstGeom>
        </p:spPr>
        <p:txBody>
          <a:bodyPr vert="horz" lIns="0" tIns="0" rIns="0" bIns="0" rtlCol="0" anchor="t"/>
          <a:lstStyle>
            <a:lvl1pPr algn="l">
              <a:defRPr sz="100">
                <a:solidFill>
                  <a:schemeClr val="bg1"/>
                </a:solidFill>
              </a:defRPr>
            </a:lvl1pPr>
          </a:lstStyle>
          <a:p>
            <a:fld id="{A4857E62-4824-477E-9880-4C6D8B4EF632}" type="datetime1">
              <a:rPr lang="nb-NO" smtClean="0"/>
              <a:t>31.10.2023</a:t>
            </a:fld>
            <a:endParaRPr lang="nb-NO"/>
          </a:p>
        </p:txBody>
      </p:sp>
      <p:sp>
        <p:nvSpPr>
          <p:cNvPr id="5" name="Plassholder for bunntekst 4"/>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endParaRPr lang="nb-NO"/>
          </a:p>
        </p:txBody>
      </p:sp>
      <p:sp>
        <p:nvSpPr>
          <p:cNvPr id="6" name="Plassholder for lysbildenummer 5"/>
          <p:cNvSpPr>
            <a:spLocks noGrp="1"/>
          </p:cNvSpPr>
          <p:nvPr>
            <p:ph type="sldNum" sz="quarter" idx="4"/>
          </p:nvPr>
        </p:nvSpPr>
        <p:spPr>
          <a:xfrm>
            <a:off x="8696052" y="7034400"/>
            <a:ext cx="687711" cy="402567"/>
          </a:xfrm>
          <a:prstGeom prst="rect">
            <a:avLst/>
          </a:prstGeom>
        </p:spPr>
        <p:txBody>
          <a:bodyPr vert="horz" lIns="0" tIns="0" rIns="0" bIns="0" rtlCol="0" anchor="t"/>
          <a:lstStyle>
            <a:lvl1pPr algn="r">
              <a:defRPr sz="1100">
                <a:solidFill>
                  <a:srgbClr val="D0D1D3"/>
                </a:solidFill>
                <a:latin typeface="Times New Roman" pitchFamily="18" charset="0"/>
                <a:cs typeface="Times New Roman" pitchFamily="18" charset="0"/>
              </a:defRPr>
            </a:lvl1pPr>
          </a:lstStyle>
          <a:p>
            <a:fld id="{3FA4DDC8-1D0B-4B83-8CF0-4F24D54506BB}" type="slidenum">
              <a:rPr lang="nb-NO" smtClean="0"/>
              <a:pPr/>
              <a:t>‹#›</a:t>
            </a:fld>
            <a:endParaRPr lang="nb-NO"/>
          </a:p>
        </p:txBody>
      </p:sp>
      <p:pic>
        <p:nvPicPr>
          <p:cNvPr id="8" name="Bild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07200" y="442800"/>
            <a:ext cx="403200" cy="804824"/>
          </a:xfrm>
          <a:prstGeom prst="rect">
            <a:avLst/>
          </a:prstGeom>
        </p:spPr>
      </p:pic>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0098" y="6883200"/>
            <a:ext cx="3276607" cy="627889"/>
          </a:xfrm>
          <a:prstGeom prst="rect">
            <a:avLst/>
          </a:prstGeom>
        </p:spPr>
      </p:pic>
    </p:spTree>
    <p:extLst>
      <p:ext uri="{BB962C8B-B14F-4D97-AF65-F5344CB8AC3E}">
        <p14:creationId xmlns:p14="http://schemas.microsoft.com/office/powerpoint/2010/main" val="257106924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1" r:id="rId3"/>
    <p:sldLayoutId id="2147483797" r:id="rId4"/>
    <p:sldLayoutId id="2147483798" r:id="rId5"/>
    <p:sldLayoutId id="2147483664" r:id="rId6"/>
    <p:sldLayoutId id="2147483807" r:id="rId7"/>
    <p:sldLayoutId id="2147483804" r:id="rId8"/>
    <p:sldLayoutId id="2147483808" r:id="rId9"/>
    <p:sldLayoutId id="2147483796" r:id="rId10"/>
    <p:sldLayoutId id="2147483809" r:id="rId11"/>
    <p:sldLayoutId id="2147483805" r:id="rId12"/>
    <p:sldLayoutId id="2147483806" r:id="rId13"/>
    <p:sldLayoutId id="2147483663" r:id="rId14"/>
  </p:sldLayoutIdLst>
  <p:hf hdr="0" ftr="0" dt="0"/>
  <p:txStyles>
    <p:titleStyle>
      <a:lvl1pPr algn="l" defTabSz="1004011" rtl="0" eaLnBrk="1" latinLnBrk="0" hangingPunct="1">
        <a:spcBef>
          <a:spcPct val="0"/>
        </a:spcBef>
        <a:buNone/>
        <a:defRPr sz="3000" b="0" kern="1200" cap="none" baseline="0">
          <a:solidFill>
            <a:srgbClr val="003A54"/>
          </a:solidFill>
          <a:latin typeface="+mj-lt"/>
          <a:ea typeface="+mj-ea"/>
          <a:cs typeface="+mj-cs"/>
        </a:defRPr>
      </a:lvl1pPr>
    </p:titleStyle>
    <p:bodyStyle>
      <a:lvl1pPr marL="198000" indent="-198000" algn="l" defTabSz="1004011" rtl="0" eaLnBrk="1" latinLnBrk="0" hangingPunct="1">
        <a:lnSpc>
          <a:spcPct val="125000"/>
        </a:lnSpc>
        <a:spcBef>
          <a:spcPts val="0"/>
        </a:spcBef>
        <a:spcAft>
          <a:spcPts val="200"/>
        </a:spcAft>
        <a:buFont typeface="Arial" pitchFamily="34" charset="0"/>
        <a:buChar char="•"/>
        <a:defRPr sz="2800" kern="1200">
          <a:solidFill>
            <a:schemeClr val="tx1">
              <a:lumMod val="75000"/>
              <a:lumOff val="25000"/>
            </a:schemeClr>
          </a:solidFill>
          <a:latin typeface="+mn-lt"/>
          <a:ea typeface="+mn-ea"/>
          <a:cs typeface="+mn-cs"/>
        </a:defRPr>
      </a:lvl1pPr>
      <a:lvl2pPr marL="447675" indent="-180975" algn="l" defTabSz="1004011" rtl="0" eaLnBrk="1" latinLnBrk="0" hangingPunct="1">
        <a:spcBef>
          <a:spcPts val="0"/>
        </a:spcBef>
        <a:buFont typeface="Georgia" pitchFamily="18" charset="0"/>
        <a:buChar char="-"/>
        <a:defRPr sz="2200" kern="1200">
          <a:solidFill>
            <a:schemeClr val="tx1">
              <a:lumMod val="75000"/>
              <a:lumOff val="25000"/>
            </a:schemeClr>
          </a:solidFill>
          <a:latin typeface="Times New Roman" pitchFamily="18" charset="0"/>
          <a:ea typeface="+mn-ea"/>
          <a:cs typeface="Times New Roman" pitchFamily="18" charset="0"/>
        </a:defRPr>
      </a:lvl2pPr>
      <a:lvl3pPr marL="628650" indent="-180975" algn="l" defTabSz="1004011" rtl="0" eaLnBrk="1" latinLnBrk="0" hangingPunct="1">
        <a:spcBef>
          <a:spcPts val="0"/>
        </a:spcBef>
        <a:buFont typeface="Arial" pitchFamily="34" charset="0"/>
        <a:buChar char="•"/>
        <a:defRPr sz="2200" kern="1200">
          <a:solidFill>
            <a:schemeClr val="tx1">
              <a:lumMod val="75000"/>
              <a:lumOff val="25000"/>
            </a:schemeClr>
          </a:solidFill>
          <a:latin typeface="Times New Roman" pitchFamily="18" charset="0"/>
          <a:ea typeface="+mn-ea"/>
          <a:cs typeface="Times New Roman" pitchFamily="18" charset="0"/>
        </a:defRPr>
      </a:lvl3pPr>
      <a:lvl4pPr marL="895350" indent="-180975" algn="l" defTabSz="1004011" rtl="0" eaLnBrk="1" latinLnBrk="0" hangingPunct="1">
        <a:spcBef>
          <a:spcPts val="0"/>
        </a:spcBef>
        <a:buFont typeface="Georgia" pitchFamily="18" charset="0"/>
        <a:buChar char="-"/>
        <a:defRPr sz="2200" kern="1200">
          <a:solidFill>
            <a:schemeClr val="tx1">
              <a:lumMod val="75000"/>
              <a:lumOff val="25000"/>
            </a:schemeClr>
          </a:solidFill>
          <a:latin typeface="Times New Roman" pitchFamily="18" charset="0"/>
          <a:ea typeface="+mn-ea"/>
          <a:cs typeface="Times New Roman" pitchFamily="18" charset="0"/>
        </a:defRPr>
      </a:lvl4pPr>
      <a:lvl5pPr marL="1162050" indent="-266700" algn="l" defTabSz="1004011" rtl="0" eaLnBrk="1" latinLnBrk="0" hangingPunct="1">
        <a:spcBef>
          <a:spcPts val="0"/>
        </a:spcBef>
        <a:buFont typeface="Arial" pitchFamily="34" charset="0"/>
        <a:buChar char="»"/>
        <a:defRPr sz="2200" kern="1200">
          <a:solidFill>
            <a:schemeClr val="tx1">
              <a:lumMod val="75000"/>
              <a:lumOff val="25000"/>
            </a:schemeClr>
          </a:solidFill>
          <a:latin typeface="Times New Roman" pitchFamily="18" charset="0"/>
          <a:ea typeface="+mn-ea"/>
          <a:cs typeface="Times New Roman" pitchFamily="18" charset="0"/>
        </a:defRPr>
      </a:lvl5pPr>
      <a:lvl6pPr marL="2761031"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3036"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65042"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67048"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nb-NO"/>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A4591228-BBA5-480B-9B25-E81A58F22FB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5000" r="25000"/>
          <a:stretch/>
        </p:blipFill>
        <p:spPr>
          <a:xfrm>
            <a:off x="5004594" y="0"/>
            <a:ext cx="5004594" cy="7561263"/>
          </a:xfrm>
          <a:prstGeom prst="rect">
            <a:avLst/>
          </a:prstGeom>
        </p:spPr>
      </p:pic>
      <p:pic>
        <p:nvPicPr>
          <p:cNvPr id="13" name="Bilde 12">
            <a:extLst>
              <a:ext uri="{FF2B5EF4-FFF2-40B4-BE49-F238E27FC236}">
                <a16:creationId xmlns:a16="http://schemas.microsoft.com/office/drawing/2014/main" id="{BB470CDC-5B04-424F-8347-3E732793286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542356" y="3580842"/>
            <a:ext cx="1936853" cy="399580"/>
          </a:xfrm>
          <a:prstGeom prst="rect">
            <a:avLst/>
          </a:prstGeom>
        </p:spPr>
      </p:pic>
    </p:spTree>
    <p:extLst>
      <p:ext uri="{BB962C8B-B14F-4D97-AF65-F5344CB8AC3E}">
        <p14:creationId xmlns:p14="http://schemas.microsoft.com/office/powerpoint/2010/main" val="1977277313"/>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000" b="1"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2" userDrawn="1">
          <p15:clr>
            <a:srgbClr val="F26B43"/>
          </p15:clr>
        </p15:guide>
        <p15:guide id="2" pos="315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62855"/>
      </p:ext>
    </p:extLst>
  </p:cSld>
  <p:clrMap bg1="lt1" tx1="dk1" bg2="lt2" tx2="dk2" accent1="accent1" accent2="accent2" accent3="accent3" accent4="accent4" accent5="accent5" accent6="accent6" hlink="hlink" folHlink="folHlink"/>
  <p:sldLayoutIdLst>
    <p:sldLayoutId id="2147483783" r:id="rId1"/>
    <p:sldLayoutId id="2147483758" r:id="rId2"/>
  </p:sldLayoutIdLst>
  <p:txStyles>
    <p:titleStyle>
      <a:lvl1pPr algn="l" defTabSz="914400" rtl="0" eaLnBrk="1" latinLnBrk="0" hangingPunct="1">
        <a:lnSpc>
          <a:spcPct val="90000"/>
        </a:lnSpc>
        <a:spcBef>
          <a:spcPct val="0"/>
        </a:spcBef>
        <a:buNone/>
        <a:defRPr sz="4000" b="1"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2" userDrawn="1">
          <p15:clr>
            <a:srgbClr val="F26B43"/>
          </p15:clr>
        </p15:guide>
        <p15:guide id="2" pos="315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F20CC055-B680-4117-870B-1FFE30F7BA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479211" y="6854431"/>
            <a:ext cx="1151052" cy="237468"/>
          </a:xfrm>
          <a:prstGeom prst="rect">
            <a:avLst/>
          </a:prstGeom>
        </p:spPr>
      </p:pic>
    </p:spTree>
    <p:extLst>
      <p:ext uri="{BB962C8B-B14F-4D97-AF65-F5344CB8AC3E}">
        <p14:creationId xmlns:p14="http://schemas.microsoft.com/office/powerpoint/2010/main" val="1484578105"/>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2" userDrawn="1">
          <p15:clr>
            <a:srgbClr val="F26B43"/>
          </p15:clr>
        </p15:guide>
        <p15:guide id="2" pos="315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4E39346-F1ED-42B9-957B-D5F863F16CF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479211" y="6854431"/>
            <a:ext cx="1151052" cy="237468"/>
          </a:xfrm>
          <a:prstGeom prst="rect">
            <a:avLst/>
          </a:prstGeom>
        </p:spPr>
      </p:pic>
    </p:spTree>
    <p:extLst>
      <p:ext uri="{BB962C8B-B14F-4D97-AF65-F5344CB8AC3E}">
        <p14:creationId xmlns:p14="http://schemas.microsoft.com/office/powerpoint/2010/main" val="261635294"/>
      </p:ext>
    </p:extLst>
  </p:cSld>
  <p:clrMap bg1="lt1" tx1="dk1" bg2="lt2" tx2="dk2" accent1="accent1" accent2="accent2" accent3="accent3" accent4="accent4" accent5="accent5" accent6="accent6" hlink="hlink" folHlink="folHlink"/>
  <p:sldLayoutIdLst>
    <p:sldLayoutId id="21474837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2" userDrawn="1">
          <p15:clr>
            <a:srgbClr val="F26B43"/>
          </p15:clr>
        </p15:guide>
        <p15:guide id="2" pos="31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okogskriv.n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www.phdontrack.ne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hh.no/for-studenter/eksamen/tilrettelagt-eksam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hh.no/for-studenter/eksamen/fraver-fra-eksamen/"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hh.no/for-studenter/timepla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youtu.be/WO4KBI_LYh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hh.no/for-student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HEJgnSEyLQ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form.nhh.no/skjema/NHH0090/Klage_p_sensur"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iseflow.zendesk.com/hc/article_attachments/360042039693/FormulaEditor.p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eksamen@nhh.no"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nhh.no/for-studenter/eksamen/fusk-ved-eksam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4"/>
          </p:nvPr>
        </p:nvSpPr>
        <p:spPr/>
      </p:sp>
      <p:sp>
        <p:nvSpPr>
          <p:cNvPr id="4" name="Tittel 3"/>
          <p:cNvSpPr>
            <a:spLocks noGrp="1"/>
          </p:cNvSpPr>
          <p:nvPr>
            <p:ph type="title"/>
          </p:nvPr>
        </p:nvSpPr>
        <p:spPr>
          <a:xfrm>
            <a:off x="5220618" y="2802625"/>
            <a:ext cx="3919066" cy="3657550"/>
          </a:xfrm>
        </p:spPr>
        <p:txBody>
          <a:bodyPr>
            <a:noAutofit/>
          </a:bodyPr>
          <a:lstStyle/>
          <a:p>
            <a:pPr>
              <a:spcBef>
                <a:spcPts val="600"/>
              </a:spcBef>
              <a:spcAft>
                <a:spcPts val="600"/>
              </a:spcAft>
            </a:pPr>
            <a:br>
              <a:rPr lang="nb-NO" altLang="nb-NO" sz="1600" dirty="0"/>
            </a:br>
            <a:br>
              <a:rPr lang="nb-NO" altLang="nb-NO" sz="1600" dirty="0"/>
            </a:br>
            <a:r>
              <a:rPr lang="nb-NO" altLang="nb-NO" sz="1600" dirty="0"/>
              <a:t>Eksamen</a:t>
            </a:r>
            <a:br>
              <a:rPr lang="nb-NO" altLang="nb-NO" sz="1600" dirty="0"/>
            </a:br>
            <a:r>
              <a:rPr lang="nb-NO" altLang="nb-NO" sz="1600" dirty="0"/>
              <a:t>Regelverk</a:t>
            </a:r>
            <a:br>
              <a:rPr lang="nb-NO" altLang="nb-NO" sz="1600" dirty="0"/>
            </a:br>
            <a:r>
              <a:rPr lang="nb-NO" altLang="nb-NO" sz="1600" dirty="0"/>
              <a:t>Praktiske forhold</a:t>
            </a:r>
            <a:br>
              <a:rPr lang="nb-NO" altLang="nb-NO" sz="1600" dirty="0"/>
            </a:br>
            <a:r>
              <a:rPr lang="nb-NO" altLang="nb-NO" sz="1600" dirty="0"/>
              <a:t>Gode råd og tips</a:t>
            </a:r>
            <a:br>
              <a:rPr lang="nb-NO" altLang="nb-NO" sz="1600" dirty="0"/>
            </a:br>
            <a:br>
              <a:rPr lang="nb-NO" altLang="nb-NO" sz="1600" dirty="0">
                <a:cs typeface="Arial"/>
              </a:rPr>
            </a:br>
            <a:r>
              <a:rPr lang="nb-NO" altLang="nb-NO" sz="1600" dirty="0">
                <a:cs typeface="Arial"/>
              </a:rPr>
              <a:t>Magnus Krantz Olsen</a:t>
            </a:r>
            <a:br>
              <a:rPr lang="nb-NO" altLang="nb-NO" sz="1600" dirty="0">
                <a:cs typeface="Arial"/>
              </a:rPr>
            </a:br>
            <a:r>
              <a:rPr lang="nb-NO" altLang="nb-NO" sz="1600" dirty="0"/>
              <a:t>Torill Hatlebrekke Husebø</a:t>
            </a:r>
            <a:br>
              <a:rPr lang="nb-NO" altLang="nb-NO" sz="1600" dirty="0"/>
            </a:br>
            <a:br>
              <a:rPr lang="nb-NO" altLang="nb-NO" sz="1600" i="1" dirty="0"/>
            </a:br>
            <a:r>
              <a:rPr lang="nb-NO" altLang="nb-NO" sz="1600" i="1" dirty="0"/>
              <a:t>Seksjon for eksamen</a:t>
            </a:r>
            <a:br>
              <a:rPr lang="nb-NO" altLang="nb-NO" sz="1400" dirty="0"/>
            </a:br>
            <a:br>
              <a:rPr lang="nb-NO" altLang="nb-NO" sz="1600" dirty="0"/>
            </a:br>
            <a:br>
              <a:rPr lang="nb-NO" altLang="nb-NO" sz="1600" dirty="0"/>
            </a:br>
            <a:br>
              <a:rPr lang="nb-NO" altLang="nb-NO" sz="1600" dirty="0"/>
            </a:br>
            <a:br>
              <a:rPr lang="nb-NO" altLang="nb-NO" sz="1600" dirty="0"/>
            </a:br>
            <a:endParaRPr lang="nb-NO" sz="1600" dirty="0"/>
          </a:p>
        </p:txBody>
      </p:sp>
      <p:sp>
        <p:nvSpPr>
          <p:cNvPr id="2" name="Rectangle 1"/>
          <p:cNvSpPr/>
          <p:nvPr/>
        </p:nvSpPr>
        <p:spPr>
          <a:xfrm>
            <a:off x="1980258" y="660673"/>
            <a:ext cx="6768752" cy="2000548"/>
          </a:xfrm>
          <a:prstGeom prst="rect">
            <a:avLst/>
          </a:prstGeom>
        </p:spPr>
        <p:txBody>
          <a:bodyPr wrap="square">
            <a:spAutoFit/>
          </a:bodyPr>
          <a:lstStyle/>
          <a:p>
            <a:pPr algn="ctr"/>
            <a:r>
              <a:rPr lang="nb-NO" altLang="nb-NO" sz="3100">
                <a:solidFill>
                  <a:srgbClr val="003A54"/>
                </a:solidFill>
                <a:latin typeface="+mj-lt"/>
                <a:ea typeface="+mj-ea"/>
                <a:cs typeface="+mj-cs"/>
              </a:rPr>
              <a:t>Velkommen til informasjonsmøte om eksamen!</a:t>
            </a:r>
            <a:br>
              <a:rPr lang="nb-NO" altLang="nb-NO" sz="3100">
                <a:solidFill>
                  <a:srgbClr val="003A54"/>
                </a:solidFill>
                <a:latin typeface="+mj-lt"/>
                <a:ea typeface="+mj-ea"/>
                <a:cs typeface="+mj-cs"/>
              </a:rPr>
            </a:br>
            <a:br>
              <a:rPr lang="nb-NO" altLang="nb-NO" sz="3100">
                <a:solidFill>
                  <a:srgbClr val="003A54"/>
                </a:solidFill>
                <a:latin typeface="+mj-lt"/>
                <a:ea typeface="+mj-ea"/>
                <a:cs typeface="+mj-cs"/>
              </a:rPr>
            </a:br>
            <a:endParaRPr lang="nb-NO" sz="3100">
              <a:solidFill>
                <a:srgbClr val="003A54"/>
              </a:solidFill>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2106" y="540271"/>
            <a:ext cx="7992888" cy="539090"/>
          </a:xfrm>
          <a:noFill/>
        </p:spPr>
        <p:txBody>
          <a:bodyPr wrap="square" lIns="78439" tIns="31375" rIns="78439" bIns="31375" anchor="t">
            <a:spAutoFit/>
          </a:bodyPr>
          <a:lstStyle/>
          <a:p>
            <a:pPr eaLnBrk="1" hangingPunct="1"/>
            <a:r>
              <a:rPr lang="nb-NO" altLang="nb-NO" sz="3100"/>
              <a:t>Forsøk på fusk – skoleeksamen</a:t>
            </a:r>
          </a:p>
        </p:txBody>
      </p:sp>
      <p:sp>
        <p:nvSpPr>
          <p:cNvPr id="18435" name="Rectangle 3"/>
          <p:cNvSpPr>
            <a:spLocks noChangeArrowheads="1"/>
          </p:cNvSpPr>
          <p:nvPr/>
        </p:nvSpPr>
        <p:spPr bwMode="auto">
          <a:xfrm>
            <a:off x="540098" y="1476375"/>
            <a:ext cx="8813219" cy="551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098" tIns="50550" rIns="101098" bIns="50550" anchor="t">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eaLnBrk="1" hangingPunct="1"/>
            <a:r>
              <a:rPr lang="nb-NO" altLang="nb-NO" sz="2200" b="1">
                <a:solidFill>
                  <a:schemeClr val="tx1">
                    <a:lumMod val="75000"/>
                    <a:lumOff val="25000"/>
                  </a:schemeClr>
                </a:solidFill>
                <a:latin typeface="+mn-lt"/>
              </a:rPr>
              <a:t>Ulovlige hjelpemidler kan være:</a:t>
            </a:r>
          </a:p>
          <a:p>
            <a:pPr marL="342900" indent="-342900" eaLnBrk="1" hangingPunct="1">
              <a:buFont typeface="Arial" panose="020B0604020202020204" pitchFamily="34" charset="0"/>
              <a:buChar char="•"/>
            </a:pPr>
            <a:r>
              <a:rPr lang="nb-NO" altLang="nb-NO" sz="2200">
                <a:solidFill>
                  <a:schemeClr val="tx1">
                    <a:lumMod val="75000"/>
                    <a:lumOff val="25000"/>
                  </a:schemeClr>
                </a:solidFill>
                <a:latin typeface="+mn-lt"/>
              </a:rPr>
              <a:t>pensumbøker eller annen faglitteratur som ikke er spesifikt oppgitt som tillatt</a:t>
            </a:r>
            <a:endParaRPr lang="nb-NO" altLang="nb-NO" sz="2200">
              <a:solidFill>
                <a:schemeClr val="tx1">
                  <a:lumMod val="75000"/>
                  <a:lumOff val="25000"/>
                </a:schemeClr>
              </a:solidFill>
              <a:latin typeface="+mn-lt"/>
              <a:cs typeface="Arial"/>
            </a:endParaRPr>
          </a:p>
          <a:p>
            <a:pPr marL="342900" indent="-342900" eaLnBrk="1" hangingPunct="1">
              <a:buFont typeface="Arial" panose="020B0604020202020204" pitchFamily="34" charset="0"/>
              <a:buChar char="•"/>
            </a:pPr>
            <a:r>
              <a:rPr lang="nb-NO" altLang="nb-NO" sz="2200">
                <a:solidFill>
                  <a:schemeClr val="tx1">
                    <a:lumMod val="75000"/>
                    <a:lumOff val="25000"/>
                  </a:schemeClr>
                </a:solidFill>
                <a:latin typeface="+mn-lt"/>
              </a:rPr>
              <a:t>kalkulator med kommunikasjon og/eller uten tomt minne</a:t>
            </a:r>
            <a:endParaRPr lang="nb-NO" altLang="nb-NO" sz="2200">
              <a:solidFill>
                <a:schemeClr val="tx1">
                  <a:lumMod val="75000"/>
                  <a:lumOff val="25000"/>
                </a:schemeClr>
              </a:solidFill>
              <a:latin typeface="+mn-lt"/>
              <a:cs typeface="Arial"/>
            </a:endParaRPr>
          </a:p>
          <a:p>
            <a:pPr marL="342900" indent="-342900" eaLnBrk="1" hangingPunct="1">
              <a:buFont typeface="Arial" panose="020B0604020202020204" pitchFamily="34" charset="0"/>
              <a:buChar char="•"/>
            </a:pPr>
            <a:r>
              <a:rPr lang="nb-NO" altLang="nb-NO" sz="2200">
                <a:solidFill>
                  <a:schemeClr val="tx1">
                    <a:lumMod val="75000"/>
                    <a:lumOff val="25000"/>
                  </a:schemeClr>
                </a:solidFill>
                <a:latin typeface="+mn-lt"/>
              </a:rPr>
              <a:t>"fuskelapper", innlimte sider med notater eller ulovlige notater i bøker som er tillatt brukt</a:t>
            </a:r>
            <a:endParaRPr lang="nb-NO" altLang="nb-NO" sz="2200">
              <a:solidFill>
                <a:schemeClr val="tx1">
                  <a:lumMod val="75000"/>
                  <a:lumOff val="25000"/>
                </a:schemeClr>
              </a:solidFill>
              <a:latin typeface="+mn-lt"/>
              <a:cs typeface="Arial"/>
            </a:endParaRPr>
          </a:p>
          <a:p>
            <a:pPr marL="342900" indent="-342900" eaLnBrk="1" hangingPunct="1">
              <a:buFont typeface="Arial" panose="020B0604020202020204" pitchFamily="34" charset="0"/>
              <a:buChar char="•"/>
            </a:pPr>
            <a:r>
              <a:rPr lang="nb-NO" altLang="nb-NO" sz="2200">
                <a:solidFill>
                  <a:schemeClr val="tx1">
                    <a:lumMod val="75000"/>
                    <a:lumOff val="25000"/>
                  </a:schemeClr>
                </a:solidFill>
                <a:latin typeface="+mn-lt"/>
              </a:rPr>
              <a:t>ark med tekst som er kladdet på forhånd og som ikke er spesifikt oppgitt som tillatt</a:t>
            </a:r>
            <a:endParaRPr lang="nb-NO" altLang="nb-NO" sz="2200">
              <a:solidFill>
                <a:schemeClr val="tx1">
                  <a:lumMod val="75000"/>
                  <a:lumOff val="25000"/>
                </a:schemeClr>
              </a:solidFill>
              <a:latin typeface="+mn-lt"/>
              <a:cs typeface="Arial"/>
            </a:endParaRPr>
          </a:p>
          <a:p>
            <a:pPr marL="342900" indent="-342900" eaLnBrk="1" hangingPunct="1">
              <a:buFont typeface="Arial" panose="020B0604020202020204" pitchFamily="34" charset="0"/>
              <a:buChar char="•"/>
            </a:pPr>
            <a:r>
              <a:rPr lang="nb-NO" altLang="nb-NO" sz="2200">
                <a:solidFill>
                  <a:schemeClr val="tx1">
                    <a:lumMod val="75000"/>
                    <a:lumOff val="25000"/>
                  </a:schemeClr>
                </a:solidFill>
                <a:latin typeface="+mn-lt"/>
              </a:rPr>
              <a:t>Mobiltelefon, klokke eller andre hjelpemidler som ikke er tillatt</a:t>
            </a:r>
            <a:endParaRPr lang="nb-NO" altLang="nb-NO" sz="2200">
              <a:solidFill>
                <a:schemeClr val="tx1">
                  <a:lumMod val="75000"/>
                  <a:lumOff val="25000"/>
                </a:schemeClr>
              </a:solidFill>
              <a:latin typeface="+mn-lt"/>
              <a:cs typeface="Arial"/>
            </a:endParaRPr>
          </a:p>
          <a:p>
            <a:pPr marL="342900" indent="-342900" eaLnBrk="1" hangingPunct="1">
              <a:buFont typeface="Arial" panose="020B0604020202020204" pitchFamily="34" charset="0"/>
              <a:buChar char="•"/>
            </a:pPr>
            <a:endParaRPr lang="nb-NO" altLang="nb-NO" sz="2200">
              <a:solidFill>
                <a:schemeClr val="tx1">
                  <a:lumMod val="75000"/>
                  <a:lumOff val="25000"/>
                </a:schemeClr>
              </a:solidFill>
              <a:latin typeface="+mn-lt"/>
            </a:endParaRPr>
          </a:p>
          <a:p>
            <a:pPr eaLnBrk="1" hangingPunct="1"/>
            <a:r>
              <a:rPr lang="nb-NO" altLang="nb-NO" sz="2200">
                <a:solidFill>
                  <a:schemeClr val="tx1">
                    <a:lumMod val="75000"/>
                    <a:lumOff val="25000"/>
                  </a:schemeClr>
                </a:solidFill>
                <a:latin typeface="+mn-lt"/>
              </a:rPr>
              <a:t>Dersom vi finner hjelpemidler som ikke er tillatt innenfor og/eller utenfor eksamenslokalet mens eksamen pågår, regnes dette som fusk / forsøk på fusk</a:t>
            </a:r>
            <a:endParaRPr lang="nb-NO" altLang="nb-NO" sz="2200">
              <a:solidFill>
                <a:schemeClr val="tx1">
                  <a:lumMod val="75000"/>
                  <a:lumOff val="25000"/>
                </a:schemeClr>
              </a:solidFill>
              <a:latin typeface="+mn-lt"/>
              <a:cs typeface="Arial"/>
            </a:endParaRPr>
          </a:p>
          <a:p>
            <a:pPr marL="342900" indent="-342900" eaLnBrk="1" hangingPunct="1">
              <a:buFont typeface="Arial" panose="020B0604020202020204" pitchFamily="34" charset="0"/>
              <a:buChar char="•"/>
            </a:pPr>
            <a:endParaRPr lang="nb-NO" altLang="nb-NO" sz="2200">
              <a:solidFill>
                <a:schemeClr val="tx1">
                  <a:lumMod val="75000"/>
                  <a:lumOff val="25000"/>
                </a:schemeClr>
              </a:solidFill>
              <a:latin typeface="+mn-lt"/>
            </a:endParaRPr>
          </a:p>
          <a:p>
            <a:pPr eaLnBrk="1" hangingPunct="1"/>
            <a:r>
              <a:rPr lang="nb-NO" altLang="nb-NO" sz="2200">
                <a:solidFill>
                  <a:schemeClr val="tx1">
                    <a:lumMod val="75000"/>
                    <a:lumOff val="25000"/>
                  </a:schemeClr>
                </a:solidFill>
                <a:latin typeface="+mn-lt"/>
              </a:rPr>
              <a:t>Kommunikasjon med andre eksamenskandidater mens eksamen pågår, vil bli betraktet som forsøk på fusk eller fusk</a:t>
            </a:r>
            <a:endParaRPr lang="nb-NO" altLang="nb-NO" sz="2200">
              <a:solidFill>
                <a:schemeClr val="tx1">
                  <a:lumMod val="75000"/>
                  <a:lumOff val="25000"/>
                </a:schemeClr>
              </a:solidFill>
              <a:latin typeface="+mn-lt"/>
              <a:cs typeface="Arial"/>
            </a:endParaRPr>
          </a:p>
        </p:txBody>
      </p:sp>
    </p:spTree>
    <p:extLst>
      <p:ext uri="{BB962C8B-B14F-4D97-AF65-F5344CB8AC3E}">
        <p14:creationId xmlns:p14="http://schemas.microsoft.com/office/powerpoint/2010/main" val="3500482567"/>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2107" y="612279"/>
            <a:ext cx="8136904" cy="463472"/>
          </a:xfrm>
          <a:noFill/>
        </p:spPr>
        <p:txBody>
          <a:bodyPr wrap="square" lIns="78439" tIns="31375" rIns="78439" bIns="31375" anchor="t">
            <a:spAutoFit/>
          </a:bodyPr>
          <a:lstStyle/>
          <a:p>
            <a:pPr eaLnBrk="1" hangingPunct="1"/>
            <a:r>
              <a:rPr lang="nb-NO" altLang="nb-NO" sz="2600"/>
              <a:t>Forsøk på fusk – hjemmeeksamener og arbeidskrav</a:t>
            </a:r>
          </a:p>
        </p:txBody>
      </p:sp>
      <p:sp>
        <p:nvSpPr>
          <p:cNvPr id="19459" name="Rectangle 3"/>
          <p:cNvSpPr>
            <a:spLocks noChangeArrowheads="1"/>
          </p:cNvSpPr>
          <p:nvPr/>
        </p:nvSpPr>
        <p:spPr bwMode="auto">
          <a:xfrm>
            <a:off x="540098" y="1332359"/>
            <a:ext cx="8957235" cy="611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098" tIns="50550" rIns="101098" bIns="50550" anchor="t">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91000"/>
              </a:lnSpc>
            </a:pPr>
            <a:r>
              <a:rPr lang="nb-NO" altLang="nb-NO" sz="2000" b="1" dirty="0">
                <a:solidFill>
                  <a:schemeClr val="tx1">
                    <a:lumMod val="75000"/>
                    <a:lumOff val="25000"/>
                  </a:schemeClr>
                </a:solidFill>
                <a:latin typeface="+mn-lt"/>
              </a:rPr>
              <a:t>Prinsippet om akademisk redelighet: </a:t>
            </a:r>
            <a:endParaRPr lang="nb-NO" dirty="0">
              <a:solidFill>
                <a:schemeClr val="tx1">
                  <a:lumMod val="75000"/>
                  <a:lumOff val="25000"/>
                </a:schemeClr>
              </a:solidFill>
            </a:endParaRPr>
          </a:p>
          <a:p>
            <a:pPr>
              <a:lnSpc>
                <a:spcPct val="91000"/>
              </a:lnSpc>
            </a:pPr>
            <a:endParaRPr lang="nb-NO" altLang="nb-NO" sz="2000" b="1" dirty="0">
              <a:solidFill>
                <a:schemeClr val="tx1">
                  <a:lumMod val="75000"/>
                  <a:lumOff val="25000"/>
                </a:schemeClr>
              </a:solidFill>
              <a:latin typeface="+mn-lt"/>
            </a:endParaRPr>
          </a:p>
          <a:p>
            <a:pPr>
              <a:lnSpc>
                <a:spcPct val="91000"/>
              </a:lnSpc>
            </a:pPr>
            <a:r>
              <a:rPr lang="nb-NO" altLang="nb-NO" sz="2000" b="1" dirty="0">
                <a:solidFill>
                  <a:schemeClr val="tx1">
                    <a:lumMod val="75000"/>
                    <a:lumOff val="25000"/>
                  </a:schemeClr>
                </a:solidFill>
                <a:latin typeface="+mn-lt"/>
              </a:rPr>
              <a:t>All bruk av eget tidligere arbeid, eller andres arbeid, uttalelser o.l. skal refereres til.</a:t>
            </a:r>
            <a:endParaRPr lang="nb-NO" dirty="0">
              <a:solidFill>
                <a:schemeClr val="tx1">
                  <a:lumMod val="75000"/>
                  <a:lumOff val="25000"/>
                </a:schemeClr>
              </a:solidFill>
            </a:endParaRPr>
          </a:p>
          <a:p>
            <a:pPr>
              <a:lnSpc>
                <a:spcPct val="91000"/>
              </a:lnSpc>
            </a:pPr>
            <a:endParaRPr lang="nb-NO" altLang="nb-NO" sz="2000" i="1" dirty="0">
              <a:solidFill>
                <a:schemeClr val="tx1">
                  <a:lumMod val="75000"/>
                  <a:lumOff val="25000"/>
                </a:schemeClr>
              </a:solidFill>
              <a:latin typeface="+mn-lt"/>
            </a:endParaRPr>
          </a:p>
          <a:p>
            <a:pPr>
              <a:lnSpc>
                <a:spcPct val="91000"/>
              </a:lnSpc>
            </a:pPr>
            <a:r>
              <a:rPr lang="nb-NO" altLang="nb-NO" sz="2000" i="1" dirty="0">
                <a:solidFill>
                  <a:schemeClr val="tx1">
                    <a:lumMod val="75000"/>
                    <a:lumOff val="25000"/>
                  </a:schemeClr>
                </a:solidFill>
                <a:latin typeface="+mn-lt"/>
              </a:rPr>
              <a:t>Følgende vil </a:t>
            </a:r>
            <a:r>
              <a:rPr lang="nb-NO" altLang="nb-NO" sz="2000" i="1" u="sng" dirty="0">
                <a:solidFill>
                  <a:schemeClr val="tx1">
                    <a:lumMod val="75000"/>
                    <a:lumOff val="25000"/>
                  </a:schemeClr>
                </a:solidFill>
                <a:latin typeface="+mn-lt"/>
              </a:rPr>
              <a:t>bl.a.</a:t>
            </a:r>
            <a:r>
              <a:rPr lang="nb-NO" altLang="nb-NO" sz="2000" i="1" dirty="0">
                <a:solidFill>
                  <a:schemeClr val="tx1">
                    <a:lumMod val="75000"/>
                    <a:lumOff val="25000"/>
                  </a:schemeClr>
                </a:solidFill>
                <a:latin typeface="+mn-lt"/>
              </a:rPr>
              <a:t> bli regnet som fusk / forsøk på fusk:</a:t>
            </a:r>
            <a:endParaRPr lang="nb-NO" altLang="nb-NO" sz="2000" i="1" dirty="0">
              <a:solidFill>
                <a:schemeClr val="tx1">
                  <a:lumMod val="75000"/>
                  <a:lumOff val="25000"/>
                </a:schemeClr>
              </a:solidFill>
              <a:latin typeface="+mn-lt"/>
              <a:cs typeface="Arial"/>
            </a:endParaRPr>
          </a:p>
          <a:p>
            <a:pPr>
              <a:lnSpc>
                <a:spcPct val="91000"/>
              </a:lnSpc>
            </a:pPr>
            <a:endParaRPr lang="nb-NO" altLang="nb-NO" sz="2000" i="1" dirty="0">
              <a:solidFill>
                <a:schemeClr val="tx1">
                  <a:lumMod val="75000"/>
                  <a:lumOff val="25000"/>
                </a:schemeClr>
              </a:solidFill>
              <a:latin typeface="+mn-lt"/>
            </a:endParaRPr>
          </a:p>
          <a:p>
            <a:pPr marL="342900" indent="-342900">
              <a:lnSpc>
                <a:spcPct val="91000"/>
              </a:lnSpc>
              <a:spcBef>
                <a:spcPts val="600"/>
              </a:spcBef>
              <a:spcAft>
                <a:spcPts val="600"/>
              </a:spcAft>
              <a:buFont typeface="Arial" panose="020B0604020202020204" pitchFamily="34" charset="0"/>
              <a:buChar char="•"/>
            </a:pPr>
            <a:r>
              <a:rPr lang="nb-NO" altLang="nb-NO" sz="2000" b="1" dirty="0">
                <a:solidFill>
                  <a:schemeClr val="tx1">
                    <a:lumMod val="75000"/>
                    <a:lumOff val="25000"/>
                  </a:schemeClr>
                </a:solidFill>
                <a:latin typeface="+mn-lt"/>
              </a:rPr>
              <a:t>All</a:t>
            </a:r>
            <a:r>
              <a:rPr lang="nb-NO" altLang="nb-NO" sz="2000" dirty="0">
                <a:solidFill>
                  <a:schemeClr val="tx1">
                    <a:lumMod val="75000"/>
                    <a:lumOff val="25000"/>
                  </a:schemeClr>
                </a:solidFill>
                <a:latin typeface="+mn-lt"/>
              </a:rPr>
              <a:t> sitering, uten at det oppgis kildehenvisning og klar markering av sitat - inkludert </a:t>
            </a:r>
            <a:r>
              <a:rPr lang="nb-NO" altLang="nb-NO" sz="2000" b="1" dirty="0">
                <a:solidFill>
                  <a:schemeClr val="tx1">
                    <a:lumMod val="75000"/>
                    <a:lumOff val="25000"/>
                  </a:schemeClr>
                </a:solidFill>
                <a:latin typeface="+mn-lt"/>
              </a:rPr>
              <a:t>egne </a:t>
            </a:r>
            <a:r>
              <a:rPr lang="nb-NO" altLang="nb-NO" sz="2000" dirty="0">
                <a:solidFill>
                  <a:schemeClr val="tx1">
                    <a:lumMod val="75000"/>
                    <a:lumOff val="25000"/>
                  </a:schemeClr>
                </a:solidFill>
                <a:latin typeface="+mn-lt"/>
              </a:rPr>
              <a:t>skriftlige arbeider</a:t>
            </a:r>
            <a:endParaRPr lang="nb-NO" altLang="nb-NO" sz="2000" dirty="0">
              <a:solidFill>
                <a:schemeClr val="tx1">
                  <a:lumMod val="75000"/>
                  <a:lumOff val="25000"/>
                </a:schemeClr>
              </a:solidFill>
              <a:latin typeface="+mn-lt"/>
              <a:cs typeface="Arial"/>
            </a:endParaRPr>
          </a:p>
          <a:p>
            <a:pPr marL="342900" indent="-342900">
              <a:lnSpc>
                <a:spcPct val="91000"/>
              </a:lnSpc>
              <a:spcBef>
                <a:spcPts val="600"/>
              </a:spcBef>
              <a:spcAft>
                <a:spcPts val="600"/>
              </a:spcAft>
              <a:buFont typeface="Arial" panose="020B0604020202020204" pitchFamily="34" charset="0"/>
              <a:buChar char="•"/>
            </a:pPr>
            <a:r>
              <a:rPr lang="nb-NO" altLang="nb-NO" sz="2000" dirty="0">
                <a:solidFill>
                  <a:schemeClr val="tx1">
                    <a:lumMod val="75000"/>
                    <a:lumOff val="25000"/>
                  </a:schemeClr>
                </a:solidFill>
                <a:latin typeface="+mn-lt"/>
              </a:rPr>
              <a:t>Bruk av besvarelser som er utført av andre</a:t>
            </a:r>
            <a:endParaRPr lang="nb-NO" altLang="nb-NO" sz="2000" dirty="0">
              <a:solidFill>
                <a:schemeClr val="tx1">
                  <a:lumMod val="75000"/>
                  <a:lumOff val="25000"/>
                </a:schemeClr>
              </a:solidFill>
              <a:latin typeface="+mn-lt"/>
              <a:cs typeface="Arial"/>
            </a:endParaRPr>
          </a:p>
          <a:p>
            <a:pPr marL="342900" indent="-342900">
              <a:lnSpc>
                <a:spcPct val="91000"/>
              </a:lnSpc>
              <a:spcBef>
                <a:spcPts val="600"/>
              </a:spcBef>
              <a:spcAft>
                <a:spcPts val="600"/>
              </a:spcAft>
              <a:buFont typeface="Arial" panose="020B0604020202020204" pitchFamily="34" charset="0"/>
              <a:buChar char="•"/>
            </a:pPr>
            <a:r>
              <a:rPr lang="nb-NO" altLang="nb-NO" sz="2000" dirty="0">
                <a:solidFill>
                  <a:schemeClr val="tx1">
                    <a:lumMod val="75000"/>
                    <a:lumOff val="25000"/>
                  </a:schemeClr>
                </a:solidFill>
                <a:latin typeface="+mn-lt"/>
              </a:rPr>
              <a:t>Besvarelse som er utført av en annen person/gruppe eller besvarelser hentet fra internett</a:t>
            </a:r>
            <a:endParaRPr lang="nb-NO" altLang="nb-NO" sz="2000" dirty="0">
              <a:solidFill>
                <a:schemeClr val="tx1">
                  <a:lumMod val="75000"/>
                  <a:lumOff val="25000"/>
                </a:schemeClr>
              </a:solidFill>
              <a:latin typeface="+mn-lt"/>
              <a:cs typeface="Arial"/>
            </a:endParaRPr>
          </a:p>
          <a:p>
            <a:pPr marL="342900" indent="-342900">
              <a:lnSpc>
                <a:spcPct val="91000"/>
              </a:lnSpc>
              <a:spcBef>
                <a:spcPts val="600"/>
              </a:spcBef>
              <a:spcAft>
                <a:spcPts val="600"/>
              </a:spcAft>
              <a:buFont typeface="Arial" panose="020B0604020202020204" pitchFamily="34" charset="0"/>
              <a:buChar char="•"/>
            </a:pPr>
            <a:r>
              <a:rPr lang="nb-NO" altLang="nb-NO" sz="2000" dirty="0">
                <a:solidFill>
                  <a:schemeClr val="tx1">
                    <a:lumMod val="75000"/>
                    <a:lumOff val="25000"/>
                  </a:schemeClr>
                </a:solidFill>
                <a:latin typeface="+mn-lt"/>
              </a:rPr>
              <a:t>Samarbeid med andre personer ved individuelle besvarelser eller med andre grupper enn din egen gruppe</a:t>
            </a:r>
            <a:endParaRPr lang="nb-NO" altLang="nb-NO" sz="2000" dirty="0">
              <a:solidFill>
                <a:schemeClr val="tx1">
                  <a:lumMod val="75000"/>
                  <a:lumOff val="25000"/>
                </a:schemeClr>
              </a:solidFill>
              <a:latin typeface="+mn-lt"/>
              <a:cs typeface="Arial"/>
            </a:endParaRPr>
          </a:p>
          <a:p>
            <a:pPr marL="342900" indent="-342900">
              <a:lnSpc>
                <a:spcPct val="91000"/>
              </a:lnSpc>
              <a:buFont typeface="Arial" panose="020B0604020202020204" pitchFamily="34" charset="0"/>
              <a:buChar char="•"/>
            </a:pPr>
            <a:r>
              <a:rPr lang="nb-NO" altLang="nb-NO" sz="2000" dirty="0">
                <a:solidFill>
                  <a:schemeClr val="tx1">
                    <a:lumMod val="75000"/>
                    <a:lumOff val="25000"/>
                  </a:schemeClr>
                </a:solidFill>
                <a:latin typeface="+mn-lt"/>
              </a:rPr>
              <a:t>Ved gruppearbeid - å sette sitt navn på en besvarelse som en selv ikke har bidratt til</a:t>
            </a:r>
            <a:br>
              <a:rPr lang="en-US" altLang="nb-NO" sz="2000" dirty="0">
                <a:latin typeface="+mn-lt"/>
              </a:rPr>
            </a:br>
            <a:endParaRPr lang="en-US" altLang="nb-NO" sz="2000" dirty="0">
              <a:solidFill>
                <a:schemeClr val="tx1">
                  <a:lumMod val="75000"/>
                  <a:lumOff val="25000"/>
                </a:schemeClr>
              </a:solidFill>
            </a:endParaRPr>
          </a:p>
          <a:p>
            <a:pPr>
              <a:lnSpc>
                <a:spcPct val="91000"/>
              </a:lnSpc>
              <a:spcBef>
                <a:spcPts val="600"/>
              </a:spcBef>
              <a:spcAft>
                <a:spcPts val="600"/>
              </a:spcAft>
            </a:pPr>
            <a:br>
              <a:rPr lang="nb-NO" altLang="nb-NO" sz="2000" dirty="0">
                <a:latin typeface="+mn-lt"/>
              </a:rPr>
            </a:br>
            <a:endParaRPr lang="en-US" altLang="nb-NO" sz="2000" dirty="0">
              <a:latin typeface="+mn-lt"/>
            </a:endParaRPr>
          </a:p>
        </p:txBody>
      </p:sp>
    </p:spTree>
    <p:extLst>
      <p:ext uri="{BB962C8B-B14F-4D97-AF65-F5344CB8AC3E}">
        <p14:creationId xmlns:p14="http://schemas.microsoft.com/office/powerpoint/2010/main" val="2677418051"/>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90820" y="1102684"/>
            <a:ext cx="8905745" cy="539090"/>
          </a:xfrm>
          <a:noFill/>
        </p:spPr>
        <p:txBody>
          <a:bodyPr lIns="78439" tIns="31375" rIns="78439" bIns="31375" anchor="t">
            <a:spAutoFit/>
          </a:bodyPr>
          <a:lstStyle/>
          <a:p>
            <a:pPr eaLnBrk="1" hangingPunct="1"/>
            <a:r>
              <a:rPr lang="nb-NO" altLang="nb-NO" sz="3100"/>
              <a:t>Unngå plagiering</a:t>
            </a:r>
          </a:p>
        </p:txBody>
      </p:sp>
      <p:sp>
        <p:nvSpPr>
          <p:cNvPr id="21507" name="Rectangle 3"/>
          <p:cNvSpPr>
            <a:spLocks noChangeArrowheads="1"/>
          </p:cNvSpPr>
          <p:nvPr/>
        </p:nvSpPr>
        <p:spPr bwMode="auto">
          <a:xfrm>
            <a:off x="590820" y="1980431"/>
            <a:ext cx="8715465" cy="508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098" tIns="50550" rIns="101098" bIns="50550">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90000"/>
              </a:lnSpc>
            </a:pPr>
            <a:r>
              <a:rPr lang="en-US" altLang="nb-NO" sz="2400" dirty="0">
                <a:solidFill>
                  <a:schemeClr val="tx1">
                    <a:lumMod val="75000"/>
                    <a:lumOff val="25000"/>
                  </a:schemeClr>
                </a:solidFill>
                <a:latin typeface="+mn-lt"/>
              </a:rPr>
              <a:t>Lurer du </a:t>
            </a:r>
            <a:r>
              <a:rPr lang="en-US" altLang="nb-NO" sz="2400" dirty="0" err="1">
                <a:solidFill>
                  <a:schemeClr val="tx1">
                    <a:lumMod val="75000"/>
                    <a:lumOff val="25000"/>
                  </a:schemeClr>
                </a:solidFill>
                <a:latin typeface="+mn-lt"/>
              </a:rPr>
              <a:t>på</a:t>
            </a:r>
            <a:r>
              <a:rPr lang="en-US" altLang="nb-NO" sz="2400" dirty="0">
                <a:solidFill>
                  <a:schemeClr val="tx1">
                    <a:lumMod val="75000"/>
                    <a:lumOff val="25000"/>
                  </a:schemeClr>
                </a:solidFill>
                <a:latin typeface="+mn-lt"/>
              </a:rPr>
              <a:t> </a:t>
            </a:r>
            <a:r>
              <a:rPr lang="en-US" altLang="nb-NO" sz="2400" dirty="0" err="1">
                <a:solidFill>
                  <a:schemeClr val="tx1">
                    <a:lumMod val="75000"/>
                    <a:lumOff val="25000"/>
                  </a:schemeClr>
                </a:solidFill>
                <a:latin typeface="+mn-lt"/>
              </a:rPr>
              <a:t>referansehåndtering</a:t>
            </a:r>
            <a:r>
              <a:rPr lang="en-US" altLang="nb-NO" sz="2400" dirty="0">
                <a:solidFill>
                  <a:schemeClr val="tx1">
                    <a:lumMod val="75000"/>
                    <a:lumOff val="25000"/>
                  </a:schemeClr>
                </a:solidFill>
                <a:latin typeface="+mn-lt"/>
              </a:rPr>
              <a:t> </a:t>
            </a:r>
            <a:r>
              <a:rPr lang="en-US" altLang="nb-NO" sz="2400" dirty="0" err="1">
                <a:solidFill>
                  <a:schemeClr val="tx1">
                    <a:lumMod val="75000"/>
                    <a:lumOff val="25000"/>
                  </a:schemeClr>
                </a:solidFill>
                <a:latin typeface="+mn-lt"/>
              </a:rPr>
              <a:t>og</a:t>
            </a:r>
            <a:r>
              <a:rPr lang="en-US" altLang="nb-NO" sz="2400" dirty="0">
                <a:solidFill>
                  <a:schemeClr val="tx1">
                    <a:lumMod val="75000"/>
                    <a:lumOff val="25000"/>
                  </a:schemeClr>
                </a:solidFill>
                <a:latin typeface="+mn-lt"/>
              </a:rPr>
              <a:t> </a:t>
            </a:r>
            <a:r>
              <a:rPr lang="en-US" altLang="nb-NO" sz="2400" dirty="0" err="1">
                <a:solidFill>
                  <a:schemeClr val="tx1">
                    <a:lumMod val="75000"/>
                    <a:lumOff val="25000"/>
                  </a:schemeClr>
                </a:solidFill>
                <a:latin typeface="+mn-lt"/>
              </a:rPr>
              <a:t>akademisk</a:t>
            </a:r>
            <a:r>
              <a:rPr lang="en-US" altLang="nb-NO" sz="2400" dirty="0">
                <a:solidFill>
                  <a:schemeClr val="tx1">
                    <a:lumMod val="75000"/>
                    <a:lumOff val="25000"/>
                  </a:schemeClr>
                </a:solidFill>
                <a:latin typeface="+mn-lt"/>
              </a:rPr>
              <a:t> </a:t>
            </a:r>
            <a:r>
              <a:rPr lang="en-US" altLang="nb-NO" sz="2400" dirty="0" err="1">
                <a:solidFill>
                  <a:schemeClr val="tx1">
                    <a:lumMod val="75000"/>
                    <a:lumOff val="25000"/>
                  </a:schemeClr>
                </a:solidFill>
                <a:latin typeface="+mn-lt"/>
              </a:rPr>
              <a:t>skriving</a:t>
            </a:r>
            <a:r>
              <a:rPr lang="en-US" altLang="nb-NO" sz="2400" dirty="0">
                <a:solidFill>
                  <a:schemeClr val="tx1">
                    <a:lumMod val="75000"/>
                    <a:lumOff val="25000"/>
                  </a:schemeClr>
                </a:solidFill>
                <a:latin typeface="+mn-lt"/>
              </a:rPr>
              <a:t>?</a:t>
            </a:r>
          </a:p>
          <a:p>
            <a:pPr>
              <a:lnSpc>
                <a:spcPct val="90000"/>
              </a:lnSpc>
            </a:pPr>
            <a:endParaRPr lang="en-US" altLang="nb-NO" sz="2400" dirty="0">
              <a:solidFill>
                <a:schemeClr val="tx1">
                  <a:lumMod val="75000"/>
                  <a:lumOff val="25000"/>
                </a:schemeClr>
              </a:solidFill>
              <a:latin typeface="+mn-lt"/>
            </a:endParaRPr>
          </a:p>
          <a:p>
            <a:pPr>
              <a:lnSpc>
                <a:spcPct val="90000"/>
              </a:lnSpc>
            </a:pPr>
            <a:endParaRPr lang="en-US" altLang="nb-NO" sz="2400" dirty="0">
              <a:solidFill>
                <a:schemeClr val="tx1">
                  <a:lumMod val="75000"/>
                  <a:lumOff val="25000"/>
                </a:schemeClr>
              </a:solidFill>
              <a:latin typeface="+mn-lt"/>
            </a:endParaRPr>
          </a:p>
          <a:p>
            <a:pPr marL="342900" indent="-342900">
              <a:lnSpc>
                <a:spcPct val="90000"/>
              </a:lnSpc>
              <a:buFont typeface="Arial" panose="020B0604020202020204" pitchFamily="34" charset="0"/>
              <a:buChar char="•"/>
            </a:pPr>
            <a:r>
              <a:rPr lang="en-US" altLang="nb-NO" sz="2400" dirty="0">
                <a:solidFill>
                  <a:schemeClr val="tx1">
                    <a:lumMod val="75000"/>
                    <a:lumOff val="25000"/>
                  </a:schemeClr>
                </a:solidFill>
                <a:latin typeface="+mn-lt"/>
              </a:rPr>
              <a:t>Ta </a:t>
            </a:r>
            <a:r>
              <a:rPr lang="en-US" altLang="nb-NO" sz="2400" dirty="0" err="1">
                <a:solidFill>
                  <a:schemeClr val="tx1">
                    <a:lumMod val="75000"/>
                    <a:lumOff val="25000"/>
                  </a:schemeClr>
                </a:solidFill>
                <a:latin typeface="+mn-lt"/>
              </a:rPr>
              <a:t>kontakt</a:t>
            </a:r>
            <a:r>
              <a:rPr lang="en-US" altLang="nb-NO" sz="2400" dirty="0">
                <a:solidFill>
                  <a:schemeClr val="tx1">
                    <a:lumMod val="75000"/>
                    <a:lumOff val="25000"/>
                  </a:schemeClr>
                </a:solidFill>
                <a:latin typeface="+mn-lt"/>
              </a:rPr>
              <a:t> med </a:t>
            </a:r>
            <a:r>
              <a:rPr lang="en-US" altLang="nb-NO" sz="2400" dirty="0" err="1">
                <a:solidFill>
                  <a:schemeClr val="tx1">
                    <a:lumMod val="75000"/>
                    <a:lumOff val="25000"/>
                  </a:schemeClr>
                </a:solidFill>
                <a:latin typeface="+mn-lt"/>
              </a:rPr>
              <a:t>Biblioteket</a:t>
            </a:r>
            <a:r>
              <a:rPr lang="en-US" altLang="nb-NO" sz="2400" dirty="0">
                <a:solidFill>
                  <a:schemeClr val="tx1">
                    <a:lumMod val="75000"/>
                    <a:lumOff val="25000"/>
                  </a:schemeClr>
                </a:solidFill>
                <a:latin typeface="+mn-lt"/>
              </a:rPr>
              <a:t> – de er </a:t>
            </a:r>
            <a:r>
              <a:rPr lang="en-US" altLang="nb-NO" sz="2400" dirty="0" err="1">
                <a:solidFill>
                  <a:schemeClr val="tx1">
                    <a:lumMod val="75000"/>
                    <a:lumOff val="25000"/>
                  </a:schemeClr>
                </a:solidFill>
                <a:latin typeface="+mn-lt"/>
              </a:rPr>
              <a:t>eksperter</a:t>
            </a:r>
            <a:r>
              <a:rPr lang="en-US" altLang="nb-NO" sz="2400" dirty="0">
                <a:solidFill>
                  <a:schemeClr val="tx1">
                    <a:lumMod val="75000"/>
                    <a:lumOff val="25000"/>
                  </a:schemeClr>
                </a:solidFill>
                <a:latin typeface="+mn-lt"/>
              </a:rPr>
              <a:t>!</a:t>
            </a:r>
          </a:p>
          <a:p>
            <a:pPr marL="342900" indent="-342900">
              <a:lnSpc>
                <a:spcPct val="90000"/>
              </a:lnSpc>
              <a:buFont typeface="Arial" panose="020B0604020202020204" pitchFamily="34" charset="0"/>
              <a:buChar char="•"/>
            </a:pPr>
            <a:endParaRPr lang="en-US" altLang="nb-NO" sz="2400" dirty="0">
              <a:solidFill>
                <a:schemeClr val="tx1">
                  <a:lumMod val="75000"/>
                  <a:lumOff val="25000"/>
                </a:schemeClr>
              </a:solidFill>
              <a:latin typeface="+mn-lt"/>
            </a:endParaRPr>
          </a:p>
          <a:p>
            <a:pPr marL="342900" indent="-342900">
              <a:lnSpc>
                <a:spcPct val="90000"/>
              </a:lnSpc>
              <a:buFont typeface="Arial" panose="020B0604020202020204" pitchFamily="34" charset="0"/>
              <a:buChar char="•"/>
            </a:pPr>
            <a:r>
              <a:rPr lang="en-US" altLang="nb-NO" sz="2400" dirty="0">
                <a:solidFill>
                  <a:schemeClr val="tx1">
                    <a:lumMod val="75000"/>
                    <a:lumOff val="25000"/>
                  </a:schemeClr>
                </a:solidFill>
                <a:latin typeface="+mn-lt"/>
              </a:rPr>
              <a:t>Info om </a:t>
            </a:r>
            <a:r>
              <a:rPr lang="en-US" altLang="nb-NO" sz="2400" dirty="0" err="1">
                <a:solidFill>
                  <a:schemeClr val="tx1">
                    <a:lumMod val="75000"/>
                    <a:lumOff val="25000"/>
                  </a:schemeClr>
                </a:solidFill>
                <a:latin typeface="+mn-lt"/>
              </a:rPr>
              <a:t>kildebruk</a:t>
            </a:r>
            <a:r>
              <a:rPr lang="en-US" altLang="nb-NO" sz="2400" dirty="0">
                <a:solidFill>
                  <a:schemeClr val="tx1">
                    <a:lumMod val="75000"/>
                    <a:lumOff val="25000"/>
                  </a:schemeClr>
                </a:solidFill>
                <a:latin typeface="+mn-lt"/>
              </a:rPr>
              <a:t> </a:t>
            </a:r>
            <a:r>
              <a:rPr lang="en-US" altLang="nb-NO" sz="2400" dirty="0" err="1">
                <a:solidFill>
                  <a:schemeClr val="tx1">
                    <a:lumMod val="75000"/>
                    <a:lumOff val="25000"/>
                  </a:schemeClr>
                </a:solidFill>
                <a:latin typeface="+mn-lt"/>
              </a:rPr>
              <a:t>og</a:t>
            </a:r>
            <a:r>
              <a:rPr lang="en-US" altLang="nb-NO" sz="2400" dirty="0">
                <a:solidFill>
                  <a:schemeClr val="tx1">
                    <a:lumMod val="75000"/>
                    <a:lumOff val="25000"/>
                  </a:schemeClr>
                </a:solidFill>
                <a:latin typeface="+mn-lt"/>
              </a:rPr>
              <a:t> </a:t>
            </a:r>
            <a:r>
              <a:rPr lang="en-US" altLang="nb-NO" sz="2400" dirty="0" err="1">
                <a:solidFill>
                  <a:schemeClr val="tx1">
                    <a:lumMod val="75000"/>
                    <a:lumOff val="25000"/>
                  </a:schemeClr>
                </a:solidFill>
                <a:latin typeface="+mn-lt"/>
              </a:rPr>
              <a:t>referanser</a:t>
            </a:r>
            <a:r>
              <a:rPr lang="en-US" altLang="nb-NO" sz="2400" dirty="0">
                <a:solidFill>
                  <a:schemeClr val="tx1">
                    <a:lumMod val="75000"/>
                    <a:lumOff val="25000"/>
                  </a:schemeClr>
                </a:solidFill>
                <a:latin typeface="+mn-lt"/>
              </a:rPr>
              <a:t>:</a:t>
            </a:r>
          </a:p>
          <a:p>
            <a:pPr>
              <a:lnSpc>
                <a:spcPct val="90000"/>
              </a:lnSpc>
            </a:pPr>
            <a:r>
              <a:rPr lang="en-US" altLang="nb-NO" sz="2400" dirty="0">
                <a:solidFill>
                  <a:schemeClr val="tx1">
                    <a:lumMod val="75000"/>
                    <a:lumOff val="25000"/>
                  </a:schemeClr>
                </a:solidFill>
                <a:latin typeface="+mn-lt"/>
              </a:rPr>
              <a:t> </a:t>
            </a:r>
          </a:p>
          <a:p>
            <a:pPr marL="357188">
              <a:lnSpc>
                <a:spcPct val="90000"/>
              </a:lnSpc>
            </a:pPr>
            <a:r>
              <a:rPr lang="en-US" altLang="nb-NO" sz="2400" dirty="0">
                <a:latin typeface="+mn-lt"/>
                <a:hlinkClick r:id="rId3"/>
              </a:rPr>
              <a:t>www.sokogskriv.no</a:t>
            </a:r>
            <a:r>
              <a:rPr lang="en-US" altLang="nb-NO" sz="2400" dirty="0">
                <a:latin typeface="+mn-lt"/>
              </a:rPr>
              <a:t> </a:t>
            </a:r>
            <a:endParaRPr lang="en-US" altLang="nb-NO" sz="2400" dirty="0">
              <a:solidFill>
                <a:schemeClr val="tx1">
                  <a:lumMod val="75000"/>
                  <a:lumOff val="25000"/>
                </a:schemeClr>
              </a:solidFill>
              <a:latin typeface="+mn-lt"/>
            </a:endParaRPr>
          </a:p>
          <a:p>
            <a:pPr marL="342900" indent="-342900">
              <a:lnSpc>
                <a:spcPct val="90000"/>
              </a:lnSpc>
              <a:buFont typeface="Arial" panose="020B0604020202020204" pitchFamily="34" charset="0"/>
              <a:buChar char="•"/>
            </a:pPr>
            <a:endParaRPr lang="en-US" altLang="nb-NO" sz="2400" dirty="0">
              <a:solidFill>
                <a:schemeClr val="tx1">
                  <a:lumMod val="75000"/>
                  <a:lumOff val="25000"/>
                </a:schemeClr>
              </a:solidFill>
              <a:latin typeface="+mn-lt"/>
            </a:endParaRPr>
          </a:p>
          <a:p>
            <a:pPr marL="342900" indent="-342900">
              <a:lnSpc>
                <a:spcPct val="90000"/>
              </a:lnSpc>
              <a:buFont typeface="Arial" panose="020B0604020202020204" pitchFamily="34" charset="0"/>
              <a:buChar char="•"/>
            </a:pPr>
            <a:endParaRPr lang="en-US" altLang="nb-NO" sz="2400" dirty="0">
              <a:solidFill>
                <a:schemeClr val="tx1">
                  <a:lumMod val="75000"/>
                  <a:lumOff val="25000"/>
                </a:schemeClr>
              </a:solidFill>
              <a:latin typeface="+mn-lt"/>
            </a:endParaRPr>
          </a:p>
          <a:p>
            <a:pPr marL="342900" indent="-342900">
              <a:lnSpc>
                <a:spcPct val="90000"/>
              </a:lnSpc>
              <a:buFont typeface="Arial" panose="020B0604020202020204" pitchFamily="34" charset="0"/>
              <a:buChar char="•"/>
            </a:pPr>
            <a:r>
              <a:rPr lang="en-US" altLang="nb-NO" sz="2400" dirty="0">
                <a:solidFill>
                  <a:schemeClr val="tx1">
                    <a:lumMod val="75000"/>
                    <a:lumOff val="25000"/>
                  </a:schemeClr>
                </a:solidFill>
                <a:latin typeface="+mn-lt"/>
                <a:hlinkClick r:id="rId4"/>
              </a:rPr>
              <a:t>PhD on Track:</a:t>
            </a:r>
            <a:endParaRPr lang="en-US" altLang="nb-NO" sz="2400" dirty="0">
              <a:solidFill>
                <a:schemeClr val="tx1">
                  <a:lumMod val="75000"/>
                  <a:lumOff val="25000"/>
                </a:schemeClr>
              </a:solidFill>
              <a:latin typeface="+mn-lt"/>
            </a:endParaRPr>
          </a:p>
          <a:p>
            <a:pPr marL="357188">
              <a:lnSpc>
                <a:spcPct val="90000"/>
              </a:lnSpc>
            </a:pPr>
            <a:r>
              <a:rPr lang="en-US" altLang="nb-NO" sz="2400" dirty="0" err="1">
                <a:solidFill>
                  <a:schemeClr val="tx1">
                    <a:lumMod val="75000"/>
                    <a:lumOff val="25000"/>
                  </a:schemeClr>
                </a:solidFill>
                <a:latin typeface="+mn-lt"/>
              </a:rPr>
              <a:t>Nyttig</a:t>
            </a:r>
            <a:r>
              <a:rPr lang="en-US" altLang="nb-NO" sz="2400" dirty="0">
                <a:solidFill>
                  <a:schemeClr val="tx1">
                    <a:lumMod val="75000"/>
                    <a:lumOff val="25000"/>
                  </a:schemeClr>
                </a:solidFill>
                <a:latin typeface="+mn-lt"/>
              </a:rPr>
              <a:t> </a:t>
            </a:r>
            <a:r>
              <a:rPr lang="en-US" altLang="nb-NO" sz="2400" dirty="0" err="1">
                <a:solidFill>
                  <a:schemeClr val="tx1">
                    <a:lumMod val="75000"/>
                    <a:lumOff val="25000"/>
                  </a:schemeClr>
                </a:solidFill>
                <a:latin typeface="+mn-lt"/>
              </a:rPr>
              <a:t>verktøy</a:t>
            </a:r>
            <a:r>
              <a:rPr lang="en-US" altLang="nb-NO" sz="2400" dirty="0">
                <a:solidFill>
                  <a:schemeClr val="tx1">
                    <a:lumMod val="75000"/>
                    <a:lumOff val="25000"/>
                  </a:schemeClr>
                </a:solidFill>
                <a:latin typeface="+mn-lt"/>
              </a:rPr>
              <a:t> </a:t>
            </a:r>
            <a:r>
              <a:rPr lang="en-US" altLang="nb-NO" sz="2400" dirty="0" err="1">
                <a:solidFill>
                  <a:schemeClr val="tx1">
                    <a:lumMod val="75000"/>
                    <a:lumOff val="25000"/>
                  </a:schemeClr>
                </a:solidFill>
                <a:latin typeface="+mn-lt"/>
              </a:rPr>
              <a:t>til</a:t>
            </a:r>
            <a:r>
              <a:rPr lang="en-US" altLang="nb-NO" sz="2400" dirty="0">
                <a:solidFill>
                  <a:schemeClr val="tx1">
                    <a:lumMod val="75000"/>
                    <a:lumOff val="25000"/>
                  </a:schemeClr>
                </a:solidFill>
                <a:latin typeface="+mn-lt"/>
              </a:rPr>
              <a:t> </a:t>
            </a:r>
            <a:r>
              <a:rPr lang="en-US" altLang="nb-NO" sz="2400" dirty="0" err="1">
                <a:solidFill>
                  <a:schemeClr val="tx1">
                    <a:lumMod val="75000"/>
                    <a:lumOff val="25000"/>
                  </a:schemeClr>
                </a:solidFill>
                <a:latin typeface="+mn-lt"/>
              </a:rPr>
              <a:t>hjelp</a:t>
            </a:r>
            <a:r>
              <a:rPr lang="en-US" altLang="nb-NO" sz="2400" dirty="0">
                <a:solidFill>
                  <a:schemeClr val="tx1">
                    <a:lumMod val="75000"/>
                    <a:lumOff val="25000"/>
                  </a:schemeClr>
                </a:solidFill>
                <a:latin typeface="+mn-lt"/>
              </a:rPr>
              <a:t> </a:t>
            </a:r>
            <a:r>
              <a:rPr lang="en-US" altLang="nb-NO" sz="2400" dirty="0" err="1">
                <a:solidFill>
                  <a:schemeClr val="tx1">
                    <a:lumMod val="75000"/>
                    <a:lumOff val="25000"/>
                  </a:schemeClr>
                </a:solidFill>
                <a:latin typeface="+mn-lt"/>
              </a:rPr>
              <a:t>i</a:t>
            </a:r>
            <a:r>
              <a:rPr lang="en-US" altLang="nb-NO" sz="2400" dirty="0">
                <a:solidFill>
                  <a:schemeClr val="tx1">
                    <a:lumMod val="75000"/>
                    <a:lumOff val="25000"/>
                  </a:schemeClr>
                </a:solidFill>
                <a:latin typeface="+mn-lt"/>
              </a:rPr>
              <a:t> </a:t>
            </a:r>
            <a:r>
              <a:rPr lang="en-US" altLang="nb-NO" sz="2400" dirty="0" err="1">
                <a:solidFill>
                  <a:schemeClr val="tx1">
                    <a:lumMod val="75000"/>
                    <a:lumOff val="25000"/>
                  </a:schemeClr>
                </a:solidFill>
                <a:latin typeface="+mn-lt"/>
              </a:rPr>
              <a:t>akademisk</a:t>
            </a:r>
            <a:br>
              <a:rPr lang="en-US" altLang="nb-NO" sz="2400" dirty="0">
                <a:solidFill>
                  <a:schemeClr val="tx1">
                    <a:lumMod val="75000"/>
                    <a:lumOff val="25000"/>
                  </a:schemeClr>
                </a:solidFill>
                <a:latin typeface="+mn-lt"/>
              </a:rPr>
            </a:br>
            <a:r>
              <a:rPr lang="en-US" altLang="nb-NO" sz="2400" dirty="0" err="1">
                <a:solidFill>
                  <a:schemeClr val="tx1">
                    <a:lumMod val="75000"/>
                    <a:lumOff val="25000"/>
                  </a:schemeClr>
                </a:solidFill>
                <a:latin typeface="+mn-lt"/>
              </a:rPr>
              <a:t>skriving</a:t>
            </a:r>
            <a:r>
              <a:rPr lang="en-US" altLang="nb-NO" sz="2400" dirty="0">
                <a:solidFill>
                  <a:schemeClr val="tx1">
                    <a:lumMod val="75000"/>
                    <a:lumOff val="25000"/>
                  </a:schemeClr>
                </a:solidFill>
                <a:latin typeface="+mn-lt"/>
              </a:rPr>
              <a:t> (for </a:t>
            </a:r>
            <a:r>
              <a:rPr lang="en-US" altLang="nb-NO" sz="2400" dirty="0" err="1">
                <a:solidFill>
                  <a:schemeClr val="tx1">
                    <a:lumMod val="75000"/>
                    <a:lumOff val="25000"/>
                  </a:schemeClr>
                </a:solidFill>
                <a:latin typeface="+mn-lt"/>
              </a:rPr>
              <a:t>masterstudenter</a:t>
            </a:r>
            <a:r>
              <a:rPr lang="en-US" altLang="nb-NO" sz="2400" dirty="0">
                <a:solidFill>
                  <a:schemeClr val="tx1">
                    <a:lumMod val="75000"/>
                    <a:lumOff val="25000"/>
                  </a:schemeClr>
                </a:solidFill>
                <a:latin typeface="+mn-lt"/>
              </a:rPr>
              <a:t>)</a:t>
            </a:r>
            <a:br>
              <a:rPr lang="en-US" altLang="nb-NO" sz="2400" dirty="0">
                <a:solidFill>
                  <a:schemeClr val="tx1">
                    <a:lumMod val="75000"/>
                    <a:lumOff val="25000"/>
                  </a:schemeClr>
                </a:solidFill>
                <a:latin typeface="+mn-lt"/>
              </a:rPr>
            </a:br>
            <a:endParaRPr lang="en-US" altLang="nb-NO" sz="2400" dirty="0">
              <a:solidFill>
                <a:schemeClr val="tx1">
                  <a:lumMod val="75000"/>
                  <a:lumOff val="25000"/>
                </a:schemeClr>
              </a:solidFill>
              <a:latin typeface="+mn-lt"/>
            </a:endParaRPr>
          </a:p>
          <a:p>
            <a:pPr>
              <a:lnSpc>
                <a:spcPct val="90000"/>
              </a:lnSpc>
            </a:pPr>
            <a:endParaRPr lang="en-US" altLang="nb-NO" sz="2400" dirty="0">
              <a:latin typeface="+mn-lt"/>
            </a:endParaRPr>
          </a:p>
        </p:txBody>
      </p:sp>
      <p:pic>
        <p:nvPicPr>
          <p:cNvPr id="7170" name="Picture 2" descr="Sitering, referering og plagiering - ppt laste ned">
            <a:extLst>
              <a:ext uri="{FF2B5EF4-FFF2-40B4-BE49-F238E27FC236}">
                <a16:creationId xmlns:a16="http://schemas.microsoft.com/office/drawing/2014/main" id="{3643D62C-604C-4B56-BC10-1ACEA50DDA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6322" y="3852639"/>
            <a:ext cx="3099963" cy="232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504518"/>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90820" y="1102684"/>
            <a:ext cx="8905745" cy="539090"/>
          </a:xfrm>
          <a:noFill/>
        </p:spPr>
        <p:txBody>
          <a:bodyPr lIns="78439" tIns="31375" rIns="78439" bIns="31375" anchor="t">
            <a:spAutoFit/>
          </a:bodyPr>
          <a:lstStyle/>
          <a:p>
            <a:pPr eaLnBrk="1" hangingPunct="1"/>
            <a:r>
              <a:rPr lang="nb-NO" altLang="nb-NO" sz="3100"/>
              <a:t>Forsøk på fusk – konsekvenser</a:t>
            </a:r>
          </a:p>
        </p:txBody>
      </p:sp>
      <p:sp>
        <p:nvSpPr>
          <p:cNvPr id="21507" name="Rectangle 3"/>
          <p:cNvSpPr>
            <a:spLocks noChangeArrowheads="1"/>
          </p:cNvSpPr>
          <p:nvPr/>
        </p:nvSpPr>
        <p:spPr bwMode="auto">
          <a:xfrm>
            <a:off x="590820" y="1980431"/>
            <a:ext cx="8715465" cy="375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098" tIns="50550" rIns="101098" bIns="50550" anchor="t">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90000"/>
              </a:lnSpc>
            </a:pPr>
            <a:r>
              <a:rPr lang="en-US" altLang="nb-NO" sz="2400" err="1">
                <a:solidFill>
                  <a:schemeClr val="tx1">
                    <a:lumMod val="75000"/>
                    <a:lumOff val="25000"/>
                  </a:schemeClr>
                </a:solidFill>
                <a:latin typeface="+mn-lt"/>
              </a:rPr>
              <a:t>Forsøk</a:t>
            </a:r>
            <a:r>
              <a:rPr lang="en-US" altLang="nb-NO" sz="2400">
                <a:solidFill>
                  <a:schemeClr val="tx1">
                    <a:lumMod val="75000"/>
                    <a:lumOff val="25000"/>
                  </a:schemeClr>
                </a:solidFill>
                <a:latin typeface="+mn-lt"/>
              </a:rPr>
              <a:t> </a:t>
            </a:r>
            <a:r>
              <a:rPr lang="en-US" altLang="nb-NO" sz="2400" err="1">
                <a:solidFill>
                  <a:schemeClr val="tx1">
                    <a:lumMod val="75000"/>
                    <a:lumOff val="25000"/>
                  </a:schemeClr>
                </a:solidFill>
                <a:latin typeface="+mn-lt"/>
              </a:rPr>
              <a:t>på</a:t>
            </a:r>
            <a:r>
              <a:rPr lang="en-US" altLang="nb-NO" sz="2400">
                <a:solidFill>
                  <a:schemeClr val="tx1">
                    <a:lumMod val="75000"/>
                    <a:lumOff val="25000"/>
                  </a:schemeClr>
                </a:solidFill>
                <a:latin typeface="+mn-lt"/>
              </a:rPr>
              <a:t> </a:t>
            </a:r>
            <a:r>
              <a:rPr lang="en-US" altLang="nb-NO" sz="2400" err="1">
                <a:solidFill>
                  <a:schemeClr val="tx1">
                    <a:lumMod val="75000"/>
                    <a:lumOff val="25000"/>
                  </a:schemeClr>
                </a:solidFill>
                <a:latin typeface="+mn-lt"/>
              </a:rPr>
              <a:t>fusk</a:t>
            </a:r>
            <a:r>
              <a:rPr lang="en-US" altLang="nb-NO" sz="2400">
                <a:solidFill>
                  <a:schemeClr val="tx1">
                    <a:lumMod val="75000"/>
                    <a:lumOff val="25000"/>
                  </a:schemeClr>
                </a:solidFill>
                <a:latin typeface="+mn-lt"/>
              </a:rPr>
              <a:t> </a:t>
            </a:r>
            <a:r>
              <a:rPr lang="en-US" altLang="nb-NO" sz="2400" err="1">
                <a:solidFill>
                  <a:schemeClr val="tx1">
                    <a:lumMod val="75000"/>
                    <a:lumOff val="25000"/>
                  </a:schemeClr>
                </a:solidFill>
                <a:latin typeface="+mn-lt"/>
              </a:rPr>
              <a:t>kan</a:t>
            </a:r>
            <a:r>
              <a:rPr lang="en-US" altLang="nb-NO" sz="2400">
                <a:solidFill>
                  <a:schemeClr val="tx1">
                    <a:lumMod val="75000"/>
                    <a:lumOff val="25000"/>
                  </a:schemeClr>
                </a:solidFill>
                <a:latin typeface="+mn-lt"/>
              </a:rPr>
              <a:t> </a:t>
            </a:r>
            <a:r>
              <a:rPr lang="en-US" altLang="nb-NO" sz="2400" err="1">
                <a:solidFill>
                  <a:schemeClr val="tx1">
                    <a:lumMod val="75000"/>
                    <a:lumOff val="25000"/>
                  </a:schemeClr>
                </a:solidFill>
                <a:latin typeface="+mn-lt"/>
              </a:rPr>
              <a:t>medføre</a:t>
            </a:r>
            <a:r>
              <a:rPr lang="en-US" altLang="nb-NO" sz="2400">
                <a:solidFill>
                  <a:schemeClr val="tx1">
                    <a:lumMod val="75000"/>
                    <a:lumOff val="25000"/>
                  </a:schemeClr>
                </a:solidFill>
                <a:latin typeface="+mn-lt"/>
              </a:rPr>
              <a:t>:</a:t>
            </a:r>
          </a:p>
          <a:p>
            <a:pPr>
              <a:lnSpc>
                <a:spcPct val="90000"/>
              </a:lnSpc>
            </a:pPr>
            <a:endParaRPr lang="en-US" altLang="nb-NO" sz="2400">
              <a:solidFill>
                <a:schemeClr val="tx1">
                  <a:lumMod val="75000"/>
                  <a:lumOff val="25000"/>
                </a:schemeClr>
              </a:solidFill>
              <a:latin typeface="+mn-lt"/>
            </a:endParaRPr>
          </a:p>
          <a:p>
            <a:pPr>
              <a:lnSpc>
                <a:spcPct val="90000"/>
              </a:lnSpc>
            </a:pPr>
            <a:r>
              <a:rPr lang="en-US" altLang="nb-NO" sz="2400" b="1" i="1" err="1">
                <a:solidFill>
                  <a:schemeClr val="tx1">
                    <a:lumMod val="75000"/>
                    <a:lumOff val="25000"/>
                  </a:schemeClr>
                </a:solidFill>
                <a:latin typeface="+mn-lt"/>
              </a:rPr>
              <a:t>annullering</a:t>
            </a:r>
            <a:r>
              <a:rPr lang="en-US" altLang="nb-NO" sz="2400" i="1">
                <a:solidFill>
                  <a:schemeClr val="tx1">
                    <a:lumMod val="75000"/>
                    <a:lumOff val="25000"/>
                  </a:schemeClr>
                </a:solidFill>
                <a:latin typeface="+mn-lt"/>
              </a:rPr>
              <a:t> av </a:t>
            </a:r>
            <a:r>
              <a:rPr lang="en-US" altLang="nb-NO" sz="2400" i="1" err="1">
                <a:solidFill>
                  <a:schemeClr val="tx1">
                    <a:lumMod val="75000"/>
                    <a:lumOff val="25000"/>
                  </a:schemeClr>
                </a:solidFill>
                <a:latin typeface="+mn-lt"/>
              </a:rPr>
              <a:t>eksamensresultat</a:t>
            </a:r>
            <a:r>
              <a:rPr lang="en-US" altLang="nb-NO" sz="2400" i="1">
                <a:solidFill>
                  <a:schemeClr val="tx1">
                    <a:lumMod val="75000"/>
                    <a:lumOff val="25000"/>
                  </a:schemeClr>
                </a:solidFill>
                <a:latin typeface="+mn-lt"/>
              </a:rPr>
              <a:t> / </a:t>
            </a:r>
            <a:r>
              <a:rPr lang="en-US" altLang="nb-NO" sz="2400" i="1" err="1">
                <a:solidFill>
                  <a:schemeClr val="tx1">
                    <a:lumMod val="75000"/>
                    <a:lumOff val="25000"/>
                  </a:schemeClr>
                </a:solidFill>
                <a:latin typeface="+mn-lt"/>
              </a:rPr>
              <a:t>obligatorisk</a:t>
            </a:r>
            <a:r>
              <a:rPr lang="en-US" altLang="nb-NO" sz="2400" i="1">
                <a:solidFill>
                  <a:schemeClr val="tx1">
                    <a:lumMod val="75000"/>
                    <a:lumOff val="25000"/>
                  </a:schemeClr>
                </a:solidFill>
                <a:latin typeface="+mn-lt"/>
              </a:rPr>
              <a:t> </a:t>
            </a:r>
            <a:r>
              <a:rPr lang="en-US" altLang="nb-NO" sz="2400" i="1" err="1">
                <a:solidFill>
                  <a:schemeClr val="tx1">
                    <a:lumMod val="75000"/>
                    <a:lumOff val="25000"/>
                  </a:schemeClr>
                </a:solidFill>
                <a:latin typeface="+mn-lt"/>
              </a:rPr>
              <a:t>aktivitet</a:t>
            </a:r>
            <a:endParaRPr lang="en-US" altLang="nb-NO" sz="2400" i="1">
              <a:solidFill>
                <a:schemeClr val="tx1">
                  <a:lumMod val="75000"/>
                  <a:lumOff val="25000"/>
                </a:schemeClr>
              </a:solidFill>
              <a:latin typeface="+mn-lt"/>
            </a:endParaRPr>
          </a:p>
          <a:p>
            <a:pPr>
              <a:lnSpc>
                <a:spcPct val="90000"/>
              </a:lnSpc>
            </a:pPr>
            <a:endParaRPr lang="en-US" altLang="nb-NO" sz="2400" i="1">
              <a:solidFill>
                <a:schemeClr val="tx1">
                  <a:lumMod val="75000"/>
                  <a:lumOff val="25000"/>
                </a:schemeClr>
              </a:solidFill>
              <a:latin typeface="+mn-lt"/>
            </a:endParaRPr>
          </a:p>
          <a:p>
            <a:pPr>
              <a:lnSpc>
                <a:spcPct val="90000"/>
              </a:lnSpc>
            </a:pPr>
            <a:r>
              <a:rPr lang="en-US" altLang="nb-NO" sz="2400" i="1">
                <a:solidFill>
                  <a:schemeClr val="tx1">
                    <a:lumMod val="75000"/>
                    <a:lumOff val="25000"/>
                  </a:schemeClr>
                </a:solidFill>
                <a:latin typeface="+mn-lt"/>
              </a:rPr>
              <a:t>og/</a:t>
            </a:r>
            <a:r>
              <a:rPr lang="en-US" altLang="nb-NO" sz="2400" i="1" err="1">
                <a:solidFill>
                  <a:schemeClr val="tx1">
                    <a:lumMod val="75000"/>
                    <a:lumOff val="25000"/>
                  </a:schemeClr>
                </a:solidFill>
                <a:latin typeface="+mn-lt"/>
              </a:rPr>
              <a:t>eller</a:t>
            </a:r>
            <a:r>
              <a:rPr lang="en-US" altLang="nb-NO" sz="2400" i="1">
                <a:solidFill>
                  <a:schemeClr val="tx1">
                    <a:lumMod val="75000"/>
                    <a:lumOff val="25000"/>
                  </a:schemeClr>
                </a:solidFill>
                <a:latin typeface="+mn-lt"/>
              </a:rPr>
              <a:t> </a:t>
            </a:r>
          </a:p>
          <a:p>
            <a:pPr>
              <a:lnSpc>
                <a:spcPct val="90000"/>
              </a:lnSpc>
            </a:pPr>
            <a:endParaRPr lang="en-US" sz="2400" i="1">
              <a:solidFill>
                <a:schemeClr val="tx1">
                  <a:lumMod val="75000"/>
                  <a:lumOff val="25000"/>
                </a:schemeClr>
              </a:solidFill>
              <a:latin typeface="+mn-lt"/>
            </a:endParaRPr>
          </a:p>
          <a:p>
            <a:pPr>
              <a:lnSpc>
                <a:spcPct val="90000"/>
              </a:lnSpc>
            </a:pPr>
            <a:r>
              <a:rPr lang="nb-NO" sz="2400">
                <a:latin typeface="+mn-lt"/>
              </a:rPr>
              <a:t>utestengelse fra institusjonen og bli fratatt retten til å gå opp til eksamen ved andre norske institusjoner i inntil ett år</a:t>
            </a:r>
            <a:endParaRPr lang="en-US" altLang="nb-NO" sz="2400">
              <a:solidFill>
                <a:schemeClr val="tx1">
                  <a:lumMod val="75000"/>
                  <a:lumOff val="25000"/>
                </a:schemeClr>
              </a:solidFill>
              <a:latin typeface="+mn-lt"/>
            </a:endParaRPr>
          </a:p>
          <a:p>
            <a:pPr>
              <a:lnSpc>
                <a:spcPct val="90000"/>
              </a:lnSpc>
            </a:pPr>
            <a:endParaRPr lang="en-US" altLang="nb-NO" sz="2400">
              <a:solidFill>
                <a:schemeClr val="tx1">
                  <a:lumMod val="75000"/>
                  <a:lumOff val="25000"/>
                </a:schemeClr>
              </a:solidFill>
              <a:latin typeface="+mn-lt"/>
            </a:endParaRPr>
          </a:p>
          <a:p>
            <a:pPr>
              <a:lnSpc>
                <a:spcPct val="90000"/>
              </a:lnSpc>
            </a:pPr>
            <a:r>
              <a:rPr lang="en-US" altLang="nb-NO" sz="2400">
                <a:solidFill>
                  <a:schemeClr val="tx1">
                    <a:lumMod val="75000"/>
                    <a:lumOff val="25000"/>
                  </a:schemeClr>
                </a:solidFill>
                <a:latin typeface="+mn-lt"/>
              </a:rPr>
              <a:t>(</a:t>
            </a:r>
            <a:r>
              <a:rPr lang="en-US" altLang="nb-NO" sz="2400" err="1">
                <a:solidFill>
                  <a:schemeClr val="tx1">
                    <a:lumMod val="75000"/>
                    <a:lumOff val="25000"/>
                  </a:schemeClr>
                </a:solidFill>
                <a:latin typeface="+mn-lt"/>
              </a:rPr>
              <a:t>jf</a:t>
            </a:r>
            <a:r>
              <a:rPr lang="en-US" altLang="nb-NO" sz="2400">
                <a:solidFill>
                  <a:schemeClr val="tx1">
                    <a:lumMod val="75000"/>
                    <a:lumOff val="25000"/>
                  </a:schemeClr>
                </a:solidFill>
                <a:latin typeface="+mn-lt"/>
              </a:rPr>
              <a:t>. </a:t>
            </a:r>
            <a:r>
              <a:rPr lang="en-US" altLang="nb-NO" sz="2400" i="1">
                <a:solidFill>
                  <a:schemeClr val="tx1">
                    <a:lumMod val="75000"/>
                    <a:lumOff val="25000"/>
                  </a:schemeClr>
                </a:solidFill>
                <a:latin typeface="+mn-lt"/>
              </a:rPr>
              <a:t>Lov om </a:t>
            </a:r>
            <a:r>
              <a:rPr lang="en-US" altLang="nb-NO" sz="2400" i="1" err="1">
                <a:solidFill>
                  <a:schemeClr val="tx1">
                    <a:lumMod val="75000"/>
                    <a:lumOff val="25000"/>
                  </a:schemeClr>
                </a:solidFill>
                <a:latin typeface="+mn-lt"/>
              </a:rPr>
              <a:t>universiteter</a:t>
            </a:r>
            <a:r>
              <a:rPr lang="en-US" altLang="nb-NO" sz="2400" i="1">
                <a:solidFill>
                  <a:schemeClr val="tx1">
                    <a:lumMod val="75000"/>
                    <a:lumOff val="25000"/>
                  </a:schemeClr>
                </a:solidFill>
                <a:latin typeface="+mn-lt"/>
              </a:rPr>
              <a:t> </a:t>
            </a:r>
            <a:r>
              <a:rPr lang="en-US" altLang="nb-NO" sz="2400" i="1" err="1">
                <a:solidFill>
                  <a:schemeClr val="tx1">
                    <a:lumMod val="75000"/>
                    <a:lumOff val="25000"/>
                  </a:schemeClr>
                </a:solidFill>
                <a:latin typeface="+mn-lt"/>
              </a:rPr>
              <a:t>og</a:t>
            </a:r>
            <a:r>
              <a:rPr lang="en-US" altLang="nb-NO" sz="2400" i="1">
                <a:solidFill>
                  <a:schemeClr val="tx1">
                    <a:lumMod val="75000"/>
                    <a:lumOff val="25000"/>
                  </a:schemeClr>
                </a:solidFill>
                <a:latin typeface="+mn-lt"/>
              </a:rPr>
              <a:t> </a:t>
            </a:r>
            <a:r>
              <a:rPr lang="en-US" altLang="nb-NO" sz="2400" i="1" err="1">
                <a:solidFill>
                  <a:schemeClr val="tx1">
                    <a:lumMod val="75000"/>
                    <a:lumOff val="25000"/>
                  </a:schemeClr>
                </a:solidFill>
                <a:latin typeface="+mn-lt"/>
              </a:rPr>
              <a:t>høyskoler</a:t>
            </a:r>
            <a:r>
              <a:rPr lang="en-US" altLang="nb-NO" sz="2400">
                <a:solidFill>
                  <a:schemeClr val="tx1">
                    <a:lumMod val="75000"/>
                    <a:lumOff val="25000"/>
                  </a:schemeClr>
                </a:solidFill>
                <a:latin typeface="+mn-lt"/>
              </a:rPr>
              <a:t>)</a:t>
            </a:r>
            <a:endParaRPr lang="en-US" altLang="nb-NO" sz="2400">
              <a:solidFill>
                <a:schemeClr val="tx1">
                  <a:lumMod val="75000"/>
                  <a:lumOff val="25000"/>
                </a:schemeClr>
              </a:solidFill>
              <a:latin typeface="+mn-lt"/>
              <a:cs typeface="Arial"/>
            </a:endParaRPr>
          </a:p>
          <a:p>
            <a:pPr>
              <a:lnSpc>
                <a:spcPct val="90000"/>
              </a:lnSpc>
            </a:pPr>
            <a:endParaRPr lang="en-US" altLang="nb-NO" sz="2400">
              <a:solidFill>
                <a:schemeClr val="tx1">
                  <a:lumMod val="75000"/>
                  <a:lumOff val="25000"/>
                </a:schemeClr>
              </a:solidFill>
              <a:latin typeface="+mn-lt"/>
            </a:endParaRPr>
          </a:p>
        </p:txBody>
      </p:sp>
      <p:pic>
        <p:nvPicPr>
          <p:cNvPr id="8194" name="Picture 2" descr="Lov-og-rett-pixabay • Nordic News">
            <a:extLst>
              <a:ext uri="{FF2B5EF4-FFF2-40B4-BE49-F238E27FC236}">
                <a16:creationId xmlns:a16="http://schemas.microsoft.com/office/drawing/2014/main" id="{18A990CD-95CB-41FC-BC1A-14A2255AB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818" y="4716735"/>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328206"/>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2107" y="396255"/>
            <a:ext cx="7128792" cy="784131"/>
          </a:xfrm>
        </p:spPr>
        <p:txBody>
          <a:bodyPr/>
          <a:lstStyle/>
          <a:p>
            <a:r>
              <a:rPr lang="nb-NO" altLang="nb-NO" sz="3100"/>
              <a:t>Tilrettelegging av eksamen - permisjon</a:t>
            </a:r>
          </a:p>
        </p:txBody>
      </p:sp>
      <p:sp>
        <p:nvSpPr>
          <p:cNvPr id="22531" name="Rectangle 3"/>
          <p:cNvSpPr>
            <a:spLocks noGrp="1" noChangeArrowheads="1"/>
          </p:cNvSpPr>
          <p:nvPr>
            <p:ph idx="1"/>
          </p:nvPr>
        </p:nvSpPr>
        <p:spPr>
          <a:xfrm>
            <a:off x="590784" y="1620391"/>
            <a:ext cx="9016096" cy="5328592"/>
          </a:xfrm>
        </p:spPr>
        <p:txBody>
          <a:bodyPr>
            <a:normAutofit fontScale="92500" lnSpcReduction="10000"/>
          </a:bodyPr>
          <a:lstStyle/>
          <a:p>
            <a:pPr marL="197485" indent="-197485" eaLnBrk="1" hangingPunct="1"/>
            <a:r>
              <a:rPr lang="nb-NO" altLang="nb-NO" sz="2200"/>
              <a:t>Studenter med dokumentert nedsatt funksjonsevne, som gir ulemper i en eksamenssituasjon, kan søke om tilrettelegging av eksamen</a:t>
            </a:r>
            <a:endParaRPr lang="nb-NO"/>
          </a:p>
          <a:p>
            <a:pPr marL="197485" indent="-197485" eaLnBrk="1" hangingPunct="1">
              <a:buFontTx/>
              <a:buNone/>
            </a:pPr>
            <a:endParaRPr lang="nb-NO" altLang="nb-NO" sz="2200">
              <a:cs typeface="Arial"/>
            </a:endParaRPr>
          </a:p>
          <a:p>
            <a:pPr marL="197485" indent="-197485"/>
            <a:r>
              <a:rPr lang="nb-NO" altLang="nb-NO" sz="2200"/>
              <a:t>Nettbasert søknadsskjema: </a:t>
            </a:r>
            <a:endParaRPr lang="nb-NO" altLang="nb-NO" sz="2200">
              <a:cs typeface="Arial"/>
            </a:endParaRPr>
          </a:p>
          <a:p>
            <a:pPr marL="179070" indent="0">
              <a:buNone/>
            </a:pPr>
            <a:r>
              <a:rPr lang="nb-NO" altLang="nb-NO" sz="1800">
                <a:hlinkClick r:id="rId3"/>
              </a:rPr>
              <a:t>https://www.nhh.no/for-studenter/eksamen/tilrettelagt-eksamen/</a:t>
            </a:r>
            <a:r>
              <a:rPr lang="nb-NO" altLang="nb-NO" sz="1800"/>
              <a:t> </a:t>
            </a:r>
            <a:endParaRPr lang="nb-NO" altLang="nb-NO" sz="1800">
              <a:cs typeface="Arial"/>
            </a:endParaRPr>
          </a:p>
          <a:p>
            <a:pPr marL="0" indent="0">
              <a:buNone/>
            </a:pPr>
            <a:endParaRPr lang="nb-NO" altLang="nb-NO" sz="2200"/>
          </a:p>
          <a:p>
            <a:pPr marL="197485" indent="-197485" eaLnBrk="1" hangingPunct="1"/>
            <a:r>
              <a:rPr lang="nb-NO" altLang="nb-NO" sz="2200"/>
              <a:t>Søknadsfrister: </a:t>
            </a:r>
            <a:endParaRPr lang="nb-NO" altLang="nb-NO" sz="2200">
              <a:cs typeface="Arial"/>
            </a:endParaRPr>
          </a:p>
          <a:p>
            <a:pPr lvl="1" eaLnBrk="1" hangingPunct="1"/>
            <a:r>
              <a:rPr lang="nb-NO" altLang="nb-NO" b="1">
                <a:latin typeface="+mn-lt"/>
              </a:rPr>
              <a:t>1. september </a:t>
            </a:r>
            <a:r>
              <a:rPr lang="nb-NO" altLang="nb-NO">
                <a:latin typeface="+mn-lt"/>
              </a:rPr>
              <a:t>for høstsemesteret </a:t>
            </a:r>
          </a:p>
          <a:p>
            <a:pPr lvl="1" eaLnBrk="1" hangingPunct="1"/>
            <a:r>
              <a:rPr lang="nb-NO" altLang="nb-NO" b="1">
                <a:latin typeface="+mn-lt"/>
                <a:cs typeface="Times New Roman"/>
              </a:rPr>
              <a:t>1. februar </a:t>
            </a:r>
            <a:r>
              <a:rPr lang="nb-NO" altLang="nb-NO">
                <a:latin typeface="+mn-lt"/>
                <a:cs typeface="Times New Roman"/>
              </a:rPr>
              <a:t>for vårsemesteret</a:t>
            </a:r>
          </a:p>
          <a:p>
            <a:pPr lvl="1" eaLnBrk="1" hangingPunct="1"/>
            <a:endParaRPr lang="nb-NO" altLang="nb-NO">
              <a:latin typeface="+mn-lt"/>
            </a:endParaRPr>
          </a:p>
          <a:p>
            <a:pPr lvl="1" eaLnBrk="1" hangingPunct="1"/>
            <a:r>
              <a:rPr lang="nb-NO" altLang="nb-NO">
                <a:latin typeface="+mn-lt"/>
              </a:rPr>
              <a:t>Sesongallergi innvilges kun på akutt grunnlag</a:t>
            </a:r>
          </a:p>
          <a:p>
            <a:pPr marL="266700" lvl="1" indent="0" eaLnBrk="1" hangingPunct="1">
              <a:buNone/>
            </a:pPr>
            <a:endParaRPr lang="nb-NO" altLang="nb-NO">
              <a:latin typeface="+mn-lt"/>
            </a:endParaRPr>
          </a:p>
          <a:p>
            <a:pPr marL="197485" indent="-197485"/>
            <a:r>
              <a:rPr lang="nb-NO" altLang="nb-NO" sz="2000"/>
              <a:t>Langvarig sykdom, graviditet / fødsel, førstegangstjeneste, politiske verv, eller andre særskilte behov, kan gi grunnlag for å søke om permisjon fra studiene.</a:t>
            </a:r>
            <a:endParaRPr lang="nb-NO" altLang="nb-NO" sz="2000">
              <a:cs typeface="Arial"/>
            </a:endParaRPr>
          </a:p>
          <a:p>
            <a:pPr marL="197485" lvl="0" indent="-197485"/>
            <a:r>
              <a:rPr lang="nb-NO" altLang="nb-NO" sz="2000">
                <a:solidFill>
                  <a:prstClr val="black">
                    <a:lumMod val="75000"/>
                    <a:lumOff val="25000"/>
                  </a:prstClr>
                </a:solidFill>
              </a:rPr>
              <a:t>Dokumentasjon kreves, frister er 1. september og 1. februar</a:t>
            </a:r>
            <a:endParaRPr lang="nb-NO" altLang="nb-NO" sz="2000">
              <a:solidFill>
                <a:prstClr val="black">
                  <a:lumMod val="75000"/>
                  <a:lumOff val="25000"/>
                </a:prstClr>
              </a:solidFill>
              <a:cs typeface="Arial"/>
            </a:endParaRPr>
          </a:p>
          <a:p>
            <a:pPr lvl="1" eaLnBrk="1" hangingPunct="1"/>
            <a:endParaRPr lang="nb-NO" altLang="nb-NO"/>
          </a:p>
        </p:txBody>
      </p:sp>
    </p:spTree>
    <p:extLst>
      <p:ext uri="{BB962C8B-B14F-4D97-AF65-F5344CB8AC3E}">
        <p14:creationId xmlns:p14="http://schemas.microsoft.com/office/powerpoint/2010/main" val="29115173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nb-NO" altLang="nb-NO" sz="3100"/>
              <a:t>Syk </a:t>
            </a:r>
            <a:r>
              <a:rPr lang="nb-NO" altLang="nb-NO" sz="3100" u="sng"/>
              <a:t>før</a:t>
            </a:r>
            <a:r>
              <a:rPr lang="nb-NO" altLang="nb-NO" sz="3100"/>
              <a:t> eksamen</a:t>
            </a:r>
            <a:r>
              <a:rPr lang="nb-NO" altLang="nb-NO"/>
              <a:t>	</a:t>
            </a:r>
          </a:p>
        </p:txBody>
      </p:sp>
      <p:sp>
        <p:nvSpPr>
          <p:cNvPr id="25603" name="Rectangle 3"/>
          <p:cNvSpPr>
            <a:spLocks noGrp="1" noChangeArrowheads="1"/>
          </p:cNvSpPr>
          <p:nvPr>
            <p:ph idx="1"/>
          </p:nvPr>
        </p:nvSpPr>
        <p:spPr>
          <a:xfrm>
            <a:off x="799199" y="1720800"/>
            <a:ext cx="5031196" cy="5360400"/>
          </a:xfrm>
        </p:spPr>
        <p:txBody>
          <a:bodyPr>
            <a:normAutofit/>
          </a:bodyPr>
          <a:lstStyle/>
          <a:p>
            <a:pPr eaLnBrk="1" hangingPunct="1">
              <a:buFontTx/>
              <a:buNone/>
            </a:pPr>
            <a:r>
              <a:rPr lang="nb-NO" altLang="nb-NO" sz="2200" dirty="0"/>
              <a:t>	Blir du syk før eksamen, og ikke er i stand til å gå opp til eksamen:</a:t>
            </a:r>
          </a:p>
          <a:p>
            <a:pPr lvl="1">
              <a:buFont typeface="Arial" panose="020B0604020202020204" pitchFamily="34" charset="0"/>
              <a:buChar char="•"/>
            </a:pPr>
            <a:r>
              <a:rPr lang="nb-NO" altLang="nb-NO" dirty="0">
                <a:latin typeface="+mn-lt"/>
              </a:rPr>
              <a:t>Legeattest kan sendes senest første virkedag etter den eksamen du ikke kunne ta</a:t>
            </a:r>
          </a:p>
          <a:p>
            <a:pPr lvl="1">
              <a:buFont typeface="Arial" panose="020B0604020202020204" pitchFamily="34" charset="0"/>
              <a:buChar char="•"/>
            </a:pPr>
            <a:r>
              <a:rPr lang="nb-NO" altLang="nb-NO" dirty="0">
                <a:latin typeface="+mn-lt"/>
              </a:rPr>
              <a:t>Benytt skjema for fraværsmelding – </a:t>
            </a:r>
            <a:br>
              <a:rPr lang="nb-NO" altLang="nb-NO" dirty="0">
                <a:latin typeface="+mn-lt"/>
              </a:rPr>
            </a:br>
            <a:r>
              <a:rPr lang="nb-NO" altLang="nb-NO" dirty="0">
                <a:latin typeface="+mn-lt"/>
                <a:hlinkClick r:id="rId3"/>
              </a:rPr>
              <a:t>https://www.nhh.no/for-studenter/eksamen/fraver-fra-eksamen/</a:t>
            </a:r>
            <a:r>
              <a:rPr lang="nb-NO" altLang="nb-NO" dirty="0">
                <a:latin typeface="+mn-lt"/>
              </a:rPr>
              <a:t> </a:t>
            </a:r>
            <a:br>
              <a:rPr lang="nb-NO" altLang="nb-NO" dirty="0">
                <a:latin typeface="+mn-lt"/>
              </a:rPr>
            </a:br>
            <a:endParaRPr lang="nb-NO" altLang="nb-NO" sz="2200" dirty="0"/>
          </a:p>
          <a:p>
            <a:pPr eaLnBrk="1" hangingPunct="1">
              <a:buFont typeface="Wingdings" panose="05000000000000000000" pitchFamily="2" charset="2"/>
              <a:buChar char="Ø"/>
            </a:pPr>
            <a:r>
              <a:rPr lang="nb-NO" altLang="nb-NO" sz="2200" dirty="0"/>
              <a:t>Dette regnes som gyldig fravær og teller ikke som et forsøk</a:t>
            </a:r>
            <a:br>
              <a:rPr lang="nb-NO" altLang="nb-NO" sz="2200" dirty="0"/>
            </a:br>
            <a:r>
              <a:rPr lang="nb-NO" altLang="nb-NO" sz="2200" i="1" dirty="0"/>
              <a:t>Eksamen kan avlegges neste gang det arrangeres eksamen i emnet</a:t>
            </a:r>
          </a:p>
        </p:txBody>
      </p:sp>
      <p:pic>
        <p:nvPicPr>
          <p:cNvPr id="2" name="Picture 1" descr="He Is Sick.เขาป่วย / เขาไม่ค่อยสบาย | ตีแตกภาษาอังกฤษ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738" y="2340471"/>
            <a:ext cx="3580006" cy="2658751"/>
          </a:xfrm>
          <a:prstGeom prst="rect">
            <a:avLst/>
          </a:prstGeom>
        </p:spPr>
      </p:pic>
    </p:spTree>
    <p:extLst>
      <p:ext uri="{BB962C8B-B14F-4D97-AF65-F5344CB8AC3E}">
        <p14:creationId xmlns:p14="http://schemas.microsoft.com/office/powerpoint/2010/main" val="42432942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a:xfrm>
            <a:off x="920985" y="938157"/>
            <a:ext cx="6843087" cy="540416"/>
          </a:xfrm>
          <a:noFill/>
        </p:spPr>
        <p:txBody>
          <a:bodyPr lIns="78439" tIns="31375" rIns="78439" bIns="31375" anchor="t">
            <a:spAutoFit/>
          </a:bodyPr>
          <a:lstStyle/>
          <a:p>
            <a:pPr eaLnBrk="1" hangingPunct="1"/>
            <a:r>
              <a:rPr lang="nb-NO" altLang="nb-NO" sz="3100"/>
              <a:t>Syk </a:t>
            </a:r>
            <a:r>
              <a:rPr lang="nb-NO" altLang="nb-NO" sz="3100" u="sng"/>
              <a:t>under</a:t>
            </a:r>
            <a:r>
              <a:rPr lang="nb-NO" altLang="nb-NO" sz="3100"/>
              <a:t> eksamen</a:t>
            </a:r>
            <a:r>
              <a:rPr lang="nb-NO" altLang="nb-NO"/>
              <a:t>	</a:t>
            </a:r>
          </a:p>
        </p:txBody>
      </p:sp>
      <p:sp>
        <p:nvSpPr>
          <p:cNvPr id="26627" name="Rectangle 2"/>
          <p:cNvSpPr>
            <a:spLocks noGrp="1" noChangeArrowheads="1"/>
          </p:cNvSpPr>
          <p:nvPr>
            <p:ph idx="1"/>
          </p:nvPr>
        </p:nvSpPr>
        <p:spPr>
          <a:xfrm>
            <a:off x="917719" y="2196455"/>
            <a:ext cx="8172433" cy="4267241"/>
          </a:xfrm>
        </p:spPr>
        <p:txBody>
          <a:bodyPr>
            <a:normAutofit fontScale="92500"/>
          </a:bodyPr>
          <a:lstStyle/>
          <a:p>
            <a:pPr marL="0" indent="0" eaLnBrk="1" hangingPunct="1">
              <a:lnSpc>
                <a:spcPct val="90000"/>
              </a:lnSpc>
              <a:buNone/>
            </a:pPr>
            <a:r>
              <a:rPr lang="nb-NO" altLang="nb-NO" sz="2200" dirty="0"/>
              <a:t>Skoleeksamen:</a:t>
            </a:r>
          </a:p>
          <a:p>
            <a:pPr marL="197485" indent="-197485" eaLnBrk="1" hangingPunct="1">
              <a:lnSpc>
                <a:spcPct val="90000"/>
              </a:lnSpc>
            </a:pPr>
            <a:r>
              <a:rPr lang="nb-NO" altLang="nb-NO" sz="2200" dirty="0"/>
              <a:t>Ta kontakt med en eksamensvakt og si at du ønsker å trekke deg fra eksamen på grunn av sykdom</a:t>
            </a:r>
            <a:endParaRPr lang="nb-NO" altLang="nb-NO" sz="2200" dirty="0">
              <a:cs typeface="Arial"/>
            </a:endParaRPr>
          </a:p>
          <a:p>
            <a:pPr marL="197485" indent="-197485" eaLnBrk="1" hangingPunct="1">
              <a:lnSpc>
                <a:spcPct val="90000"/>
              </a:lnSpc>
            </a:pPr>
            <a:r>
              <a:rPr lang="nb-NO" altLang="nb-NO" sz="2200" dirty="0"/>
              <a:t>Signer på et trekkskjema at du trekker deg og forlater eksamen</a:t>
            </a:r>
            <a:endParaRPr lang="nb-NO" altLang="nb-NO" sz="2200" dirty="0">
              <a:cs typeface="Arial"/>
            </a:endParaRPr>
          </a:p>
          <a:p>
            <a:pPr marL="0" indent="0" eaLnBrk="1" hangingPunct="1">
              <a:lnSpc>
                <a:spcPct val="90000"/>
              </a:lnSpc>
              <a:buNone/>
            </a:pPr>
            <a:endParaRPr lang="nb-NO" altLang="nb-NO" sz="2200"/>
          </a:p>
          <a:p>
            <a:pPr marL="0" indent="0" eaLnBrk="1" hangingPunct="1">
              <a:lnSpc>
                <a:spcPct val="90000"/>
              </a:lnSpc>
              <a:buNone/>
            </a:pPr>
            <a:r>
              <a:rPr lang="nb-NO" altLang="nb-NO" sz="2200" dirty="0"/>
              <a:t>Hjemmeeksamen:</a:t>
            </a:r>
            <a:endParaRPr lang="nb-NO" altLang="nb-NO" sz="2200" dirty="0">
              <a:cs typeface="Arial"/>
            </a:endParaRPr>
          </a:p>
          <a:p>
            <a:pPr marL="197485" indent="-197485">
              <a:lnSpc>
                <a:spcPct val="90000"/>
              </a:lnSpc>
            </a:pPr>
            <a:r>
              <a:rPr lang="nb-NO" altLang="nb-NO" sz="2200" dirty="0"/>
              <a:t>Ikke lever besvarelse – ikke lever blankt</a:t>
            </a:r>
            <a:endParaRPr lang="nb-NO" altLang="nb-NO" sz="2200" dirty="0">
              <a:cs typeface="Arial"/>
            </a:endParaRPr>
          </a:p>
          <a:p>
            <a:pPr marL="197485" indent="-197485">
              <a:lnSpc>
                <a:spcPct val="90000"/>
              </a:lnSpc>
            </a:pPr>
            <a:endParaRPr lang="nb-NO" altLang="nb-NO" sz="2200">
              <a:cs typeface="Arial"/>
            </a:endParaRPr>
          </a:p>
          <a:p>
            <a:pPr marL="0" indent="0">
              <a:lnSpc>
                <a:spcPct val="90000"/>
              </a:lnSpc>
              <a:buNone/>
            </a:pPr>
            <a:endParaRPr lang="nb-NO" altLang="nb-NO" sz="2200"/>
          </a:p>
          <a:p>
            <a:pPr marL="0" indent="0" eaLnBrk="1" hangingPunct="1">
              <a:lnSpc>
                <a:spcPct val="90000"/>
              </a:lnSpc>
              <a:buNone/>
            </a:pPr>
            <a:r>
              <a:rPr lang="nb-NO" altLang="nb-NO" sz="2200" dirty="0"/>
              <a:t>Oppsøk lege og få en attest på at du ikke kunne gjennomføre eksamen</a:t>
            </a:r>
            <a:endParaRPr lang="nb-NO" altLang="nb-NO" sz="2200" dirty="0">
              <a:cs typeface="Arial"/>
            </a:endParaRPr>
          </a:p>
          <a:p>
            <a:pPr marL="197485" indent="-197485" eaLnBrk="1" hangingPunct="1">
              <a:lnSpc>
                <a:spcPct val="90000"/>
              </a:lnSpc>
            </a:pPr>
            <a:endParaRPr lang="nb-NO" altLang="nb-NO" sz="2200">
              <a:cs typeface="Arial"/>
            </a:endParaRPr>
          </a:p>
          <a:p>
            <a:pPr marL="0" indent="0">
              <a:buNone/>
            </a:pPr>
            <a:r>
              <a:rPr lang="nb-NO" altLang="nb-NO" sz="2200" dirty="0"/>
              <a:t>Legeattest skal sendes senest første virkedag etter den eksamen du ikke kunne ta – benytt skjema for fraværsmelding</a:t>
            </a:r>
            <a:endParaRPr lang="nb-NO" altLang="nb-NO" sz="2200" dirty="0">
              <a:cs typeface="Arial"/>
            </a:endParaRPr>
          </a:p>
          <a:p>
            <a:pPr marL="197485" indent="-197485" eaLnBrk="1" hangingPunct="1">
              <a:lnSpc>
                <a:spcPct val="90000"/>
              </a:lnSpc>
            </a:pPr>
            <a:endParaRPr lang="nb-NO" altLang="nb-NO" sz="2200">
              <a:cs typeface="Arial"/>
            </a:endParaRPr>
          </a:p>
        </p:txBody>
      </p:sp>
      <p:pic>
        <p:nvPicPr>
          <p:cNvPr id="10242" name="Picture 2">
            <a:extLst>
              <a:ext uri="{FF2B5EF4-FFF2-40B4-BE49-F238E27FC236}">
                <a16:creationId xmlns:a16="http://schemas.microsoft.com/office/drawing/2014/main" id="{F53B3C8B-C7BC-480D-9A8C-60004B1DD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674" y="430678"/>
            <a:ext cx="2559943" cy="177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142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6123" y="628862"/>
            <a:ext cx="7560840" cy="864644"/>
          </a:xfrm>
        </p:spPr>
        <p:txBody>
          <a:bodyPr/>
          <a:lstStyle/>
          <a:p>
            <a:pPr eaLnBrk="1" hangingPunct="1"/>
            <a:r>
              <a:rPr lang="nb-NO" altLang="nb-NO" sz="3100"/>
              <a:t>Før eksamen</a:t>
            </a:r>
          </a:p>
        </p:txBody>
      </p:sp>
      <p:sp>
        <p:nvSpPr>
          <p:cNvPr id="27651" name="Rectangle 3"/>
          <p:cNvSpPr>
            <a:spLocks noGrp="1" noChangeArrowheads="1"/>
          </p:cNvSpPr>
          <p:nvPr>
            <p:ph idx="1"/>
          </p:nvPr>
        </p:nvSpPr>
        <p:spPr>
          <a:xfrm>
            <a:off x="565460" y="1692399"/>
            <a:ext cx="7942165" cy="2826911"/>
          </a:xfrm>
        </p:spPr>
        <p:txBody>
          <a:bodyPr>
            <a:normAutofit fontScale="77500" lnSpcReduction="20000"/>
          </a:bodyPr>
          <a:lstStyle/>
          <a:p>
            <a:pPr marL="197485" indent="-197485" eaLnBrk="1" hangingPunct="1"/>
            <a:endParaRPr lang="nb-NO" altLang="nb-NO" sz="2200">
              <a:cs typeface="Arial"/>
            </a:endParaRPr>
          </a:p>
          <a:p>
            <a:pPr marL="197485" indent="-197485"/>
            <a:r>
              <a:rPr lang="nb-NO" altLang="nb-NO" dirty="0"/>
              <a:t>Eksamensdatoer: </a:t>
            </a:r>
            <a:r>
              <a:rPr lang="nb-NO" altLang="nb-NO" dirty="0">
                <a:hlinkClick r:id="rId3"/>
              </a:rPr>
              <a:t>https://www.nhh.no/for-studenter/timeplan/</a:t>
            </a:r>
            <a:r>
              <a:rPr lang="nb-NO" altLang="nb-NO" dirty="0"/>
              <a:t> </a:t>
            </a:r>
            <a:endParaRPr lang="nb-NO" altLang="nb-NO" dirty="0">
              <a:cs typeface="Arial"/>
            </a:endParaRPr>
          </a:p>
          <a:p>
            <a:pPr marL="197485" indent="-197485" eaLnBrk="1" hangingPunct="1"/>
            <a:endParaRPr lang="nb-NO" altLang="nb-NO">
              <a:cs typeface="Arial"/>
            </a:endParaRPr>
          </a:p>
          <a:p>
            <a:pPr marL="197485" indent="-197485"/>
            <a:r>
              <a:rPr lang="nb-NO" altLang="nb-NO" dirty="0"/>
              <a:t>Hvor skal jeg sitte? </a:t>
            </a:r>
            <a:endParaRPr lang="nb-NO" altLang="nb-NO" sz="2800" dirty="0">
              <a:latin typeface="+mn-lt"/>
              <a:cs typeface="Arial"/>
            </a:endParaRPr>
          </a:p>
          <a:p>
            <a:pPr marL="197485" indent="-197485"/>
            <a:r>
              <a:rPr lang="nb-NO" altLang="nb-NO" dirty="0"/>
              <a:t>Hva er kandidatnummeret mitt?</a:t>
            </a:r>
            <a:endParaRPr lang="nb-NO" altLang="nb-NO" dirty="0">
              <a:cs typeface="Arial"/>
            </a:endParaRPr>
          </a:p>
          <a:p>
            <a:pPr marL="197485" indent="-197485"/>
            <a:endParaRPr lang="nb-NO" altLang="nb-NO" sz="2200">
              <a:cs typeface="Arial"/>
            </a:endParaRPr>
          </a:p>
          <a:p>
            <a:pPr marL="0" lvl="1" indent="0">
              <a:lnSpc>
                <a:spcPct val="125000"/>
              </a:lnSpc>
              <a:spcAft>
                <a:spcPts val="200"/>
              </a:spcAft>
              <a:buNone/>
            </a:pPr>
            <a:r>
              <a:rPr lang="nb-NO" altLang="nb-NO" sz="2000" dirty="0">
                <a:latin typeface="+mn-lt"/>
                <a:cs typeface="Times New Roman"/>
                <a:sym typeface="Wingdings" panose="05000000000000000000" pitchFamily="2" charset="2"/>
              </a:rPr>
              <a:t> </a:t>
            </a:r>
            <a:r>
              <a:rPr lang="nb-NO" altLang="nb-NO" sz="2000" dirty="0">
                <a:latin typeface="+mn-lt"/>
                <a:cs typeface="Times New Roman"/>
              </a:rPr>
              <a:t>Informasjon om tidspunkt, eksamenssted, format og kandidatnummer for den enkelte 	eksamen finnes i </a:t>
            </a:r>
            <a:r>
              <a:rPr lang="nb-NO" altLang="nb-NO" sz="2000" dirty="0" err="1">
                <a:latin typeface="+mn-lt"/>
                <a:cs typeface="Times New Roman"/>
              </a:rPr>
              <a:t>StudentWeb</a:t>
            </a:r>
            <a:r>
              <a:rPr lang="nb-NO" altLang="nb-NO" sz="2000" dirty="0">
                <a:latin typeface="+mn-lt"/>
                <a:cs typeface="Times New Roman"/>
              </a:rPr>
              <a:t> (kandidatnummeret er nytt for hver eksamen!)</a:t>
            </a:r>
          </a:p>
          <a:p>
            <a:pPr marL="197485" indent="-197485"/>
            <a:endParaRPr lang="nb-NO" altLang="nb-NO" sz="2200">
              <a:cs typeface="Arial"/>
            </a:endParaRPr>
          </a:p>
          <a:p>
            <a:pPr marL="266700" lvl="1" indent="0" eaLnBrk="1" hangingPunct="1">
              <a:buNone/>
            </a:pPr>
            <a:endParaRPr lang="nb-NO" altLang="nb-NO" sz="2000">
              <a:latin typeface="+mn-lt"/>
            </a:endParaRPr>
          </a:p>
        </p:txBody>
      </p:sp>
      <p:pic>
        <p:nvPicPr>
          <p:cNvPr id="4" name="Picture 4" descr="Graphical user interface, text, application, email&#10;&#10;Description automatically generated">
            <a:extLst>
              <a:ext uri="{FF2B5EF4-FFF2-40B4-BE49-F238E27FC236}">
                <a16:creationId xmlns:a16="http://schemas.microsoft.com/office/drawing/2014/main" id="{73EEE0A9-B123-95E4-EC5D-45AF5DB27581}"/>
              </a:ext>
            </a:extLst>
          </p:cNvPr>
          <p:cNvPicPr>
            <a:picLocks noChangeAspect="1"/>
          </p:cNvPicPr>
          <p:nvPr/>
        </p:nvPicPr>
        <p:blipFill>
          <a:blip r:embed="rId4"/>
          <a:stretch>
            <a:fillRect/>
          </a:stretch>
        </p:blipFill>
        <p:spPr>
          <a:xfrm>
            <a:off x="2241529" y="4571394"/>
            <a:ext cx="5566487" cy="2351220"/>
          </a:xfrm>
          <a:prstGeom prst="rect">
            <a:avLst/>
          </a:prstGeom>
        </p:spPr>
      </p:pic>
    </p:spTree>
    <p:extLst>
      <p:ext uri="{BB962C8B-B14F-4D97-AF65-F5344CB8AC3E}">
        <p14:creationId xmlns:p14="http://schemas.microsoft.com/office/powerpoint/2010/main" val="38740581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6123" y="628862"/>
            <a:ext cx="7560840" cy="864644"/>
          </a:xfrm>
        </p:spPr>
        <p:txBody>
          <a:bodyPr/>
          <a:lstStyle/>
          <a:p>
            <a:pPr eaLnBrk="1" hangingPunct="1"/>
            <a:r>
              <a:rPr lang="nb-NO" altLang="nb-NO" sz="3100"/>
              <a:t>Før digital skoleeksamen</a:t>
            </a:r>
          </a:p>
        </p:txBody>
      </p:sp>
      <p:sp>
        <p:nvSpPr>
          <p:cNvPr id="27651" name="Rectangle 3"/>
          <p:cNvSpPr>
            <a:spLocks noGrp="1" noChangeArrowheads="1"/>
          </p:cNvSpPr>
          <p:nvPr>
            <p:ph idx="1"/>
          </p:nvPr>
        </p:nvSpPr>
        <p:spPr>
          <a:xfrm>
            <a:off x="612106" y="1656395"/>
            <a:ext cx="8399574" cy="5112568"/>
          </a:xfrm>
        </p:spPr>
        <p:txBody>
          <a:bodyPr>
            <a:normAutofit/>
          </a:bodyPr>
          <a:lstStyle/>
          <a:p>
            <a:pPr marL="197485" indent="-197485"/>
            <a:r>
              <a:rPr lang="nb-NO" altLang="nb-NO" sz="2400" dirty="0"/>
              <a:t>Last ned ny versjon av </a:t>
            </a:r>
            <a:r>
              <a:rPr lang="nb-NO" altLang="nb-NO" sz="2400" dirty="0" err="1"/>
              <a:t>FLOWlock</a:t>
            </a:r>
            <a:r>
              <a:rPr lang="nb-NO" altLang="nb-NO" sz="2400" dirty="0"/>
              <a:t> </a:t>
            </a:r>
            <a:r>
              <a:rPr lang="nb-NO" altLang="nb-NO" sz="2400" dirty="0" err="1"/>
              <a:t>browser</a:t>
            </a:r>
            <a:r>
              <a:rPr lang="nb-NO" altLang="nb-NO" sz="2400" dirty="0"/>
              <a:t> til skoleeksamen</a:t>
            </a:r>
            <a:endParaRPr lang="nb-NO" dirty="0"/>
          </a:p>
          <a:p>
            <a:pPr marL="197485" indent="-197485"/>
            <a:r>
              <a:rPr lang="nb-NO" altLang="nb-NO" sz="2200" dirty="0"/>
              <a:t>Trenger du hjelp ta kontakt med IT brukerstøtte</a:t>
            </a:r>
            <a:endParaRPr lang="nb-NO" altLang="nb-NO" sz="2200" dirty="0">
              <a:cs typeface="Arial"/>
            </a:endParaRPr>
          </a:p>
          <a:p>
            <a:pPr marL="197485" indent="-197485"/>
            <a:r>
              <a:rPr lang="nb-NO" altLang="nb-NO" sz="2200" dirty="0"/>
              <a:t>Test ut Demo </a:t>
            </a:r>
            <a:r>
              <a:rPr lang="nb-NO" altLang="nb-NO" sz="2200" dirty="0" err="1"/>
              <a:t>flow’er</a:t>
            </a:r>
            <a:r>
              <a:rPr lang="nb-NO" altLang="nb-NO" sz="2200" dirty="0"/>
              <a:t> i </a:t>
            </a:r>
            <a:r>
              <a:rPr lang="nb-NO" altLang="nb-NO" sz="2200" dirty="0" err="1"/>
              <a:t>WISEflow</a:t>
            </a:r>
            <a:endParaRPr lang="nb-NO" altLang="nb-NO" sz="2200" dirty="0">
              <a:cs typeface="Arial"/>
            </a:endParaRPr>
          </a:p>
          <a:p>
            <a:pPr marL="0" indent="0">
              <a:buNone/>
            </a:pPr>
            <a:endParaRPr lang="nb-NO" altLang="nb-NO" sz="2200" dirty="0"/>
          </a:p>
          <a:p>
            <a:pPr marL="197485" indent="-197485"/>
            <a:endParaRPr lang="nb-NO" altLang="nb-NO" sz="2200" dirty="0">
              <a:cs typeface="Arial"/>
            </a:endParaRPr>
          </a:p>
          <a:p>
            <a:pPr marL="197485" indent="-197485"/>
            <a:endParaRPr lang="nb-NO" altLang="nb-NO" sz="2200" b="1" dirty="0">
              <a:cs typeface="Arial"/>
            </a:endParaRPr>
          </a:p>
          <a:p>
            <a:pPr marL="197485" indent="-197485"/>
            <a:endParaRPr lang="nb-NO" altLang="nb-NO" sz="2200" b="1" dirty="0">
              <a:cs typeface="Arial"/>
            </a:endParaRPr>
          </a:p>
          <a:p>
            <a:pPr marL="197485" indent="-197485"/>
            <a:endParaRPr lang="nb-NO" altLang="nb-NO" sz="2200" b="1" dirty="0">
              <a:cs typeface="Arial"/>
            </a:endParaRPr>
          </a:p>
          <a:p>
            <a:pPr marL="197485" indent="-197485"/>
            <a:endParaRPr lang="nb-NO" altLang="nb-NO" sz="2200" b="1" dirty="0">
              <a:cs typeface="Arial"/>
            </a:endParaRPr>
          </a:p>
          <a:p>
            <a:pPr marL="197485" indent="-197485"/>
            <a:r>
              <a:rPr lang="nb-NO" altLang="nb-NO" sz="2200" b="1" dirty="0" err="1">
                <a:solidFill>
                  <a:srgbClr val="FF0000"/>
                </a:solidFill>
              </a:rPr>
              <a:t>Drop</a:t>
            </a:r>
            <a:r>
              <a:rPr lang="nb-NO" altLang="nb-NO" sz="2200" b="1" dirty="0">
                <a:solidFill>
                  <a:srgbClr val="FF0000"/>
                </a:solidFill>
              </a:rPr>
              <a:t> in for hjelp med </a:t>
            </a:r>
            <a:r>
              <a:rPr lang="nb-NO" altLang="nb-NO" sz="2200" b="1" dirty="0" err="1">
                <a:solidFill>
                  <a:srgbClr val="FF0000"/>
                </a:solidFill>
              </a:rPr>
              <a:t>WISEflow</a:t>
            </a:r>
            <a:r>
              <a:rPr lang="nb-NO" altLang="nb-NO" sz="2200" b="1" dirty="0">
                <a:solidFill>
                  <a:srgbClr val="FF0000"/>
                </a:solidFill>
              </a:rPr>
              <a:t>:</a:t>
            </a:r>
            <a:endParaRPr lang="nb-NO" altLang="nb-NO" sz="2200" b="1" dirty="0">
              <a:solidFill>
                <a:srgbClr val="FF0000"/>
              </a:solidFill>
              <a:cs typeface="Arial"/>
            </a:endParaRPr>
          </a:p>
          <a:p>
            <a:pPr marL="197485" indent="-197485"/>
            <a:r>
              <a:rPr lang="nb-NO" altLang="nb-NO" sz="2200" dirty="0">
                <a:cs typeface="Arial"/>
              </a:rPr>
              <a:t>Onsdag 8. november </a:t>
            </a:r>
            <a:r>
              <a:rPr lang="nb-NO" altLang="nb-NO" sz="2200" dirty="0" err="1">
                <a:cs typeface="Arial"/>
              </a:rPr>
              <a:t>kl</a:t>
            </a:r>
            <a:r>
              <a:rPr lang="nb-NO" altLang="nb-NO" sz="2200" dirty="0">
                <a:cs typeface="Arial"/>
              </a:rPr>
              <a:t> 12:00 – 14:15 i Aud F</a:t>
            </a:r>
          </a:p>
          <a:p>
            <a:pPr marL="197485" indent="-197485"/>
            <a:endParaRPr lang="nb-NO" altLang="nb-NO" sz="2200" b="1" dirty="0">
              <a:cs typeface="Arial"/>
            </a:endParaRPr>
          </a:p>
          <a:p>
            <a:pPr marL="0" indent="0">
              <a:buNone/>
            </a:pPr>
            <a:endParaRPr lang="nb-NO" altLang="nb-NO" sz="2200" b="1" dirty="0"/>
          </a:p>
          <a:p>
            <a:pPr marL="266700" lvl="1" indent="0" eaLnBrk="1" hangingPunct="1">
              <a:buNone/>
            </a:pPr>
            <a:endParaRPr lang="nb-NO" altLang="nb-NO" sz="2000" dirty="0">
              <a:latin typeface="+mn-lt"/>
            </a:endParaRPr>
          </a:p>
        </p:txBody>
      </p:sp>
      <p:pic>
        <p:nvPicPr>
          <p:cNvPr id="3" name="Picture 2"/>
          <p:cNvPicPr>
            <a:picLocks noChangeAspect="1"/>
          </p:cNvPicPr>
          <p:nvPr/>
        </p:nvPicPr>
        <p:blipFill>
          <a:blip r:embed="rId3"/>
          <a:stretch>
            <a:fillRect/>
          </a:stretch>
        </p:blipFill>
        <p:spPr>
          <a:xfrm>
            <a:off x="756123" y="3276575"/>
            <a:ext cx="6048672" cy="1872208"/>
          </a:xfrm>
          <a:prstGeom prst="rect">
            <a:avLst/>
          </a:prstGeom>
        </p:spPr>
      </p:pic>
    </p:spTree>
    <p:extLst>
      <p:ext uri="{BB962C8B-B14F-4D97-AF65-F5344CB8AC3E}">
        <p14:creationId xmlns:p14="http://schemas.microsoft.com/office/powerpoint/2010/main" val="360749018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3738" y="5223955"/>
            <a:ext cx="49053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p:txBody>
          <a:bodyPr/>
          <a:lstStyle/>
          <a:p>
            <a:pPr eaLnBrk="1" hangingPunct="1"/>
            <a:r>
              <a:rPr lang="en-US" altLang="nb-NO" sz="3100" err="1"/>
              <a:t>Eksamensdagen</a:t>
            </a:r>
            <a:endParaRPr lang="en-US" altLang="nb-NO" sz="3100"/>
          </a:p>
        </p:txBody>
      </p:sp>
      <p:sp>
        <p:nvSpPr>
          <p:cNvPr id="1028" name="Rectangle 3"/>
          <p:cNvSpPr>
            <a:spLocks noGrp="1" noChangeArrowheads="1"/>
          </p:cNvSpPr>
          <p:nvPr>
            <p:ph idx="1"/>
          </p:nvPr>
        </p:nvSpPr>
        <p:spPr>
          <a:xfrm>
            <a:off x="612106" y="1339400"/>
            <a:ext cx="9145016" cy="5741800"/>
          </a:xfrm>
        </p:spPr>
        <p:txBody>
          <a:bodyPr>
            <a:normAutofit/>
          </a:bodyPr>
          <a:lstStyle/>
          <a:p>
            <a:pPr marL="197485" indent="-197485" eaLnBrk="1" hangingPunct="1">
              <a:lnSpc>
                <a:spcPct val="80000"/>
              </a:lnSpc>
            </a:pPr>
            <a:endParaRPr lang="nb-NO" altLang="nb-NO" sz="2000">
              <a:cs typeface="Arial"/>
            </a:endParaRPr>
          </a:p>
          <a:p>
            <a:pPr marL="197485" indent="-197485">
              <a:lnSpc>
                <a:spcPct val="80000"/>
              </a:lnSpc>
            </a:pPr>
            <a:r>
              <a:rPr lang="nb-NO" altLang="nb-NO" sz="2000" dirty="0"/>
              <a:t>Oppmøte:  Senest 30 min. før eksamen (08.30)</a:t>
            </a:r>
            <a:endParaRPr lang="nb-NO" dirty="0"/>
          </a:p>
          <a:p>
            <a:pPr marL="197485" indent="-197485" eaLnBrk="1" hangingPunct="1">
              <a:lnSpc>
                <a:spcPct val="80000"/>
              </a:lnSpc>
            </a:pPr>
            <a:endParaRPr lang="nb-NO" altLang="nb-NO" sz="2000">
              <a:cs typeface="Arial"/>
            </a:endParaRPr>
          </a:p>
          <a:p>
            <a:pPr marL="197485" indent="-197485">
              <a:lnSpc>
                <a:spcPct val="80000"/>
              </a:lnSpc>
            </a:pPr>
            <a:r>
              <a:rPr lang="nb-NO" sz="2000" dirty="0"/>
              <a:t>Kun ta med PC, lader, mat, drikke og tillatte hjelpemidler til pulten</a:t>
            </a:r>
            <a:endParaRPr lang="nb-NO" sz="2000" dirty="0">
              <a:cs typeface="Arial"/>
            </a:endParaRPr>
          </a:p>
          <a:p>
            <a:pPr marL="197485" indent="-197485">
              <a:lnSpc>
                <a:spcPct val="80000"/>
              </a:lnSpc>
            </a:pPr>
            <a:endParaRPr lang="nb-NO" sz="2000">
              <a:cs typeface="Arial"/>
            </a:endParaRPr>
          </a:p>
          <a:p>
            <a:pPr marL="197485" indent="-197485">
              <a:lnSpc>
                <a:spcPct val="80000"/>
              </a:lnSpc>
            </a:pPr>
            <a:r>
              <a:rPr lang="nb-NO" sz="2000" dirty="0"/>
              <a:t>Digital eksamen: Kandidaten skal logge på den aktuelle eksamen senest 15 minutter før start</a:t>
            </a:r>
            <a:br>
              <a:rPr lang="nb-NO" sz="2000" dirty="0"/>
            </a:br>
            <a:endParaRPr lang="nb-NO" altLang="nb-NO" sz="2000">
              <a:cs typeface="Arial"/>
            </a:endParaRPr>
          </a:p>
          <a:p>
            <a:pPr marL="197485" indent="-197485">
              <a:lnSpc>
                <a:spcPct val="80000"/>
              </a:lnSpc>
              <a:spcAft>
                <a:spcPts val="0"/>
              </a:spcAft>
            </a:pPr>
            <a:r>
              <a:rPr lang="nb-NO" altLang="nb-NO" sz="2000" dirty="0"/>
              <a:t>Eksamensvakt vil gå rundt etter at eksamen har begynt slik at du kan signere deg inn</a:t>
            </a:r>
            <a:endParaRPr lang="nb-NO" altLang="nb-NO" sz="2000" dirty="0">
              <a:cs typeface="Arial"/>
            </a:endParaRPr>
          </a:p>
          <a:p>
            <a:pPr lvl="1" eaLnBrk="1" hangingPunct="1">
              <a:lnSpc>
                <a:spcPct val="80000"/>
              </a:lnSpc>
            </a:pPr>
            <a:endParaRPr lang="nb-NO" altLang="nb-NO" sz="2000">
              <a:latin typeface="+mn-lt"/>
            </a:endParaRPr>
          </a:p>
          <a:p>
            <a:pPr marL="197485" indent="-197485">
              <a:lnSpc>
                <a:spcPct val="80000"/>
              </a:lnSpc>
            </a:pPr>
            <a:r>
              <a:rPr lang="nb-NO" altLang="nb-NO" sz="2000" dirty="0"/>
              <a:t>Pauser:  For å kunne gå ut under eksamen skal eksamensvakt kontaktes </a:t>
            </a:r>
            <a:br>
              <a:rPr lang="nb-NO" altLang="nb-NO" sz="2000" dirty="0"/>
            </a:br>
            <a:endParaRPr lang="nb-NO" altLang="nb-NO" sz="2000">
              <a:cs typeface="Arial"/>
            </a:endParaRPr>
          </a:p>
          <a:p>
            <a:pPr lvl="1" eaLnBrk="1" hangingPunct="1">
              <a:lnSpc>
                <a:spcPct val="80000"/>
              </a:lnSpc>
            </a:pPr>
            <a:r>
              <a:rPr lang="nb-NO" altLang="nb-NO" sz="2000" dirty="0">
                <a:latin typeface="+mn-lt"/>
                <a:cs typeface="Times New Roman"/>
              </a:rPr>
              <a:t>Ingen kan forlate lokalet før tidligst 1 time etter at eksamen er påbegynt</a:t>
            </a:r>
          </a:p>
          <a:p>
            <a:pPr marL="266700" lvl="1" indent="0" eaLnBrk="1" hangingPunct="1">
              <a:lnSpc>
                <a:spcPct val="80000"/>
              </a:lnSpc>
              <a:buNone/>
            </a:pPr>
            <a:endParaRPr lang="nb-NO" altLang="nb-NO" sz="2000">
              <a:latin typeface="+mn-lt"/>
            </a:endParaRPr>
          </a:p>
          <a:p>
            <a:pPr marL="197485" indent="-197485">
              <a:lnSpc>
                <a:spcPct val="80000"/>
              </a:lnSpc>
            </a:pPr>
            <a:endParaRPr lang="nb-NO" altLang="nb-NO" sz="2000" b="1" i="1" dirty="0"/>
          </a:p>
          <a:p>
            <a:pPr marL="197485" indent="-197485">
              <a:lnSpc>
                <a:spcPct val="80000"/>
              </a:lnSpc>
            </a:pPr>
            <a:r>
              <a:rPr lang="nb-NO" sz="2000" dirty="0">
                <a:cs typeface="Arial"/>
                <a:hlinkClick r:id="rId4"/>
              </a:rPr>
              <a:t>https://youtu.be/WO4KBI_LYhE</a:t>
            </a:r>
            <a:r>
              <a:rPr lang="nb-NO" sz="2000" dirty="0">
                <a:cs typeface="Arial"/>
              </a:rPr>
              <a:t> </a:t>
            </a:r>
            <a:endParaRPr lang="nb-NO" dirty="0"/>
          </a:p>
          <a:p>
            <a:pPr marL="197485" indent="-197485">
              <a:lnSpc>
                <a:spcPct val="80000"/>
              </a:lnSpc>
            </a:pPr>
            <a:endParaRPr lang="nb-NO" altLang="nb-NO" sz="2000" b="1" i="1" dirty="0"/>
          </a:p>
          <a:p>
            <a:pPr marL="197485" indent="-197485">
              <a:lnSpc>
                <a:spcPct val="80000"/>
              </a:lnSpc>
            </a:pPr>
            <a:endParaRPr lang="nb-NO" altLang="nb-NO" sz="2000" b="1" i="1" dirty="0"/>
          </a:p>
          <a:p>
            <a:pPr marL="0" indent="0">
              <a:lnSpc>
                <a:spcPct val="80000"/>
              </a:lnSpc>
              <a:buNone/>
            </a:pPr>
            <a:r>
              <a:rPr lang="nb-NO" altLang="nb-NO" sz="2000" b="1" i="1" dirty="0"/>
              <a:t>NB!  </a:t>
            </a:r>
            <a:r>
              <a:rPr lang="nb-NO" altLang="nb-NO" sz="2000" i="1" dirty="0"/>
              <a:t>For sent fremmøte kan medføre </a:t>
            </a:r>
            <a:br>
              <a:rPr lang="nb-NO" altLang="nb-NO" sz="2000" i="1" dirty="0"/>
            </a:br>
            <a:r>
              <a:rPr lang="nb-NO" altLang="nb-NO" sz="2000" i="1" dirty="0"/>
              <a:t>at du ikke får ta eksamen</a:t>
            </a:r>
          </a:p>
          <a:p>
            <a:pPr marL="0" indent="0">
              <a:lnSpc>
                <a:spcPct val="80000"/>
              </a:lnSpc>
              <a:buNone/>
            </a:pPr>
            <a:endParaRPr lang="nb-NO"/>
          </a:p>
        </p:txBody>
      </p:sp>
    </p:spTree>
    <p:extLst>
      <p:ext uri="{BB962C8B-B14F-4D97-AF65-F5344CB8AC3E}">
        <p14:creationId xmlns:p14="http://schemas.microsoft.com/office/powerpoint/2010/main" val="11276619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27149" y="900311"/>
            <a:ext cx="8065878" cy="540416"/>
          </a:xfrm>
          <a:noFill/>
        </p:spPr>
        <p:txBody>
          <a:bodyPr wrap="square" lIns="78439" tIns="31375" rIns="78439" bIns="31375" anchor="t">
            <a:spAutoFit/>
          </a:bodyPr>
          <a:lstStyle/>
          <a:p>
            <a:pPr eaLnBrk="1" hangingPunct="1"/>
            <a:r>
              <a:rPr lang="nb-NO" altLang="nb-NO" sz="3100"/>
              <a:t>Viktig informasjon</a:t>
            </a:r>
          </a:p>
        </p:txBody>
      </p:sp>
      <p:sp>
        <p:nvSpPr>
          <p:cNvPr id="8195" name="Rectangle 3"/>
          <p:cNvSpPr>
            <a:spLocks noGrp="1" noChangeArrowheads="1"/>
          </p:cNvSpPr>
          <p:nvPr>
            <p:ph idx="1"/>
          </p:nvPr>
        </p:nvSpPr>
        <p:spPr>
          <a:xfrm>
            <a:off x="795787" y="1836415"/>
            <a:ext cx="8424400" cy="5040842"/>
          </a:xfrm>
        </p:spPr>
        <p:txBody>
          <a:bodyPr lIns="101098" tIns="50550" rIns="101098" bIns="50550"/>
          <a:lstStyle/>
          <a:p>
            <a:r>
              <a:rPr lang="nb-NO" altLang="nb-NO" sz="2200" dirty="0"/>
              <a:t>Informasjon om studiet på:</a:t>
            </a:r>
          </a:p>
          <a:p>
            <a:endParaRPr lang="nb-NO" altLang="nb-NO" sz="2200" dirty="0"/>
          </a:p>
          <a:p>
            <a:pPr algn="ctr">
              <a:buNone/>
            </a:pPr>
            <a:r>
              <a:rPr lang="nb-NO" altLang="nb-NO" sz="2200" b="1" dirty="0">
                <a:hlinkClick r:id="rId3"/>
              </a:rPr>
              <a:t>https://www.nhh.no/for-studenter/</a:t>
            </a:r>
            <a:r>
              <a:rPr lang="nb-NO" altLang="nb-NO" sz="2200" b="1" dirty="0"/>
              <a:t> </a:t>
            </a:r>
            <a:br>
              <a:rPr lang="nb-NO" altLang="nb-NO" sz="2200" dirty="0"/>
            </a:br>
            <a:endParaRPr lang="nb-NO" altLang="nb-NO" sz="2200" i="1" dirty="0"/>
          </a:p>
          <a:p>
            <a:pPr>
              <a:buNone/>
            </a:pPr>
            <a:r>
              <a:rPr lang="nb-NO" altLang="nb-NO" sz="2200" i="1" dirty="0"/>
              <a:t>Ta ansvar for å holde deg oppdatert!</a:t>
            </a:r>
            <a:endParaRPr lang="nb-NO" altLang="nb-NO" sz="2200" dirty="0"/>
          </a:p>
          <a:p>
            <a:pPr eaLnBrk="1" hangingPunct="1">
              <a:lnSpc>
                <a:spcPct val="150000"/>
              </a:lnSpc>
            </a:pPr>
            <a:r>
              <a:rPr lang="nb-NO" altLang="nb-NO" sz="2200" dirty="0"/>
              <a:t>Forskrift om fulltidsstudiene ved Norges Handelshøyskole</a:t>
            </a:r>
          </a:p>
          <a:p>
            <a:pPr eaLnBrk="1" hangingPunct="1">
              <a:lnSpc>
                <a:spcPct val="150000"/>
              </a:lnSpc>
            </a:pPr>
            <a:r>
              <a:rPr lang="nb-NO" altLang="nb-NO" sz="2200" dirty="0"/>
              <a:t>Utfyllende bestemmelser til forskriften</a:t>
            </a:r>
          </a:p>
          <a:p>
            <a:pPr eaLnBrk="1" hangingPunct="1">
              <a:lnSpc>
                <a:spcPct val="150000"/>
              </a:lnSpc>
            </a:pPr>
            <a:r>
              <a:rPr lang="nb-NO" altLang="nb-NO" sz="2200" dirty="0"/>
              <a:t>Studieplan for ditt studieløp</a:t>
            </a:r>
          </a:p>
          <a:p>
            <a:pPr eaLnBrk="1" hangingPunct="1">
              <a:lnSpc>
                <a:spcPct val="150000"/>
              </a:lnSpc>
            </a:pPr>
            <a:r>
              <a:rPr lang="nb-NO" altLang="nb-NO" sz="2200" dirty="0"/>
              <a:t>Emnebeskrivelser</a:t>
            </a:r>
          </a:p>
          <a:p>
            <a:pPr eaLnBrk="1" hangingPunct="1">
              <a:buFontTx/>
              <a:buNone/>
            </a:pPr>
            <a:endParaRPr lang="nb-NO" altLang="nb-NO" sz="2200" dirty="0"/>
          </a:p>
        </p:txBody>
      </p:sp>
    </p:spTree>
    <p:extLst>
      <p:ext uri="{BB962C8B-B14F-4D97-AF65-F5344CB8AC3E}">
        <p14:creationId xmlns:p14="http://schemas.microsoft.com/office/powerpoint/2010/main" val="340268151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590820" y="938157"/>
            <a:ext cx="8905745" cy="540416"/>
          </a:xfrm>
          <a:noFill/>
        </p:spPr>
        <p:txBody>
          <a:bodyPr lIns="78439" tIns="31375" rIns="78439" bIns="31375" anchor="t">
            <a:spAutoFit/>
          </a:bodyPr>
          <a:lstStyle/>
          <a:p>
            <a:pPr eaLnBrk="1" hangingPunct="1"/>
            <a:r>
              <a:rPr lang="nb-NO" altLang="nb-NO" sz="3100"/>
              <a:t>Legitimasjon</a:t>
            </a:r>
          </a:p>
        </p:txBody>
      </p:sp>
      <p:sp>
        <p:nvSpPr>
          <p:cNvPr id="2052" name="Rectangle 3"/>
          <p:cNvSpPr>
            <a:spLocks noChangeArrowheads="1"/>
          </p:cNvSpPr>
          <p:nvPr/>
        </p:nvSpPr>
        <p:spPr bwMode="auto">
          <a:xfrm>
            <a:off x="946878" y="2067969"/>
            <a:ext cx="8441777" cy="468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spAutoFit/>
          </a:bodyPr>
          <a:lstStyle>
            <a:lvl1pPr defTabSz="762000" eaLnBrk="0" hangingPunct="0">
              <a:defRPr sz="2800">
                <a:solidFill>
                  <a:schemeClr val="tx1"/>
                </a:solidFill>
                <a:latin typeface="Georgia" pitchFamily="18" charset="0"/>
              </a:defRPr>
            </a:lvl1pPr>
            <a:lvl2pPr marL="57150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lvl="1">
              <a:spcBef>
                <a:spcPct val="50000"/>
              </a:spcBef>
            </a:pPr>
            <a:r>
              <a:rPr lang="nb-NO" sz="2400">
                <a:latin typeface="+mj-lt"/>
              </a:rPr>
              <a:t>Gyldig legitimasjon med bilde skal ligge på pulten under hele eksamen (f.eks. pass, førerkort)</a:t>
            </a:r>
            <a:endParaRPr lang="nb-NO" altLang="nb-NO" sz="2600" b="1">
              <a:latin typeface="+mj-lt"/>
            </a:endParaRPr>
          </a:p>
          <a:p>
            <a:pPr>
              <a:spcBef>
                <a:spcPct val="50000"/>
              </a:spcBef>
              <a:buFontTx/>
              <a:buChar char="•"/>
            </a:pPr>
            <a:endParaRPr lang="nb-NO" altLang="nb-NO" sz="2600" b="1">
              <a:latin typeface="+mj-lt"/>
            </a:endParaRPr>
          </a:p>
          <a:p>
            <a:pPr>
              <a:spcBef>
                <a:spcPct val="50000"/>
              </a:spcBef>
              <a:buFontTx/>
              <a:buChar char="•"/>
            </a:pPr>
            <a:endParaRPr lang="nb-NO" altLang="nb-NO" sz="2600" b="1">
              <a:latin typeface="+mj-lt"/>
            </a:endParaRPr>
          </a:p>
          <a:p>
            <a:pPr>
              <a:spcBef>
                <a:spcPct val="50000"/>
              </a:spcBef>
              <a:buFontTx/>
              <a:buChar char="•"/>
            </a:pPr>
            <a:endParaRPr lang="nb-NO" altLang="nb-NO" sz="2600" b="1">
              <a:latin typeface="+mj-lt"/>
            </a:endParaRPr>
          </a:p>
          <a:p>
            <a:pPr>
              <a:spcBef>
                <a:spcPct val="50000"/>
              </a:spcBef>
            </a:pPr>
            <a:endParaRPr lang="nb-NO" altLang="nb-NO" sz="2600" b="1">
              <a:latin typeface="+mj-lt"/>
            </a:endParaRPr>
          </a:p>
          <a:p>
            <a:pPr algn="ctr">
              <a:spcBef>
                <a:spcPct val="50000"/>
              </a:spcBef>
            </a:pPr>
            <a:r>
              <a:rPr lang="nb-NO" altLang="nb-NO" sz="2600" b="1">
                <a:solidFill>
                  <a:srgbClr val="FF0000"/>
                </a:solidFill>
                <a:latin typeface="+mj-lt"/>
              </a:rPr>
              <a:t>ID på mobil er ikke gyldig legitimasjon!</a:t>
            </a:r>
          </a:p>
          <a:p>
            <a:pPr>
              <a:spcBef>
                <a:spcPct val="50000"/>
              </a:spcBef>
            </a:pPr>
            <a:br>
              <a:rPr lang="nb-NO" altLang="nb-NO" sz="2200">
                <a:latin typeface="+mj-lt"/>
              </a:rPr>
            </a:br>
            <a:endParaRPr lang="nb-NO" altLang="nb-NO" sz="2200">
              <a:latin typeface="+mj-lt"/>
            </a:endParaRPr>
          </a:p>
        </p:txBody>
      </p:sp>
      <p:sp>
        <p:nvSpPr>
          <p:cNvPr id="2053" name="Rectangle 4"/>
          <p:cNvSpPr>
            <a:spLocks noChangeArrowheads="1"/>
          </p:cNvSpPr>
          <p:nvPr/>
        </p:nvSpPr>
        <p:spPr bwMode="auto">
          <a:xfrm>
            <a:off x="7840531" y="2856477"/>
            <a:ext cx="2168657" cy="11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100401" tIns="50201" rIns="100401" bIns="50201"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sp>
        <p:nvSpPr>
          <p:cNvPr id="2054" name="Rectangle 5"/>
          <p:cNvSpPr>
            <a:spLocks noChangeArrowheads="1"/>
          </p:cNvSpPr>
          <p:nvPr/>
        </p:nvSpPr>
        <p:spPr bwMode="auto">
          <a:xfrm>
            <a:off x="7506891" y="2856477"/>
            <a:ext cx="2502297" cy="168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100401" tIns="50201" rIns="100401" bIns="50201"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grpSp>
        <p:nvGrpSpPr>
          <p:cNvPr id="2055" name="Group 6"/>
          <p:cNvGrpSpPr>
            <a:grpSpLocks/>
          </p:cNvGrpSpPr>
          <p:nvPr/>
        </p:nvGrpSpPr>
        <p:grpSpPr bwMode="auto">
          <a:xfrm>
            <a:off x="2844354" y="3132559"/>
            <a:ext cx="4170495" cy="1596267"/>
            <a:chOff x="1056" y="2352"/>
            <a:chExt cx="2400" cy="912"/>
          </a:xfrm>
        </p:grpSpPr>
        <p:sp>
          <p:nvSpPr>
            <p:cNvPr id="2056" name="Rectangle 7"/>
            <p:cNvSpPr>
              <a:spLocks noChangeArrowheads="1"/>
            </p:cNvSpPr>
            <p:nvPr/>
          </p:nvSpPr>
          <p:spPr bwMode="auto">
            <a:xfrm>
              <a:off x="1152" y="2400"/>
              <a:ext cx="120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grpSp>
          <p:nvGrpSpPr>
            <p:cNvPr id="2057" name="Group 8"/>
            <p:cNvGrpSpPr>
              <a:grpSpLocks/>
            </p:cNvGrpSpPr>
            <p:nvPr/>
          </p:nvGrpSpPr>
          <p:grpSpPr bwMode="auto">
            <a:xfrm>
              <a:off x="1344" y="2352"/>
              <a:ext cx="2112" cy="912"/>
              <a:chOff x="1344" y="2352"/>
              <a:chExt cx="2112" cy="912"/>
            </a:xfrm>
          </p:grpSpPr>
          <p:sp>
            <p:nvSpPr>
              <p:cNvPr id="2059" name="Rectangle 9"/>
              <p:cNvSpPr>
                <a:spLocks noChangeArrowheads="1"/>
              </p:cNvSpPr>
              <p:nvPr/>
            </p:nvSpPr>
            <p:spPr bwMode="auto">
              <a:xfrm>
                <a:off x="1344" y="2400"/>
                <a:ext cx="2064" cy="86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graphicFrame>
            <p:nvGraphicFramePr>
              <p:cNvPr id="2050" name="Object 10"/>
              <p:cNvGraphicFramePr>
                <a:graphicFrameLocks noChangeAspect="1"/>
              </p:cNvGraphicFramePr>
              <p:nvPr/>
            </p:nvGraphicFramePr>
            <p:xfrm>
              <a:off x="1440" y="2496"/>
              <a:ext cx="600" cy="666"/>
            </p:xfrm>
            <a:graphic>
              <a:graphicData uri="http://schemas.openxmlformats.org/presentationml/2006/ole">
                <mc:AlternateContent xmlns:mc="http://schemas.openxmlformats.org/markup-compatibility/2006">
                  <mc:Choice xmlns:v="urn:schemas-microsoft-com:vml" Requires="v">
                    <p:oleObj name="Clip" r:id="rId3" imgW="953280" imgH="1057320" progId="MS_ClipArt_Gallery.5">
                      <p:embed/>
                    </p:oleObj>
                  </mc:Choice>
                  <mc:Fallback>
                    <p:oleObj name="Clip" r:id="rId3" imgW="953280" imgH="1057320" progId="MS_ClipArt_Gallery.5">
                      <p:embed/>
                      <p:pic>
                        <p:nvPicPr>
                          <p:cNvPr id="205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2496"/>
                            <a:ext cx="600" cy="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0" name="Rectangle 11"/>
              <p:cNvSpPr>
                <a:spLocks noChangeArrowheads="1"/>
              </p:cNvSpPr>
              <p:nvPr/>
            </p:nvSpPr>
            <p:spPr bwMode="auto">
              <a:xfrm>
                <a:off x="1392" y="2448"/>
                <a:ext cx="16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sp>
            <p:nvSpPr>
              <p:cNvPr id="2061" name="Rectangle 12"/>
              <p:cNvSpPr>
                <a:spLocks noChangeArrowheads="1"/>
              </p:cNvSpPr>
              <p:nvPr/>
            </p:nvSpPr>
            <p:spPr bwMode="auto">
              <a:xfrm>
                <a:off x="1968" y="2352"/>
                <a:ext cx="148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sp>
            <p:nvSpPr>
              <p:cNvPr id="2062" name="Text Box 13"/>
              <p:cNvSpPr txBox="1">
                <a:spLocks noChangeArrowheads="1"/>
              </p:cNvSpPr>
              <p:nvPr/>
            </p:nvSpPr>
            <p:spPr bwMode="auto">
              <a:xfrm>
                <a:off x="2117" y="2687"/>
                <a:ext cx="11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80000"/>
                  </a:lnSpc>
                  <a:spcBef>
                    <a:spcPct val="5000"/>
                  </a:spcBef>
                </a:pPr>
                <a:r>
                  <a:rPr lang="nb-NO" altLang="nb-NO" sz="2000" b="1">
                    <a:solidFill>
                      <a:schemeClr val="bg2"/>
                    </a:solidFill>
                    <a:latin typeface="Times New Roman" pitchFamily="18" charset="0"/>
                  </a:rPr>
                  <a:t>Jule Nisse</a:t>
                </a:r>
              </a:p>
              <a:p>
                <a:pPr>
                  <a:lnSpc>
                    <a:spcPct val="80000"/>
                  </a:lnSpc>
                  <a:spcBef>
                    <a:spcPct val="5000"/>
                  </a:spcBef>
                </a:pPr>
                <a:r>
                  <a:rPr lang="nb-NO" altLang="nb-NO" sz="2000" b="1">
                    <a:solidFill>
                      <a:schemeClr val="bg2"/>
                    </a:solidFill>
                    <a:latin typeface="Times New Roman" pitchFamily="18" charset="0"/>
                  </a:rPr>
                  <a:t>født: 24.12.1900</a:t>
                </a:r>
              </a:p>
            </p:txBody>
          </p:sp>
          <p:sp>
            <p:nvSpPr>
              <p:cNvPr id="2063" name="Text Box 14"/>
              <p:cNvSpPr txBox="1">
                <a:spLocks noChangeArrowheads="1"/>
              </p:cNvSpPr>
              <p:nvPr/>
            </p:nvSpPr>
            <p:spPr bwMode="auto">
              <a:xfrm>
                <a:off x="2016" y="2880"/>
                <a:ext cx="129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90000"/>
                  </a:lnSpc>
                  <a:spcBef>
                    <a:spcPct val="50000"/>
                  </a:spcBef>
                </a:pPr>
                <a:endParaRPr lang="nb-NO" altLang="nb-NO" sz="2500" b="1">
                  <a:solidFill>
                    <a:schemeClr val="bg2"/>
                  </a:solidFill>
                  <a:latin typeface="Script" pitchFamily="66"/>
                </a:endParaRPr>
              </a:p>
            </p:txBody>
          </p:sp>
          <p:sp>
            <p:nvSpPr>
              <p:cNvPr id="2064" name="Text Box 15"/>
              <p:cNvSpPr txBox="1">
                <a:spLocks noChangeArrowheads="1"/>
              </p:cNvSpPr>
              <p:nvPr/>
            </p:nvSpPr>
            <p:spPr bwMode="auto">
              <a:xfrm>
                <a:off x="2736" y="2448"/>
                <a:ext cx="62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90000"/>
                  </a:lnSpc>
                  <a:spcBef>
                    <a:spcPct val="50000"/>
                  </a:spcBef>
                </a:pPr>
                <a:r>
                  <a:rPr lang="nb-NO" altLang="nb-NO" sz="1500" b="1">
                    <a:solidFill>
                      <a:schemeClr val="bg2"/>
                    </a:solidFill>
                    <a:latin typeface="Times New Roman" pitchFamily="18" charset="0"/>
                  </a:rPr>
                  <a:t>ID KORT</a:t>
                </a:r>
                <a:endParaRPr lang="nb-NO" altLang="nb-NO" sz="2000" b="1">
                  <a:latin typeface="Times New Roman" pitchFamily="18" charset="0"/>
                </a:endParaRPr>
              </a:p>
            </p:txBody>
          </p:sp>
        </p:grpSp>
        <p:sp>
          <p:nvSpPr>
            <p:cNvPr id="2058" name="Line 16"/>
            <p:cNvSpPr>
              <a:spLocks noChangeShapeType="1"/>
            </p:cNvSpPr>
            <p:nvPr/>
          </p:nvSpPr>
          <p:spPr bwMode="auto">
            <a:xfrm flipH="1">
              <a:off x="1056" y="2352"/>
              <a:ext cx="144" cy="52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triangle" w="sm" len="sm"/>
                </a14:hiddenLine>
              </a:ext>
            </a:extLst>
          </p:spPr>
          <p:txBody>
            <a:bodyPr wrap="none" anchor="ctr"/>
            <a:lstStyle/>
            <a:p>
              <a:endParaRPr lang="nb-NO"/>
            </a:p>
          </p:txBody>
        </p:sp>
      </p:grpSp>
    </p:spTree>
    <p:extLst>
      <p:ext uri="{BB962C8B-B14F-4D97-AF65-F5344CB8AC3E}">
        <p14:creationId xmlns:p14="http://schemas.microsoft.com/office/powerpoint/2010/main" val="99916406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88170" y="540271"/>
            <a:ext cx="7091580" cy="864644"/>
          </a:xfrm>
        </p:spPr>
        <p:txBody>
          <a:bodyPr/>
          <a:lstStyle/>
          <a:p>
            <a:pPr eaLnBrk="1" hangingPunct="1"/>
            <a:r>
              <a:rPr lang="nb-NO" altLang="nb-NO" sz="3100"/>
              <a:t>Gjennomføring av eksamen</a:t>
            </a:r>
          </a:p>
        </p:txBody>
      </p:sp>
      <p:sp>
        <p:nvSpPr>
          <p:cNvPr id="221187" name="Rectangle 3"/>
          <p:cNvSpPr>
            <a:spLocks noGrp="1" noChangeArrowheads="1"/>
          </p:cNvSpPr>
          <p:nvPr>
            <p:ph idx="1"/>
          </p:nvPr>
        </p:nvSpPr>
        <p:spPr>
          <a:xfrm>
            <a:off x="669017" y="2184365"/>
            <a:ext cx="4650102" cy="4536758"/>
          </a:xfrm>
        </p:spPr>
        <p:txBody>
          <a:bodyPr/>
          <a:lstStyle/>
          <a:p>
            <a:pPr>
              <a:lnSpc>
                <a:spcPct val="90000"/>
              </a:lnSpc>
            </a:pPr>
            <a:r>
              <a:rPr lang="nb-NO" altLang="nb-NO" sz="2600"/>
              <a:t>Les alle oppgavene nøye før du begynner</a:t>
            </a:r>
          </a:p>
          <a:p>
            <a:pPr eaLnBrk="1" hangingPunct="1">
              <a:lnSpc>
                <a:spcPct val="90000"/>
              </a:lnSpc>
              <a:buFontTx/>
              <a:buNone/>
            </a:pPr>
            <a:endParaRPr lang="nb-NO" altLang="nb-NO" sz="2600"/>
          </a:p>
          <a:p>
            <a:pPr>
              <a:lnSpc>
                <a:spcPct val="90000"/>
              </a:lnSpc>
            </a:pPr>
            <a:r>
              <a:rPr lang="nb-NO" altLang="nb-NO" sz="2600"/>
              <a:t>Viktig å disponere tiden hensiktsmessig</a:t>
            </a:r>
          </a:p>
          <a:p>
            <a:pPr eaLnBrk="1" hangingPunct="1">
              <a:lnSpc>
                <a:spcPct val="90000"/>
              </a:lnSpc>
              <a:buFontTx/>
              <a:buNone/>
            </a:pPr>
            <a:endParaRPr lang="nb-NO" altLang="nb-NO" sz="2600"/>
          </a:p>
          <a:p>
            <a:pPr>
              <a:lnSpc>
                <a:spcPct val="90000"/>
              </a:lnSpc>
            </a:pPr>
            <a:r>
              <a:rPr lang="nb-NO" altLang="nb-NO" sz="2600"/>
              <a:t>Prøv å ha et ryddig oppsett</a:t>
            </a:r>
          </a:p>
          <a:p>
            <a:pPr eaLnBrk="1" hangingPunct="1">
              <a:lnSpc>
                <a:spcPct val="90000"/>
              </a:lnSpc>
              <a:buFontTx/>
              <a:buNone/>
            </a:pPr>
            <a:endParaRPr lang="nb-NO" altLang="nb-NO" sz="2600"/>
          </a:p>
          <a:p>
            <a:pPr>
              <a:lnSpc>
                <a:spcPct val="90000"/>
              </a:lnSpc>
            </a:pPr>
            <a:r>
              <a:rPr lang="nb-NO" altLang="nb-NO" sz="2600"/>
              <a:t>Husk at alle oppgavene skal besvares, med mindre annet er oppgitt.</a:t>
            </a:r>
          </a:p>
          <a:p>
            <a:pPr eaLnBrk="1" hangingPunct="1">
              <a:lnSpc>
                <a:spcPct val="90000"/>
              </a:lnSpc>
              <a:buFontTx/>
              <a:buNone/>
            </a:pPr>
            <a:endParaRPr lang="nb-NO" altLang="nb-NO" sz="2600" i="1"/>
          </a:p>
        </p:txBody>
      </p:sp>
      <p:pic>
        <p:nvPicPr>
          <p:cNvPr id="5" name="Picture 2" descr="Image result for school examination"/>
          <p:cNvPicPr>
            <a:picLocks noChangeAspect="1" noChangeArrowheads="1"/>
          </p:cNvPicPr>
          <p:nvPr/>
        </p:nvPicPr>
        <p:blipFill>
          <a:blip r:embed="rId3">
            <a:extLst>
              <a:ext uri="{28A0092B-C50C-407E-A947-70E740481C1C}">
                <a14:useLocalDpi xmlns:a14="http://schemas.microsoft.com/office/drawing/2010/main" val="0"/>
              </a:ext>
            </a:extLst>
          </a:blip>
          <a:srcRect l="19211" r="19211"/>
          <a:stretch>
            <a:fillRect/>
          </a:stretch>
        </p:blipFill>
        <p:spPr>
          <a:xfrm>
            <a:off x="6300738" y="2268463"/>
            <a:ext cx="3106732" cy="350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99362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723" y="236290"/>
            <a:ext cx="7784924" cy="724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665835"/>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130" y="775345"/>
            <a:ext cx="7732885" cy="917054"/>
          </a:xfrm>
        </p:spPr>
        <p:txBody>
          <a:bodyPr>
            <a:noAutofit/>
          </a:bodyPr>
          <a:lstStyle/>
          <a:p>
            <a:br>
              <a:rPr lang="nb-NO" altLang="nb-NO" sz="3100"/>
            </a:br>
            <a:r>
              <a:rPr lang="nb-NO" altLang="nb-NO" sz="3100"/>
              <a:t>Ta hensyn til andre!</a:t>
            </a:r>
            <a:br>
              <a:rPr lang="nb-NO" altLang="nb-NO" sz="3100"/>
            </a:br>
            <a:endParaRPr lang="nb-NO" sz="3100"/>
          </a:p>
        </p:txBody>
      </p:sp>
      <p:sp>
        <p:nvSpPr>
          <p:cNvPr id="3" name="Content Placeholder 2"/>
          <p:cNvSpPr>
            <a:spLocks noGrp="1"/>
          </p:cNvSpPr>
          <p:nvPr>
            <p:ph idx="1"/>
          </p:nvPr>
        </p:nvSpPr>
        <p:spPr>
          <a:xfrm>
            <a:off x="468090" y="1692399"/>
            <a:ext cx="8582271" cy="5358774"/>
          </a:xfrm>
        </p:spPr>
        <p:txBody>
          <a:bodyPr>
            <a:normAutofit/>
          </a:bodyPr>
          <a:lstStyle/>
          <a:p>
            <a:pPr lvl="1">
              <a:buFont typeface="Arial" panose="020B0604020202020204" pitchFamily="34" charset="0"/>
              <a:buChar char="•"/>
            </a:pPr>
            <a:r>
              <a:rPr lang="nb-NO" altLang="nb-NO" sz="2800">
                <a:latin typeface="+mn-lt"/>
              </a:rPr>
              <a:t>Ikke spis knekkebrød / makrell i tomat o.l.</a:t>
            </a:r>
            <a:br>
              <a:rPr lang="nb-NO" altLang="nb-NO" sz="2800">
                <a:latin typeface="+mn-lt"/>
              </a:rPr>
            </a:br>
            <a:endParaRPr lang="nb-NO" altLang="nb-NO" sz="2800">
              <a:latin typeface="+mn-lt"/>
            </a:endParaRPr>
          </a:p>
          <a:p>
            <a:pPr lvl="1">
              <a:buFont typeface="Arial" panose="020B0604020202020204" pitchFamily="34" charset="0"/>
              <a:buChar char="•"/>
            </a:pPr>
            <a:r>
              <a:rPr lang="nb-NO" altLang="nb-NO" sz="2800">
                <a:latin typeface="+mn-lt"/>
              </a:rPr>
              <a:t>Ikke bruk parfyme / </a:t>
            </a:r>
            <a:r>
              <a:rPr lang="nb-NO" altLang="nb-NO" sz="2800" err="1">
                <a:latin typeface="+mn-lt"/>
              </a:rPr>
              <a:t>aftershave</a:t>
            </a:r>
            <a:endParaRPr lang="nb-NO" altLang="nb-NO" sz="2800">
              <a:latin typeface="+mn-lt"/>
            </a:endParaRPr>
          </a:p>
          <a:p>
            <a:pPr marL="266700" lvl="1" indent="0">
              <a:buNone/>
            </a:pPr>
            <a:endParaRPr lang="nb-NO" altLang="nb-NO" sz="2800">
              <a:latin typeface="+mn-lt"/>
            </a:endParaRPr>
          </a:p>
          <a:p>
            <a:pPr lvl="1">
              <a:buFont typeface="Arial" panose="020B0604020202020204" pitchFamily="34" charset="0"/>
              <a:buChar char="•"/>
            </a:pPr>
            <a:r>
              <a:rPr lang="nb-NO" altLang="nb-NO" sz="2800">
                <a:latin typeface="+mn-lt"/>
              </a:rPr>
              <a:t>Ta hensyn når du forlater eksamenslokalet</a:t>
            </a:r>
            <a:br>
              <a:rPr lang="nb-NO" altLang="nb-NO" sz="2800">
                <a:latin typeface="+mn-lt"/>
              </a:rPr>
            </a:br>
            <a:r>
              <a:rPr lang="nb-NO" altLang="nb-NO" sz="2800">
                <a:latin typeface="+mn-lt"/>
              </a:rPr>
              <a:t>Andre studenter kan ha ekstra eksamenstid</a:t>
            </a:r>
          </a:p>
          <a:p>
            <a:pPr marL="0" indent="0" algn="ctr">
              <a:buNone/>
            </a:pPr>
            <a:endParaRPr lang="nb-NO" sz="320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448" y="4572719"/>
            <a:ext cx="3584291" cy="2019319"/>
          </a:xfrm>
          <a:prstGeom prst="rect">
            <a:avLst/>
          </a:prstGeom>
        </p:spPr>
      </p:pic>
    </p:spTree>
    <p:extLst>
      <p:ext uri="{BB962C8B-B14F-4D97-AF65-F5344CB8AC3E}">
        <p14:creationId xmlns:p14="http://schemas.microsoft.com/office/powerpoint/2010/main" val="325218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2107" y="756295"/>
            <a:ext cx="7632848" cy="540416"/>
          </a:xfrm>
          <a:noFill/>
        </p:spPr>
        <p:txBody>
          <a:bodyPr wrap="square" lIns="78439" tIns="31375" rIns="78439" bIns="31375" anchor="t">
            <a:spAutoFit/>
          </a:bodyPr>
          <a:lstStyle/>
          <a:p>
            <a:pPr defTabSz="944747"/>
            <a:r>
              <a:rPr lang="nb-NO" altLang="nb-NO" sz="3100"/>
              <a:t>Hjemmeeksamen</a:t>
            </a:r>
          </a:p>
        </p:txBody>
      </p:sp>
      <p:sp>
        <p:nvSpPr>
          <p:cNvPr id="33795" name="Rectangle 3"/>
          <p:cNvSpPr>
            <a:spLocks noChangeArrowheads="1"/>
          </p:cNvSpPr>
          <p:nvPr/>
        </p:nvSpPr>
        <p:spPr bwMode="auto">
          <a:xfrm>
            <a:off x="396082" y="1404367"/>
            <a:ext cx="5184576" cy="585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098" tIns="50550" rIns="101098" bIns="50550">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marL="342900" indent="-342900">
              <a:buFont typeface="Arial" panose="020B0604020202020204" pitchFamily="34" charset="0"/>
              <a:buChar char="•"/>
            </a:pPr>
            <a:r>
              <a:rPr lang="nb-NO" altLang="nb-NO" sz="2200">
                <a:solidFill>
                  <a:schemeClr val="tx1">
                    <a:lumMod val="75000"/>
                    <a:lumOff val="25000"/>
                  </a:schemeClr>
                </a:solidFill>
                <a:latin typeface="+mn-lt"/>
              </a:rPr>
              <a:t>Skal leveres i </a:t>
            </a:r>
            <a:r>
              <a:rPr lang="nb-NO" altLang="nb-NO" sz="2200" err="1">
                <a:solidFill>
                  <a:schemeClr val="tx1">
                    <a:lumMod val="75000"/>
                    <a:lumOff val="25000"/>
                  </a:schemeClr>
                </a:solidFill>
                <a:latin typeface="+mn-lt"/>
              </a:rPr>
              <a:t>WISEflow</a:t>
            </a:r>
            <a:endParaRPr lang="nb-NO" altLang="nb-NO" sz="2200">
              <a:solidFill>
                <a:schemeClr val="tx1">
                  <a:lumMod val="75000"/>
                  <a:lumOff val="25000"/>
                </a:schemeClr>
              </a:solidFill>
              <a:latin typeface="+mn-lt"/>
            </a:endParaRPr>
          </a:p>
          <a:p>
            <a:pPr marL="342900" indent="-342900">
              <a:buFont typeface="Arial" panose="020B0604020202020204" pitchFamily="34" charset="0"/>
              <a:buChar char="•"/>
            </a:pPr>
            <a:endParaRPr lang="nb-NO" altLang="nb-NO" sz="2200">
              <a:solidFill>
                <a:schemeClr val="tx1">
                  <a:lumMod val="75000"/>
                  <a:lumOff val="25000"/>
                </a:schemeClr>
              </a:solidFill>
              <a:latin typeface="+mn-lt"/>
            </a:endParaRPr>
          </a:p>
          <a:p>
            <a:pPr marL="342900" indent="-342900">
              <a:buFont typeface="Arial" panose="020B0604020202020204" pitchFamily="34" charset="0"/>
              <a:buChar char="•"/>
            </a:pPr>
            <a:r>
              <a:rPr lang="nb-NO" altLang="nb-NO" sz="2200">
                <a:solidFill>
                  <a:schemeClr val="tx1">
                    <a:lumMod val="75000"/>
                    <a:lumOff val="25000"/>
                  </a:schemeClr>
                </a:solidFill>
                <a:latin typeface="+mn-lt"/>
              </a:rPr>
              <a:t>Eventuelle formkrav, som maksimalt antall sider og / eller ord på besvarelser skal følges</a:t>
            </a:r>
          </a:p>
          <a:p>
            <a:endParaRPr lang="nb-NO" altLang="nb-NO" sz="2200">
              <a:solidFill>
                <a:schemeClr val="tx1">
                  <a:lumMod val="75000"/>
                  <a:lumOff val="25000"/>
                </a:schemeClr>
              </a:solidFill>
              <a:latin typeface="+mn-lt"/>
            </a:endParaRPr>
          </a:p>
          <a:p>
            <a:pPr marL="342900" indent="-342900">
              <a:buFont typeface="Arial" panose="020B0604020202020204" pitchFamily="34" charset="0"/>
              <a:buChar char="•"/>
            </a:pPr>
            <a:r>
              <a:rPr lang="nb-NO" altLang="nb-NO" sz="2200">
                <a:solidFill>
                  <a:schemeClr val="tx1">
                    <a:lumMod val="75000"/>
                    <a:lumOff val="25000"/>
                  </a:schemeClr>
                </a:solidFill>
                <a:latin typeface="+mn-lt"/>
              </a:rPr>
              <a:t>Ved innlevering skal kandidatnummer være påført første side. Ved gruppeeksamen skal alle kandidatnumrene påføres</a:t>
            </a:r>
          </a:p>
          <a:p>
            <a:pPr marL="342900" indent="-342900">
              <a:buFont typeface="Arial" panose="020B0604020202020204" pitchFamily="34" charset="0"/>
              <a:buChar char="•"/>
            </a:pPr>
            <a:endParaRPr lang="nb-NO" altLang="nb-NO" sz="2200">
              <a:solidFill>
                <a:schemeClr val="tx1">
                  <a:lumMod val="75000"/>
                  <a:lumOff val="25000"/>
                </a:schemeClr>
              </a:solidFill>
              <a:latin typeface="+mn-lt"/>
            </a:endParaRPr>
          </a:p>
          <a:p>
            <a:pPr marL="342900" indent="-342900">
              <a:buFont typeface="Arial" panose="020B0604020202020204" pitchFamily="34" charset="0"/>
              <a:buChar char="•"/>
            </a:pPr>
            <a:r>
              <a:rPr lang="nb-NO" altLang="nb-NO" sz="2200">
                <a:solidFill>
                  <a:schemeClr val="tx1">
                    <a:lumMod val="75000"/>
                    <a:lumOff val="25000"/>
                  </a:schemeClr>
                </a:solidFill>
                <a:latin typeface="+mn-lt"/>
              </a:rPr>
              <a:t>Kandidatnummer finner dere i </a:t>
            </a:r>
            <a:r>
              <a:rPr lang="nb-NO" altLang="nb-NO" sz="2200" err="1">
                <a:solidFill>
                  <a:schemeClr val="tx1">
                    <a:lumMod val="75000"/>
                    <a:lumOff val="25000"/>
                  </a:schemeClr>
                </a:solidFill>
                <a:latin typeface="+mn-lt"/>
              </a:rPr>
              <a:t>Studentweb</a:t>
            </a:r>
            <a:endParaRPr lang="nb-NO" altLang="nb-NO" sz="2200">
              <a:solidFill>
                <a:schemeClr val="tx1">
                  <a:lumMod val="75000"/>
                  <a:lumOff val="25000"/>
                </a:schemeClr>
              </a:solidFill>
              <a:latin typeface="+mn-lt"/>
            </a:endParaRPr>
          </a:p>
          <a:p>
            <a:pPr marL="342900" indent="-342900">
              <a:buFont typeface="Arial" panose="020B0604020202020204" pitchFamily="34" charset="0"/>
              <a:buChar char="•"/>
            </a:pPr>
            <a:endParaRPr lang="nb-NO" altLang="nb-NO" sz="2200">
              <a:solidFill>
                <a:schemeClr val="tx1">
                  <a:lumMod val="75000"/>
                  <a:lumOff val="25000"/>
                </a:schemeClr>
              </a:solidFill>
              <a:latin typeface="+mn-lt"/>
            </a:endParaRPr>
          </a:p>
          <a:p>
            <a:pPr marL="342900" indent="-342900">
              <a:buFont typeface="Arial" panose="020B0604020202020204" pitchFamily="34" charset="0"/>
              <a:buChar char="•"/>
            </a:pPr>
            <a:r>
              <a:rPr lang="nb-NO" altLang="nb-NO" sz="2200">
                <a:solidFill>
                  <a:schemeClr val="tx1">
                    <a:lumMod val="75000"/>
                    <a:lumOff val="25000"/>
                  </a:schemeClr>
                </a:solidFill>
                <a:latin typeface="+mn-lt"/>
              </a:rPr>
              <a:t>Husk å be om kvittering!</a:t>
            </a:r>
            <a:br>
              <a:rPr lang="nb-NO" altLang="nb-NO" sz="2400">
                <a:latin typeface="+mn-lt"/>
              </a:rPr>
            </a:br>
            <a:endParaRPr lang="nb-NO" altLang="nb-NO" sz="2000">
              <a:latin typeface="+mn-lt"/>
            </a:endParaRPr>
          </a:p>
          <a:p>
            <a:pPr>
              <a:lnSpc>
                <a:spcPct val="91000"/>
              </a:lnSpc>
            </a:pPr>
            <a:endParaRPr lang="nb-NO" altLang="nb-NO" sz="2400">
              <a:latin typeface="+mn-lt"/>
            </a:endParaRPr>
          </a:p>
        </p:txBody>
      </p:sp>
      <p:pic>
        <p:nvPicPr>
          <p:cNvPr id="2" name="Picture 1"/>
          <p:cNvPicPr>
            <a:picLocks noChangeAspect="1"/>
          </p:cNvPicPr>
          <p:nvPr/>
        </p:nvPicPr>
        <p:blipFill>
          <a:blip r:embed="rId3"/>
          <a:stretch>
            <a:fillRect/>
          </a:stretch>
        </p:blipFill>
        <p:spPr>
          <a:xfrm>
            <a:off x="5724674" y="2340471"/>
            <a:ext cx="4152420" cy="3057351"/>
          </a:xfrm>
          <a:prstGeom prst="rect">
            <a:avLst/>
          </a:prstGeom>
        </p:spPr>
      </p:pic>
    </p:spTree>
    <p:extLst>
      <p:ext uri="{BB962C8B-B14F-4D97-AF65-F5344CB8AC3E}">
        <p14:creationId xmlns:p14="http://schemas.microsoft.com/office/powerpoint/2010/main" val="1379509801"/>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Hjemmeeksamen (forts.)</a:t>
            </a:r>
          </a:p>
        </p:txBody>
      </p:sp>
      <p:sp>
        <p:nvSpPr>
          <p:cNvPr id="3" name="Content Placeholder 2"/>
          <p:cNvSpPr>
            <a:spLocks noGrp="1"/>
          </p:cNvSpPr>
          <p:nvPr>
            <p:ph idx="1"/>
          </p:nvPr>
        </p:nvSpPr>
        <p:spPr>
          <a:xfrm>
            <a:off x="800101" y="1739083"/>
            <a:ext cx="8591803" cy="5168074"/>
          </a:xfrm>
        </p:spPr>
        <p:txBody>
          <a:bodyPr>
            <a:normAutofit/>
          </a:bodyPr>
          <a:lstStyle/>
          <a:p>
            <a:pPr marL="197485" indent="-197485">
              <a:lnSpc>
                <a:spcPct val="91000"/>
              </a:lnSpc>
            </a:pPr>
            <a:r>
              <a:rPr lang="nb-NO" altLang="nb-NO" sz="2400" dirty="0"/>
              <a:t>Standard innleveringsfrist er kl. 13:00 eller 14:00, men lengre og kortere eksamener forekommer</a:t>
            </a:r>
            <a:endParaRPr lang="nb-NO" altLang="nb-NO" sz="2400" dirty="0">
              <a:cs typeface="Arial"/>
            </a:endParaRPr>
          </a:p>
          <a:p>
            <a:pPr marL="197485" indent="-197485">
              <a:lnSpc>
                <a:spcPct val="91000"/>
              </a:lnSpc>
            </a:pPr>
            <a:endParaRPr lang="nb-NO" altLang="nb-NO" sz="2400">
              <a:cs typeface="Arial"/>
            </a:endParaRPr>
          </a:p>
          <a:p>
            <a:pPr marL="197485" indent="-197485">
              <a:lnSpc>
                <a:spcPct val="91000"/>
              </a:lnSpc>
            </a:pPr>
            <a:r>
              <a:rPr lang="nb-NO" altLang="nb-NO" sz="2400" dirty="0"/>
              <a:t>Besvarelsen skal som standard leveres i </a:t>
            </a:r>
            <a:r>
              <a:rPr lang="nb-NO" altLang="nb-NO" sz="2400" err="1">
                <a:solidFill>
                  <a:srgbClr val="FF0000"/>
                </a:solidFill>
              </a:rPr>
              <a:t>pdf</a:t>
            </a:r>
            <a:r>
              <a:rPr lang="nb-NO" altLang="nb-NO" sz="2400" dirty="0">
                <a:solidFill>
                  <a:srgbClr val="FF0000"/>
                </a:solidFill>
              </a:rPr>
              <a:t>-format </a:t>
            </a:r>
            <a:r>
              <a:rPr lang="nb-NO" altLang="nb-NO" sz="2400" dirty="0"/>
              <a:t>i </a:t>
            </a:r>
            <a:r>
              <a:rPr lang="nb-NO" altLang="nb-NO" sz="2400" err="1"/>
              <a:t>WISEflow</a:t>
            </a:r>
            <a:r>
              <a:rPr lang="nb-NO" altLang="nb-NO" sz="2400" dirty="0"/>
              <a:t>. NB: lær deg å konvertere Word-filer til </a:t>
            </a:r>
            <a:r>
              <a:rPr lang="nb-NO" altLang="nb-NO" sz="2400" err="1"/>
              <a:t>pdf</a:t>
            </a:r>
            <a:r>
              <a:rPr lang="nb-NO" altLang="nb-NO" sz="2400" dirty="0"/>
              <a:t> allerede nå</a:t>
            </a:r>
            <a:endParaRPr lang="nb-NO" altLang="nb-NO" sz="2400" dirty="0">
              <a:cs typeface="Arial"/>
            </a:endParaRPr>
          </a:p>
          <a:p>
            <a:pPr marL="197485" indent="-197485">
              <a:lnSpc>
                <a:spcPct val="91000"/>
              </a:lnSpc>
            </a:pPr>
            <a:endParaRPr lang="nb-NO" altLang="nb-NO" sz="2400">
              <a:cs typeface="Arial"/>
            </a:endParaRPr>
          </a:p>
          <a:p>
            <a:pPr marL="197485" indent="-197485">
              <a:lnSpc>
                <a:spcPct val="91000"/>
              </a:lnSpc>
            </a:pPr>
            <a:r>
              <a:rPr lang="nb-NO" altLang="nb-NO" sz="2400" dirty="0"/>
              <a:t>Vi aksepterer ikke innleveringer etter fristen</a:t>
            </a:r>
            <a:endParaRPr lang="nb-NO" altLang="nb-NO" sz="2400">
              <a:cs typeface="Arial"/>
            </a:endParaRPr>
          </a:p>
          <a:p>
            <a:pPr marL="197485" indent="-197485">
              <a:lnSpc>
                <a:spcPct val="91000"/>
              </a:lnSpc>
            </a:pPr>
            <a:endParaRPr lang="nb-NO" altLang="nb-NO" sz="2400" dirty="0">
              <a:cs typeface="Arial"/>
            </a:endParaRPr>
          </a:p>
          <a:p>
            <a:pPr marL="197485" indent="-197485">
              <a:lnSpc>
                <a:spcPct val="91000"/>
              </a:lnSpc>
            </a:pPr>
            <a:endParaRPr lang="nb-NO" altLang="nb-NO" sz="2400" dirty="0">
              <a:cs typeface="Arial"/>
            </a:endParaRPr>
          </a:p>
          <a:p>
            <a:pPr marL="197485" indent="-197485">
              <a:lnSpc>
                <a:spcPct val="91000"/>
              </a:lnSpc>
            </a:pPr>
            <a:endParaRPr lang="nb-NO" altLang="nb-NO" sz="2400" dirty="0">
              <a:cs typeface="Arial"/>
            </a:endParaRPr>
          </a:p>
          <a:p>
            <a:pPr marL="197485" indent="-197485">
              <a:lnSpc>
                <a:spcPct val="91000"/>
              </a:lnSpc>
            </a:pPr>
            <a:endParaRPr lang="nb-NO" altLang="nb-NO" sz="2400" dirty="0">
              <a:cs typeface="Arial"/>
            </a:endParaRPr>
          </a:p>
          <a:p>
            <a:pPr marL="197485" indent="-197485">
              <a:lnSpc>
                <a:spcPct val="91000"/>
              </a:lnSpc>
            </a:pPr>
            <a:endParaRPr lang="nb-NO" altLang="nb-NO" sz="2400" dirty="0">
              <a:cs typeface="Arial"/>
            </a:endParaRPr>
          </a:p>
          <a:p>
            <a:pPr marL="197485" indent="-197485">
              <a:lnSpc>
                <a:spcPct val="91000"/>
              </a:lnSpc>
            </a:pPr>
            <a:r>
              <a:rPr lang="nb-NO" sz="2400" dirty="0">
                <a:ea typeface="+mn-lt"/>
                <a:cs typeface="+mn-lt"/>
                <a:hlinkClick r:id="rId3"/>
              </a:rPr>
              <a:t>https://youtu.be/HEJgnSEyLQg</a:t>
            </a:r>
            <a:r>
              <a:rPr lang="nb-NO" sz="2400" dirty="0">
                <a:ea typeface="+mn-lt"/>
                <a:cs typeface="+mn-lt"/>
              </a:rPr>
              <a:t> </a:t>
            </a:r>
            <a:endParaRPr lang="nb-NO" altLang="nb-NO" sz="2400" dirty="0">
              <a:cs typeface="Arial"/>
            </a:endParaRPr>
          </a:p>
          <a:p>
            <a:pPr marL="197485" indent="-197485">
              <a:lnSpc>
                <a:spcPct val="91000"/>
              </a:lnSpc>
            </a:pPr>
            <a:endParaRPr lang="nb-NO" altLang="nb-NO" sz="2400">
              <a:cs typeface="Arial"/>
            </a:endParaRPr>
          </a:p>
          <a:p>
            <a:pPr marL="197485" indent="-197485">
              <a:lnSpc>
                <a:spcPct val="91000"/>
              </a:lnSpc>
            </a:pPr>
            <a:endParaRPr lang="en-US" altLang="nb-NO" sz="2400">
              <a:cs typeface="Arial"/>
            </a:endParaRPr>
          </a:p>
          <a:p>
            <a:pPr marL="197485" indent="-197485"/>
            <a:endParaRPr lang="nb-NO">
              <a:cs typeface="Arial"/>
            </a:endParaRPr>
          </a:p>
        </p:txBody>
      </p:sp>
      <p:sp>
        <p:nvSpPr>
          <p:cNvPr id="4" name="Slide Number Placeholder 3"/>
          <p:cNvSpPr>
            <a:spLocks noGrp="1"/>
          </p:cNvSpPr>
          <p:nvPr>
            <p:ph type="sldNum" sz="quarter" idx="12"/>
          </p:nvPr>
        </p:nvSpPr>
        <p:spPr/>
        <p:txBody>
          <a:bodyPr/>
          <a:lstStyle/>
          <a:p>
            <a:fld id="{3FA4DDC8-1D0B-4B83-8CF0-4F24D54506BB}" type="slidenum">
              <a:rPr lang="nb-NO" smtClean="0"/>
              <a:pPr/>
              <a:t>25</a:t>
            </a:fld>
            <a:endParaRPr lang="nb-NO"/>
          </a:p>
        </p:txBody>
      </p:sp>
      <p:sp>
        <p:nvSpPr>
          <p:cNvPr id="5" name="Rectangle 4"/>
          <p:cNvSpPr/>
          <p:nvPr/>
        </p:nvSpPr>
        <p:spPr>
          <a:xfrm>
            <a:off x="2176998" y="4843214"/>
            <a:ext cx="5904656" cy="10801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a:solidFill>
                  <a:srgbClr val="00314A"/>
                </a:solidFill>
              </a:rPr>
              <a:t>Frist er frist! </a:t>
            </a:r>
          </a:p>
        </p:txBody>
      </p:sp>
    </p:spTree>
    <p:extLst>
      <p:ext uri="{BB962C8B-B14F-4D97-AF65-F5344CB8AC3E}">
        <p14:creationId xmlns:p14="http://schemas.microsoft.com/office/powerpoint/2010/main" val="275599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04194" y="756295"/>
            <a:ext cx="4571905" cy="540416"/>
          </a:xfrm>
          <a:noFill/>
        </p:spPr>
        <p:txBody>
          <a:bodyPr lIns="78439" tIns="31375" rIns="78439" bIns="31375" anchor="t">
            <a:spAutoFit/>
          </a:bodyPr>
          <a:lstStyle/>
          <a:p>
            <a:pPr eaLnBrk="1" hangingPunct="1"/>
            <a:r>
              <a:rPr lang="nb-NO" altLang="nb-NO" sz="3100"/>
              <a:t>Karakterer</a:t>
            </a:r>
          </a:p>
        </p:txBody>
      </p:sp>
      <p:sp>
        <p:nvSpPr>
          <p:cNvPr id="14339" name="Rectangle 3"/>
          <p:cNvSpPr>
            <a:spLocks noChangeArrowheads="1"/>
          </p:cNvSpPr>
          <p:nvPr/>
        </p:nvSpPr>
        <p:spPr bwMode="auto">
          <a:xfrm>
            <a:off x="972146" y="1980431"/>
            <a:ext cx="8525187" cy="349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marL="457200" indent="-457200">
              <a:lnSpc>
                <a:spcPct val="91000"/>
              </a:lnSpc>
              <a:buFont typeface="Arial" panose="020B0604020202020204" pitchFamily="34" charset="0"/>
              <a:buChar char="•"/>
            </a:pPr>
            <a:r>
              <a:rPr lang="nb-NO" altLang="nb-NO" sz="2400" dirty="0">
                <a:solidFill>
                  <a:schemeClr val="tx1">
                    <a:lumMod val="75000"/>
                    <a:lumOff val="25000"/>
                  </a:schemeClr>
                </a:solidFill>
                <a:latin typeface="+mn-lt"/>
              </a:rPr>
              <a:t>Karakterene opplyses i </a:t>
            </a:r>
            <a:r>
              <a:rPr lang="nb-NO" altLang="nb-NO" sz="2400" dirty="0" err="1">
                <a:solidFill>
                  <a:schemeClr val="tx1">
                    <a:lumMod val="75000"/>
                    <a:lumOff val="25000"/>
                  </a:schemeClr>
                </a:solidFill>
                <a:latin typeface="+mn-lt"/>
              </a:rPr>
              <a:t>StudentWeb</a:t>
            </a:r>
            <a:endParaRPr lang="nb-NO" altLang="nb-NO" sz="2400" dirty="0">
              <a:solidFill>
                <a:schemeClr val="tx1">
                  <a:lumMod val="75000"/>
                  <a:lumOff val="25000"/>
                </a:schemeClr>
              </a:solidFill>
              <a:latin typeface="+mn-lt"/>
            </a:endParaRPr>
          </a:p>
          <a:p>
            <a:pPr>
              <a:lnSpc>
                <a:spcPct val="31000"/>
              </a:lnSpc>
            </a:pPr>
            <a:r>
              <a:rPr lang="nb-NO" altLang="nb-NO" sz="2400" dirty="0">
                <a:solidFill>
                  <a:schemeClr val="tx1">
                    <a:lumMod val="75000"/>
                    <a:lumOff val="25000"/>
                  </a:schemeClr>
                </a:solidFill>
                <a:latin typeface="+mn-lt"/>
              </a:rPr>
              <a:t> </a:t>
            </a:r>
            <a:br>
              <a:rPr lang="nb-NO" altLang="nb-NO" sz="2400" dirty="0">
                <a:solidFill>
                  <a:schemeClr val="tx1">
                    <a:lumMod val="75000"/>
                    <a:lumOff val="25000"/>
                  </a:schemeClr>
                </a:solidFill>
                <a:latin typeface="+mn-lt"/>
              </a:rPr>
            </a:br>
            <a:br>
              <a:rPr lang="nb-NO" altLang="nb-NO" sz="2400" dirty="0">
                <a:solidFill>
                  <a:schemeClr val="tx1">
                    <a:lumMod val="75000"/>
                    <a:lumOff val="25000"/>
                  </a:schemeClr>
                </a:solidFill>
                <a:latin typeface="+mn-lt"/>
              </a:rPr>
            </a:br>
            <a:endParaRPr lang="nb-NO" altLang="nb-NO" sz="2400" dirty="0">
              <a:solidFill>
                <a:schemeClr val="tx1">
                  <a:lumMod val="75000"/>
                  <a:lumOff val="25000"/>
                </a:schemeClr>
              </a:solidFill>
              <a:latin typeface="+mn-lt"/>
            </a:endParaRPr>
          </a:p>
          <a:p>
            <a:pPr marL="457200" indent="-457200">
              <a:lnSpc>
                <a:spcPct val="91000"/>
              </a:lnSpc>
              <a:buFont typeface="Arial" panose="020B0604020202020204" pitchFamily="34" charset="0"/>
              <a:buChar char="•"/>
            </a:pPr>
            <a:r>
              <a:rPr lang="nb-NO" altLang="nb-NO" sz="2400" dirty="0">
                <a:solidFill>
                  <a:schemeClr val="tx1">
                    <a:lumMod val="75000"/>
                    <a:lumOff val="25000"/>
                  </a:schemeClr>
                </a:solidFill>
                <a:latin typeface="+mn-lt"/>
              </a:rPr>
              <a:t>Karakterer kunngjøres normalt 3 uker etter eksamen. Noen emner har utsatt sensurfrist hjemlet i egen forskrift.</a:t>
            </a:r>
            <a:br>
              <a:rPr lang="nb-NO" altLang="nb-NO" sz="2400" dirty="0">
                <a:solidFill>
                  <a:schemeClr val="tx1">
                    <a:lumMod val="75000"/>
                    <a:lumOff val="25000"/>
                  </a:schemeClr>
                </a:solidFill>
                <a:latin typeface="+mn-lt"/>
              </a:rPr>
            </a:br>
            <a:endParaRPr lang="nb-NO" altLang="nb-NO" sz="2400" dirty="0">
              <a:solidFill>
                <a:schemeClr val="tx1">
                  <a:lumMod val="75000"/>
                  <a:lumOff val="25000"/>
                </a:schemeClr>
              </a:solidFill>
              <a:latin typeface="+mn-lt"/>
            </a:endParaRPr>
          </a:p>
          <a:p>
            <a:pPr marL="457200" indent="-457200">
              <a:lnSpc>
                <a:spcPct val="91000"/>
              </a:lnSpc>
              <a:buFont typeface="Arial" panose="020B0604020202020204" pitchFamily="34" charset="0"/>
              <a:buChar char="•"/>
            </a:pPr>
            <a:r>
              <a:rPr lang="nb-NO" altLang="nb-NO" sz="2400" dirty="0">
                <a:solidFill>
                  <a:schemeClr val="tx1">
                    <a:lumMod val="75000"/>
                    <a:lumOff val="25000"/>
                  </a:schemeClr>
                </a:solidFill>
                <a:latin typeface="+mn-lt"/>
              </a:rPr>
              <a:t>Karakterstatistikk offentliggjøres i </a:t>
            </a:r>
            <a:r>
              <a:rPr lang="nb-NO" altLang="nb-NO" sz="2400" dirty="0" err="1">
                <a:solidFill>
                  <a:schemeClr val="tx1">
                    <a:lumMod val="75000"/>
                    <a:lumOff val="25000"/>
                  </a:schemeClr>
                </a:solidFill>
                <a:latin typeface="+mn-lt"/>
              </a:rPr>
              <a:t>StudentWeb</a:t>
            </a:r>
            <a:r>
              <a:rPr lang="nb-NO" altLang="nb-NO" sz="2400" dirty="0">
                <a:solidFill>
                  <a:schemeClr val="tx1">
                    <a:lumMod val="75000"/>
                    <a:lumOff val="25000"/>
                  </a:schemeClr>
                </a:solidFill>
                <a:latin typeface="+mn-lt"/>
              </a:rPr>
              <a:t> for hver eksamen en har avlagt.</a:t>
            </a:r>
          </a:p>
          <a:p>
            <a:pPr>
              <a:lnSpc>
                <a:spcPct val="91000"/>
              </a:lnSpc>
            </a:pPr>
            <a:endParaRPr lang="nb-NO" altLang="nb-NO" sz="2400" dirty="0">
              <a:solidFill>
                <a:schemeClr val="tx1">
                  <a:lumMod val="75000"/>
                  <a:lumOff val="25000"/>
                </a:schemeClr>
              </a:solidFill>
              <a:latin typeface="+mn-lt"/>
            </a:endParaRPr>
          </a:p>
          <a:p>
            <a:pPr marL="457200" indent="-457200">
              <a:lnSpc>
                <a:spcPct val="91000"/>
              </a:lnSpc>
              <a:buFont typeface="Arial" panose="020B0604020202020204" pitchFamily="34" charset="0"/>
              <a:buChar char="•"/>
            </a:pPr>
            <a:endParaRPr lang="nb-NO" altLang="nb-NO" sz="2400" dirty="0">
              <a:solidFill>
                <a:schemeClr val="tx1">
                  <a:lumMod val="75000"/>
                  <a:lumOff val="25000"/>
                </a:schemeClr>
              </a:solidFill>
              <a:latin typeface="+mn-lt"/>
            </a:endParaRPr>
          </a:p>
          <a:p>
            <a:pPr>
              <a:lnSpc>
                <a:spcPct val="91000"/>
              </a:lnSpc>
            </a:pPr>
            <a:endParaRPr lang="nb-NO" altLang="nb-NO" sz="2600" dirty="0">
              <a:latin typeface="+mn-lt"/>
            </a:endParaRPr>
          </a:p>
        </p:txBody>
      </p:sp>
      <p:pic>
        <p:nvPicPr>
          <p:cNvPr id="2" name="Picture 1" descr="I Can Write Funny: February 20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602" y="4572719"/>
            <a:ext cx="2683109" cy="2543192"/>
          </a:xfrm>
          <a:prstGeom prst="rect">
            <a:avLst/>
          </a:prstGeom>
        </p:spPr>
      </p:pic>
    </p:spTree>
    <p:extLst>
      <p:ext uri="{BB962C8B-B14F-4D97-AF65-F5344CB8AC3E}">
        <p14:creationId xmlns:p14="http://schemas.microsoft.com/office/powerpoint/2010/main" val="2209435102"/>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2" descr="Et bilde som inneholder person, mann, poserer&#10;&#10;Automatisk generert beskrivelse">
            <a:extLst>
              <a:ext uri="{FF2B5EF4-FFF2-40B4-BE49-F238E27FC236}">
                <a16:creationId xmlns:a16="http://schemas.microsoft.com/office/drawing/2014/main" id="{4885292B-2BDD-A4DB-C3FD-81E53B8A11A6}"/>
              </a:ext>
            </a:extLst>
          </p:cNvPr>
          <p:cNvPicPr>
            <a:picLocks noChangeAspect="1"/>
          </p:cNvPicPr>
          <p:nvPr/>
        </p:nvPicPr>
        <p:blipFill>
          <a:blip r:embed="rId3"/>
          <a:stretch>
            <a:fillRect/>
          </a:stretch>
        </p:blipFill>
        <p:spPr>
          <a:xfrm>
            <a:off x="7951331" y="2686050"/>
            <a:ext cx="1695014" cy="2486025"/>
          </a:xfrm>
          <a:prstGeom prst="rect">
            <a:avLst/>
          </a:prstGeom>
        </p:spPr>
      </p:pic>
      <p:sp>
        <p:nvSpPr>
          <p:cNvPr id="34818" name="Rectangle 2"/>
          <p:cNvSpPr>
            <a:spLocks noGrp="1" noChangeArrowheads="1"/>
          </p:cNvSpPr>
          <p:nvPr>
            <p:ph type="title"/>
          </p:nvPr>
        </p:nvSpPr>
        <p:spPr>
          <a:xfrm>
            <a:off x="612106" y="324247"/>
            <a:ext cx="7776864" cy="540416"/>
          </a:xfrm>
          <a:noFill/>
        </p:spPr>
        <p:txBody>
          <a:bodyPr wrap="square" lIns="78439" tIns="31375" rIns="78439" bIns="31375" anchor="t">
            <a:spAutoFit/>
          </a:bodyPr>
          <a:lstStyle/>
          <a:p>
            <a:pPr defTabSz="944747"/>
            <a:r>
              <a:rPr lang="nb-NO" altLang="nb-NO" sz="3100"/>
              <a:t>Begrunnelser / klager</a:t>
            </a:r>
          </a:p>
        </p:txBody>
      </p:sp>
      <p:sp>
        <p:nvSpPr>
          <p:cNvPr id="34819" name="Rectangle 3"/>
          <p:cNvSpPr>
            <a:spLocks noChangeArrowheads="1"/>
          </p:cNvSpPr>
          <p:nvPr/>
        </p:nvSpPr>
        <p:spPr bwMode="auto">
          <a:xfrm>
            <a:off x="612590" y="972319"/>
            <a:ext cx="8525187" cy="653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nchor="t">
            <a:spAutoFit/>
          </a:bodyPr>
          <a:lstStyle>
            <a:lvl1pPr defTabSz="762000" eaLnBrk="0" hangingPunct="0">
              <a:defRPr sz="2800">
                <a:solidFill>
                  <a:schemeClr val="tx1"/>
                </a:solidFill>
                <a:latin typeface="Georgia" pitchFamily="18" charset="0"/>
              </a:defRPr>
            </a:lvl1pPr>
            <a:lvl2pPr marL="57150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r>
              <a:rPr lang="nb-NO" altLang="nb-NO" sz="2000" dirty="0">
                <a:solidFill>
                  <a:schemeClr val="tx1">
                    <a:lumMod val="75000"/>
                    <a:lumOff val="25000"/>
                  </a:schemeClr>
                </a:solidFill>
                <a:latin typeface="+mn-lt"/>
              </a:rPr>
              <a:t>Sjekk sensorveiledning i Canvas før du ber om begrunnelse eller klager!</a:t>
            </a:r>
          </a:p>
          <a:p>
            <a:endParaRPr lang="nb-NO" altLang="nb-NO" sz="2000" b="1" u="sng" dirty="0">
              <a:latin typeface="+mn-lt"/>
            </a:endParaRPr>
          </a:p>
          <a:p>
            <a:r>
              <a:rPr lang="nb-NO" altLang="nb-NO" sz="2000" b="1" u="sng" dirty="0">
                <a:latin typeface="+mn-lt"/>
              </a:rPr>
              <a:t>Begrunnelse</a:t>
            </a:r>
            <a:endParaRPr lang="nb-NO" altLang="nb-NO" sz="2000" b="1" u="sng" dirty="0">
              <a:latin typeface="+mn-lt"/>
              <a:cs typeface="Arial"/>
            </a:endParaRPr>
          </a:p>
          <a:p>
            <a:pPr marL="342900" indent="-342900">
              <a:buFont typeface="Arial" panose="020B0604020202020204" pitchFamily="34" charset="0"/>
              <a:buChar char="•"/>
            </a:pPr>
            <a:r>
              <a:rPr lang="nb-NO" altLang="nb-NO" sz="2000" dirty="0">
                <a:latin typeface="+mn-lt"/>
              </a:rPr>
              <a:t>Du kan be om begrunnelse på karakteren via </a:t>
            </a:r>
            <a:r>
              <a:rPr lang="nb-NO" altLang="nb-NO" sz="2000" dirty="0" err="1">
                <a:latin typeface="+mn-lt"/>
              </a:rPr>
              <a:t>Wiseflow</a:t>
            </a:r>
            <a:endParaRPr lang="nb-NO" altLang="nb-NO" sz="2000" dirty="0">
              <a:latin typeface="+mn-lt"/>
            </a:endParaRPr>
          </a:p>
          <a:p>
            <a:pPr marL="342900" indent="-342900">
              <a:buFont typeface="Arial" panose="020B0604020202020204" pitchFamily="34" charset="0"/>
              <a:buChar char="•"/>
            </a:pPr>
            <a:r>
              <a:rPr lang="nb-NO" altLang="nb-NO" sz="2000" dirty="0">
                <a:latin typeface="+mn-lt"/>
              </a:rPr>
              <a:t>Sensor kan velge om begrunnelsen skal gis muntlig eller skriftlig</a:t>
            </a:r>
            <a:endParaRPr lang="nb-NO" altLang="nb-NO" sz="2000" dirty="0">
              <a:latin typeface="+mn-lt"/>
              <a:cs typeface="Arial"/>
            </a:endParaRPr>
          </a:p>
          <a:p>
            <a:endParaRPr lang="nb-NO" altLang="nb-NO" sz="2000" i="1" dirty="0">
              <a:latin typeface="+mn-lt"/>
            </a:endParaRPr>
          </a:p>
          <a:p>
            <a:r>
              <a:rPr lang="nb-NO" altLang="nb-NO" sz="2000" i="1" dirty="0">
                <a:latin typeface="+mn-lt"/>
              </a:rPr>
              <a:t>Frist for å be om begrunnelse: </a:t>
            </a:r>
            <a:br>
              <a:rPr lang="nb-NO" altLang="nb-NO" sz="2000" i="1" dirty="0">
                <a:latin typeface="+mn-lt"/>
              </a:rPr>
            </a:br>
            <a:r>
              <a:rPr lang="nb-NO" altLang="nb-NO" sz="2000" b="1" i="1" dirty="0" err="1">
                <a:latin typeface="+mn-lt"/>
              </a:rPr>
              <a:t>èn</a:t>
            </a:r>
            <a:r>
              <a:rPr lang="nb-NO" altLang="nb-NO" sz="2000" b="1" i="1" dirty="0">
                <a:latin typeface="+mn-lt"/>
              </a:rPr>
              <a:t> uke </a:t>
            </a:r>
            <a:r>
              <a:rPr lang="nb-NO" altLang="nb-NO" sz="2000" i="1" dirty="0">
                <a:latin typeface="+mn-lt"/>
              </a:rPr>
              <a:t>etter offentliggjøring av sensur</a:t>
            </a:r>
            <a:endParaRPr lang="nb-NO" altLang="nb-NO" sz="2000" i="1" dirty="0">
              <a:latin typeface="+mn-lt"/>
              <a:cs typeface="Arial"/>
            </a:endParaRPr>
          </a:p>
          <a:p>
            <a:endParaRPr lang="nb-NO" altLang="nb-NO" sz="2000" dirty="0">
              <a:latin typeface="+mn-lt"/>
            </a:endParaRPr>
          </a:p>
          <a:p>
            <a:r>
              <a:rPr lang="nb-NO" altLang="nb-NO" sz="2000" b="1" u="sng" dirty="0">
                <a:latin typeface="+mn-lt"/>
              </a:rPr>
              <a:t>Klage</a:t>
            </a:r>
            <a:endParaRPr lang="nb-NO" altLang="nb-NO" sz="2000" b="1" u="sng" dirty="0">
              <a:latin typeface="+mn-lt"/>
              <a:cs typeface="Arial"/>
            </a:endParaRPr>
          </a:p>
          <a:p>
            <a:pPr marL="342900" indent="-342900">
              <a:buFont typeface="Arial" panose="020B0604020202020204" pitchFamily="34" charset="0"/>
              <a:buChar char="•"/>
            </a:pPr>
            <a:r>
              <a:rPr lang="nb-NO" altLang="nb-NO" sz="2000" dirty="0">
                <a:latin typeface="+mn-lt"/>
              </a:rPr>
              <a:t>Vil du klage, skal denne leveres via nettbasert klageskjema: </a:t>
            </a:r>
          </a:p>
          <a:p>
            <a:pPr marL="342900" indent="-342900">
              <a:buFont typeface="Arial" panose="020B0604020202020204" pitchFamily="34" charset="0"/>
              <a:buChar char="•"/>
            </a:pPr>
            <a:r>
              <a:rPr lang="nb-NO" sz="2000" b="0" i="0" u="sng" strike="noStrike" dirty="0">
                <a:solidFill>
                  <a:srgbClr val="0000FF"/>
                </a:solidFill>
                <a:effectLst/>
                <a:latin typeface="Arial"/>
                <a:cs typeface="Arial"/>
                <a:hlinkClick r:id="rId4"/>
              </a:rPr>
              <a:t>https://form.nhh.no/skjema/NHH0090/Klage_p_sensur</a:t>
            </a:r>
            <a:r>
              <a:rPr lang="nb-NO" sz="2000" b="0" i="0" dirty="0">
                <a:solidFill>
                  <a:srgbClr val="000000"/>
                </a:solidFill>
                <a:effectLst/>
                <a:latin typeface="Arial"/>
                <a:cs typeface="Arial"/>
              </a:rPr>
              <a:t>​</a:t>
            </a:r>
            <a:r>
              <a:rPr lang="nb-NO" sz="2000" dirty="0">
                <a:solidFill>
                  <a:srgbClr val="000000"/>
                </a:solidFill>
                <a:latin typeface="Arial"/>
                <a:cs typeface="Arial"/>
              </a:rPr>
              <a:t> </a:t>
            </a:r>
            <a:endParaRPr lang="nb-NO" sz="2000" b="0" i="0" dirty="0">
              <a:solidFill>
                <a:srgbClr val="000000"/>
              </a:solidFill>
              <a:effectLst/>
              <a:latin typeface="Arial" panose="020B0604020202020204" pitchFamily="34" charset="0"/>
              <a:cs typeface="Arial"/>
            </a:endParaRPr>
          </a:p>
          <a:p>
            <a:pPr marL="342900" indent="-342900">
              <a:buFont typeface="Arial" panose="020B0604020202020204" pitchFamily="34" charset="0"/>
              <a:buChar char="•"/>
            </a:pPr>
            <a:r>
              <a:rPr lang="nb-NO" altLang="nb-NO" sz="2000" dirty="0">
                <a:latin typeface="+mn-lt"/>
              </a:rPr>
              <a:t>Benytt kandidatnummeret ditt</a:t>
            </a:r>
            <a:endParaRPr lang="nb-NO" altLang="nb-NO" sz="2000" dirty="0">
              <a:latin typeface="+mn-lt"/>
              <a:cs typeface="Arial"/>
            </a:endParaRPr>
          </a:p>
          <a:p>
            <a:endParaRPr lang="nb-NO" altLang="nb-NO" sz="2000" dirty="0">
              <a:latin typeface="+mn-lt"/>
            </a:endParaRPr>
          </a:p>
          <a:p>
            <a:r>
              <a:rPr lang="nb-NO" altLang="nb-NO" sz="2000" i="1" dirty="0">
                <a:latin typeface="+mn-lt"/>
              </a:rPr>
              <a:t>Frist for å klage er </a:t>
            </a:r>
            <a:r>
              <a:rPr lang="nb-NO" altLang="nb-NO" sz="2000" b="1" i="1" dirty="0">
                <a:latin typeface="+mn-lt"/>
              </a:rPr>
              <a:t>tre uker</a:t>
            </a:r>
            <a:r>
              <a:rPr lang="nb-NO" altLang="nb-NO" sz="2000" i="1" dirty="0">
                <a:latin typeface="+mn-lt"/>
              </a:rPr>
              <a:t> fra mottatt sensur, eller tre uker fra du har mottatt begrunnelse</a:t>
            </a:r>
            <a:endParaRPr lang="nb-NO" altLang="nb-NO" sz="2000" i="1" dirty="0">
              <a:latin typeface="+mn-lt"/>
              <a:cs typeface="Arial"/>
            </a:endParaRPr>
          </a:p>
          <a:p>
            <a:pPr lvl="1"/>
            <a:endParaRPr lang="nb-NO" altLang="nb-NO" sz="2000" i="1" dirty="0">
              <a:latin typeface="+mn-lt"/>
            </a:endParaRPr>
          </a:p>
          <a:p>
            <a:r>
              <a:rPr lang="nb-NO" altLang="nb-NO" sz="2000" b="1" dirty="0">
                <a:latin typeface="+mn-lt"/>
              </a:rPr>
              <a:t>NB! </a:t>
            </a:r>
            <a:r>
              <a:rPr lang="nb-NO" altLang="nb-NO" sz="2000" dirty="0">
                <a:latin typeface="+mn-lt"/>
              </a:rPr>
              <a:t>Gruppebasert vurderingsform – kan klage individuelt</a:t>
            </a:r>
            <a:endParaRPr lang="nb-NO" altLang="nb-NO" sz="2000" dirty="0">
              <a:latin typeface="+mn-lt"/>
              <a:cs typeface="Arial"/>
            </a:endParaRPr>
          </a:p>
          <a:p>
            <a:r>
              <a:rPr lang="nb-NO" altLang="nb-NO" sz="2000" dirty="0">
                <a:latin typeface="+mn-lt"/>
              </a:rPr>
              <a:t>Dersom flere i en gruppe ønsker å klage må </a:t>
            </a:r>
            <a:r>
              <a:rPr lang="nb-NO" altLang="nb-NO" sz="2000" u="sng" dirty="0">
                <a:latin typeface="+mn-lt"/>
              </a:rPr>
              <a:t>alle</a:t>
            </a:r>
            <a:r>
              <a:rPr lang="nb-NO" altLang="nb-NO" sz="2000" dirty="0">
                <a:latin typeface="+mn-lt"/>
              </a:rPr>
              <a:t> fylle ut klageskjema</a:t>
            </a:r>
            <a:endParaRPr lang="nb-NO" altLang="nb-NO" sz="2000" dirty="0">
              <a:latin typeface="+mn-lt"/>
              <a:cs typeface="Arial"/>
            </a:endParaRPr>
          </a:p>
          <a:p>
            <a:endParaRPr lang="nb-NO" altLang="nb-NO" sz="2000" dirty="0">
              <a:latin typeface="+mn-lt"/>
            </a:endParaRPr>
          </a:p>
          <a:p>
            <a:pPr>
              <a:lnSpc>
                <a:spcPct val="91000"/>
              </a:lnSpc>
            </a:pPr>
            <a:endParaRPr lang="nb-NO" altLang="nb-NO" sz="2000" dirty="0">
              <a:latin typeface="+mn-lt"/>
            </a:endParaRPr>
          </a:p>
        </p:txBody>
      </p:sp>
    </p:spTree>
    <p:extLst>
      <p:ext uri="{BB962C8B-B14F-4D97-AF65-F5344CB8AC3E}">
        <p14:creationId xmlns:p14="http://schemas.microsoft.com/office/powerpoint/2010/main" val="674580033"/>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85281" y="938157"/>
            <a:ext cx="8511285" cy="540416"/>
          </a:xfrm>
          <a:noFill/>
        </p:spPr>
        <p:txBody>
          <a:bodyPr lIns="78439" tIns="31375" rIns="78439" bIns="31375" anchor="t">
            <a:spAutoFit/>
          </a:bodyPr>
          <a:lstStyle/>
          <a:p>
            <a:pPr defTabSz="944747"/>
            <a:r>
              <a:rPr lang="nb-NO" altLang="nb-NO" sz="3100"/>
              <a:t>Begrunnelser/klager</a:t>
            </a:r>
          </a:p>
        </p:txBody>
      </p:sp>
      <p:sp>
        <p:nvSpPr>
          <p:cNvPr id="35843" name="Rectangle 3"/>
          <p:cNvSpPr>
            <a:spLocks noChangeArrowheads="1"/>
          </p:cNvSpPr>
          <p:nvPr/>
        </p:nvSpPr>
        <p:spPr bwMode="auto">
          <a:xfrm>
            <a:off x="938830" y="1620391"/>
            <a:ext cx="8525187" cy="512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nchor="t">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marL="342900" indent="-342900">
              <a:buFont typeface="Arial" panose="020B0604020202020204" pitchFamily="34" charset="0"/>
              <a:buChar char="•"/>
            </a:pPr>
            <a:r>
              <a:rPr lang="nb-NO" altLang="nb-NO" sz="2200">
                <a:solidFill>
                  <a:schemeClr val="tx1">
                    <a:lumMod val="75000"/>
                    <a:lumOff val="25000"/>
                  </a:schemeClr>
                </a:solidFill>
                <a:latin typeface="+mn-lt"/>
              </a:rPr>
              <a:t>Klager oversendes til ny sensorkommisjon seks uker fra opprinnelig sensurdato i det aktuelle emnet</a:t>
            </a:r>
          </a:p>
          <a:p>
            <a:pPr marL="342900" indent="-342900">
              <a:buFont typeface="Arial" panose="020B0604020202020204" pitchFamily="34" charset="0"/>
              <a:buChar char="•"/>
            </a:pPr>
            <a:endParaRPr lang="nb-NO" altLang="nb-NO" sz="2200">
              <a:solidFill>
                <a:schemeClr val="tx1">
                  <a:lumMod val="75000"/>
                  <a:lumOff val="25000"/>
                </a:schemeClr>
              </a:solidFill>
              <a:latin typeface="+mn-lt"/>
            </a:endParaRPr>
          </a:p>
          <a:p>
            <a:pPr marL="342900" indent="-342900">
              <a:buFont typeface="Arial" panose="020B0604020202020204" pitchFamily="34" charset="0"/>
              <a:buChar char="•"/>
            </a:pPr>
            <a:r>
              <a:rPr lang="nb-NO" altLang="nb-NO" sz="2200">
                <a:solidFill>
                  <a:schemeClr val="tx1">
                    <a:lumMod val="75000"/>
                    <a:lumOff val="25000"/>
                  </a:schemeClr>
                </a:solidFill>
                <a:latin typeface="+mn-lt"/>
              </a:rPr>
              <a:t>Frist for ny sensur er normalt tre uker fra klagen er oversendt ny kommisjon</a:t>
            </a:r>
          </a:p>
          <a:p>
            <a:endParaRPr lang="nb-NO" altLang="nb-NO" sz="2200">
              <a:solidFill>
                <a:schemeClr val="tx1">
                  <a:lumMod val="75000"/>
                  <a:lumOff val="25000"/>
                </a:schemeClr>
              </a:solidFill>
              <a:latin typeface="+mn-lt"/>
            </a:endParaRPr>
          </a:p>
          <a:p>
            <a:pPr marL="342900" indent="-342900">
              <a:buFont typeface="Arial" panose="020B0604020202020204" pitchFamily="34" charset="0"/>
              <a:buChar char="•"/>
            </a:pPr>
            <a:r>
              <a:rPr lang="nb-NO" altLang="nb-NO" sz="2200">
                <a:solidFill>
                  <a:schemeClr val="tx1">
                    <a:lumMod val="75000"/>
                    <a:lumOff val="25000"/>
                  </a:schemeClr>
                </a:solidFill>
                <a:latin typeface="+mn-lt"/>
              </a:rPr>
              <a:t>Blind klagesensur er nasjonal standard og nedfelt i Lov om Universitet og høyskoler</a:t>
            </a:r>
            <a:endParaRPr lang="nb-NO" altLang="nb-NO" sz="2200">
              <a:solidFill>
                <a:schemeClr val="tx1">
                  <a:lumMod val="75000"/>
                  <a:lumOff val="25000"/>
                </a:schemeClr>
              </a:solidFill>
              <a:latin typeface="+mn-lt"/>
              <a:cs typeface="Arial"/>
            </a:endParaRPr>
          </a:p>
          <a:p>
            <a:endParaRPr lang="nb-NO" altLang="nb-NO" sz="2200">
              <a:solidFill>
                <a:schemeClr val="tx1">
                  <a:lumMod val="75000"/>
                  <a:lumOff val="25000"/>
                </a:schemeClr>
              </a:solidFill>
              <a:latin typeface="+mn-lt"/>
            </a:endParaRPr>
          </a:p>
          <a:p>
            <a:r>
              <a:rPr lang="nb-NO" altLang="nb-NO" sz="2200" u="sng">
                <a:solidFill>
                  <a:schemeClr val="tx1">
                    <a:lumMod val="75000"/>
                    <a:lumOff val="25000"/>
                  </a:schemeClr>
                </a:solidFill>
                <a:latin typeface="+mn-lt"/>
              </a:rPr>
              <a:t>Utfall av klage:</a:t>
            </a:r>
          </a:p>
          <a:p>
            <a:endParaRPr lang="nb-NO" altLang="nb-NO" sz="2200" b="1">
              <a:solidFill>
                <a:schemeClr val="tx1">
                  <a:lumMod val="75000"/>
                  <a:lumOff val="25000"/>
                </a:schemeClr>
              </a:solidFill>
              <a:latin typeface="+mn-lt"/>
            </a:endParaRPr>
          </a:p>
          <a:p>
            <a:r>
              <a:rPr lang="nb-NO" altLang="nb-NO" sz="2200" b="1">
                <a:solidFill>
                  <a:schemeClr val="tx1">
                    <a:lumMod val="75000"/>
                    <a:lumOff val="25000"/>
                  </a:schemeClr>
                </a:solidFill>
                <a:latin typeface="+mn-lt"/>
              </a:rPr>
              <a:t>NB!</a:t>
            </a:r>
          </a:p>
          <a:p>
            <a:r>
              <a:rPr lang="nb-NO" altLang="nb-NO" sz="2200">
                <a:solidFill>
                  <a:schemeClr val="tx1">
                    <a:lumMod val="75000"/>
                    <a:lumOff val="25000"/>
                  </a:schemeClr>
                </a:solidFill>
                <a:latin typeface="+mn-lt"/>
              </a:rPr>
              <a:t>Noen går opp i karakter og noen</a:t>
            </a:r>
            <a:r>
              <a:rPr lang="nb-NO" altLang="nb-NO" sz="2200" i="1">
                <a:solidFill>
                  <a:schemeClr val="tx1">
                    <a:lumMod val="75000"/>
                    <a:lumOff val="25000"/>
                  </a:schemeClr>
                </a:solidFill>
                <a:latin typeface="+mn-lt"/>
              </a:rPr>
              <a:t> </a:t>
            </a:r>
            <a:r>
              <a:rPr lang="nb-NO" altLang="nb-NO" sz="2200" i="1" u="sng">
                <a:solidFill>
                  <a:schemeClr val="tx1">
                    <a:lumMod val="75000"/>
                    <a:lumOff val="25000"/>
                  </a:schemeClr>
                </a:solidFill>
                <a:latin typeface="+mn-lt"/>
              </a:rPr>
              <a:t>går ned</a:t>
            </a:r>
            <a:r>
              <a:rPr lang="nb-NO" altLang="nb-NO" sz="2200">
                <a:solidFill>
                  <a:schemeClr val="tx1">
                    <a:lumMod val="75000"/>
                    <a:lumOff val="25000"/>
                  </a:schemeClr>
                </a:solidFill>
                <a:latin typeface="+mn-lt"/>
              </a:rPr>
              <a:t> - og denne karakteren er endelig (kan ikke påklages)</a:t>
            </a:r>
          </a:p>
          <a:p>
            <a:pPr>
              <a:lnSpc>
                <a:spcPct val="91000"/>
              </a:lnSpc>
            </a:pPr>
            <a:endParaRPr lang="nb-NO" altLang="nb-NO" sz="2000">
              <a:latin typeface="+mn-lt"/>
            </a:endParaRPr>
          </a:p>
        </p:txBody>
      </p:sp>
    </p:spTree>
    <p:extLst>
      <p:ext uri="{BB962C8B-B14F-4D97-AF65-F5344CB8AC3E}">
        <p14:creationId xmlns:p14="http://schemas.microsoft.com/office/powerpoint/2010/main" val="789587201"/>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Vitnemålsportalen</a:t>
            </a:r>
          </a:p>
        </p:txBody>
      </p:sp>
      <p:sp>
        <p:nvSpPr>
          <p:cNvPr id="3" name="Content Placeholder 2"/>
          <p:cNvSpPr>
            <a:spLocks noGrp="1"/>
          </p:cNvSpPr>
          <p:nvPr>
            <p:ph idx="1"/>
          </p:nvPr>
        </p:nvSpPr>
        <p:spPr/>
        <p:txBody>
          <a:bodyPr>
            <a:normAutofit/>
          </a:bodyPr>
          <a:lstStyle/>
          <a:p>
            <a:r>
              <a:rPr lang="nb-NO" sz="2400"/>
              <a:t>Vitnemålsportalen er en digital tjeneste der du selv kan hente ut resultater fra utdanningen din og dele disse med studiesteder, potensielle arbeidsgivere og andre relevante parter</a:t>
            </a:r>
          </a:p>
          <a:p>
            <a:endParaRPr lang="nb-NO" sz="2400"/>
          </a:p>
          <a:p>
            <a:r>
              <a:rPr lang="nb-NO" sz="2400"/>
              <a:t>Vitnemål vil bli produsert når du tilfredsstiller kravet til å ta ut den aktuelle graden din</a:t>
            </a:r>
          </a:p>
        </p:txBody>
      </p:sp>
      <p:sp>
        <p:nvSpPr>
          <p:cNvPr id="4" name="Slide Number Placeholder 3"/>
          <p:cNvSpPr>
            <a:spLocks noGrp="1"/>
          </p:cNvSpPr>
          <p:nvPr>
            <p:ph type="sldNum" sz="quarter" idx="12"/>
          </p:nvPr>
        </p:nvSpPr>
        <p:spPr/>
        <p:txBody>
          <a:bodyPr/>
          <a:lstStyle/>
          <a:p>
            <a:fld id="{3FA4DDC8-1D0B-4B83-8CF0-4F24D54506BB}" type="slidenum">
              <a:rPr lang="nb-NO" smtClean="0"/>
              <a:pPr/>
              <a:t>29</a:t>
            </a:fld>
            <a:endParaRPr lang="nb-NO"/>
          </a:p>
        </p:txBody>
      </p:sp>
      <p:sp>
        <p:nvSpPr>
          <p:cNvPr id="5" name="Rectangle 4"/>
          <p:cNvSpPr/>
          <p:nvPr/>
        </p:nvSpPr>
        <p:spPr>
          <a:xfrm>
            <a:off x="1980258" y="5364807"/>
            <a:ext cx="5112568" cy="432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rgbClr val="00314A"/>
                </a:solidFill>
              </a:rPr>
              <a:t>www.vitnemålsportalen.no</a:t>
            </a:r>
          </a:p>
        </p:txBody>
      </p:sp>
    </p:spTree>
    <p:extLst>
      <p:ext uri="{BB962C8B-B14F-4D97-AF65-F5344CB8AC3E}">
        <p14:creationId xmlns:p14="http://schemas.microsoft.com/office/powerpoint/2010/main" val="3564633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3" descr="Et bilde som inneholder tekst, utklipp&#10;&#10;Automatisk generert beskrivelse">
            <a:extLst>
              <a:ext uri="{FF2B5EF4-FFF2-40B4-BE49-F238E27FC236}">
                <a16:creationId xmlns:a16="http://schemas.microsoft.com/office/drawing/2014/main" id="{A56EFB7B-D95E-926B-5CB5-A3284159AA1F}"/>
              </a:ext>
            </a:extLst>
          </p:cNvPr>
          <p:cNvPicPr>
            <a:picLocks noChangeAspect="1"/>
          </p:cNvPicPr>
          <p:nvPr/>
        </p:nvPicPr>
        <p:blipFill>
          <a:blip r:embed="rId3"/>
          <a:stretch>
            <a:fillRect/>
          </a:stretch>
        </p:blipFill>
        <p:spPr>
          <a:xfrm>
            <a:off x="5553929" y="1924756"/>
            <a:ext cx="2096374" cy="2095500"/>
          </a:xfrm>
          <a:prstGeom prst="rect">
            <a:avLst/>
          </a:prstGeom>
        </p:spPr>
      </p:pic>
      <p:sp>
        <p:nvSpPr>
          <p:cNvPr id="9218" name="Rectangle 2"/>
          <p:cNvSpPr>
            <a:spLocks noGrp="1" noChangeArrowheads="1"/>
          </p:cNvSpPr>
          <p:nvPr>
            <p:ph type="title"/>
          </p:nvPr>
        </p:nvSpPr>
        <p:spPr>
          <a:xfrm>
            <a:off x="773850" y="756295"/>
            <a:ext cx="7998661" cy="521587"/>
          </a:xfrm>
        </p:spPr>
        <p:txBody>
          <a:bodyPr/>
          <a:lstStyle/>
          <a:p>
            <a:pPr eaLnBrk="1" hangingPunct="1"/>
            <a:r>
              <a:rPr lang="nb-NO" altLang="nb-NO" sz="3100"/>
              <a:t>Oppmeldingsfrist og </a:t>
            </a:r>
            <a:r>
              <a:rPr lang="nb-NO" altLang="nb-NO" sz="3100" err="1"/>
              <a:t>trekkfrist</a:t>
            </a:r>
            <a:r>
              <a:rPr lang="nb-NO" altLang="nb-NO" sz="3100"/>
              <a:t>	</a:t>
            </a:r>
          </a:p>
        </p:txBody>
      </p:sp>
      <p:sp>
        <p:nvSpPr>
          <p:cNvPr id="9219" name="Rectangle 3"/>
          <p:cNvSpPr>
            <a:spLocks noGrp="1" noChangeArrowheads="1"/>
          </p:cNvSpPr>
          <p:nvPr>
            <p:ph idx="1"/>
          </p:nvPr>
        </p:nvSpPr>
        <p:spPr/>
        <p:txBody>
          <a:bodyPr>
            <a:normAutofit fontScale="92500"/>
          </a:bodyPr>
          <a:lstStyle/>
          <a:p>
            <a:pPr marL="197485" indent="-197485">
              <a:lnSpc>
                <a:spcPct val="100000"/>
              </a:lnSpc>
            </a:pPr>
            <a:r>
              <a:rPr lang="nb-NO" altLang="nb-NO" sz="2400" dirty="0"/>
              <a:t>Frist for bekreftelse av utdanningsplan / semesterregistrering / oppmelding til eksamen:</a:t>
            </a:r>
            <a:br>
              <a:rPr lang="nb-NO" altLang="nb-NO" sz="2400" dirty="0"/>
            </a:br>
            <a:endParaRPr lang="en-US" dirty="0"/>
          </a:p>
          <a:p>
            <a:pPr lvl="1" eaLnBrk="1" hangingPunct="1"/>
            <a:r>
              <a:rPr lang="nb-NO" altLang="nb-NO" sz="2400" b="1" dirty="0">
                <a:latin typeface="+mn-lt"/>
                <a:cs typeface="Times New Roman"/>
              </a:rPr>
              <a:t>1. september </a:t>
            </a:r>
            <a:r>
              <a:rPr lang="nb-NO" altLang="nb-NO" sz="2400" dirty="0">
                <a:latin typeface="+mn-lt"/>
                <a:cs typeface="Times New Roman"/>
              </a:rPr>
              <a:t>i høstsemesteret</a:t>
            </a:r>
          </a:p>
          <a:p>
            <a:pPr lvl="1" eaLnBrk="1" hangingPunct="1"/>
            <a:r>
              <a:rPr lang="nb-NO" altLang="nb-NO" sz="2400" b="1" dirty="0">
                <a:latin typeface="+mn-lt"/>
                <a:cs typeface="Times New Roman"/>
              </a:rPr>
              <a:t>1. februar </a:t>
            </a:r>
            <a:r>
              <a:rPr lang="nb-NO" altLang="nb-NO" sz="2400" dirty="0">
                <a:latin typeface="+mn-lt"/>
                <a:cs typeface="Times New Roman"/>
              </a:rPr>
              <a:t>i vårsemesteret</a:t>
            </a:r>
            <a:br>
              <a:rPr lang="nb-NO" altLang="nb-NO" sz="2400" dirty="0">
                <a:latin typeface="+mn-lt"/>
              </a:rPr>
            </a:br>
            <a:endParaRPr lang="nb-NO" altLang="nb-NO" sz="2400" dirty="0">
              <a:latin typeface="+mn-lt"/>
            </a:endParaRPr>
          </a:p>
          <a:p>
            <a:pPr marL="197485" indent="-197485" eaLnBrk="1" hangingPunct="1">
              <a:lnSpc>
                <a:spcPct val="100000"/>
              </a:lnSpc>
            </a:pPr>
            <a:r>
              <a:rPr lang="nb-NO" altLang="nb-NO" sz="2400" dirty="0"/>
              <a:t>Ditt ansvar som student er at oppmeldingen er korrekt innen fristen</a:t>
            </a:r>
            <a:endParaRPr lang="nb-NO" altLang="nb-NO" sz="2400" dirty="0">
              <a:cs typeface="Arial"/>
            </a:endParaRPr>
          </a:p>
          <a:p>
            <a:pPr marL="197485" indent="-197485" eaLnBrk="1" hangingPunct="1">
              <a:lnSpc>
                <a:spcPct val="100000"/>
              </a:lnSpc>
            </a:pPr>
            <a:endParaRPr lang="nb-NO" altLang="nb-NO" sz="2400" dirty="0">
              <a:cs typeface="Arial"/>
            </a:endParaRPr>
          </a:p>
          <a:p>
            <a:pPr marL="197485" indent="-197485" eaLnBrk="1" hangingPunct="1">
              <a:lnSpc>
                <a:spcPct val="100000"/>
              </a:lnSpc>
            </a:pPr>
            <a:r>
              <a:rPr lang="nb-NO" altLang="nb-NO" sz="2400" dirty="0"/>
              <a:t>Frist for å melde seg av eksamen uten at dette blir regnet som et forsøk:</a:t>
            </a:r>
            <a:endParaRPr lang="nb-NO" altLang="nb-NO" sz="2400" dirty="0">
              <a:cs typeface="Arial"/>
            </a:endParaRPr>
          </a:p>
          <a:p>
            <a:pPr lvl="1">
              <a:buFontTx/>
              <a:buChar char="-"/>
            </a:pPr>
            <a:r>
              <a:rPr lang="nb-NO" altLang="nb-NO" sz="2400" dirty="0">
                <a:latin typeface="+mn-lt"/>
                <a:cs typeface="Times New Roman"/>
              </a:rPr>
              <a:t>En eksamensdel – </a:t>
            </a:r>
            <a:r>
              <a:rPr lang="nb-NO" altLang="nb-NO" sz="2400" b="1" dirty="0">
                <a:latin typeface="+mn-lt"/>
                <a:cs typeface="Times New Roman"/>
              </a:rPr>
              <a:t>3 uker før </a:t>
            </a:r>
            <a:r>
              <a:rPr lang="nb-NO" altLang="nb-NO" sz="2400" u="sng" dirty="0">
                <a:latin typeface="+mn-lt"/>
                <a:cs typeface="Times New Roman"/>
              </a:rPr>
              <a:t>den aktuelle </a:t>
            </a:r>
            <a:r>
              <a:rPr lang="nb-NO" altLang="nb-NO" sz="2400" b="1" dirty="0">
                <a:latin typeface="+mn-lt"/>
                <a:cs typeface="Times New Roman"/>
              </a:rPr>
              <a:t>eksamensdato</a:t>
            </a:r>
            <a:r>
              <a:rPr lang="nb-NO" altLang="nb-NO" sz="2400" dirty="0">
                <a:latin typeface="+mn-lt"/>
                <a:cs typeface="Times New Roman"/>
              </a:rPr>
              <a:t> (se </a:t>
            </a:r>
            <a:r>
              <a:rPr lang="nb-NO" altLang="nb-NO" sz="2400" dirty="0" err="1">
                <a:latin typeface="+mn-lt"/>
                <a:cs typeface="Times New Roman"/>
              </a:rPr>
              <a:t>Studentweb</a:t>
            </a:r>
            <a:r>
              <a:rPr lang="nb-NO" altLang="nb-NO" sz="2400" dirty="0">
                <a:latin typeface="+mn-lt"/>
                <a:cs typeface="Times New Roman"/>
              </a:rPr>
              <a:t>)</a:t>
            </a:r>
            <a:endParaRPr lang="nb-NO" altLang="nb-NO" sz="2400" i="1" dirty="0">
              <a:latin typeface="+mn-lt"/>
              <a:cs typeface="Times New Roman"/>
            </a:endParaRPr>
          </a:p>
          <a:p>
            <a:pPr lvl="1">
              <a:buFontTx/>
              <a:buChar char="-"/>
            </a:pPr>
            <a:r>
              <a:rPr lang="nb-NO" altLang="nb-NO" sz="2400" dirty="0">
                <a:latin typeface="+mn-lt"/>
                <a:cs typeface="Times New Roman"/>
              </a:rPr>
              <a:t>Flere eksamensdeler – </a:t>
            </a:r>
            <a:r>
              <a:rPr lang="nb-NO" altLang="nb-NO" sz="2400" b="1" dirty="0">
                <a:latin typeface="+mn-lt"/>
                <a:cs typeface="Times New Roman"/>
              </a:rPr>
              <a:t>3 uker før </a:t>
            </a:r>
            <a:r>
              <a:rPr lang="nb-NO" altLang="nb-NO" sz="2400" b="1" u="sng" dirty="0">
                <a:latin typeface="+mn-lt"/>
                <a:cs typeface="Times New Roman"/>
              </a:rPr>
              <a:t>første</a:t>
            </a:r>
            <a:r>
              <a:rPr lang="nb-NO" altLang="nb-NO" sz="2400" b="1" dirty="0">
                <a:latin typeface="+mn-lt"/>
                <a:cs typeface="Times New Roman"/>
              </a:rPr>
              <a:t> innlevering </a:t>
            </a:r>
            <a:r>
              <a:rPr lang="nb-NO" altLang="nb-NO" sz="2400" dirty="0">
                <a:latin typeface="+mn-lt"/>
                <a:cs typeface="Times New Roman"/>
              </a:rPr>
              <a:t>f.eks. innlevering av hjemmeeksamen / term </a:t>
            </a:r>
            <a:r>
              <a:rPr lang="nb-NO" altLang="nb-NO" sz="2400" dirty="0" err="1">
                <a:latin typeface="+mn-lt"/>
                <a:cs typeface="Times New Roman"/>
              </a:rPr>
              <a:t>paper</a:t>
            </a:r>
            <a:r>
              <a:rPr lang="nb-NO" altLang="nb-NO" sz="2400" dirty="0">
                <a:latin typeface="+mn-lt"/>
                <a:cs typeface="Times New Roman"/>
              </a:rPr>
              <a:t> (se </a:t>
            </a:r>
            <a:r>
              <a:rPr lang="nb-NO" altLang="nb-NO" sz="2400" dirty="0" err="1">
                <a:latin typeface="+mn-lt"/>
                <a:cs typeface="Times New Roman"/>
              </a:rPr>
              <a:t>Studentweb</a:t>
            </a:r>
            <a:r>
              <a:rPr lang="nb-NO" altLang="nb-NO" sz="2400" dirty="0">
                <a:latin typeface="+mn-lt"/>
                <a:cs typeface="Times New Roman"/>
              </a:rPr>
              <a:t>)</a:t>
            </a:r>
          </a:p>
        </p:txBody>
      </p:sp>
    </p:spTree>
    <p:extLst>
      <p:ext uri="{BB962C8B-B14F-4D97-AF65-F5344CB8AC3E}">
        <p14:creationId xmlns:p14="http://schemas.microsoft.com/office/powerpoint/2010/main" val="397707223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WISEflow</a:t>
            </a:r>
            <a:endParaRPr lang="en-US" dirty="0"/>
          </a:p>
        </p:txBody>
      </p:sp>
      <p:sp>
        <p:nvSpPr>
          <p:cNvPr id="3" name="Plassholder for tekst 2"/>
          <p:cNvSpPr>
            <a:spLocks noGrp="1"/>
          </p:cNvSpPr>
          <p:nvPr>
            <p:ph type="body" sz="quarter" idx="10"/>
          </p:nvPr>
        </p:nvSpPr>
        <p:spPr/>
        <p:txBody>
          <a:bodyPr/>
          <a:lstStyle/>
          <a:p>
            <a:r>
              <a:rPr lang="nb-NO" dirty="0"/>
              <a:t>Introduksjon</a:t>
            </a:r>
          </a:p>
        </p:txBody>
      </p:sp>
    </p:spTree>
    <p:extLst>
      <p:ext uri="{BB962C8B-B14F-4D97-AF65-F5344CB8AC3E}">
        <p14:creationId xmlns:p14="http://schemas.microsoft.com/office/powerpoint/2010/main" val="21156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Innlogging</a:t>
            </a:r>
          </a:p>
        </p:txBody>
      </p:sp>
      <p:sp>
        <p:nvSpPr>
          <p:cNvPr id="3" name="Content Placeholder 2"/>
          <p:cNvSpPr>
            <a:spLocks noGrp="1"/>
          </p:cNvSpPr>
          <p:nvPr>
            <p:ph idx="1"/>
          </p:nvPr>
        </p:nvSpPr>
        <p:spPr>
          <a:xfrm>
            <a:off x="800101" y="1596874"/>
            <a:ext cx="8778262" cy="4636936"/>
          </a:xfrm>
        </p:spPr>
        <p:txBody>
          <a:bodyPr>
            <a:normAutofit/>
          </a:bodyPr>
          <a:lstStyle/>
          <a:p>
            <a:pPr marL="0" indent="0">
              <a:buNone/>
            </a:pPr>
            <a:r>
              <a:rPr lang="nb-NO" sz="2600" dirty="0"/>
              <a:t>Nettlesere: Google Chrome, </a:t>
            </a:r>
            <a:r>
              <a:rPr lang="nb-NO" sz="2600" dirty="0" err="1"/>
              <a:t>Firefox</a:t>
            </a:r>
            <a:endParaRPr lang="nb-NO" sz="2600" dirty="0"/>
          </a:p>
          <a:p>
            <a:r>
              <a:rPr lang="en-US" sz="2000" dirty="0" err="1"/>
              <a:t>Gå</a:t>
            </a:r>
            <a:r>
              <a:rPr lang="en-US" sz="2000" dirty="0"/>
              <a:t> </a:t>
            </a:r>
            <a:r>
              <a:rPr lang="en-US" sz="2000" dirty="0" err="1"/>
              <a:t>til</a:t>
            </a:r>
            <a:r>
              <a:rPr lang="en-US" sz="2000" dirty="0"/>
              <a:t> https://europe.wiseflow.net</a:t>
            </a:r>
          </a:p>
          <a:p>
            <a:r>
              <a:rPr lang="en-US" sz="2000" dirty="0"/>
              <a:t> </a:t>
            </a:r>
            <a:r>
              <a:rPr lang="en-US" sz="2000" dirty="0" err="1"/>
              <a:t>Logg</a:t>
            </a:r>
            <a:r>
              <a:rPr lang="en-US" sz="2000" dirty="0"/>
              <a:t> inn med FEIDE (</a:t>
            </a:r>
            <a:r>
              <a:rPr lang="en-US" sz="2000" dirty="0" err="1"/>
              <a:t>studentepost</a:t>
            </a:r>
            <a:r>
              <a:rPr lang="en-US" sz="2000" dirty="0"/>
              <a:t> + </a:t>
            </a:r>
            <a:r>
              <a:rPr lang="en-US" sz="2000" dirty="0" err="1"/>
              <a:t>passord</a:t>
            </a:r>
            <a:r>
              <a:rPr lang="en-US" sz="2000" dirty="0"/>
              <a:t>).</a:t>
            </a:r>
          </a:p>
          <a:p>
            <a:pPr marL="0" indent="0">
              <a:buNone/>
            </a:pPr>
            <a:endParaRPr lang="nb-NO" dirty="0"/>
          </a:p>
        </p:txBody>
      </p:sp>
      <p:sp>
        <p:nvSpPr>
          <p:cNvPr id="4" name="Slide Number Placeholder 3"/>
          <p:cNvSpPr>
            <a:spLocks noGrp="1"/>
          </p:cNvSpPr>
          <p:nvPr>
            <p:ph type="sldNum" sz="quarter" idx="12"/>
          </p:nvPr>
        </p:nvSpPr>
        <p:spPr/>
        <p:txBody>
          <a:bodyPr/>
          <a:lstStyle/>
          <a:p>
            <a:fld id="{3FA4DDC8-1D0B-4B83-8CF0-4F24D54506BB}" type="slidenum">
              <a:rPr lang="nb-NO" smtClean="0"/>
              <a:pPr/>
              <a:t>31</a:t>
            </a:fld>
            <a:endParaRPr lang="nb-NO"/>
          </a:p>
        </p:txBody>
      </p:sp>
      <p:pic>
        <p:nvPicPr>
          <p:cNvPr id="5" name="Picture 4">
            <a:extLst>
              <a:ext uri="{FF2B5EF4-FFF2-40B4-BE49-F238E27FC236}">
                <a16:creationId xmlns:a16="http://schemas.microsoft.com/office/drawing/2014/main" id="{81C2C7DC-6D7A-4EB2-AD2B-F1ED420CDEB5}"/>
              </a:ext>
            </a:extLst>
          </p:cNvPr>
          <p:cNvPicPr/>
          <p:nvPr/>
        </p:nvPicPr>
        <p:blipFill>
          <a:blip r:embed="rId2"/>
          <a:stretch>
            <a:fillRect/>
          </a:stretch>
        </p:blipFill>
        <p:spPr>
          <a:xfrm>
            <a:off x="889794" y="3323431"/>
            <a:ext cx="7696200" cy="3048000"/>
          </a:xfrm>
          <a:prstGeom prst="rect">
            <a:avLst/>
          </a:prstGeom>
        </p:spPr>
      </p:pic>
    </p:spTree>
    <p:extLst>
      <p:ext uri="{BB962C8B-B14F-4D97-AF65-F5344CB8AC3E}">
        <p14:creationId xmlns:p14="http://schemas.microsoft.com/office/powerpoint/2010/main" val="3412650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3A0F-1925-4911-A8A5-AC627542C1F1}"/>
              </a:ext>
            </a:extLst>
          </p:cNvPr>
          <p:cNvSpPr>
            <a:spLocks noGrp="1"/>
          </p:cNvSpPr>
          <p:nvPr>
            <p:ph type="title"/>
          </p:nvPr>
        </p:nvSpPr>
        <p:spPr/>
        <p:txBody>
          <a:bodyPr/>
          <a:lstStyle/>
          <a:p>
            <a:r>
              <a:rPr lang="en-US" dirty="0" err="1"/>
              <a:t>Ulike</a:t>
            </a:r>
            <a:r>
              <a:rPr lang="en-US" dirty="0"/>
              <a:t> FLOW-</a:t>
            </a:r>
            <a:r>
              <a:rPr lang="en-US" dirty="0" err="1"/>
              <a:t>typer</a:t>
            </a:r>
            <a:endParaRPr lang="en-US" dirty="0"/>
          </a:p>
        </p:txBody>
      </p:sp>
      <p:sp>
        <p:nvSpPr>
          <p:cNvPr id="4" name="Slide Number Placeholder 3">
            <a:extLst>
              <a:ext uri="{FF2B5EF4-FFF2-40B4-BE49-F238E27FC236}">
                <a16:creationId xmlns:a16="http://schemas.microsoft.com/office/drawing/2014/main" id="{6C83A822-491B-42DF-AB93-C4FC6BA7BF19}"/>
              </a:ext>
            </a:extLst>
          </p:cNvPr>
          <p:cNvSpPr>
            <a:spLocks noGrp="1"/>
          </p:cNvSpPr>
          <p:nvPr>
            <p:ph type="sldNum" sz="quarter" idx="12"/>
          </p:nvPr>
        </p:nvSpPr>
        <p:spPr/>
        <p:txBody>
          <a:bodyPr/>
          <a:lstStyle/>
          <a:p>
            <a:fld id="{3FA4DDC8-1D0B-4B83-8CF0-4F24D54506BB}" type="slidenum">
              <a:rPr lang="nb-NO" smtClean="0"/>
              <a:pPr/>
              <a:t>32</a:t>
            </a:fld>
            <a:endParaRPr lang="nb-NO"/>
          </a:p>
        </p:txBody>
      </p:sp>
      <p:sp>
        <p:nvSpPr>
          <p:cNvPr id="7" name="Content Placeholder 6">
            <a:extLst>
              <a:ext uri="{FF2B5EF4-FFF2-40B4-BE49-F238E27FC236}">
                <a16:creationId xmlns:a16="http://schemas.microsoft.com/office/drawing/2014/main" id="{AF1028CC-525D-424E-8C5B-2D3B3C18896E}"/>
              </a:ext>
            </a:extLst>
          </p:cNvPr>
          <p:cNvSpPr>
            <a:spLocks noGrp="1"/>
          </p:cNvSpPr>
          <p:nvPr>
            <p:ph idx="1"/>
          </p:nvPr>
        </p:nvSpPr>
        <p:spPr/>
        <p:txBody>
          <a:bodyPr/>
          <a:lstStyle/>
          <a:p>
            <a:r>
              <a:rPr lang="en-US" dirty="0" err="1"/>
              <a:t>Skoleeksamen</a:t>
            </a:r>
            <a:endParaRPr lang="en-US" dirty="0"/>
          </a:p>
          <a:p>
            <a:pPr marL="266700" lvl="1" indent="0">
              <a:buNone/>
            </a:pPr>
            <a:r>
              <a:rPr lang="en-US" dirty="0"/>
              <a:t>		</a:t>
            </a:r>
          </a:p>
          <a:p>
            <a:pPr marL="266700" lvl="1" indent="0">
              <a:buNone/>
            </a:pPr>
            <a:r>
              <a:rPr lang="en-US" dirty="0"/>
              <a:t>		FLOWlock – </a:t>
            </a:r>
            <a:r>
              <a:rPr lang="en-US" dirty="0" err="1"/>
              <a:t>kun</a:t>
            </a:r>
            <a:r>
              <a:rPr lang="en-US" dirty="0"/>
              <a:t> </a:t>
            </a:r>
            <a:r>
              <a:rPr lang="en-US" dirty="0" err="1"/>
              <a:t>tekst</a:t>
            </a:r>
            <a:r>
              <a:rPr lang="en-US" dirty="0"/>
              <a:t>-editor. </a:t>
            </a:r>
            <a:r>
              <a:rPr lang="en-US" dirty="0" err="1"/>
              <a:t>Minner</a:t>
            </a:r>
            <a:r>
              <a:rPr lang="en-US" dirty="0"/>
              <a:t> om WORD</a:t>
            </a:r>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r>
              <a:rPr lang="en-US" dirty="0"/>
              <a:t>		FLOWmulti – </a:t>
            </a:r>
            <a:r>
              <a:rPr lang="en-US" dirty="0" err="1"/>
              <a:t>interaktiv</a:t>
            </a:r>
            <a:r>
              <a:rPr lang="en-US" dirty="0"/>
              <a:t> </a:t>
            </a:r>
            <a:r>
              <a:rPr lang="en-US" dirty="0" err="1"/>
              <a:t>skoleeksamen</a:t>
            </a:r>
            <a:r>
              <a:rPr lang="en-US" dirty="0"/>
              <a:t> (</a:t>
            </a:r>
            <a:r>
              <a:rPr lang="en-US" dirty="0" err="1"/>
              <a:t>avkrysning</a:t>
            </a:r>
            <a:r>
              <a:rPr lang="en-US" dirty="0"/>
              <a:t> </a:t>
            </a:r>
            <a:r>
              <a:rPr lang="en-US" dirty="0" err="1"/>
              <a:t>etc</a:t>
            </a:r>
            <a:r>
              <a:rPr lang="en-US" dirty="0"/>
              <a:t>)</a:t>
            </a:r>
          </a:p>
        </p:txBody>
      </p:sp>
      <p:pic>
        <p:nvPicPr>
          <p:cNvPr id="8" name="Picture 7">
            <a:extLst>
              <a:ext uri="{FF2B5EF4-FFF2-40B4-BE49-F238E27FC236}">
                <a16:creationId xmlns:a16="http://schemas.microsoft.com/office/drawing/2014/main" id="{0554ED6C-D8CE-45BA-AD40-C6F4E59663EF}"/>
              </a:ext>
            </a:extLst>
          </p:cNvPr>
          <p:cNvPicPr>
            <a:picLocks noChangeAspect="1"/>
          </p:cNvPicPr>
          <p:nvPr/>
        </p:nvPicPr>
        <p:blipFill>
          <a:blip r:embed="rId2"/>
          <a:stretch>
            <a:fillRect/>
          </a:stretch>
        </p:blipFill>
        <p:spPr>
          <a:xfrm>
            <a:off x="965994" y="2256631"/>
            <a:ext cx="1619250" cy="1228725"/>
          </a:xfrm>
          <a:prstGeom prst="rect">
            <a:avLst/>
          </a:prstGeom>
        </p:spPr>
      </p:pic>
      <p:pic>
        <p:nvPicPr>
          <p:cNvPr id="9" name="Picture 8">
            <a:extLst>
              <a:ext uri="{FF2B5EF4-FFF2-40B4-BE49-F238E27FC236}">
                <a16:creationId xmlns:a16="http://schemas.microsoft.com/office/drawing/2014/main" id="{D1C54110-C533-4F00-832C-BDBDF7968673}"/>
              </a:ext>
            </a:extLst>
          </p:cNvPr>
          <p:cNvPicPr>
            <a:picLocks noChangeAspect="1"/>
          </p:cNvPicPr>
          <p:nvPr/>
        </p:nvPicPr>
        <p:blipFill>
          <a:blip r:embed="rId3"/>
          <a:stretch>
            <a:fillRect/>
          </a:stretch>
        </p:blipFill>
        <p:spPr>
          <a:xfrm>
            <a:off x="980281" y="4012702"/>
            <a:ext cx="1590675" cy="1114425"/>
          </a:xfrm>
          <a:prstGeom prst="rect">
            <a:avLst/>
          </a:prstGeom>
        </p:spPr>
      </p:pic>
    </p:spTree>
    <p:extLst>
      <p:ext uri="{BB962C8B-B14F-4D97-AF65-F5344CB8AC3E}">
        <p14:creationId xmlns:p14="http://schemas.microsoft.com/office/powerpoint/2010/main" val="3737359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3A0F-1925-4911-A8A5-AC627542C1F1}"/>
              </a:ext>
            </a:extLst>
          </p:cNvPr>
          <p:cNvSpPr>
            <a:spLocks noGrp="1"/>
          </p:cNvSpPr>
          <p:nvPr>
            <p:ph type="title"/>
          </p:nvPr>
        </p:nvSpPr>
        <p:spPr/>
        <p:txBody>
          <a:bodyPr/>
          <a:lstStyle/>
          <a:p>
            <a:r>
              <a:rPr lang="en-US" dirty="0" err="1"/>
              <a:t>Ulike</a:t>
            </a:r>
            <a:r>
              <a:rPr lang="en-US" dirty="0"/>
              <a:t> FLOW-</a:t>
            </a:r>
            <a:r>
              <a:rPr lang="en-US" dirty="0" err="1"/>
              <a:t>typer</a:t>
            </a:r>
            <a:endParaRPr lang="en-US" dirty="0"/>
          </a:p>
        </p:txBody>
      </p:sp>
      <p:sp>
        <p:nvSpPr>
          <p:cNvPr id="4" name="Slide Number Placeholder 3">
            <a:extLst>
              <a:ext uri="{FF2B5EF4-FFF2-40B4-BE49-F238E27FC236}">
                <a16:creationId xmlns:a16="http://schemas.microsoft.com/office/drawing/2014/main" id="{6C83A822-491B-42DF-AB93-C4FC6BA7BF19}"/>
              </a:ext>
            </a:extLst>
          </p:cNvPr>
          <p:cNvSpPr>
            <a:spLocks noGrp="1"/>
          </p:cNvSpPr>
          <p:nvPr>
            <p:ph type="sldNum" sz="quarter" idx="12"/>
          </p:nvPr>
        </p:nvSpPr>
        <p:spPr/>
        <p:txBody>
          <a:bodyPr/>
          <a:lstStyle/>
          <a:p>
            <a:fld id="{3FA4DDC8-1D0B-4B83-8CF0-4F24D54506BB}" type="slidenum">
              <a:rPr lang="nb-NO" smtClean="0"/>
              <a:pPr/>
              <a:t>33</a:t>
            </a:fld>
            <a:endParaRPr lang="nb-NO"/>
          </a:p>
        </p:txBody>
      </p:sp>
      <p:sp>
        <p:nvSpPr>
          <p:cNvPr id="7" name="Content Placeholder 6">
            <a:extLst>
              <a:ext uri="{FF2B5EF4-FFF2-40B4-BE49-F238E27FC236}">
                <a16:creationId xmlns:a16="http://schemas.microsoft.com/office/drawing/2014/main" id="{AF1028CC-525D-424E-8C5B-2D3B3C18896E}"/>
              </a:ext>
            </a:extLst>
          </p:cNvPr>
          <p:cNvSpPr>
            <a:spLocks noGrp="1"/>
          </p:cNvSpPr>
          <p:nvPr>
            <p:ph idx="1"/>
          </p:nvPr>
        </p:nvSpPr>
        <p:spPr/>
        <p:txBody>
          <a:bodyPr/>
          <a:lstStyle/>
          <a:p>
            <a:r>
              <a:rPr lang="en-US" dirty="0" err="1"/>
              <a:t>Hjemmeeksamen</a:t>
            </a:r>
            <a:endParaRPr lang="en-US" dirty="0"/>
          </a:p>
          <a:p>
            <a:pPr marL="266700" lvl="1" indent="0">
              <a:buNone/>
            </a:pPr>
            <a:r>
              <a:rPr lang="en-US" dirty="0"/>
              <a:t>		</a:t>
            </a:r>
          </a:p>
          <a:p>
            <a:pPr marL="266700" lvl="1" indent="0">
              <a:buNone/>
            </a:pPr>
            <a:r>
              <a:rPr lang="en-US" dirty="0"/>
              <a:t>		</a:t>
            </a:r>
          </a:p>
          <a:p>
            <a:pPr marL="266700" lvl="1" indent="0">
              <a:buNone/>
            </a:pPr>
            <a:endParaRPr lang="en-US" dirty="0"/>
          </a:p>
          <a:p>
            <a:pPr marL="266700" lvl="1" indent="0">
              <a:buNone/>
            </a:pPr>
            <a:endParaRPr lang="en-US" dirty="0"/>
          </a:p>
          <a:p>
            <a:pPr marL="266700" lvl="1" indent="0">
              <a:buNone/>
            </a:pPr>
            <a:r>
              <a:rPr lang="en-US" dirty="0" err="1"/>
              <a:t>FLOWassign</a:t>
            </a:r>
            <a:r>
              <a:rPr lang="en-US" dirty="0"/>
              <a:t> – </a:t>
            </a:r>
            <a:r>
              <a:rPr lang="nb-NO" dirty="0"/>
              <a:t>opplasting av PDF, og eventuelt vedlegg</a:t>
            </a: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r>
              <a:rPr lang="en-US" dirty="0"/>
              <a:t>		</a:t>
            </a:r>
          </a:p>
          <a:p>
            <a:pPr marL="266700" lvl="1" indent="0">
              <a:buNone/>
            </a:pPr>
            <a:endParaRPr lang="en-US" dirty="0"/>
          </a:p>
          <a:p>
            <a:pPr marL="266700" lvl="1" indent="0">
              <a:buNone/>
            </a:pPr>
            <a:r>
              <a:rPr lang="en-US" dirty="0" err="1"/>
              <a:t>FLOWhandin</a:t>
            </a:r>
            <a:r>
              <a:rPr lang="en-US" dirty="0"/>
              <a:t> – </a:t>
            </a:r>
            <a:r>
              <a:rPr lang="en-US" dirty="0" err="1"/>
              <a:t>opplasting</a:t>
            </a:r>
            <a:r>
              <a:rPr lang="en-US" dirty="0"/>
              <a:t> av </a:t>
            </a:r>
            <a:r>
              <a:rPr lang="en-US" dirty="0" err="1"/>
              <a:t>ulike</a:t>
            </a:r>
            <a:r>
              <a:rPr lang="en-US" dirty="0"/>
              <a:t> </a:t>
            </a:r>
            <a:r>
              <a:rPr lang="en-US" dirty="0" err="1"/>
              <a:t>filformat</a:t>
            </a:r>
            <a:r>
              <a:rPr lang="en-US" dirty="0"/>
              <a:t>, </a:t>
            </a:r>
            <a:r>
              <a:rPr lang="en-US" dirty="0" err="1"/>
              <a:t>flere</a:t>
            </a:r>
            <a:r>
              <a:rPr lang="en-US" dirty="0"/>
              <a:t> filer </a:t>
            </a:r>
            <a:r>
              <a:rPr lang="en-US" dirty="0" err="1"/>
              <a:t>tillatt</a:t>
            </a:r>
            <a:endParaRPr lang="en-US" dirty="0"/>
          </a:p>
        </p:txBody>
      </p:sp>
      <p:pic>
        <p:nvPicPr>
          <p:cNvPr id="3" name="Picture 2">
            <a:extLst>
              <a:ext uri="{FF2B5EF4-FFF2-40B4-BE49-F238E27FC236}">
                <a16:creationId xmlns:a16="http://schemas.microsoft.com/office/drawing/2014/main" id="{930AA6B6-B0F6-4BBC-AB10-E0D6C5174EF2}"/>
              </a:ext>
            </a:extLst>
          </p:cNvPr>
          <p:cNvPicPr>
            <a:picLocks noChangeAspect="1"/>
          </p:cNvPicPr>
          <p:nvPr/>
        </p:nvPicPr>
        <p:blipFill>
          <a:blip r:embed="rId2"/>
          <a:stretch>
            <a:fillRect/>
          </a:stretch>
        </p:blipFill>
        <p:spPr>
          <a:xfrm>
            <a:off x="948847" y="2338907"/>
            <a:ext cx="1600200" cy="1228725"/>
          </a:xfrm>
          <a:prstGeom prst="rect">
            <a:avLst/>
          </a:prstGeom>
        </p:spPr>
      </p:pic>
      <p:pic>
        <p:nvPicPr>
          <p:cNvPr id="5" name="Picture 4">
            <a:extLst>
              <a:ext uri="{FF2B5EF4-FFF2-40B4-BE49-F238E27FC236}">
                <a16:creationId xmlns:a16="http://schemas.microsoft.com/office/drawing/2014/main" id="{F95FED04-0310-4952-B6B4-A2D3A82B1253}"/>
              </a:ext>
            </a:extLst>
          </p:cNvPr>
          <p:cNvPicPr>
            <a:picLocks noChangeAspect="1"/>
          </p:cNvPicPr>
          <p:nvPr/>
        </p:nvPicPr>
        <p:blipFill>
          <a:blip r:embed="rId3"/>
          <a:stretch>
            <a:fillRect/>
          </a:stretch>
        </p:blipFill>
        <p:spPr>
          <a:xfrm>
            <a:off x="836441" y="4674916"/>
            <a:ext cx="1825011" cy="1295400"/>
          </a:xfrm>
          <a:prstGeom prst="rect">
            <a:avLst/>
          </a:prstGeom>
        </p:spPr>
      </p:pic>
    </p:spTree>
    <p:extLst>
      <p:ext uri="{BB962C8B-B14F-4D97-AF65-F5344CB8AC3E}">
        <p14:creationId xmlns:p14="http://schemas.microsoft.com/office/powerpoint/2010/main" val="259853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3A0F-1925-4911-A8A5-AC627542C1F1}"/>
              </a:ext>
            </a:extLst>
          </p:cNvPr>
          <p:cNvSpPr>
            <a:spLocks noGrp="1"/>
          </p:cNvSpPr>
          <p:nvPr>
            <p:ph type="title"/>
          </p:nvPr>
        </p:nvSpPr>
        <p:spPr/>
        <p:txBody>
          <a:bodyPr/>
          <a:lstStyle/>
          <a:p>
            <a:r>
              <a:rPr lang="en-US" dirty="0" err="1"/>
              <a:t>Ulike</a:t>
            </a:r>
            <a:r>
              <a:rPr lang="en-US" dirty="0"/>
              <a:t> FLOW-</a:t>
            </a:r>
            <a:r>
              <a:rPr lang="en-US" dirty="0" err="1"/>
              <a:t>typer</a:t>
            </a:r>
            <a:endParaRPr lang="en-US" dirty="0"/>
          </a:p>
        </p:txBody>
      </p:sp>
      <p:sp>
        <p:nvSpPr>
          <p:cNvPr id="4" name="Slide Number Placeholder 3">
            <a:extLst>
              <a:ext uri="{FF2B5EF4-FFF2-40B4-BE49-F238E27FC236}">
                <a16:creationId xmlns:a16="http://schemas.microsoft.com/office/drawing/2014/main" id="{6C83A822-491B-42DF-AB93-C4FC6BA7BF19}"/>
              </a:ext>
            </a:extLst>
          </p:cNvPr>
          <p:cNvSpPr>
            <a:spLocks noGrp="1"/>
          </p:cNvSpPr>
          <p:nvPr>
            <p:ph type="sldNum" sz="quarter" idx="12"/>
          </p:nvPr>
        </p:nvSpPr>
        <p:spPr/>
        <p:txBody>
          <a:bodyPr/>
          <a:lstStyle/>
          <a:p>
            <a:fld id="{3FA4DDC8-1D0B-4B83-8CF0-4F24D54506BB}" type="slidenum">
              <a:rPr lang="nb-NO" smtClean="0"/>
              <a:pPr/>
              <a:t>34</a:t>
            </a:fld>
            <a:endParaRPr lang="nb-NO"/>
          </a:p>
        </p:txBody>
      </p:sp>
      <p:sp>
        <p:nvSpPr>
          <p:cNvPr id="7" name="Content Placeholder 6">
            <a:extLst>
              <a:ext uri="{FF2B5EF4-FFF2-40B4-BE49-F238E27FC236}">
                <a16:creationId xmlns:a16="http://schemas.microsoft.com/office/drawing/2014/main" id="{AF1028CC-525D-424E-8C5B-2D3B3C18896E}"/>
              </a:ext>
            </a:extLst>
          </p:cNvPr>
          <p:cNvSpPr>
            <a:spLocks noGrp="1"/>
          </p:cNvSpPr>
          <p:nvPr>
            <p:ph idx="1"/>
          </p:nvPr>
        </p:nvSpPr>
        <p:spPr/>
        <p:txBody>
          <a:bodyPr/>
          <a:lstStyle/>
          <a:p>
            <a:r>
              <a:rPr lang="en-US" dirty="0"/>
              <a:t>Flow for </a:t>
            </a:r>
            <a:r>
              <a:rPr lang="en-US" dirty="0" err="1"/>
              <a:t>sensurregistrering</a:t>
            </a:r>
            <a:r>
              <a:rPr lang="en-US" dirty="0"/>
              <a:t> </a:t>
            </a:r>
            <a:r>
              <a:rPr lang="en-US" dirty="0" err="1"/>
              <a:t>og</a:t>
            </a:r>
            <a:r>
              <a:rPr lang="en-US" dirty="0"/>
              <a:t> </a:t>
            </a:r>
            <a:r>
              <a:rPr lang="en-US" dirty="0" err="1"/>
              <a:t>karakterbegrunnelse</a:t>
            </a:r>
            <a:endParaRPr lang="en-US" dirty="0"/>
          </a:p>
          <a:p>
            <a:pPr marL="266700" lvl="1" indent="0">
              <a:buNone/>
            </a:pPr>
            <a:r>
              <a:rPr lang="en-US" dirty="0"/>
              <a:t>		</a:t>
            </a:r>
          </a:p>
          <a:p>
            <a:pPr marL="266700" lvl="1" indent="0">
              <a:buNone/>
            </a:pPr>
            <a:r>
              <a:rPr lang="en-US" dirty="0"/>
              <a:t>		</a:t>
            </a:r>
            <a:r>
              <a:rPr lang="en-US" dirty="0" err="1"/>
              <a:t>FLOWattend</a:t>
            </a:r>
            <a:r>
              <a:rPr lang="en-US" dirty="0"/>
              <a:t> – </a:t>
            </a:r>
            <a:r>
              <a:rPr lang="en-US" dirty="0" err="1"/>
              <a:t>kun</a:t>
            </a:r>
            <a:r>
              <a:rPr lang="en-US" dirty="0"/>
              <a:t> for </a:t>
            </a:r>
            <a:r>
              <a:rPr lang="en-US" dirty="0" err="1"/>
              <a:t>skoleeksamen</a:t>
            </a:r>
            <a:r>
              <a:rPr lang="en-US" dirty="0"/>
              <a:t> </a:t>
            </a:r>
            <a:r>
              <a:rPr lang="en-US" dirty="0" err="1"/>
              <a:t>på</a:t>
            </a:r>
            <a:r>
              <a:rPr lang="en-US" dirty="0"/>
              <a:t> </a:t>
            </a:r>
            <a:r>
              <a:rPr lang="en-US" dirty="0" err="1"/>
              <a:t>papir</a:t>
            </a:r>
            <a:r>
              <a:rPr lang="en-US" dirty="0"/>
              <a:t>, </a:t>
            </a:r>
            <a:r>
              <a:rPr lang="en-US" dirty="0" err="1"/>
              <a:t>muntlig</a:t>
            </a:r>
            <a:r>
              <a:rPr lang="en-US" dirty="0"/>
              <a:t> </a:t>
            </a:r>
            <a:r>
              <a:rPr lang="en-US" dirty="0" err="1"/>
              <a:t>eksamen</a:t>
            </a:r>
            <a:r>
              <a:rPr lang="en-US" dirty="0"/>
              <a:t>, 		</a:t>
            </a:r>
            <a:r>
              <a:rPr lang="en-US" dirty="0" err="1"/>
              <a:t>og</a:t>
            </a:r>
            <a:r>
              <a:rPr lang="en-US" dirty="0"/>
              <a:t> </a:t>
            </a:r>
            <a:r>
              <a:rPr lang="en-US" dirty="0" err="1"/>
              <a:t>mappevurdering</a:t>
            </a:r>
            <a:r>
              <a:rPr lang="en-US" dirty="0"/>
              <a:t>.</a:t>
            </a:r>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r>
              <a:rPr lang="en-US" dirty="0"/>
              <a:t>		</a:t>
            </a:r>
          </a:p>
        </p:txBody>
      </p:sp>
      <p:pic>
        <p:nvPicPr>
          <p:cNvPr id="6" name="Picture 5">
            <a:extLst>
              <a:ext uri="{FF2B5EF4-FFF2-40B4-BE49-F238E27FC236}">
                <a16:creationId xmlns:a16="http://schemas.microsoft.com/office/drawing/2014/main" id="{B9CE7C5A-0CF2-43EA-8082-CEDB75D1D42B}"/>
              </a:ext>
            </a:extLst>
          </p:cNvPr>
          <p:cNvPicPr>
            <a:picLocks noChangeAspect="1"/>
          </p:cNvPicPr>
          <p:nvPr/>
        </p:nvPicPr>
        <p:blipFill>
          <a:blip r:embed="rId2"/>
          <a:stretch>
            <a:fillRect/>
          </a:stretch>
        </p:blipFill>
        <p:spPr>
          <a:xfrm>
            <a:off x="768355" y="2339370"/>
            <a:ext cx="1950239" cy="1382897"/>
          </a:xfrm>
          <a:prstGeom prst="rect">
            <a:avLst/>
          </a:prstGeom>
        </p:spPr>
      </p:pic>
    </p:spTree>
    <p:extLst>
      <p:ext uri="{BB962C8B-B14F-4D97-AF65-F5344CB8AC3E}">
        <p14:creationId xmlns:p14="http://schemas.microsoft.com/office/powerpoint/2010/main" val="2712489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66B8-21BC-462C-B3F9-63692A5859FA}"/>
              </a:ext>
            </a:extLst>
          </p:cNvPr>
          <p:cNvSpPr>
            <a:spLocks noGrp="1"/>
          </p:cNvSpPr>
          <p:nvPr>
            <p:ph type="title"/>
          </p:nvPr>
        </p:nvSpPr>
        <p:spPr/>
        <p:txBody>
          <a:bodyPr/>
          <a:lstStyle/>
          <a:p>
            <a:r>
              <a:rPr lang="en-US" dirty="0" err="1"/>
              <a:t>Deltaker</a:t>
            </a:r>
            <a:r>
              <a:rPr lang="nb-NO" dirty="0"/>
              <a:t> </a:t>
            </a:r>
            <a:endParaRPr lang="en-US" dirty="0"/>
          </a:p>
        </p:txBody>
      </p:sp>
      <p:sp>
        <p:nvSpPr>
          <p:cNvPr id="4" name="Slide Number Placeholder 3">
            <a:extLst>
              <a:ext uri="{FF2B5EF4-FFF2-40B4-BE49-F238E27FC236}">
                <a16:creationId xmlns:a16="http://schemas.microsoft.com/office/drawing/2014/main" id="{615C48DC-60A2-475F-A18F-1D6382003E9E}"/>
              </a:ext>
            </a:extLst>
          </p:cNvPr>
          <p:cNvSpPr>
            <a:spLocks noGrp="1"/>
          </p:cNvSpPr>
          <p:nvPr>
            <p:ph type="sldNum" sz="quarter" idx="12"/>
          </p:nvPr>
        </p:nvSpPr>
        <p:spPr/>
        <p:txBody>
          <a:bodyPr/>
          <a:lstStyle/>
          <a:p>
            <a:fld id="{3FA4DDC8-1D0B-4B83-8CF0-4F24D54506BB}" type="slidenum">
              <a:rPr lang="nb-NO" smtClean="0"/>
              <a:pPr/>
              <a:t>35</a:t>
            </a:fld>
            <a:endParaRPr lang="nb-NO"/>
          </a:p>
        </p:txBody>
      </p:sp>
      <p:pic>
        <p:nvPicPr>
          <p:cNvPr id="7" name="Content Placeholder 6" descr="Graphical user interface&#10;&#10;Description automatically generated with medium confidence">
            <a:extLst>
              <a:ext uri="{FF2B5EF4-FFF2-40B4-BE49-F238E27FC236}">
                <a16:creationId xmlns:a16="http://schemas.microsoft.com/office/drawing/2014/main" id="{327D7CC5-00D4-409E-B837-57159927AE94}"/>
              </a:ext>
            </a:extLst>
          </p:cNvPr>
          <p:cNvPicPr>
            <a:picLocks noGrp="1" noChangeAspect="1"/>
          </p:cNvPicPr>
          <p:nvPr>
            <p:ph idx="1"/>
          </p:nvPr>
        </p:nvPicPr>
        <p:blipFill>
          <a:blip r:embed="rId3"/>
          <a:stretch>
            <a:fillRect/>
          </a:stretch>
        </p:blipFill>
        <p:spPr>
          <a:xfrm>
            <a:off x="615156" y="1875631"/>
            <a:ext cx="8778875" cy="3989748"/>
          </a:xfrm>
          <a:prstGeom prst="rect">
            <a:avLst/>
          </a:prstGeom>
        </p:spPr>
      </p:pic>
    </p:spTree>
    <p:extLst>
      <p:ext uri="{BB962C8B-B14F-4D97-AF65-F5344CB8AC3E}">
        <p14:creationId xmlns:p14="http://schemas.microsoft.com/office/powerpoint/2010/main" val="544679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379817-CCF7-445C-854F-C3F4003242CF}"/>
              </a:ext>
            </a:extLst>
          </p:cNvPr>
          <p:cNvPicPr>
            <a:picLocks noGrp="1" noChangeAspect="1"/>
          </p:cNvPicPr>
          <p:nvPr>
            <p:ph idx="1"/>
          </p:nvPr>
        </p:nvPicPr>
        <p:blipFill>
          <a:blip r:embed="rId2"/>
          <a:stretch>
            <a:fillRect/>
          </a:stretch>
        </p:blipFill>
        <p:spPr>
          <a:xfrm>
            <a:off x="1953630" y="1951831"/>
            <a:ext cx="5596520" cy="3565525"/>
          </a:xfrm>
          <a:prstGeom prst="rect">
            <a:avLst/>
          </a:prstGeom>
        </p:spPr>
      </p:pic>
      <p:sp>
        <p:nvSpPr>
          <p:cNvPr id="4" name="Slide Number Placeholder 3">
            <a:extLst>
              <a:ext uri="{FF2B5EF4-FFF2-40B4-BE49-F238E27FC236}">
                <a16:creationId xmlns:a16="http://schemas.microsoft.com/office/drawing/2014/main" id="{38DBEACB-3146-4741-A1D7-4CE3A62E2BE1}"/>
              </a:ext>
            </a:extLst>
          </p:cNvPr>
          <p:cNvSpPr>
            <a:spLocks noGrp="1"/>
          </p:cNvSpPr>
          <p:nvPr>
            <p:ph type="sldNum" sz="quarter" idx="12"/>
          </p:nvPr>
        </p:nvSpPr>
        <p:spPr/>
        <p:txBody>
          <a:bodyPr/>
          <a:lstStyle/>
          <a:p>
            <a:fld id="{3FA4DDC8-1D0B-4B83-8CF0-4F24D54506BB}" type="slidenum">
              <a:rPr lang="nb-NO" smtClean="0"/>
              <a:pPr/>
              <a:t>36</a:t>
            </a:fld>
            <a:endParaRPr lang="nb-NO"/>
          </a:p>
        </p:txBody>
      </p:sp>
    </p:spTree>
    <p:extLst>
      <p:ext uri="{BB962C8B-B14F-4D97-AF65-F5344CB8AC3E}">
        <p14:creationId xmlns:p14="http://schemas.microsoft.com/office/powerpoint/2010/main" val="3532998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Skoleeksamen</a:t>
            </a:r>
          </a:p>
        </p:txBody>
      </p:sp>
      <p:sp>
        <p:nvSpPr>
          <p:cNvPr id="3" name="Content Placeholder 2"/>
          <p:cNvSpPr>
            <a:spLocks noGrp="1"/>
          </p:cNvSpPr>
          <p:nvPr>
            <p:ph idx="1"/>
          </p:nvPr>
        </p:nvSpPr>
        <p:spPr>
          <a:xfrm>
            <a:off x="799200" y="1494631"/>
            <a:ext cx="8778262" cy="5257800"/>
          </a:xfrm>
        </p:spPr>
        <p:txBody>
          <a:bodyPr>
            <a:normAutofit/>
          </a:bodyPr>
          <a:lstStyle/>
          <a:p>
            <a:pPr marL="0" indent="0">
              <a:buNone/>
            </a:pPr>
            <a:r>
              <a:rPr lang="nb-NO" sz="2600" dirty="0"/>
              <a:t>Last ned siste versjon av </a:t>
            </a:r>
            <a:r>
              <a:rPr lang="nb-NO" sz="2600" dirty="0" err="1"/>
              <a:t>FLOWlock</a:t>
            </a:r>
            <a:r>
              <a:rPr lang="nb-NO" sz="2600" dirty="0"/>
              <a:t> nettleseren:</a:t>
            </a:r>
          </a:p>
          <a:p>
            <a:pPr marL="0" indent="0">
              <a:buNone/>
            </a:pPr>
            <a:endParaRPr lang="nb-NO" sz="2600" dirty="0"/>
          </a:p>
          <a:p>
            <a:r>
              <a:rPr lang="en-US" sz="2000" dirty="0" err="1"/>
              <a:t>Logg</a:t>
            </a:r>
            <a:r>
              <a:rPr lang="en-US" sz="2000" dirty="0"/>
              <a:t> inn </a:t>
            </a:r>
            <a:r>
              <a:rPr lang="en-US" sz="2000" dirty="0" err="1"/>
              <a:t>i</a:t>
            </a:r>
            <a:r>
              <a:rPr lang="en-US" sz="2000" dirty="0"/>
              <a:t> WISEflow</a:t>
            </a:r>
          </a:p>
          <a:p>
            <a:r>
              <a:rPr lang="en-US" sz="2000" dirty="0" err="1"/>
              <a:t>Klikk</a:t>
            </a:r>
            <a:r>
              <a:rPr lang="en-US" sz="2000" dirty="0"/>
              <a:t> </a:t>
            </a:r>
            <a:r>
              <a:rPr lang="en-US" sz="2000" dirty="0" err="1"/>
              <a:t>på</a:t>
            </a:r>
            <a:r>
              <a:rPr lang="en-US" sz="2000" dirty="0"/>
              <a:t> </a:t>
            </a:r>
            <a:r>
              <a:rPr lang="en-US" sz="2000" dirty="0" err="1"/>
              <a:t>navnet</a:t>
            </a:r>
            <a:r>
              <a:rPr lang="en-US" sz="2000" dirty="0"/>
              <a:t> </a:t>
            </a:r>
            <a:r>
              <a:rPr lang="en-US" sz="2000" dirty="0" err="1"/>
              <a:t>ditt</a:t>
            </a:r>
            <a:r>
              <a:rPr lang="en-US" sz="2000" dirty="0"/>
              <a:t> </a:t>
            </a:r>
            <a:r>
              <a:rPr lang="en-US" sz="2000" dirty="0" err="1"/>
              <a:t>oppe</a:t>
            </a:r>
            <a:r>
              <a:rPr lang="en-US" sz="2000" dirty="0"/>
              <a:t> </a:t>
            </a:r>
            <a:r>
              <a:rPr lang="en-US" sz="2000" dirty="0" err="1"/>
              <a:t>til</a:t>
            </a:r>
            <a:r>
              <a:rPr lang="en-US" sz="2000" dirty="0"/>
              <a:t> </a:t>
            </a:r>
            <a:r>
              <a:rPr lang="en-US" sz="2000" dirty="0" err="1"/>
              <a:t>høyre</a:t>
            </a:r>
            <a:r>
              <a:rPr lang="en-US" sz="2000" dirty="0"/>
              <a:t>, </a:t>
            </a:r>
            <a:r>
              <a:rPr lang="en-US" sz="2000" dirty="0" err="1"/>
              <a:t>og</a:t>
            </a:r>
            <a:r>
              <a:rPr lang="en-US" sz="2000" dirty="0"/>
              <a:t> </a:t>
            </a:r>
            <a:r>
              <a:rPr lang="en-US" sz="2000" dirty="0" err="1"/>
              <a:t>velg</a:t>
            </a:r>
            <a:r>
              <a:rPr lang="en-US" sz="2000" dirty="0"/>
              <a:t> </a:t>
            </a:r>
            <a:r>
              <a:rPr lang="en-US" sz="2000" i="1" dirty="0" err="1"/>
              <a:t>rediger</a:t>
            </a:r>
            <a:r>
              <a:rPr lang="en-US" sz="2000" i="1" dirty="0"/>
              <a:t> </a:t>
            </a:r>
            <a:r>
              <a:rPr lang="en-US" sz="2000" i="1" dirty="0" err="1"/>
              <a:t>profil</a:t>
            </a:r>
            <a:r>
              <a:rPr lang="en-US" sz="2000" i="1" dirty="0"/>
              <a:t>.</a:t>
            </a:r>
            <a:endParaRPr lang="en-US" sz="2000" dirty="0"/>
          </a:p>
          <a:p>
            <a:r>
              <a:rPr lang="en-US" sz="2000" dirty="0" err="1"/>
              <a:t>Klikk</a:t>
            </a:r>
            <a:r>
              <a:rPr lang="en-US" sz="2000" dirty="0"/>
              <a:t> </a:t>
            </a:r>
            <a:r>
              <a:rPr lang="en-US" sz="2000" dirty="0" err="1"/>
              <a:t>på</a:t>
            </a:r>
            <a:r>
              <a:rPr lang="en-US" sz="2000" dirty="0"/>
              <a:t> </a:t>
            </a:r>
            <a:r>
              <a:rPr lang="en-US" sz="2000" i="1" dirty="0" err="1"/>
              <a:t>systemkrav</a:t>
            </a:r>
            <a:r>
              <a:rPr lang="en-US" sz="2000" dirty="0"/>
              <a:t>.</a:t>
            </a:r>
          </a:p>
          <a:p>
            <a:r>
              <a:rPr lang="en-US" sz="2000" dirty="0" err="1"/>
              <a:t>Påse</a:t>
            </a:r>
            <a:r>
              <a:rPr lang="en-US" sz="2000" dirty="0"/>
              <a:t> at alle </a:t>
            </a:r>
            <a:r>
              <a:rPr lang="en-US" sz="2000" dirty="0" err="1"/>
              <a:t>krav</a:t>
            </a:r>
            <a:r>
              <a:rPr lang="en-US" sz="2000" dirty="0"/>
              <a:t> er </a:t>
            </a:r>
            <a:r>
              <a:rPr lang="en-US" sz="2000" dirty="0" err="1"/>
              <a:t>markert</a:t>
            </a:r>
            <a:r>
              <a:rPr lang="en-US" sz="2000" dirty="0"/>
              <a:t> med hake </a:t>
            </a:r>
            <a:r>
              <a:rPr lang="en-US" sz="2000" dirty="0" err="1"/>
              <a:t>på</a:t>
            </a:r>
            <a:r>
              <a:rPr lang="en-US" sz="2000" dirty="0"/>
              <a:t> </a:t>
            </a:r>
            <a:r>
              <a:rPr lang="en-US" sz="2000" dirty="0" err="1"/>
              <a:t>venstre</a:t>
            </a:r>
            <a:r>
              <a:rPr lang="en-US" sz="2000" dirty="0"/>
              <a:t> side.</a:t>
            </a:r>
          </a:p>
          <a:p>
            <a:r>
              <a:rPr lang="en-US" sz="2000" dirty="0" err="1"/>
              <a:t>Trykk</a:t>
            </a:r>
            <a:r>
              <a:rPr lang="en-US" sz="2000" dirty="0"/>
              <a:t> </a:t>
            </a:r>
            <a:r>
              <a:rPr lang="en-US" sz="2000" dirty="0" err="1"/>
              <a:t>på</a:t>
            </a:r>
            <a:r>
              <a:rPr lang="en-US" sz="2000" dirty="0"/>
              <a:t> </a:t>
            </a:r>
            <a:r>
              <a:rPr lang="en-US" sz="2000" dirty="0" err="1"/>
              <a:t>knappen</a:t>
            </a:r>
            <a:r>
              <a:rPr lang="en-US" sz="2000" dirty="0"/>
              <a:t> for å </a:t>
            </a:r>
            <a:r>
              <a:rPr lang="en-US" sz="2000" dirty="0" err="1"/>
              <a:t>laste</a:t>
            </a:r>
            <a:r>
              <a:rPr lang="en-US" sz="2000" dirty="0"/>
              <a:t> </a:t>
            </a:r>
            <a:r>
              <a:rPr lang="en-US" sz="2000" dirty="0" err="1"/>
              <a:t>ned</a:t>
            </a:r>
            <a:r>
              <a:rPr lang="en-US" sz="2000" dirty="0"/>
              <a:t> </a:t>
            </a:r>
            <a:r>
              <a:rPr lang="en-US" sz="2000" dirty="0" err="1"/>
              <a:t>FLOWlock-nettleseren</a:t>
            </a:r>
            <a:r>
              <a:rPr lang="en-US" sz="2000" dirty="0"/>
              <a:t> </a:t>
            </a:r>
            <a:r>
              <a:rPr lang="en-US" sz="2000" dirty="0" err="1"/>
              <a:t>på</a:t>
            </a:r>
            <a:r>
              <a:rPr lang="en-US" sz="2000" dirty="0"/>
              <a:t> </a:t>
            </a:r>
            <a:r>
              <a:rPr lang="en-US" sz="2000" dirty="0" err="1"/>
              <a:t>høyre</a:t>
            </a:r>
            <a:r>
              <a:rPr lang="en-US" sz="2000" dirty="0"/>
              <a:t> side.</a:t>
            </a:r>
          </a:p>
          <a:p>
            <a:endParaRPr lang="en-US" sz="2000" dirty="0"/>
          </a:p>
        </p:txBody>
      </p:sp>
      <p:sp>
        <p:nvSpPr>
          <p:cNvPr id="4" name="Slide Number Placeholder 3"/>
          <p:cNvSpPr>
            <a:spLocks noGrp="1"/>
          </p:cNvSpPr>
          <p:nvPr>
            <p:ph type="sldNum" sz="quarter" idx="12"/>
          </p:nvPr>
        </p:nvSpPr>
        <p:spPr/>
        <p:txBody>
          <a:bodyPr/>
          <a:lstStyle/>
          <a:p>
            <a:fld id="{3FA4DDC8-1D0B-4B83-8CF0-4F24D54506BB}" type="slidenum">
              <a:rPr lang="nb-NO" smtClean="0"/>
              <a:pPr/>
              <a:t>37</a:t>
            </a:fld>
            <a:endParaRPr lang="nb-NO"/>
          </a:p>
        </p:txBody>
      </p:sp>
    </p:spTree>
    <p:extLst>
      <p:ext uri="{BB962C8B-B14F-4D97-AF65-F5344CB8AC3E}">
        <p14:creationId xmlns:p14="http://schemas.microsoft.com/office/powerpoint/2010/main" val="2780018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FCE-0A7C-4D7C-A2F9-F7F5C9091A9E}"/>
              </a:ext>
            </a:extLst>
          </p:cNvPr>
          <p:cNvSpPr>
            <a:spLocks noGrp="1"/>
          </p:cNvSpPr>
          <p:nvPr>
            <p:ph type="title"/>
          </p:nvPr>
        </p:nvSpPr>
        <p:spPr/>
        <p:txBody>
          <a:bodyPr/>
          <a:lstStyle/>
          <a:p>
            <a:r>
              <a:rPr lang="nb-NO" dirty="0"/>
              <a:t>Øving med demo-</a:t>
            </a:r>
            <a:r>
              <a:rPr lang="nb-NO" dirty="0" err="1"/>
              <a:t>flower</a:t>
            </a:r>
            <a:endParaRPr lang="en-US" dirty="0"/>
          </a:p>
        </p:txBody>
      </p:sp>
      <p:sp>
        <p:nvSpPr>
          <p:cNvPr id="4" name="Slide Number Placeholder 3">
            <a:extLst>
              <a:ext uri="{FF2B5EF4-FFF2-40B4-BE49-F238E27FC236}">
                <a16:creationId xmlns:a16="http://schemas.microsoft.com/office/drawing/2014/main" id="{3ABBA257-B94C-48A3-A03D-808B0F08E9CF}"/>
              </a:ext>
            </a:extLst>
          </p:cNvPr>
          <p:cNvSpPr>
            <a:spLocks noGrp="1"/>
          </p:cNvSpPr>
          <p:nvPr>
            <p:ph type="sldNum" sz="quarter" idx="12"/>
          </p:nvPr>
        </p:nvSpPr>
        <p:spPr/>
        <p:txBody>
          <a:bodyPr/>
          <a:lstStyle/>
          <a:p>
            <a:fld id="{3FA4DDC8-1D0B-4B83-8CF0-4F24D54506BB}" type="slidenum">
              <a:rPr lang="nb-NO" smtClean="0"/>
              <a:pPr/>
              <a:t>38</a:t>
            </a:fld>
            <a:endParaRPr lang="nb-NO"/>
          </a:p>
        </p:txBody>
      </p:sp>
      <p:pic>
        <p:nvPicPr>
          <p:cNvPr id="9" name="Content Placeholder 8">
            <a:extLst>
              <a:ext uri="{FF2B5EF4-FFF2-40B4-BE49-F238E27FC236}">
                <a16:creationId xmlns:a16="http://schemas.microsoft.com/office/drawing/2014/main" id="{42B2D666-7462-4021-AB62-B5441FC0AD34}"/>
              </a:ext>
            </a:extLst>
          </p:cNvPr>
          <p:cNvPicPr>
            <a:picLocks noGrp="1" noChangeAspect="1"/>
          </p:cNvPicPr>
          <p:nvPr>
            <p:ph idx="1"/>
          </p:nvPr>
        </p:nvPicPr>
        <p:blipFill>
          <a:blip r:embed="rId2"/>
          <a:stretch>
            <a:fillRect/>
          </a:stretch>
        </p:blipFill>
        <p:spPr>
          <a:xfrm>
            <a:off x="359314" y="2566034"/>
            <a:ext cx="9449650" cy="2281397"/>
          </a:xfrm>
          <a:prstGeom prst="rect">
            <a:avLst/>
          </a:prstGeom>
        </p:spPr>
      </p:pic>
    </p:spTree>
    <p:extLst>
      <p:ext uri="{BB962C8B-B14F-4D97-AF65-F5344CB8AC3E}">
        <p14:creationId xmlns:p14="http://schemas.microsoft.com/office/powerpoint/2010/main" val="58779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486726-3E05-4C63-ABA4-C2C0FE17B124}"/>
              </a:ext>
            </a:extLst>
          </p:cNvPr>
          <p:cNvSpPr>
            <a:spLocks noGrp="1"/>
          </p:cNvSpPr>
          <p:nvPr>
            <p:ph type="sldNum" sz="quarter" idx="12"/>
          </p:nvPr>
        </p:nvSpPr>
        <p:spPr/>
        <p:txBody>
          <a:bodyPr/>
          <a:lstStyle/>
          <a:p>
            <a:fld id="{3FA4DDC8-1D0B-4B83-8CF0-4F24D54506BB}" type="slidenum">
              <a:rPr lang="nb-NO" smtClean="0"/>
              <a:pPr/>
              <a:t>39</a:t>
            </a:fld>
            <a:endParaRPr lang="nb-NO"/>
          </a:p>
        </p:txBody>
      </p:sp>
      <p:pic>
        <p:nvPicPr>
          <p:cNvPr id="8" name="Content Placeholder 7">
            <a:extLst>
              <a:ext uri="{FF2B5EF4-FFF2-40B4-BE49-F238E27FC236}">
                <a16:creationId xmlns:a16="http://schemas.microsoft.com/office/drawing/2014/main" id="{51D6580E-524C-4B13-BEB9-8008D1D6A1A3}"/>
              </a:ext>
            </a:extLst>
          </p:cNvPr>
          <p:cNvPicPr>
            <a:picLocks noGrp="1" noChangeAspect="1"/>
          </p:cNvPicPr>
          <p:nvPr>
            <p:ph idx="1"/>
          </p:nvPr>
        </p:nvPicPr>
        <p:blipFill>
          <a:blip r:embed="rId2"/>
          <a:stretch>
            <a:fillRect/>
          </a:stretch>
        </p:blipFill>
        <p:spPr>
          <a:xfrm>
            <a:off x="624529" y="1266031"/>
            <a:ext cx="8736443" cy="5257799"/>
          </a:xfrm>
          <a:prstGeom prst="rect">
            <a:avLst/>
          </a:prstGeom>
        </p:spPr>
      </p:pic>
    </p:spTree>
    <p:extLst>
      <p:ext uri="{BB962C8B-B14F-4D97-AF65-F5344CB8AC3E}">
        <p14:creationId xmlns:p14="http://schemas.microsoft.com/office/powerpoint/2010/main" val="228930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84587" y="540271"/>
            <a:ext cx="7620408" cy="778881"/>
          </a:xfrm>
        </p:spPr>
        <p:txBody>
          <a:bodyPr/>
          <a:lstStyle/>
          <a:p>
            <a:pPr eaLnBrk="1" hangingPunct="1"/>
            <a:r>
              <a:rPr lang="nb-NO" altLang="nb-NO" sz="3100"/>
              <a:t>Eksamenssemester</a:t>
            </a:r>
            <a:r>
              <a:rPr lang="nb-NO" altLang="nb-NO" sz="2600">
                <a:latin typeface="Verdana" pitchFamily="34" charset="0"/>
              </a:rPr>
              <a:t>	</a:t>
            </a:r>
          </a:p>
        </p:txBody>
      </p:sp>
      <p:sp>
        <p:nvSpPr>
          <p:cNvPr id="10243" name="Rectangle 3"/>
          <p:cNvSpPr>
            <a:spLocks noGrp="1" noChangeArrowheads="1"/>
          </p:cNvSpPr>
          <p:nvPr>
            <p:ph idx="1"/>
          </p:nvPr>
        </p:nvSpPr>
        <p:spPr>
          <a:xfrm>
            <a:off x="540098" y="1836415"/>
            <a:ext cx="8917908" cy="5159862"/>
          </a:xfrm>
        </p:spPr>
        <p:txBody>
          <a:bodyPr/>
          <a:lstStyle/>
          <a:p>
            <a:pPr marL="197485" indent="-197485">
              <a:lnSpc>
                <a:spcPct val="80000"/>
              </a:lnSpc>
            </a:pPr>
            <a:endParaRPr lang="nb-NO" altLang="nb-NO" sz="2500" dirty="0">
              <a:cs typeface="Arial"/>
            </a:endParaRPr>
          </a:p>
          <a:p>
            <a:pPr marL="197485" indent="-197485">
              <a:lnSpc>
                <a:spcPct val="100000"/>
              </a:lnSpc>
            </a:pPr>
            <a:r>
              <a:rPr lang="nb-NO" altLang="nb-NO" sz="2500" dirty="0"/>
              <a:t>Skriftlige, individuelle eksamener i bachelorstudiet avholdes normalt hvert semester (obligatoriske emner)</a:t>
            </a:r>
            <a:endParaRPr lang="nb-NO" altLang="nb-NO" sz="2500" dirty="0">
              <a:cs typeface="Arial"/>
            </a:endParaRPr>
          </a:p>
          <a:p>
            <a:pPr marL="197485" indent="-197485">
              <a:lnSpc>
                <a:spcPct val="80000"/>
              </a:lnSpc>
            </a:pPr>
            <a:endParaRPr lang="nb-NO" altLang="nb-NO" sz="2500" dirty="0">
              <a:cs typeface="Arial"/>
            </a:endParaRPr>
          </a:p>
          <a:p>
            <a:pPr marL="197485" indent="-197485">
              <a:lnSpc>
                <a:spcPct val="80000"/>
              </a:lnSpc>
            </a:pPr>
            <a:r>
              <a:rPr lang="nb-NO" altLang="nb-NO" sz="2500" dirty="0"/>
              <a:t>F</a:t>
            </a:r>
            <a:r>
              <a:rPr lang="en-US" altLang="nb-NO" sz="2500" dirty="0" err="1"/>
              <a:t>orutsetning</a:t>
            </a:r>
            <a:r>
              <a:rPr lang="en-US" altLang="nb-NO" sz="2500" dirty="0"/>
              <a:t> for </a:t>
            </a:r>
            <a:r>
              <a:rPr lang="en-US" altLang="nb-NO" sz="2500" dirty="0" err="1"/>
              <a:t>adgang</a:t>
            </a:r>
            <a:r>
              <a:rPr lang="en-US" altLang="nb-NO" sz="2500" dirty="0"/>
              <a:t> </a:t>
            </a:r>
            <a:r>
              <a:rPr lang="en-US" altLang="nb-NO" sz="2500" dirty="0" err="1"/>
              <a:t>til</a:t>
            </a:r>
            <a:r>
              <a:rPr lang="en-US" altLang="nb-NO" sz="2500" dirty="0"/>
              <a:t> </a:t>
            </a:r>
            <a:r>
              <a:rPr lang="en-US" altLang="nb-NO" sz="2500" dirty="0" err="1"/>
              <a:t>eksamen</a:t>
            </a:r>
            <a:r>
              <a:rPr lang="en-US" altLang="nb-NO" sz="2500" dirty="0"/>
              <a:t> </a:t>
            </a:r>
            <a:r>
              <a:rPr lang="en-US" altLang="nb-NO" sz="2500" dirty="0" err="1"/>
              <a:t>i</a:t>
            </a:r>
            <a:r>
              <a:rPr lang="en-US" altLang="nb-NO" sz="2500" dirty="0"/>
              <a:t> </a:t>
            </a:r>
            <a:r>
              <a:rPr lang="en-US" altLang="nb-NO" sz="2500" dirty="0" err="1"/>
              <a:t>semestre</a:t>
            </a:r>
            <a:r>
              <a:rPr lang="en-US" altLang="nb-NO" sz="2500" dirty="0"/>
              <a:t> der </a:t>
            </a:r>
            <a:r>
              <a:rPr lang="en-US" altLang="nb-NO" sz="2500" dirty="0" err="1"/>
              <a:t>emnet</a:t>
            </a:r>
            <a:r>
              <a:rPr lang="en-US" altLang="nb-NO" sz="2500" dirty="0"/>
              <a:t> </a:t>
            </a:r>
            <a:r>
              <a:rPr lang="en-US" altLang="nb-NO" sz="2500" dirty="0" err="1"/>
              <a:t>ikke</a:t>
            </a:r>
            <a:r>
              <a:rPr lang="en-US" altLang="nb-NO" sz="2500" dirty="0"/>
              <a:t> </a:t>
            </a:r>
            <a:r>
              <a:rPr lang="en-US" altLang="nb-NO" sz="2500" dirty="0" err="1"/>
              <a:t>undervises</a:t>
            </a:r>
            <a:r>
              <a:rPr lang="en-US" altLang="nb-NO" sz="2500" dirty="0"/>
              <a:t>, er </a:t>
            </a:r>
            <a:r>
              <a:rPr lang="en-US" altLang="nb-NO" sz="2500" dirty="0" err="1"/>
              <a:t>godkjent</a:t>
            </a:r>
            <a:r>
              <a:rPr lang="en-US" altLang="nb-NO" sz="2500" dirty="0"/>
              <a:t> </a:t>
            </a:r>
            <a:r>
              <a:rPr lang="en-US" altLang="nb-NO" sz="2500" dirty="0" err="1"/>
              <a:t>obligatorisk</a:t>
            </a:r>
            <a:r>
              <a:rPr lang="en-US" altLang="nb-NO" sz="2500" dirty="0"/>
              <a:t> </a:t>
            </a:r>
            <a:r>
              <a:rPr lang="en-US" altLang="nb-NO" sz="2500" dirty="0" err="1"/>
              <a:t>aktivitet</a:t>
            </a:r>
            <a:endParaRPr lang="en-US" altLang="nb-NO" sz="2500" dirty="0">
              <a:cs typeface="Arial"/>
            </a:endParaRPr>
          </a:p>
          <a:p>
            <a:pPr marL="197485" indent="-197485">
              <a:lnSpc>
                <a:spcPct val="80000"/>
              </a:lnSpc>
            </a:pPr>
            <a:endParaRPr lang="nb-NO" altLang="nb-NO" sz="2500" dirty="0">
              <a:cs typeface="Arial"/>
            </a:endParaRPr>
          </a:p>
          <a:p>
            <a:pPr marL="197485" indent="-197485">
              <a:lnSpc>
                <a:spcPct val="80000"/>
              </a:lnSpc>
            </a:pPr>
            <a:r>
              <a:rPr lang="nb-NO" altLang="nb-NO" sz="2500" dirty="0"/>
              <a:t>For masteremnene tilbys eksamen kun i de semestrene emnet undervises</a:t>
            </a:r>
            <a:endParaRPr lang="nb-NO" altLang="nb-NO" sz="2500" dirty="0">
              <a:cs typeface="Arial"/>
            </a:endParaRPr>
          </a:p>
          <a:p>
            <a:pPr marL="197485" indent="-197485">
              <a:lnSpc>
                <a:spcPct val="80000"/>
              </a:lnSpc>
            </a:pPr>
            <a:endParaRPr lang="en-US" altLang="nb-NO" sz="2500" dirty="0">
              <a:cs typeface="Arial"/>
            </a:endParaRPr>
          </a:p>
          <a:p>
            <a:pPr marL="197485" indent="-197485">
              <a:lnSpc>
                <a:spcPct val="80000"/>
              </a:lnSpc>
            </a:pPr>
            <a:r>
              <a:rPr lang="en-US" altLang="nb-NO" sz="2500" dirty="0" err="1"/>
              <a:t>Obligatorisk</a:t>
            </a:r>
            <a:r>
              <a:rPr lang="en-US" altLang="nb-NO" sz="2500" dirty="0"/>
              <a:t> </a:t>
            </a:r>
            <a:r>
              <a:rPr lang="en-US" altLang="nb-NO" sz="2500" dirty="0" err="1"/>
              <a:t>aktivitet</a:t>
            </a:r>
            <a:r>
              <a:rPr lang="en-US" altLang="nb-NO" sz="2500" dirty="0"/>
              <a:t> </a:t>
            </a:r>
            <a:r>
              <a:rPr lang="en-US" altLang="nb-NO" sz="2500" dirty="0" err="1"/>
              <a:t>oppnås</a:t>
            </a:r>
            <a:r>
              <a:rPr lang="en-US" altLang="nb-NO" sz="2500" dirty="0"/>
              <a:t> </a:t>
            </a:r>
            <a:r>
              <a:rPr lang="en-US" altLang="nb-NO" sz="2500" dirty="0" err="1"/>
              <a:t>kun</a:t>
            </a:r>
            <a:r>
              <a:rPr lang="en-US" altLang="nb-NO" sz="2500" dirty="0"/>
              <a:t> </a:t>
            </a:r>
            <a:r>
              <a:rPr lang="en-US" altLang="nb-NO" sz="2500" dirty="0" err="1"/>
              <a:t>når</a:t>
            </a:r>
            <a:r>
              <a:rPr lang="en-US" altLang="nb-NO" sz="2500" dirty="0"/>
              <a:t> </a:t>
            </a:r>
            <a:r>
              <a:rPr lang="en-US" altLang="nb-NO" sz="2500" dirty="0" err="1"/>
              <a:t>emnet</a:t>
            </a:r>
            <a:r>
              <a:rPr lang="en-US" altLang="nb-NO" sz="2500" dirty="0"/>
              <a:t> </a:t>
            </a:r>
            <a:r>
              <a:rPr lang="en-US" altLang="nb-NO" sz="2500" dirty="0" err="1"/>
              <a:t>undervises</a:t>
            </a:r>
            <a:endParaRPr lang="en-US" altLang="nb-NO" sz="2500" dirty="0">
              <a:cs typeface="Arial"/>
            </a:endParaRPr>
          </a:p>
          <a:p>
            <a:pPr marL="197485" indent="-197485">
              <a:lnSpc>
                <a:spcPct val="80000"/>
              </a:lnSpc>
            </a:pPr>
            <a:endParaRPr lang="en-US" altLang="nb-NO" sz="2500" dirty="0">
              <a:cs typeface="Arial"/>
            </a:endParaRPr>
          </a:p>
          <a:p>
            <a:pPr marL="197485" indent="-197485">
              <a:lnSpc>
                <a:spcPct val="80000"/>
              </a:lnSpc>
            </a:pPr>
            <a:r>
              <a:rPr lang="en-US" altLang="nb-NO" sz="2500" dirty="0" err="1"/>
              <a:t>Oppnådd</a:t>
            </a:r>
            <a:r>
              <a:rPr lang="en-US" altLang="nb-NO" sz="2500" dirty="0"/>
              <a:t> </a:t>
            </a:r>
            <a:r>
              <a:rPr lang="en-US" altLang="nb-NO" sz="2500" dirty="0" err="1"/>
              <a:t>obligatorisk</a:t>
            </a:r>
            <a:r>
              <a:rPr lang="en-US" altLang="nb-NO" sz="2500" dirty="0"/>
              <a:t> </a:t>
            </a:r>
            <a:r>
              <a:rPr lang="en-US" altLang="nb-NO" sz="2500" dirty="0" err="1"/>
              <a:t>aktivitet</a:t>
            </a:r>
            <a:r>
              <a:rPr lang="en-US" altLang="nb-NO" sz="2500" dirty="0"/>
              <a:t> er </a:t>
            </a:r>
            <a:r>
              <a:rPr lang="en-US" altLang="nb-NO" sz="2500" dirty="0" err="1"/>
              <a:t>gyldig</a:t>
            </a:r>
            <a:r>
              <a:rPr lang="en-US" altLang="nb-NO" sz="2500" dirty="0"/>
              <a:t> </a:t>
            </a:r>
            <a:r>
              <a:rPr lang="en-US" altLang="nb-NO" sz="2500" dirty="0" err="1"/>
              <a:t>inntil</a:t>
            </a:r>
            <a:r>
              <a:rPr lang="en-US" altLang="nb-NO" sz="2500" dirty="0"/>
              <a:t> </a:t>
            </a:r>
            <a:r>
              <a:rPr lang="en-US" altLang="nb-NO" sz="2500" dirty="0" err="1"/>
              <a:t>kravene</a:t>
            </a:r>
            <a:r>
              <a:rPr lang="en-US" altLang="nb-NO" sz="2500" dirty="0"/>
              <a:t> </a:t>
            </a:r>
            <a:r>
              <a:rPr lang="en-US" altLang="nb-NO" sz="2500" dirty="0" err="1"/>
              <a:t>endres</a:t>
            </a:r>
            <a:r>
              <a:rPr lang="en-US" altLang="nb-NO" sz="2500" dirty="0"/>
              <a:t>, </a:t>
            </a:r>
            <a:r>
              <a:rPr lang="en-US" altLang="nb-NO" sz="2500" dirty="0" err="1"/>
              <a:t>eller</a:t>
            </a:r>
            <a:r>
              <a:rPr lang="en-US" altLang="nb-NO" sz="2500" dirty="0"/>
              <a:t> </a:t>
            </a:r>
            <a:r>
              <a:rPr lang="en-US" altLang="nb-NO" sz="2500" dirty="0" err="1"/>
              <a:t>annet</a:t>
            </a:r>
            <a:r>
              <a:rPr lang="en-US" altLang="nb-NO" sz="2500" dirty="0"/>
              <a:t> </a:t>
            </a:r>
            <a:r>
              <a:rPr lang="en-US" altLang="nb-NO" sz="2500" dirty="0" err="1"/>
              <a:t>oppgis</a:t>
            </a:r>
            <a:r>
              <a:rPr lang="en-US" altLang="nb-NO" sz="2500" dirty="0"/>
              <a:t> </a:t>
            </a:r>
            <a:r>
              <a:rPr lang="en-US" altLang="nb-NO" sz="2500" dirty="0" err="1"/>
              <a:t>i</a:t>
            </a:r>
            <a:r>
              <a:rPr lang="en-US" altLang="nb-NO" sz="2500" dirty="0"/>
              <a:t> </a:t>
            </a:r>
            <a:r>
              <a:rPr lang="en-US" altLang="nb-NO" sz="2500" dirty="0" err="1"/>
              <a:t>emnebeskrivelsen</a:t>
            </a:r>
            <a:r>
              <a:rPr lang="en-US" altLang="nb-NO" sz="2500" dirty="0"/>
              <a:t> </a:t>
            </a:r>
            <a:endParaRPr lang="en-US" altLang="nb-NO" sz="2500" dirty="0">
              <a:cs typeface="Arial"/>
            </a:endParaRPr>
          </a:p>
          <a:p>
            <a:pPr marL="197485" indent="-197485" eaLnBrk="1" hangingPunct="1">
              <a:lnSpc>
                <a:spcPct val="80000"/>
              </a:lnSpc>
              <a:buFont typeface="Symbol"/>
              <a:buChar char="Þ"/>
            </a:pPr>
            <a:endParaRPr lang="en-US" altLang="nb-NO" sz="2600" dirty="0">
              <a:cs typeface="Arial"/>
            </a:endParaRPr>
          </a:p>
        </p:txBody>
      </p:sp>
    </p:spTree>
    <p:extLst>
      <p:ext uri="{BB962C8B-B14F-4D97-AF65-F5344CB8AC3E}">
        <p14:creationId xmlns:p14="http://schemas.microsoft.com/office/powerpoint/2010/main" val="312826554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57E69-AB33-4336-A94E-DDA35458E1A7}"/>
              </a:ext>
            </a:extLst>
          </p:cNvPr>
          <p:cNvSpPr>
            <a:spLocks noGrp="1"/>
          </p:cNvSpPr>
          <p:nvPr>
            <p:ph type="title"/>
          </p:nvPr>
        </p:nvSpPr>
        <p:spPr/>
        <p:txBody>
          <a:bodyPr/>
          <a:lstStyle/>
          <a:p>
            <a:r>
              <a:rPr lang="nb-NO" dirty="0" err="1"/>
              <a:t>FLOWlock</a:t>
            </a:r>
            <a:endParaRPr lang="en-US" dirty="0"/>
          </a:p>
        </p:txBody>
      </p:sp>
      <p:sp>
        <p:nvSpPr>
          <p:cNvPr id="4" name="Slide Number Placeholder 3">
            <a:extLst>
              <a:ext uri="{FF2B5EF4-FFF2-40B4-BE49-F238E27FC236}">
                <a16:creationId xmlns:a16="http://schemas.microsoft.com/office/drawing/2014/main" id="{76430F6D-6683-4AE2-9101-2799D94B9171}"/>
              </a:ext>
            </a:extLst>
          </p:cNvPr>
          <p:cNvSpPr>
            <a:spLocks noGrp="1"/>
          </p:cNvSpPr>
          <p:nvPr>
            <p:ph type="sldNum" sz="quarter" idx="12"/>
          </p:nvPr>
        </p:nvSpPr>
        <p:spPr/>
        <p:txBody>
          <a:bodyPr/>
          <a:lstStyle/>
          <a:p>
            <a:fld id="{3FA4DDC8-1D0B-4B83-8CF0-4F24D54506BB}" type="slidenum">
              <a:rPr lang="nb-NO" smtClean="0"/>
              <a:pPr/>
              <a:t>40</a:t>
            </a:fld>
            <a:endParaRPr lang="nb-NO"/>
          </a:p>
        </p:txBody>
      </p:sp>
      <p:pic>
        <p:nvPicPr>
          <p:cNvPr id="8" name="Content Placeholder 7">
            <a:extLst>
              <a:ext uri="{FF2B5EF4-FFF2-40B4-BE49-F238E27FC236}">
                <a16:creationId xmlns:a16="http://schemas.microsoft.com/office/drawing/2014/main" id="{ED00FC12-A83B-4514-9B20-D72F140F57EE}"/>
              </a:ext>
            </a:extLst>
          </p:cNvPr>
          <p:cNvPicPr>
            <a:picLocks noGrp="1" noChangeAspect="1"/>
          </p:cNvPicPr>
          <p:nvPr>
            <p:ph idx="1"/>
          </p:nvPr>
        </p:nvPicPr>
        <p:blipFill>
          <a:blip r:embed="rId2"/>
          <a:stretch>
            <a:fillRect/>
          </a:stretch>
        </p:blipFill>
        <p:spPr>
          <a:xfrm>
            <a:off x="359728" y="2060795"/>
            <a:ext cx="9527607" cy="3396236"/>
          </a:xfrm>
          <a:prstGeom prst="rect">
            <a:avLst/>
          </a:prstGeom>
        </p:spPr>
      </p:pic>
      <p:sp>
        <p:nvSpPr>
          <p:cNvPr id="9" name="TextBox 8">
            <a:extLst>
              <a:ext uri="{FF2B5EF4-FFF2-40B4-BE49-F238E27FC236}">
                <a16:creationId xmlns:a16="http://schemas.microsoft.com/office/drawing/2014/main" id="{456520E0-0C2D-4236-8FF7-BFB52BF03E2C}"/>
              </a:ext>
            </a:extLst>
          </p:cNvPr>
          <p:cNvSpPr txBox="1"/>
          <p:nvPr/>
        </p:nvSpPr>
        <p:spPr>
          <a:xfrm>
            <a:off x="615370" y="1438027"/>
            <a:ext cx="8123024" cy="400110"/>
          </a:xfrm>
          <a:prstGeom prst="rect">
            <a:avLst/>
          </a:prstGeom>
          <a:noFill/>
        </p:spPr>
        <p:txBody>
          <a:bodyPr wrap="square" rtlCol="0">
            <a:spAutoFit/>
          </a:bodyPr>
          <a:lstStyle/>
          <a:p>
            <a:r>
              <a:rPr lang="en-US" dirty="0" err="1">
                <a:solidFill>
                  <a:schemeClr val="tx1">
                    <a:lumMod val="75000"/>
                    <a:lumOff val="25000"/>
                  </a:schemeClr>
                </a:solidFill>
              </a:rPr>
              <a:t>Tekstredigering</a:t>
            </a:r>
            <a:endParaRPr lang="en-US" dirty="0">
              <a:solidFill>
                <a:schemeClr val="tx1">
                  <a:lumMod val="75000"/>
                  <a:lumOff val="25000"/>
                </a:schemeClr>
              </a:solidFill>
            </a:endParaRPr>
          </a:p>
        </p:txBody>
      </p:sp>
      <p:sp>
        <p:nvSpPr>
          <p:cNvPr id="11" name="TextBox 10">
            <a:extLst>
              <a:ext uri="{FF2B5EF4-FFF2-40B4-BE49-F238E27FC236}">
                <a16:creationId xmlns:a16="http://schemas.microsoft.com/office/drawing/2014/main" id="{BB18C768-2E0D-4D2D-B522-E5AD7B9C2B18}"/>
              </a:ext>
            </a:extLst>
          </p:cNvPr>
          <p:cNvSpPr txBox="1"/>
          <p:nvPr/>
        </p:nvSpPr>
        <p:spPr>
          <a:xfrm>
            <a:off x="359728" y="5600015"/>
            <a:ext cx="8533105" cy="646331"/>
          </a:xfrm>
          <a:prstGeom prst="rect">
            <a:avLst/>
          </a:prstGeom>
          <a:noFill/>
        </p:spPr>
        <p:txBody>
          <a:bodyPr wrap="none" rtlCol="0">
            <a:spAutoFit/>
          </a:bodyPr>
          <a:lstStyle/>
          <a:p>
            <a:r>
              <a:rPr lang="en-US" sz="1800" dirty="0">
                <a:solidFill>
                  <a:srgbClr val="FF0000"/>
                </a:solidFill>
              </a:rPr>
              <a:t>NB! </a:t>
            </a:r>
            <a:r>
              <a:rPr lang="en-US" sz="1800" dirty="0" err="1">
                <a:solidFill>
                  <a:srgbClr val="FF0000"/>
                </a:solidFill>
              </a:rPr>
              <a:t>Besvarelsen</a:t>
            </a:r>
            <a:r>
              <a:rPr lang="en-US" sz="1800" dirty="0">
                <a:solidFill>
                  <a:srgbClr val="FF0000"/>
                </a:solidFill>
              </a:rPr>
              <a:t> </a:t>
            </a:r>
            <a:r>
              <a:rPr lang="en-US" sz="1800" dirty="0" err="1">
                <a:solidFill>
                  <a:srgbClr val="FF0000"/>
                </a:solidFill>
              </a:rPr>
              <a:t>konverteres</a:t>
            </a:r>
            <a:r>
              <a:rPr lang="en-US" sz="1800" dirty="0">
                <a:solidFill>
                  <a:srgbClr val="FF0000"/>
                </a:solidFill>
              </a:rPr>
              <a:t> </a:t>
            </a:r>
            <a:r>
              <a:rPr lang="en-US" sz="1800" dirty="0" err="1">
                <a:solidFill>
                  <a:srgbClr val="FF0000"/>
                </a:solidFill>
              </a:rPr>
              <a:t>til</a:t>
            </a:r>
            <a:r>
              <a:rPr lang="en-US" sz="1800" dirty="0">
                <a:solidFill>
                  <a:srgbClr val="FF0000"/>
                </a:solidFill>
              </a:rPr>
              <a:t> PDF </a:t>
            </a:r>
            <a:r>
              <a:rPr lang="en-US" sz="1800" dirty="0" err="1">
                <a:solidFill>
                  <a:srgbClr val="FF0000"/>
                </a:solidFill>
              </a:rPr>
              <a:t>etter</a:t>
            </a:r>
            <a:r>
              <a:rPr lang="en-US" sz="1800" dirty="0">
                <a:solidFill>
                  <a:srgbClr val="FF0000"/>
                </a:solidFill>
              </a:rPr>
              <a:t> </a:t>
            </a:r>
            <a:r>
              <a:rPr lang="en-US" sz="1800" dirty="0" err="1">
                <a:solidFill>
                  <a:srgbClr val="FF0000"/>
                </a:solidFill>
              </a:rPr>
              <a:t>innlevering</a:t>
            </a:r>
            <a:r>
              <a:rPr lang="en-US" sz="1800" dirty="0">
                <a:solidFill>
                  <a:srgbClr val="FF0000"/>
                </a:solidFill>
              </a:rPr>
              <a:t>, </a:t>
            </a:r>
            <a:r>
              <a:rPr lang="en-US" sz="1800" dirty="0" err="1">
                <a:solidFill>
                  <a:srgbClr val="FF0000"/>
                </a:solidFill>
              </a:rPr>
              <a:t>og</a:t>
            </a:r>
            <a:r>
              <a:rPr lang="en-US" sz="1800" dirty="0">
                <a:solidFill>
                  <a:srgbClr val="FF0000"/>
                </a:solidFill>
              </a:rPr>
              <a:t> </a:t>
            </a:r>
            <a:r>
              <a:rPr lang="en-US" sz="1800" dirty="0" err="1">
                <a:solidFill>
                  <a:srgbClr val="FF0000"/>
                </a:solidFill>
              </a:rPr>
              <a:t>linjeskift</a:t>
            </a:r>
            <a:r>
              <a:rPr lang="en-US" sz="1800" dirty="0">
                <a:solidFill>
                  <a:srgbClr val="FF0000"/>
                </a:solidFill>
              </a:rPr>
              <a:t> </a:t>
            </a:r>
            <a:r>
              <a:rPr lang="en-US" sz="1800" dirty="0" err="1">
                <a:solidFill>
                  <a:srgbClr val="FF0000"/>
                </a:solidFill>
              </a:rPr>
              <a:t>kan</a:t>
            </a:r>
            <a:r>
              <a:rPr lang="en-US" sz="1800" dirty="0">
                <a:solidFill>
                  <a:srgbClr val="FF0000"/>
                </a:solidFill>
              </a:rPr>
              <a:t> </a:t>
            </a:r>
            <a:r>
              <a:rPr lang="en-US" sz="1800" dirty="0" err="1">
                <a:solidFill>
                  <a:srgbClr val="FF0000"/>
                </a:solidFill>
              </a:rPr>
              <a:t>bli</a:t>
            </a:r>
            <a:r>
              <a:rPr lang="en-US" sz="1800" dirty="0">
                <a:solidFill>
                  <a:srgbClr val="FF0000"/>
                </a:solidFill>
              </a:rPr>
              <a:t> </a:t>
            </a:r>
            <a:r>
              <a:rPr lang="en-US" sz="1800" dirty="0" err="1">
                <a:solidFill>
                  <a:srgbClr val="FF0000"/>
                </a:solidFill>
              </a:rPr>
              <a:t>endret</a:t>
            </a:r>
            <a:r>
              <a:rPr lang="en-US" sz="1800" dirty="0">
                <a:solidFill>
                  <a:srgbClr val="FF0000"/>
                </a:solidFill>
              </a:rPr>
              <a:t>.</a:t>
            </a:r>
          </a:p>
          <a:p>
            <a:r>
              <a:rPr lang="en-US" sz="1800" dirty="0" err="1">
                <a:solidFill>
                  <a:srgbClr val="FF0000"/>
                </a:solidFill>
              </a:rPr>
              <a:t>Hvis</a:t>
            </a:r>
            <a:r>
              <a:rPr lang="en-US" sz="1800" dirty="0">
                <a:solidFill>
                  <a:srgbClr val="FF0000"/>
                </a:solidFill>
              </a:rPr>
              <a:t> </a:t>
            </a:r>
            <a:r>
              <a:rPr lang="en-US" sz="1800" dirty="0" err="1">
                <a:solidFill>
                  <a:srgbClr val="FF0000"/>
                </a:solidFill>
              </a:rPr>
              <a:t>dette</a:t>
            </a:r>
            <a:r>
              <a:rPr lang="en-US" sz="1800" dirty="0">
                <a:solidFill>
                  <a:srgbClr val="FF0000"/>
                </a:solidFill>
              </a:rPr>
              <a:t> </a:t>
            </a:r>
            <a:r>
              <a:rPr lang="en-US" sz="1800" dirty="0" err="1">
                <a:solidFill>
                  <a:srgbClr val="FF0000"/>
                </a:solidFill>
              </a:rPr>
              <a:t>har</a:t>
            </a:r>
            <a:r>
              <a:rPr lang="en-US" sz="1800" dirty="0">
                <a:solidFill>
                  <a:srgbClr val="FF0000"/>
                </a:solidFill>
              </a:rPr>
              <a:t> </a:t>
            </a:r>
            <a:r>
              <a:rPr lang="en-US" sz="1800" dirty="0" err="1">
                <a:solidFill>
                  <a:srgbClr val="FF0000"/>
                </a:solidFill>
              </a:rPr>
              <a:t>betydning</a:t>
            </a:r>
            <a:r>
              <a:rPr lang="en-US" sz="1800" dirty="0">
                <a:solidFill>
                  <a:srgbClr val="FF0000"/>
                </a:solidFill>
              </a:rPr>
              <a:t> for </a:t>
            </a:r>
            <a:r>
              <a:rPr lang="en-US" sz="1800" dirty="0" err="1">
                <a:solidFill>
                  <a:srgbClr val="FF0000"/>
                </a:solidFill>
              </a:rPr>
              <a:t>besvarelsen</a:t>
            </a:r>
            <a:r>
              <a:rPr lang="en-US" sz="1800" dirty="0">
                <a:solidFill>
                  <a:srgbClr val="FF0000"/>
                </a:solidFill>
              </a:rPr>
              <a:t> (</a:t>
            </a:r>
            <a:r>
              <a:rPr lang="en-US" sz="1800" dirty="0" err="1">
                <a:solidFill>
                  <a:srgbClr val="FF0000"/>
                </a:solidFill>
              </a:rPr>
              <a:t>f.eks</a:t>
            </a:r>
            <a:r>
              <a:rPr lang="en-US" sz="1800" dirty="0">
                <a:solidFill>
                  <a:srgbClr val="FF0000"/>
                </a:solidFill>
              </a:rPr>
              <a:t>. </a:t>
            </a:r>
            <a:r>
              <a:rPr lang="en-US" sz="1800" dirty="0" err="1">
                <a:solidFill>
                  <a:srgbClr val="FF0000"/>
                </a:solidFill>
              </a:rPr>
              <a:t>revisjon</a:t>
            </a:r>
            <a:r>
              <a:rPr lang="en-US" sz="1800" dirty="0">
                <a:solidFill>
                  <a:srgbClr val="FF0000"/>
                </a:solidFill>
              </a:rPr>
              <a:t>), bruk </a:t>
            </a:r>
            <a:r>
              <a:rPr lang="en-US" sz="1800" dirty="0" err="1">
                <a:solidFill>
                  <a:srgbClr val="FF0000"/>
                </a:solidFill>
              </a:rPr>
              <a:t>tabeller</a:t>
            </a:r>
            <a:r>
              <a:rPr lang="en-US" sz="1800" dirty="0">
                <a:solidFill>
                  <a:srgbClr val="FF0000"/>
                </a:solidFill>
              </a:rPr>
              <a:t> </a:t>
            </a:r>
            <a:r>
              <a:rPr lang="en-US" sz="1800" dirty="0" err="1">
                <a:solidFill>
                  <a:srgbClr val="FF0000"/>
                </a:solidFill>
              </a:rPr>
              <a:t>ved</a:t>
            </a:r>
            <a:r>
              <a:rPr lang="en-US" sz="1800" dirty="0">
                <a:solidFill>
                  <a:srgbClr val="FF0000"/>
                </a:solidFill>
              </a:rPr>
              <a:t> </a:t>
            </a:r>
            <a:r>
              <a:rPr lang="en-US" sz="1800" dirty="0" err="1">
                <a:solidFill>
                  <a:srgbClr val="FF0000"/>
                </a:solidFill>
              </a:rPr>
              <a:t>behov</a:t>
            </a:r>
            <a:r>
              <a:rPr lang="en-US" sz="1800" dirty="0">
                <a:solidFill>
                  <a:srgbClr val="FF0000"/>
                </a:solidFill>
              </a:rPr>
              <a:t>!</a:t>
            </a:r>
          </a:p>
        </p:txBody>
      </p:sp>
    </p:spTree>
    <p:extLst>
      <p:ext uri="{BB962C8B-B14F-4D97-AF65-F5344CB8AC3E}">
        <p14:creationId xmlns:p14="http://schemas.microsoft.com/office/powerpoint/2010/main" val="1336058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91CD-F28A-4437-9843-E81AF4812C10}"/>
              </a:ext>
            </a:extLst>
          </p:cNvPr>
          <p:cNvSpPr>
            <a:spLocks noGrp="1"/>
          </p:cNvSpPr>
          <p:nvPr>
            <p:ph type="title"/>
          </p:nvPr>
        </p:nvSpPr>
        <p:spPr/>
        <p:txBody>
          <a:bodyPr/>
          <a:lstStyle/>
          <a:p>
            <a:r>
              <a:rPr lang="nb-NO" dirty="0"/>
              <a:t>Navigasjon</a:t>
            </a:r>
            <a:endParaRPr lang="en-US" dirty="0"/>
          </a:p>
        </p:txBody>
      </p:sp>
      <p:sp>
        <p:nvSpPr>
          <p:cNvPr id="4" name="Slide Number Placeholder 3">
            <a:extLst>
              <a:ext uri="{FF2B5EF4-FFF2-40B4-BE49-F238E27FC236}">
                <a16:creationId xmlns:a16="http://schemas.microsoft.com/office/drawing/2014/main" id="{28A4580C-E47C-4CEC-BDB8-52950DD8EF31}"/>
              </a:ext>
            </a:extLst>
          </p:cNvPr>
          <p:cNvSpPr>
            <a:spLocks noGrp="1"/>
          </p:cNvSpPr>
          <p:nvPr>
            <p:ph type="sldNum" sz="quarter" idx="12"/>
          </p:nvPr>
        </p:nvSpPr>
        <p:spPr/>
        <p:txBody>
          <a:bodyPr/>
          <a:lstStyle/>
          <a:p>
            <a:fld id="{3FA4DDC8-1D0B-4B83-8CF0-4F24D54506BB}" type="slidenum">
              <a:rPr lang="nb-NO" smtClean="0"/>
              <a:pPr/>
              <a:t>41</a:t>
            </a:fld>
            <a:endParaRPr lang="nb-NO"/>
          </a:p>
        </p:txBody>
      </p:sp>
      <p:pic>
        <p:nvPicPr>
          <p:cNvPr id="9" name="Content Placeholder 8">
            <a:extLst>
              <a:ext uri="{FF2B5EF4-FFF2-40B4-BE49-F238E27FC236}">
                <a16:creationId xmlns:a16="http://schemas.microsoft.com/office/drawing/2014/main" id="{2F8F79CA-B3CD-49A9-BF1B-F4366412DDE2}"/>
              </a:ext>
            </a:extLst>
          </p:cNvPr>
          <p:cNvPicPr>
            <a:picLocks noGrp="1" noChangeAspect="1"/>
          </p:cNvPicPr>
          <p:nvPr>
            <p:ph idx="1"/>
          </p:nvPr>
        </p:nvPicPr>
        <p:blipFill>
          <a:blip r:embed="rId2"/>
          <a:stretch>
            <a:fillRect/>
          </a:stretch>
        </p:blipFill>
        <p:spPr>
          <a:xfrm>
            <a:off x="2185194" y="1472712"/>
            <a:ext cx="5714999" cy="5351421"/>
          </a:xfrm>
          <a:prstGeom prst="rect">
            <a:avLst/>
          </a:prstGeom>
        </p:spPr>
      </p:pic>
    </p:spTree>
    <p:extLst>
      <p:ext uri="{BB962C8B-B14F-4D97-AF65-F5344CB8AC3E}">
        <p14:creationId xmlns:p14="http://schemas.microsoft.com/office/powerpoint/2010/main" val="3516090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F38D-610C-4F4C-9186-46595BCD4C43}"/>
              </a:ext>
            </a:extLst>
          </p:cNvPr>
          <p:cNvSpPr>
            <a:spLocks noGrp="1"/>
          </p:cNvSpPr>
          <p:nvPr>
            <p:ph type="title"/>
          </p:nvPr>
        </p:nvSpPr>
        <p:spPr/>
        <p:txBody>
          <a:bodyPr/>
          <a:lstStyle/>
          <a:p>
            <a:r>
              <a:rPr lang="en-US" dirty="0" err="1"/>
              <a:t>Versjoner</a:t>
            </a:r>
            <a:endParaRPr lang="en-US" dirty="0"/>
          </a:p>
        </p:txBody>
      </p:sp>
      <p:sp>
        <p:nvSpPr>
          <p:cNvPr id="4" name="Slide Number Placeholder 3">
            <a:extLst>
              <a:ext uri="{FF2B5EF4-FFF2-40B4-BE49-F238E27FC236}">
                <a16:creationId xmlns:a16="http://schemas.microsoft.com/office/drawing/2014/main" id="{908AA2DB-EC3A-41E7-A36D-AAACBB2801FD}"/>
              </a:ext>
            </a:extLst>
          </p:cNvPr>
          <p:cNvSpPr>
            <a:spLocks noGrp="1"/>
          </p:cNvSpPr>
          <p:nvPr>
            <p:ph type="sldNum" sz="quarter" idx="12"/>
          </p:nvPr>
        </p:nvSpPr>
        <p:spPr/>
        <p:txBody>
          <a:bodyPr/>
          <a:lstStyle/>
          <a:p>
            <a:fld id="{3FA4DDC8-1D0B-4B83-8CF0-4F24D54506BB}" type="slidenum">
              <a:rPr lang="nb-NO" smtClean="0"/>
              <a:pPr/>
              <a:t>42</a:t>
            </a:fld>
            <a:endParaRPr lang="nb-NO"/>
          </a:p>
        </p:txBody>
      </p:sp>
      <p:pic>
        <p:nvPicPr>
          <p:cNvPr id="5" name="Content Placeholder 4">
            <a:extLst>
              <a:ext uri="{FF2B5EF4-FFF2-40B4-BE49-F238E27FC236}">
                <a16:creationId xmlns:a16="http://schemas.microsoft.com/office/drawing/2014/main" id="{76C11FD9-FCC4-4533-B34F-AA1349DE7760}"/>
              </a:ext>
            </a:extLst>
          </p:cNvPr>
          <p:cNvPicPr>
            <a:picLocks noGrp="1"/>
          </p:cNvPicPr>
          <p:nvPr>
            <p:ph idx="1"/>
          </p:nvPr>
        </p:nvPicPr>
        <p:blipFill>
          <a:blip r:embed="rId2"/>
          <a:stretch>
            <a:fillRect/>
          </a:stretch>
        </p:blipFill>
        <p:spPr>
          <a:xfrm>
            <a:off x="3099594" y="1494631"/>
            <a:ext cx="3581400" cy="5410200"/>
          </a:xfrm>
          <a:prstGeom prst="rect">
            <a:avLst/>
          </a:prstGeom>
        </p:spPr>
      </p:pic>
    </p:spTree>
    <p:extLst>
      <p:ext uri="{BB962C8B-B14F-4D97-AF65-F5344CB8AC3E}">
        <p14:creationId xmlns:p14="http://schemas.microsoft.com/office/powerpoint/2010/main" val="1352501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83D0-A985-4EDB-BE0C-F046DE09B574}"/>
              </a:ext>
            </a:extLst>
          </p:cNvPr>
          <p:cNvSpPr>
            <a:spLocks noGrp="1"/>
          </p:cNvSpPr>
          <p:nvPr>
            <p:ph type="title"/>
          </p:nvPr>
        </p:nvSpPr>
        <p:spPr/>
        <p:txBody>
          <a:bodyPr/>
          <a:lstStyle/>
          <a:p>
            <a:r>
              <a:rPr lang="en-US" dirty="0"/>
              <a:t>Appendix manager</a:t>
            </a:r>
          </a:p>
        </p:txBody>
      </p:sp>
      <p:sp>
        <p:nvSpPr>
          <p:cNvPr id="4" name="Slide Number Placeholder 3">
            <a:extLst>
              <a:ext uri="{FF2B5EF4-FFF2-40B4-BE49-F238E27FC236}">
                <a16:creationId xmlns:a16="http://schemas.microsoft.com/office/drawing/2014/main" id="{05F1516D-F343-4A57-876D-50258004340C}"/>
              </a:ext>
            </a:extLst>
          </p:cNvPr>
          <p:cNvSpPr>
            <a:spLocks noGrp="1"/>
          </p:cNvSpPr>
          <p:nvPr>
            <p:ph type="sldNum" sz="quarter" idx="12"/>
          </p:nvPr>
        </p:nvSpPr>
        <p:spPr/>
        <p:txBody>
          <a:bodyPr/>
          <a:lstStyle/>
          <a:p>
            <a:fld id="{3FA4DDC8-1D0B-4B83-8CF0-4F24D54506BB}" type="slidenum">
              <a:rPr lang="nb-NO" smtClean="0"/>
              <a:pPr/>
              <a:t>43</a:t>
            </a:fld>
            <a:endParaRPr lang="nb-NO"/>
          </a:p>
        </p:txBody>
      </p:sp>
      <p:pic>
        <p:nvPicPr>
          <p:cNvPr id="5" name="Content Placeholder 4">
            <a:extLst>
              <a:ext uri="{FF2B5EF4-FFF2-40B4-BE49-F238E27FC236}">
                <a16:creationId xmlns:a16="http://schemas.microsoft.com/office/drawing/2014/main" id="{2A7BD830-53EA-48D2-9CD3-AA60E86BE73A}"/>
              </a:ext>
            </a:extLst>
          </p:cNvPr>
          <p:cNvPicPr>
            <a:picLocks noGrp="1"/>
          </p:cNvPicPr>
          <p:nvPr>
            <p:ph idx="1"/>
          </p:nvPr>
        </p:nvPicPr>
        <p:blipFill>
          <a:blip r:embed="rId2"/>
          <a:stretch>
            <a:fillRect/>
          </a:stretch>
        </p:blipFill>
        <p:spPr>
          <a:xfrm>
            <a:off x="3315363" y="1893888"/>
            <a:ext cx="3745175" cy="4237037"/>
          </a:xfrm>
          <a:prstGeom prst="rect">
            <a:avLst/>
          </a:prstGeom>
        </p:spPr>
      </p:pic>
    </p:spTree>
    <p:extLst>
      <p:ext uri="{BB962C8B-B14F-4D97-AF65-F5344CB8AC3E}">
        <p14:creationId xmlns:p14="http://schemas.microsoft.com/office/powerpoint/2010/main" val="2759840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62D3B-9984-4C76-A3C8-10D3F034FC08}"/>
              </a:ext>
            </a:extLst>
          </p:cNvPr>
          <p:cNvSpPr>
            <a:spLocks noGrp="1"/>
          </p:cNvSpPr>
          <p:nvPr>
            <p:ph type="title"/>
          </p:nvPr>
        </p:nvSpPr>
        <p:spPr/>
        <p:txBody>
          <a:bodyPr/>
          <a:lstStyle/>
          <a:p>
            <a:r>
              <a:rPr lang="en-US" dirty="0"/>
              <a:t>Appendix manager</a:t>
            </a:r>
          </a:p>
        </p:txBody>
      </p:sp>
      <p:sp>
        <p:nvSpPr>
          <p:cNvPr id="4" name="Slide Number Placeholder 3">
            <a:extLst>
              <a:ext uri="{FF2B5EF4-FFF2-40B4-BE49-F238E27FC236}">
                <a16:creationId xmlns:a16="http://schemas.microsoft.com/office/drawing/2014/main" id="{69DBD196-3316-4D88-8009-689FFADD9492}"/>
              </a:ext>
            </a:extLst>
          </p:cNvPr>
          <p:cNvSpPr>
            <a:spLocks noGrp="1"/>
          </p:cNvSpPr>
          <p:nvPr>
            <p:ph type="sldNum" sz="quarter" idx="12"/>
          </p:nvPr>
        </p:nvSpPr>
        <p:spPr/>
        <p:txBody>
          <a:bodyPr/>
          <a:lstStyle/>
          <a:p>
            <a:fld id="{3FA4DDC8-1D0B-4B83-8CF0-4F24D54506BB}" type="slidenum">
              <a:rPr lang="nb-NO" smtClean="0"/>
              <a:pPr/>
              <a:t>44</a:t>
            </a:fld>
            <a:endParaRPr lang="nb-NO"/>
          </a:p>
        </p:txBody>
      </p:sp>
      <p:pic>
        <p:nvPicPr>
          <p:cNvPr id="5" name="Content Placeholder 4">
            <a:extLst>
              <a:ext uri="{FF2B5EF4-FFF2-40B4-BE49-F238E27FC236}">
                <a16:creationId xmlns:a16="http://schemas.microsoft.com/office/drawing/2014/main" id="{69FC114D-ECB6-4158-8D66-78E32DAD16B5}"/>
              </a:ext>
            </a:extLst>
          </p:cNvPr>
          <p:cNvPicPr>
            <a:picLocks noGrp="1"/>
          </p:cNvPicPr>
          <p:nvPr>
            <p:ph idx="1"/>
          </p:nvPr>
        </p:nvPicPr>
        <p:blipFill>
          <a:blip r:embed="rId2"/>
          <a:stretch>
            <a:fillRect/>
          </a:stretch>
        </p:blipFill>
        <p:spPr>
          <a:xfrm>
            <a:off x="737395" y="1570831"/>
            <a:ext cx="8488152" cy="4800599"/>
          </a:xfrm>
          <a:prstGeom prst="rect">
            <a:avLst/>
          </a:prstGeom>
        </p:spPr>
      </p:pic>
    </p:spTree>
    <p:extLst>
      <p:ext uri="{BB962C8B-B14F-4D97-AF65-F5344CB8AC3E}">
        <p14:creationId xmlns:p14="http://schemas.microsoft.com/office/powerpoint/2010/main" val="360494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AF52-BF1F-4212-9215-4A8899ABD616}"/>
              </a:ext>
            </a:extLst>
          </p:cNvPr>
          <p:cNvSpPr>
            <a:spLocks noGrp="1"/>
          </p:cNvSpPr>
          <p:nvPr>
            <p:ph type="title"/>
          </p:nvPr>
        </p:nvSpPr>
        <p:spPr/>
        <p:txBody>
          <a:bodyPr/>
          <a:lstStyle/>
          <a:p>
            <a:r>
              <a:rPr lang="en-US" dirty="0" err="1"/>
              <a:t>Administrer</a:t>
            </a:r>
            <a:r>
              <a:rPr lang="en-US" dirty="0"/>
              <a:t> </a:t>
            </a:r>
            <a:r>
              <a:rPr lang="en-US" dirty="0" err="1"/>
              <a:t>vedlegg</a:t>
            </a:r>
            <a:endParaRPr lang="en-US" dirty="0"/>
          </a:p>
        </p:txBody>
      </p:sp>
      <p:pic>
        <p:nvPicPr>
          <p:cNvPr id="9" name="Content Placeholder 8">
            <a:extLst>
              <a:ext uri="{FF2B5EF4-FFF2-40B4-BE49-F238E27FC236}">
                <a16:creationId xmlns:a16="http://schemas.microsoft.com/office/drawing/2014/main" id="{F7CD5168-CE0A-4D7A-AD35-9E8C23170E4F}"/>
              </a:ext>
            </a:extLst>
          </p:cNvPr>
          <p:cNvPicPr>
            <a:picLocks noGrp="1" noChangeAspect="1"/>
          </p:cNvPicPr>
          <p:nvPr>
            <p:ph idx="1"/>
          </p:nvPr>
        </p:nvPicPr>
        <p:blipFill>
          <a:blip r:embed="rId2"/>
          <a:stretch>
            <a:fillRect/>
          </a:stretch>
        </p:blipFill>
        <p:spPr>
          <a:xfrm>
            <a:off x="965994" y="1570831"/>
            <a:ext cx="6873094" cy="4684425"/>
          </a:xfrm>
          <a:prstGeom prst="rect">
            <a:avLst/>
          </a:prstGeom>
        </p:spPr>
      </p:pic>
      <p:sp>
        <p:nvSpPr>
          <p:cNvPr id="4" name="Slide Number Placeholder 3">
            <a:extLst>
              <a:ext uri="{FF2B5EF4-FFF2-40B4-BE49-F238E27FC236}">
                <a16:creationId xmlns:a16="http://schemas.microsoft.com/office/drawing/2014/main" id="{953637B9-0CCE-4B45-8853-B268B7F7B2CC}"/>
              </a:ext>
            </a:extLst>
          </p:cNvPr>
          <p:cNvSpPr>
            <a:spLocks noGrp="1"/>
          </p:cNvSpPr>
          <p:nvPr>
            <p:ph type="sldNum" sz="quarter" idx="12"/>
          </p:nvPr>
        </p:nvSpPr>
        <p:spPr/>
        <p:txBody>
          <a:bodyPr/>
          <a:lstStyle/>
          <a:p>
            <a:fld id="{3FA4DDC8-1D0B-4B83-8CF0-4F24D54506BB}" type="slidenum">
              <a:rPr lang="nb-NO" smtClean="0"/>
              <a:pPr/>
              <a:t>45</a:t>
            </a:fld>
            <a:endParaRPr lang="nb-NO"/>
          </a:p>
        </p:txBody>
      </p:sp>
    </p:spTree>
    <p:extLst>
      <p:ext uri="{BB962C8B-B14F-4D97-AF65-F5344CB8AC3E}">
        <p14:creationId xmlns:p14="http://schemas.microsoft.com/office/powerpoint/2010/main" val="3354553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7999-B175-4C7F-9C0D-5981C9AD1A86}"/>
              </a:ext>
            </a:extLst>
          </p:cNvPr>
          <p:cNvSpPr>
            <a:spLocks noGrp="1"/>
          </p:cNvSpPr>
          <p:nvPr>
            <p:ph type="title"/>
          </p:nvPr>
        </p:nvSpPr>
        <p:spPr/>
        <p:txBody>
          <a:bodyPr/>
          <a:lstStyle/>
          <a:p>
            <a:r>
              <a:rPr lang="en-US" dirty="0" err="1"/>
              <a:t>Administrer</a:t>
            </a:r>
            <a:r>
              <a:rPr lang="en-US" dirty="0"/>
              <a:t> </a:t>
            </a:r>
            <a:r>
              <a:rPr lang="en-US" dirty="0" err="1"/>
              <a:t>vedlegg</a:t>
            </a:r>
            <a:endParaRPr lang="en-US" dirty="0"/>
          </a:p>
        </p:txBody>
      </p:sp>
      <p:sp>
        <p:nvSpPr>
          <p:cNvPr id="3" name="Content Placeholder 2">
            <a:extLst>
              <a:ext uri="{FF2B5EF4-FFF2-40B4-BE49-F238E27FC236}">
                <a16:creationId xmlns:a16="http://schemas.microsoft.com/office/drawing/2014/main" id="{1B0D632A-294E-4186-B882-22F9EFA0DC10}"/>
              </a:ext>
            </a:extLst>
          </p:cNvPr>
          <p:cNvSpPr>
            <a:spLocks noGrp="1"/>
          </p:cNvSpPr>
          <p:nvPr>
            <p:ph idx="1"/>
          </p:nvPr>
        </p:nvSpPr>
        <p:spPr/>
        <p:txBody>
          <a:bodyPr/>
          <a:lstStyle/>
          <a:p>
            <a:r>
              <a:rPr lang="en-US" dirty="0" err="1"/>
              <a:t>Klikk</a:t>
            </a:r>
            <a:r>
              <a:rPr lang="en-US" dirty="0"/>
              <a:t> </a:t>
            </a:r>
            <a:r>
              <a:rPr lang="en-US" i="1" dirty="0" err="1"/>
              <a:t>administrer</a:t>
            </a:r>
            <a:r>
              <a:rPr lang="en-US" i="1" dirty="0"/>
              <a:t> </a:t>
            </a:r>
            <a:r>
              <a:rPr lang="en-US" i="1" dirty="0" err="1"/>
              <a:t>vedlegg</a:t>
            </a:r>
            <a:r>
              <a:rPr lang="en-US" dirty="0"/>
              <a:t> for å </a:t>
            </a:r>
            <a:r>
              <a:rPr lang="en-US" dirty="0" err="1"/>
              <a:t>legge</a:t>
            </a:r>
            <a:r>
              <a:rPr lang="en-US" dirty="0"/>
              <a:t> </a:t>
            </a:r>
            <a:r>
              <a:rPr lang="en-US" dirty="0" err="1"/>
              <a:t>til</a:t>
            </a:r>
            <a:r>
              <a:rPr lang="en-US" dirty="0"/>
              <a:t> </a:t>
            </a:r>
            <a:r>
              <a:rPr lang="en-US" dirty="0" err="1"/>
              <a:t>vedlegg</a:t>
            </a:r>
            <a:r>
              <a:rPr lang="en-US" dirty="0"/>
              <a:t> </a:t>
            </a:r>
            <a:r>
              <a:rPr lang="en-US" dirty="0" err="1"/>
              <a:t>til</a:t>
            </a:r>
            <a:r>
              <a:rPr lang="en-US" dirty="0"/>
              <a:t> et </a:t>
            </a:r>
            <a:r>
              <a:rPr lang="en-US" dirty="0" err="1"/>
              <a:t>spørsmål</a:t>
            </a:r>
            <a:endParaRPr lang="en-US" dirty="0"/>
          </a:p>
        </p:txBody>
      </p:sp>
      <p:sp>
        <p:nvSpPr>
          <p:cNvPr id="4" name="Slide Number Placeholder 3">
            <a:extLst>
              <a:ext uri="{FF2B5EF4-FFF2-40B4-BE49-F238E27FC236}">
                <a16:creationId xmlns:a16="http://schemas.microsoft.com/office/drawing/2014/main" id="{3274DA61-8197-47A1-9936-461B8074F0D4}"/>
              </a:ext>
            </a:extLst>
          </p:cNvPr>
          <p:cNvSpPr>
            <a:spLocks noGrp="1"/>
          </p:cNvSpPr>
          <p:nvPr>
            <p:ph type="sldNum" sz="quarter" idx="12"/>
          </p:nvPr>
        </p:nvSpPr>
        <p:spPr/>
        <p:txBody>
          <a:bodyPr/>
          <a:lstStyle/>
          <a:p>
            <a:fld id="{3FA4DDC8-1D0B-4B83-8CF0-4F24D54506BB}" type="slidenum">
              <a:rPr lang="nb-NO" smtClean="0"/>
              <a:pPr/>
              <a:t>46</a:t>
            </a:fld>
            <a:endParaRPr lang="nb-NO"/>
          </a:p>
        </p:txBody>
      </p:sp>
      <p:pic>
        <p:nvPicPr>
          <p:cNvPr id="15" name="Picture 14" descr="Screenshot_2019-03-01_at_16.02.22.png">
            <a:extLst>
              <a:ext uri="{FF2B5EF4-FFF2-40B4-BE49-F238E27FC236}">
                <a16:creationId xmlns:a16="http://schemas.microsoft.com/office/drawing/2014/main" id="{7B5AE455-161E-45DF-AD62-E8192C5D69C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1726" y="3334225"/>
            <a:ext cx="9145736" cy="1360806"/>
          </a:xfrm>
          <a:prstGeom prst="rect">
            <a:avLst/>
          </a:prstGeom>
          <a:noFill/>
          <a:ln>
            <a:noFill/>
          </a:ln>
        </p:spPr>
      </p:pic>
    </p:spTree>
    <p:extLst>
      <p:ext uri="{BB962C8B-B14F-4D97-AF65-F5344CB8AC3E}">
        <p14:creationId xmlns:p14="http://schemas.microsoft.com/office/powerpoint/2010/main" val="1221705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7999-B175-4C7F-9C0D-5981C9AD1A86}"/>
              </a:ext>
            </a:extLst>
          </p:cNvPr>
          <p:cNvSpPr>
            <a:spLocks noGrp="1"/>
          </p:cNvSpPr>
          <p:nvPr>
            <p:ph type="title"/>
          </p:nvPr>
        </p:nvSpPr>
        <p:spPr/>
        <p:txBody>
          <a:bodyPr/>
          <a:lstStyle/>
          <a:p>
            <a:r>
              <a:rPr lang="en-US" dirty="0"/>
              <a:t>Appendix manager</a:t>
            </a:r>
          </a:p>
        </p:txBody>
      </p:sp>
      <p:sp>
        <p:nvSpPr>
          <p:cNvPr id="3" name="Content Placeholder 2">
            <a:extLst>
              <a:ext uri="{FF2B5EF4-FFF2-40B4-BE49-F238E27FC236}">
                <a16:creationId xmlns:a16="http://schemas.microsoft.com/office/drawing/2014/main" id="{1B0D632A-294E-4186-B882-22F9EFA0DC10}"/>
              </a:ext>
            </a:extLst>
          </p:cNvPr>
          <p:cNvSpPr>
            <a:spLocks noGrp="1"/>
          </p:cNvSpPr>
          <p:nvPr>
            <p:ph idx="1"/>
          </p:nvPr>
        </p:nvSpPr>
        <p:spPr/>
        <p:txBody>
          <a:bodyPr/>
          <a:lstStyle/>
          <a:p>
            <a:r>
              <a:rPr lang="en-US" dirty="0"/>
              <a:t>I </a:t>
            </a:r>
            <a:r>
              <a:rPr lang="en-US" dirty="0" err="1"/>
              <a:t>vedleggsmodulen</a:t>
            </a:r>
            <a:r>
              <a:rPr lang="en-US" dirty="0"/>
              <a:t> ser du </a:t>
            </a:r>
            <a:r>
              <a:rPr lang="en-US" dirty="0" err="1"/>
              <a:t>hvilken</a:t>
            </a:r>
            <a:r>
              <a:rPr lang="en-US" dirty="0"/>
              <a:t> </a:t>
            </a:r>
            <a:r>
              <a:rPr lang="en-US" dirty="0" err="1"/>
              <a:t>seksjon</a:t>
            </a:r>
            <a:r>
              <a:rPr lang="en-US" dirty="0"/>
              <a:t> </a:t>
            </a:r>
            <a:r>
              <a:rPr lang="en-US" dirty="0" err="1"/>
              <a:t>som</a:t>
            </a:r>
            <a:r>
              <a:rPr lang="en-US" dirty="0"/>
              <a:t> er </a:t>
            </a:r>
            <a:r>
              <a:rPr lang="en-US" dirty="0" err="1"/>
              <a:t>valgt</a:t>
            </a:r>
            <a:endParaRPr lang="en-US" dirty="0"/>
          </a:p>
        </p:txBody>
      </p:sp>
      <p:sp>
        <p:nvSpPr>
          <p:cNvPr id="4" name="Slide Number Placeholder 3">
            <a:extLst>
              <a:ext uri="{FF2B5EF4-FFF2-40B4-BE49-F238E27FC236}">
                <a16:creationId xmlns:a16="http://schemas.microsoft.com/office/drawing/2014/main" id="{3274DA61-8197-47A1-9936-461B8074F0D4}"/>
              </a:ext>
            </a:extLst>
          </p:cNvPr>
          <p:cNvSpPr>
            <a:spLocks noGrp="1"/>
          </p:cNvSpPr>
          <p:nvPr>
            <p:ph type="sldNum" sz="quarter" idx="12"/>
          </p:nvPr>
        </p:nvSpPr>
        <p:spPr/>
        <p:txBody>
          <a:bodyPr/>
          <a:lstStyle/>
          <a:p>
            <a:fld id="{3FA4DDC8-1D0B-4B83-8CF0-4F24D54506BB}" type="slidenum">
              <a:rPr lang="nb-NO" smtClean="0"/>
              <a:pPr/>
              <a:t>47</a:t>
            </a:fld>
            <a:endParaRPr lang="nb-NO"/>
          </a:p>
        </p:txBody>
      </p:sp>
      <p:pic>
        <p:nvPicPr>
          <p:cNvPr id="6" name="Picture 5" descr="Screenshot_2019-03-01_at_16.03.17.png">
            <a:extLst>
              <a:ext uri="{FF2B5EF4-FFF2-40B4-BE49-F238E27FC236}">
                <a16:creationId xmlns:a16="http://schemas.microsoft.com/office/drawing/2014/main" id="{FC954181-A1A3-4A13-A8C7-09BA2F8ED7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99594" y="2485231"/>
            <a:ext cx="2393315" cy="3975735"/>
          </a:xfrm>
          <a:prstGeom prst="rect">
            <a:avLst/>
          </a:prstGeom>
          <a:noFill/>
          <a:ln>
            <a:noFill/>
          </a:ln>
        </p:spPr>
      </p:pic>
    </p:spTree>
    <p:extLst>
      <p:ext uri="{BB962C8B-B14F-4D97-AF65-F5344CB8AC3E}">
        <p14:creationId xmlns:p14="http://schemas.microsoft.com/office/powerpoint/2010/main" val="2514075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7999-B175-4C7F-9C0D-5981C9AD1A86}"/>
              </a:ext>
            </a:extLst>
          </p:cNvPr>
          <p:cNvSpPr>
            <a:spLocks noGrp="1"/>
          </p:cNvSpPr>
          <p:nvPr>
            <p:ph type="title"/>
          </p:nvPr>
        </p:nvSpPr>
        <p:spPr/>
        <p:txBody>
          <a:bodyPr/>
          <a:lstStyle/>
          <a:p>
            <a:r>
              <a:rPr lang="en-US" dirty="0"/>
              <a:t>Appendix manager</a:t>
            </a:r>
          </a:p>
        </p:txBody>
      </p:sp>
      <p:sp>
        <p:nvSpPr>
          <p:cNvPr id="3" name="Content Placeholder 2">
            <a:extLst>
              <a:ext uri="{FF2B5EF4-FFF2-40B4-BE49-F238E27FC236}">
                <a16:creationId xmlns:a16="http://schemas.microsoft.com/office/drawing/2014/main" id="{1B0D632A-294E-4186-B882-22F9EFA0DC10}"/>
              </a:ext>
            </a:extLst>
          </p:cNvPr>
          <p:cNvSpPr>
            <a:spLocks noGrp="1"/>
          </p:cNvSpPr>
          <p:nvPr>
            <p:ph idx="1"/>
          </p:nvPr>
        </p:nvSpPr>
        <p:spPr>
          <a:xfrm>
            <a:off x="815729" y="1570831"/>
            <a:ext cx="8778262" cy="4237730"/>
          </a:xfrm>
        </p:spPr>
        <p:txBody>
          <a:bodyPr/>
          <a:lstStyle/>
          <a:p>
            <a:r>
              <a:rPr lang="en-US" dirty="0" err="1"/>
              <a:t>Vedlegg</a:t>
            </a:r>
            <a:r>
              <a:rPr lang="en-US" dirty="0"/>
              <a:t> </a:t>
            </a:r>
            <a:r>
              <a:rPr lang="en-US" dirty="0" err="1"/>
              <a:t>kan</a:t>
            </a:r>
            <a:r>
              <a:rPr lang="en-US" dirty="0"/>
              <a:t> </a:t>
            </a:r>
            <a:r>
              <a:rPr lang="en-US" dirty="0" err="1"/>
              <a:t>forhåndsvises</a:t>
            </a:r>
            <a:r>
              <a:rPr lang="en-US" dirty="0"/>
              <a:t> </a:t>
            </a:r>
            <a:r>
              <a:rPr lang="en-US" dirty="0" err="1"/>
              <a:t>fra</a:t>
            </a:r>
            <a:r>
              <a:rPr lang="en-US" dirty="0"/>
              <a:t> </a:t>
            </a:r>
            <a:r>
              <a:rPr lang="en-US" dirty="0" err="1"/>
              <a:t>nedtrekksmenyen</a:t>
            </a:r>
            <a:r>
              <a:rPr lang="en-US" dirty="0"/>
              <a:t>:</a:t>
            </a:r>
          </a:p>
        </p:txBody>
      </p:sp>
      <p:sp>
        <p:nvSpPr>
          <p:cNvPr id="4" name="Slide Number Placeholder 3">
            <a:extLst>
              <a:ext uri="{FF2B5EF4-FFF2-40B4-BE49-F238E27FC236}">
                <a16:creationId xmlns:a16="http://schemas.microsoft.com/office/drawing/2014/main" id="{3274DA61-8197-47A1-9936-461B8074F0D4}"/>
              </a:ext>
            </a:extLst>
          </p:cNvPr>
          <p:cNvSpPr>
            <a:spLocks noGrp="1"/>
          </p:cNvSpPr>
          <p:nvPr>
            <p:ph type="sldNum" sz="quarter" idx="12"/>
          </p:nvPr>
        </p:nvSpPr>
        <p:spPr/>
        <p:txBody>
          <a:bodyPr/>
          <a:lstStyle/>
          <a:p>
            <a:fld id="{3FA4DDC8-1D0B-4B83-8CF0-4F24D54506BB}" type="slidenum">
              <a:rPr lang="nb-NO" smtClean="0"/>
              <a:pPr/>
              <a:t>48</a:t>
            </a:fld>
            <a:endParaRPr lang="nb-NO"/>
          </a:p>
        </p:txBody>
      </p:sp>
      <p:pic>
        <p:nvPicPr>
          <p:cNvPr id="9" name="Picture 8" descr="Screenshot_2019-03-01_at_16.04.31.png">
            <a:extLst>
              <a:ext uri="{FF2B5EF4-FFF2-40B4-BE49-F238E27FC236}">
                <a16:creationId xmlns:a16="http://schemas.microsoft.com/office/drawing/2014/main" id="{7107D070-B9AB-40F7-B742-4EB142BC2D1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9794" y="2561431"/>
            <a:ext cx="7239000" cy="3886200"/>
          </a:xfrm>
          <a:prstGeom prst="rect">
            <a:avLst/>
          </a:prstGeom>
          <a:noFill/>
          <a:ln>
            <a:noFill/>
          </a:ln>
        </p:spPr>
      </p:pic>
    </p:spTree>
    <p:extLst>
      <p:ext uri="{BB962C8B-B14F-4D97-AF65-F5344CB8AC3E}">
        <p14:creationId xmlns:p14="http://schemas.microsoft.com/office/powerpoint/2010/main" val="3573233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FDA3-88B6-4611-BA46-78396F58F3EA}"/>
              </a:ext>
            </a:extLst>
          </p:cNvPr>
          <p:cNvSpPr>
            <a:spLocks noGrp="1"/>
          </p:cNvSpPr>
          <p:nvPr>
            <p:ph type="title"/>
          </p:nvPr>
        </p:nvSpPr>
        <p:spPr/>
        <p:txBody>
          <a:bodyPr/>
          <a:lstStyle/>
          <a:p>
            <a:r>
              <a:rPr lang="en-US" dirty="0"/>
              <a:t>Formel-editor</a:t>
            </a:r>
          </a:p>
        </p:txBody>
      </p:sp>
      <p:sp>
        <p:nvSpPr>
          <p:cNvPr id="4" name="Slide Number Placeholder 3">
            <a:extLst>
              <a:ext uri="{FF2B5EF4-FFF2-40B4-BE49-F238E27FC236}">
                <a16:creationId xmlns:a16="http://schemas.microsoft.com/office/drawing/2014/main" id="{1D08C72E-C3EC-4351-B5C5-358D505B944A}"/>
              </a:ext>
            </a:extLst>
          </p:cNvPr>
          <p:cNvSpPr>
            <a:spLocks noGrp="1"/>
          </p:cNvSpPr>
          <p:nvPr>
            <p:ph type="sldNum" sz="quarter" idx="12"/>
          </p:nvPr>
        </p:nvSpPr>
        <p:spPr/>
        <p:txBody>
          <a:bodyPr/>
          <a:lstStyle/>
          <a:p>
            <a:fld id="{3FA4DDC8-1D0B-4B83-8CF0-4F24D54506BB}" type="slidenum">
              <a:rPr lang="nb-NO" smtClean="0"/>
              <a:pPr/>
              <a:t>49</a:t>
            </a:fld>
            <a:endParaRPr lang="nb-NO"/>
          </a:p>
        </p:txBody>
      </p:sp>
      <p:pic>
        <p:nvPicPr>
          <p:cNvPr id="5" name="Content Placeholder 4" descr="FormulaEditor.png">
            <a:hlinkClick r:id="rId2"/>
            <a:extLst>
              <a:ext uri="{FF2B5EF4-FFF2-40B4-BE49-F238E27FC236}">
                <a16:creationId xmlns:a16="http://schemas.microsoft.com/office/drawing/2014/main" id="{474FF1CC-5CFA-4BAA-BAA7-3EECDE3195B6}"/>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89794" y="1799431"/>
            <a:ext cx="8534400" cy="4572000"/>
          </a:xfrm>
          <a:prstGeom prst="rect">
            <a:avLst/>
          </a:prstGeom>
          <a:noFill/>
          <a:ln>
            <a:noFill/>
          </a:ln>
        </p:spPr>
      </p:pic>
    </p:spTree>
    <p:extLst>
      <p:ext uri="{BB962C8B-B14F-4D97-AF65-F5344CB8AC3E}">
        <p14:creationId xmlns:p14="http://schemas.microsoft.com/office/powerpoint/2010/main" val="329648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56917" y="576510"/>
            <a:ext cx="7344816" cy="778881"/>
          </a:xfrm>
        </p:spPr>
        <p:txBody>
          <a:bodyPr/>
          <a:lstStyle/>
          <a:p>
            <a:pPr eaLnBrk="1" hangingPunct="1"/>
            <a:r>
              <a:rPr lang="nb-NO" altLang="nb-NO" sz="3100"/>
              <a:t>2 forsøk per eksamen</a:t>
            </a:r>
            <a:r>
              <a:rPr lang="nb-NO" altLang="nb-NO" sz="2600">
                <a:latin typeface="Verdana" pitchFamily="34" charset="0"/>
              </a:rPr>
              <a:t>	</a:t>
            </a:r>
          </a:p>
        </p:txBody>
      </p:sp>
      <p:sp>
        <p:nvSpPr>
          <p:cNvPr id="17411" name="Rectangle 3"/>
          <p:cNvSpPr>
            <a:spLocks noGrp="1" noChangeArrowheads="1"/>
          </p:cNvSpPr>
          <p:nvPr>
            <p:ph idx="1"/>
          </p:nvPr>
        </p:nvSpPr>
        <p:spPr>
          <a:xfrm>
            <a:off x="635871" y="1614757"/>
            <a:ext cx="8841449" cy="5791220"/>
          </a:xfrm>
        </p:spPr>
        <p:txBody>
          <a:bodyPr>
            <a:noAutofit/>
          </a:bodyPr>
          <a:lstStyle/>
          <a:p>
            <a:pPr marL="197485" indent="-197485">
              <a:spcBef>
                <a:spcPts val="1200"/>
              </a:spcBef>
            </a:pPr>
            <a:endParaRPr lang="nb-NO" altLang="nb-NO" sz="2400"/>
          </a:p>
          <a:p>
            <a:pPr marL="197485" indent="-197485">
              <a:spcBef>
                <a:spcPts val="1200"/>
              </a:spcBef>
            </a:pPr>
            <a:r>
              <a:rPr lang="nb-NO" altLang="nb-NO" sz="2400"/>
              <a:t>2 forsøk på hver eksamen </a:t>
            </a:r>
            <a:br>
              <a:rPr lang="nb-NO" altLang="nb-NO" sz="2400"/>
            </a:br>
            <a:r>
              <a:rPr lang="nb-NO" altLang="nb-NO" sz="2400"/>
              <a:t>– på MRR-emner er det 3 forsøk</a:t>
            </a:r>
            <a:endParaRPr lang="nb-NO">
              <a:cs typeface="Arial"/>
            </a:endParaRPr>
          </a:p>
          <a:p>
            <a:pPr marL="0" indent="-197485">
              <a:spcBef>
                <a:spcPts val="1200"/>
              </a:spcBef>
            </a:pPr>
            <a:r>
              <a:rPr lang="nb-NO" altLang="nb-NO" sz="2400"/>
              <a:t>”Ikke møtt” på eksamen teller som forsøk </a:t>
            </a:r>
            <a:endParaRPr lang="nb-NO" altLang="nb-NO" sz="2400">
              <a:latin typeface="+mj-lt"/>
              <a:cs typeface="Arial"/>
            </a:endParaRPr>
          </a:p>
          <a:p>
            <a:pPr marL="0" lvl="3"/>
            <a:r>
              <a:rPr lang="nb-NO" altLang="nb-NO" sz="2400" i="1">
                <a:latin typeface="+mj-lt"/>
              </a:rPr>
              <a:t>Viktig at du trekker deg innen fristen, for ikke å miste et forsøk</a:t>
            </a:r>
          </a:p>
          <a:p>
            <a:pPr marL="0" indent="-197485" eaLnBrk="1" hangingPunct="1">
              <a:spcBef>
                <a:spcPts val="1200"/>
              </a:spcBef>
            </a:pPr>
            <a:r>
              <a:rPr lang="nb-NO" altLang="nb-NO" sz="2400"/>
              <a:t>Trekk under eksamen teller som et forsøk: </a:t>
            </a:r>
            <a:br>
              <a:rPr lang="nb-NO" altLang="nb-NO" sz="2400"/>
            </a:br>
            <a:r>
              <a:rPr lang="nb-NO" altLang="nb-NO" sz="2400"/>
              <a:t>- </a:t>
            </a:r>
            <a:r>
              <a:rPr lang="nb-NO" altLang="nb-NO" sz="2400" i="1">
                <a:latin typeface="+mj-lt"/>
                <a:cs typeface="Times New Roman" pitchFamily="18" charset="0"/>
              </a:rPr>
              <a:t>Skoleeksamen: Fyll ut trekkskjema før du forlater pulten</a:t>
            </a:r>
            <a:br>
              <a:rPr lang="nb-NO" altLang="nb-NO" sz="2400" i="1">
                <a:latin typeface="+mj-lt"/>
                <a:cs typeface="Times New Roman" pitchFamily="18" charset="0"/>
              </a:rPr>
            </a:br>
            <a:r>
              <a:rPr lang="nb-NO" altLang="nb-NO" sz="2400" i="1">
                <a:latin typeface="+mj-lt"/>
                <a:cs typeface="Times New Roman" pitchFamily="18" charset="0"/>
              </a:rPr>
              <a:t>- Hjemmeeksamen: Ikke lever besvarelse – ikke lever blankt </a:t>
            </a:r>
          </a:p>
          <a:p>
            <a:pPr marL="0" indent="-197485" eaLnBrk="1" hangingPunct="1">
              <a:spcBef>
                <a:spcPts val="1200"/>
              </a:spcBef>
            </a:pPr>
            <a:r>
              <a:rPr lang="nb-NO" altLang="nb-NO" sz="2400"/>
              <a:t>Gyldig fravær: Legeerklæring leveres første virkedag etter eksamen </a:t>
            </a:r>
            <a:endParaRPr lang="nb-NO" altLang="nb-NO" sz="2400">
              <a:cs typeface="Arial"/>
            </a:endParaRPr>
          </a:p>
        </p:txBody>
      </p:sp>
      <p:pic>
        <p:nvPicPr>
          <p:cNvPr id="4098" name="Picture 2">
            <a:extLst>
              <a:ext uri="{FF2B5EF4-FFF2-40B4-BE49-F238E27FC236}">
                <a16:creationId xmlns:a16="http://schemas.microsoft.com/office/drawing/2014/main" id="{19140FD0-0FFA-4900-9CEE-2D02DD9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578" y="434880"/>
            <a:ext cx="390525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3969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62D3B-9984-4C76-A3C8-10D3F034FC08}"/>
              </a:ext>
            </a:extLst>
          </p:cNvPr>
          <p:cNvSpPr>
            <a:spLocks noGrp="1"/>
          </p:cNvSpPr>
          <p:nvPr>
            <p:ph type="title"/>
          </p:nvPr>
        </p:nvSpPr>
        <p:spPr/>
        <p:txBody>
          <a:bodyPr/>
          <a:lstStyle/>
          <a:p>
            <a:r>
              <a:rPr lang="en-US" dirty="0" err="1"/>
              <a:t>Webkamera</a:t>
            </a:r>
            <a:endParaRPr lang="en-US" dirty="0"/>
          </a:p>
        </p:txBody>
      </p:sp>
      <p:sp>
        <p:nvSpPr>
          <p:cNvPr id="4" name="Slide Number Placeholder 3">
            <a:extLst>
              <a:ext uri="{FF2B5EF4-FFF2-40B4-BE49-F238E27FC236}">
                <a16:creationId xmlns:a16="http://schemas.microsoft.com/office/drawing/2014/main" id="{69DBD196-3316-4D88-8009-689FFADD9492}"/>
              </a:ext>
            </a:extLst>
          </p:cNvPr>
          <p:cNvSpPr>
            <a:spLocks noGrp="1"/>
          </p:cNvSpPr>
          <p:nvPr>
            <p:ph type="sldNum" sz="quarter" idx="12"/>
          </p:nvPr>
        </p:nvSpPr>
        <p:spPr/>
        <p:txBody>
          <a:bodyPr/>
          <a:lstStyle/>
          <a:p>
            <a:fld id="{3FA4DDC8-1D0B-4B83-8CF0-4F24D54506BB}" type="slidenum">
              <a:rPr lang="nb-NO" smtClean="0"/>
              <a:pPr/>
              <a:t>50</a:t>
            </a:fld>
            <a:endParaRPr lang="nb-NO"/>
          </a:p>
        </p:txBody>
      </p:sp>
      <p:sp>
        <p:nvSpPr>
          <p:cNvPr id="6" name="Content Placeholder 5">
            <a:extLst>
              <a:ext uri="{FF2B5EF4-FFF2-40B4-BE49-F238E27FC236}">
                <a16:creationId xmlns:a16="http://schemas.microsoft.com/office/drawing/2014/main" id="{444F1C4F-6391-476A-B5DB-35EF225A3725}"/>
              </a:ext>
            </a:extLst>
          </p:cNvPr>
          <p:cNvSpPr>
            <a:spLocks noGrp="1"/>
          </p:cNvSpPr>
          <p:nvPr>
            <p:ph idx="1"/>
          </p:nvPr>
        </p:nvSpPr>
        <p:spPr/>
        <p:txBody>
          <a:bodyPr/>
          <a:lstStyle/>
          <a:p>
            <a:r>
              <a:rPr lang="en-US" dirty="0"/>
              <a:t>Du </a:t>
            </a:r>
            <a:r>
              <a:rPr lang="en-US" dirty="0" err="1"/>
              <a:t>kan</a:t>
            </a:r>
            <a:r>
              <a:rPr lang="en-US" dirty="0"/>
              <a:t> ta </a:t>
            </a:r>
            <a:r>
              <a:rPr lang="en-US" dirty="0" err="1"/>
              <a:t>bilder</a:t>
            </a:r>
            <a:r>
              <a:rPr lang="en-US" dirty="0"/>
              <a:t> med                                   </a:t>
            </a:r>
            <a:r>
              <a:rPr lang="en-US" dirty="0" err="1"/>
              <a:t>webkamera</a:t>
            </a:r>
            <a:r>
              <a:rPr lang="en-US" dirty="0"/>
              <a:t> </a:t>
            </a:r>
            <a:r>
              <a:rPr lang="en-US" dirty="0" err="1"/>
              <a:t>og</a:t>
            </a:r>
            <a:r>
              <a:rPr lang="en-US" dirty="0"/>
              <a:t> </a:t>
            </a:r>
            <a:r>
              <a:rPr lang="en-US" dirty="0" err="1"/>
              <a:t>redigere</a:t>
            </a:r>
            <a:r>
              <a:rPr lang="en-US" dirty="0"/>
              <a:t> </a:t>
            </a:r>
            <a:r>
              <a:rPr lang="en-US" dirty="0" err="1"/>
              <a:t>disse</a:t>
            </a:r>
            <a:r>
              <a:rPr lang="en-US" dirty="0"/>
              <a:t>                                  </a:t>
            </a:r>
            <a:r>
              <a:rPr lang="en-US" dirty="0" err="1"/>
              <a:t>ved</a:t>
            </a:r>
            <a:r>
              <a:rPr lang="en-US" dirty="0"/>
              <a:t> </a:t>
            </a:r>
            <a:r>
              <a:rPr lang="en-US" dirty="0" err="1"/>
              <a:t>behov</a:t>
            </a:r>
            <a:endParaRPr lang="en-US" dirty="0"/>
          </a:p>
          <a:p>
            <a:pPr marL="0" indent="0">
              <a:buNone/>
            </a:pPr>
            <a:endParaRPr lang="en-US" dirty="0"/>
          </a:p>
        </p:txBody>
      </p:sp>
      <p:pic>
        <p:nvPicPr>
          <p:cNvPr id="7" name="Picture 6">
            <a:extLst>
              <a:ext uri="{FF2B5EF4-FFF2-40B4-BE49-F238E27FC236}">
                <a16:creationId xmlns:a16="http://schemas.microsoft.com/office/drawing/2014/main" id="{5165F6A6-423F-4C37-9E67-97EF4A951254}"/>
              </a:ext>
            </a:extLst>
          </p:cNvPr>
          <p:cNvPicPr>
            <a:picLocks noChangeAspect="1"/>
          </p:cNvPicPr>
          <p:nvPr/>
        </p:nvPicPr>
        <p:blipFill>
          <a:blip r:embed="rId2"/>
          <a:stretch>
            <a:fillRect/>
          </a:stretch>
        </p:blipFill>
        <p:spPr>
          <a:xfrm>
            <a:off x="5957905" y="2475504"/>
            <a:ext cx="3342020" cy="4067175"/>
          </a:xfrm>
          <a:prstGeom prst="rect">
            <a:avLst/>
          </a:prstGeom>
        </p:spPr>
      </p:pic>
    </p:spTree>
    <p:extLst>
      <p:ext uri="{BB962C8B-B14F-4D97-AF65-F5344CB8AC3E}">
        <p14:creationId xmlns:p14="http://schemas.microsoft.com/office/powerpoint/2010/main" val="4180854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BFBC-94B0-45BE-ADA9-09351EB53286}"/>
              </a:ext>
            </a:extLst>
          </p:cNvPr>
          <p:cNvSpPr>
            <a:spLocks noGrp="1"/>
          </p:cNvSpPr>
          <p:nvPr>
            <p:ph type="title"/>
          </p:nvPr>
        </p:nvSpPr>
        <p:spPr/>
        <p:txBody>
          <a:bodyPr/>
          <a:lstStyle/>
          <a:p>
            <a:r>
              <a:rPr lang="en-US" dirty="0"/>
              <a:t>FLOWmulti: </a:t>
            </a:r>
            <a:r>
              <a:rPr lang="en-US" dirty="0" err="1"/>
              <a:t>interaktiv</a:t>
            </a:r>
            <a:r>
              <a:rPr lang="en-US" dirty="0"/>
              <a:t> </a:t>
            </a:r>
            <a:r>
              <a:rPr lang="en-US" dirty="0" err="1"/>
              <a:t>eksamen</a:t>
            </a:r>
            <a:endParaRPr lang="en-US" dirty="0"/>
          </a:p>
        </p:txBody>
      </p:sp>
      <p:pic>
        <p:nvPicPr>
          <p:cNvPr id="5" name="Content Placeholder 4">
            <a:extLst>
              <a:ext uri="{FF2B5EF4-FFF2-40B4-BE49-F238E27FC236}">
                <a16:creationId xmlns:a16="http://schemas.microsoft.com/office/drawing/2014/main" id="{2B1F0205-4D3E-48E3-A70C-71DF08B5C360}"/>
              </a:ext>
            </a:extLst>
          </p:cNvPr>
          <p:cNvPicPr>
            <a:picLocks noGrp="1" noChangeAspect="1"/>
          </p:cNvPicPr>
          <p:nvPr>
            <p:ph idx="1"/>
          </p:nvPr>
        </p:nvPicPr>
        <p:blipFill>
          <a:blip r:embed="rId2"/>
          <a:stretch>
            <a:fillRect/>
          </a:stretch>
        </p:blipFill>
        <p:spPr>
          <a:xfrm>
            <a:off x="889793" y="1478516"/>
            <a:ext cx="8687459" cy="5121515"/>
          </a:xfrm>
          <a:prstGeom prst="rect">
            <a:avLst/>
          </a:prstGeom>
        </p:spPr>
      </p:pic>
      <p:sp>
        <p:nvSpPr>
          <p:cNvPr id="4" name="Slide Number Placeholder 3">
            <a:extLst>
              <a:ext uri="{FF2B5EF4-FFF2-40B4-BE49-F238E27FC236}">
                <a16:creationId xmlns:a16="http://schemas.microsoft.com/office/drawing/2014/main" id="{C8BB6EC4-D898-4778-A24A-1CE0C563EF5B}"/>
              </a:ext>
            </a:extLst>
          </p:cNvPr>
          <p:cNvSpPr>
            <a:spLocks noGrp="1"/>
          </p:cNvSpPr>
          <p:nvPr>
            <p:ph type="sldNum" sz="quarter" idx="12"/>
          </p:nvPr>
        </p:nvSpPr>
        <p:spPr/>
        <p:txBody>
          <a:bodyPr/>
          <a:lstStyle/>
          <a:p>
            <a:fld id="{3FA4DDC8-1D0B-4B83-8CF0-4F24D54506BB}" type="slidenum">
              <a:rPr lang="nb-NO" smtClean="0"/>
              <a:pPr/>
              <a:t>51</a:t>
            </a:fld>
            <a:endParaRPr lang="nb-NO"/>
          </a:p>
        </p:txBody>
      </p:sp>
    </p:spTree>
    <p:extLst>
      <p:ext uri="{BB962C8B-B14F-4D97-AF65-F5344CB8AC3E}">
        <p14:creationId xmlns:p14="http://schemas.microsoft.com/office/powerpoint/2010/main" val="312035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1B7B-99D1-4E94-BF5F-F015F6155618}"/>
              </a:ext>
            </a:extLst>
          </p:cNvPr>
          <p:cNvSpPr>
            <a:spLocks noGrp="1"/>
          </p:cNvSpPr>
          <p:nvPr>
            <p:ph type="title"/>
          </p:nvPr>
        </p:nvSpPr>
        <p:spPr/>
        <p:txBody>
          <a:bodyPr/>
          <a:lstStyle/>
          <a:p>
            <a:r>
              <a:rPr lang="en-US" dirty="0" err="1"/>
              <a:t>FLOWmulti</a:t>
            </a:r>
            <a:r>
              <a:rPr lang="en-US" dirty="0"/>
              <a:t>: </a:t>
            </a:r>
            <a:r>
              <a:rPr lang="en-US" dirty="0" err="1"/>
              <a:t>interaktiv</a:t>
            </a:r>
            <a:r>
              <a:rPr lang="en-US" dirty="0"/>
              <a:t> </a:t>
            </a:r>
            <a:r>
              <a:rPr lang="en-US" dirty="0" err="1"/>
              <a:t>eksamen</a:t>
            </a:r>
            <a:endParaRPr lang="en-US" dirty="0"/>
          </a:p>
        </p:txBody>
      </p:sp>
      <p:pic>
        <p:nvPicPr>
          <p:cNvPr id="5" name="Content Placeholder 4">
            <a:extLst>
              <a:ext uri="{FF2B5EF4-FFF2-40B4-BE49-F238E27FC236}">
                <a16:creationId xmlns:a16="http://schemas.microsoft.com/office/drawing/2014/main" id="{C5AADE1D-1DA0-4339-9FD3-FEB0CF77C3BD}"/>
              </a:ext>
            </a:extLst>
          </p:cNvPr>
          <p:cNvPicPr>
            <a:picLocks noGrp="1" noChangeAspect="1"/>
          </p:cNvPicPr>
          <p:nvPr>
            <p:ph idx="1"/>
          </p:nvPr>
        </p:nvPicPr>
        <p:blipFill>
          <a:blip r:embed="rId2"/>
          <a:stretch>
            <a:fillRect/>
          </a:stretch>
        </p:blipFill>
        <p:spPr>
          <a:xfrm>
            <a:off x="889793" y="1457187"/>
            <a:ext cx="6324601" cy="3759925"/>
          </a:xfrm>
          <a:prstGeom prst="rect">
            <a:avLst/>
          </a:prstGeom>
        </p:spPr>
      </p:pic>
      <p:sp>
        <p:nvSpPr>
          <p:cNvPr id="4" name="Slide Number Placeholder 3">
            <a:extLst>
              <a:ext uri="{FF2B5EF4-FFF2-40B4-BE49-F238E27FC236}">
                <a16:creationId xmlns:a16="http://schemas.microsoft.com/office/drawing/2014/main" id="{C80BC9E4-9366-4D40-8AA6-2B94A7F9ED92}"/>
              </a:ext>
            </a:extLst>
          </p:cNvPr>
          <p:cNvSpPr>
            <a:spLocks noGrp="1"/>
          </p:cNvSpPr>
          <p:nvPr>
            <p:ph type="sldNum" sz="quarter" idx="12"/>
          </p:nvPr>
        </p:nvSpPr>
        <p:spPr/>
        <p:txBody>
          <a:bodyPr/>
          <a:lstStyle/>
          <a:p>
            <a:fld id="{3FA4DDC8-1D0B-4B83-8CF0-4F24D54506BB}" type="slidenum">
              <a:rPr lang="nb-NO" smtClean="0"/>
              <a:pPr/>
              <a:t>52</a:t>
            </a:fld>
            <a:endParaRPr lang="nb-NO"/>
          </a:p>
        </p:txBody>
      </p:sp>
      <p:sp>
        <p:nvSpPr>
          <p:cNvPr id="6" name="TextBox 5">
            <a:extLst>
              <a:ext uri="{FF2B5EF4-FFF2-40B4-BE49-F238E27FC236}">
                <a16:creationId xmlns:a16="http://schemas.microsoft.com/office/drawing/2014/main" id="{CFE0D5A8-7B8B-4448-8B8D-583EAB2AE0DD}"/>
              </a:ext>
            </a:extLst>
          </p:cNvPr>
          <p:cNvSpPr txBox="1"/>
          <p:nvPr/>
        </p:nvSpPr>
        <p:spPr>
          <a:xfrm>
            <a:off x="506883" y="5415652"/>
            <a:ext cx="8764911" cy="1287532"/>
          </a:xfrm>
          <a:prstGeom prst="rect">
            <a:avLst/>
          </a:prstGeom>
          <a:noFill/>
        </p:spPr>
        <p:txBody>
          <a:bodyPr wrap="square" rtlCol="0">
            <a:spAutoFit/>
          </a:bodyPr>
          <a:lstStyle/>
          <a:p>
            <a:pPr>
              <a:lnSpc>
                <a:spcPct val="150000"/>
              </a:lnSpc>
            </a:pPr>
            <a:r>
              <a:rPr lang="en-US" sz="1800" dirty="0"/>
              <a:t>1. </a:t>
            </a:r>
            <a:r>
              <a:rPr lang="en-US" sz="1800" dirty="0" err="1"/>
              <a:t>Navigering</a:t>
            </a:r>
            <a:r>
              <a:rPr lang="en-US" sz="1800" dirty="0"/>
              <a:t> </a:t>
            </a:r>
            <a:r>
              <a:rPr lang="en-US" sz="1800" dirty="0" err="1"/>
              <a:t>frem</a:t>
            </a:r>
            <a:r>
              <a:rPr lang="en-US" sz="1800" dirty="0"/>
              <a:t> </a:t>
            </a:r>
            <a:r>
              <a:rPr lang="en-US" sz="1800" dirty="0" err="1"/>
              <a:t>og</a:t>
            </a:r>
            <a:r>
              <a:rPr lang="en-US" sz="1800" dirty="0"/>
              <a:t> </a:t>
            </a:r>
            <a:r>
              <a:rPr lang="en-US" sz="1800" dirty="0" err="1"/>
              <a:t>tilbake</a:t>
            </a:r>
            <a:r>
              <a:rPr lang="en-US" sz="1800" dirty="0"/>
              <a:t> </a:t>
            </a:r>
            <a:r>
              <a:rPr lang="en-US" sz="1800" dirty="0" err="1"/>
              <a:t>i</a:t>
            </a:r>
            <a:r>
              <a:rPr lang="en-US" sz="1800" dirty="0"/>
              <a:t> </a:t>
            </a:r>
            <a:r>
              <a:rPr lang="en-US" sz="1800" dirty="0" err="1"/>
              <a:t>skjemaet</a:t>
            </a:r>
            <a:endParaRPr lang="en-US" sz="1800" dirty="0"/>
          </a:p>
          <a:p>
            <a:pPr>
              <a:lnSpc>
                <a:spcPct val="150000"/>
              </a:lnSpc>
            </a:pPr>
            <a:r>
              <a:rPr lang="en-US" sz="1800" dirty="0"/>
              <a:t>2. </a:t>
            </a:r>
            <a:r>
              <a:rPr lang="en-US" sz="1800" dirty="0" err="1"/>
              <a:t>Gjeldende</a:t>
            </a:r>
            <a:r>
              <a:rPr lang="en-US" sz="1800" dirty="0"/>
              <a:t> </a:t>
            </a:r>
            <a:r>
              <a:rPr lang="en-US" sz="1800" dirty="0" err="1"/>
              <a:t>seksjon</a:t>
            </a:r>
            <a:r>
              <a:rPr lang="en-US" sz="1800" dirty="0"/>
              <a:t>. </a:t>
            </a:r>
            <a:r>
              <a:rPr lang="en-US" sz="1800" dirty="0" err="1"/>
              <a:t>En</a:t>
            </a:r>
            <a:r>
              <a:rPr lang="en-US" sz="1800" dirty="0"/>
              <a:t> </a:t>
            </a:r>
            <a:r>
              <a:rPr lang="en-US" sz="1800" dirty="0" err="1"/>
              <a:t>seksjon</a:t>
            </a:r>
            <a:r>
              <a:rPr lang="en-US" sz="1800" dirty="0"/>
              <a:t> </a:t>
            </a:r>
            <a:r>
              <a:rPr lang="en-US" sz="1800" dirty="0" err="1"/>
              <a:t>kan</a:t>
            </a:r>
            <a:r>
              <a:rPr lang="en-US" sz="1800" dirty="0"/>
              <a:t> ha </a:t>
            </a:r>
            <a:r>
              <a:rPr lang="en-US" sz="1800" dirty="0" err="1"/>
              <a:t>flere</a:t>
            </a:r>
            <a:r>
              <a:rPr lang="en-US" sz="1800" dirty="0"/>
              <a:t> </a:t>
            </a:r>
            <a:r>
              <a:rPr lang="en-US" sz="1800" dirty="0" err="1"/>
              <a:t>spørsmål</a:t>
            </a:r>
            <a:endParaRPr lang="en-US" sz="1800" dirty="0"/>
          </a:p>
          <a:p>
            <a:pPr>
              <a:lnSpc>
                <a:spcPct val="150000"/>
              </a:lnSpc>
            </a:pPr>
            <a:r>
              <a:rPr lang="en-US" sz="1800" dirty="0"/>
              <a:t>3. </a:t>
            </a:r>
            <a:r>
              <a:rPr lang="en-US" sz="1800" dirty="0" err="1"/>
              <a:t>Annoteringsverktøy</a:t>
            </a:r>
            <a:r>
              <a:rPr lang="en-US" sz="1800" dirty="0"/>
              <a:t> </a:t>
            </a:r>
            <a:r>
              <a:rPr lang="en-US" sz="1800" dirty="0" err="1"/>
              <a:t>og</a:t>
            </a:r>
            <a:r>
              <a:rPr lang="en-US" sz="1800" dirty="0"/>
              <a:t> </a:t>
            </a:r>
            <a:r>
              <a:rPr lang="en-US" sz="1800" dirty="0" err="1"/>
              <a:t>oversikt</a:t>
            </a:r>
            <a:r>
              <a:rPr lang="en-US" sz="1800" dirty="0"/>
              <a:t> </a:t>
            </a:r>
            <a:r>
              <a:rPr lang="en-US" sz="1800" dirty="0" err="1"/>
              <a:t>i</a:t>
            </a:r>
            <a:r>
              <a:rPr lang="en-US" sz="1800" dirty="0"/>
              <a:t> FLOWmulti. </a:t>
            </a:r>
            <a:endParaRPr lang="en-US" sz="1800" dirty="0">
              <a:solidFill>
                <a:schemeClr val="tx1">
                  <a:lumMod val="75000"/>
                  <a:lumOff val="25000"/>
                </a:schemeClr>
              </a:solidFill>
            </a:endParaRPr>
          </a:p>
        </p:txBody>
      </p:sp>
    </p:spTree>
    <p:extLst>
      <p:ext uri="{BB962C8B-B14F-4D97-AF65-F5344CB8AC3E}">
        <p14:creationId xmlns:p14="http://schemas.microsoft.com/office/powerpoint/2010/main" val="1975887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22E4-3CF3-4899-A972-96396DBD51AA}"/>
              </a:ext>
            </a:extLst>
          </p:cNvPr>
          <p:cNvSpPr>
            <a:spLocks noGrp="1"/>
          </p:cNvSpPr>
          <p:nvPr>
            <p:ph type="title"/>
          </p:nvPr>
        </p:nvSpPr>
        <p:spPr/>
        <p:txBody>
          <a:bodyPr/>
          <a:lstStyle/>
          <a:p>
            <a:r>
              <a:rPr lang="en-US" dirty="0" err="1"/>
              <a:t>Annoteringsverktøy</a:t>
            </a:r>
            <a:r>
              <a:rPr lang="en-US" dirty="0"/>
              <a:t> – </a:t>
            </a:r>
            <a:r>
              <a:rPr lang="en-US" dirty="0" err="1"/>
              <a:t>kun</a:t>
            </a:r>
            <a:r>
              <a:rPr lang="en-US" dirty="0"/>
              <a:t> </a:t>
            </a:r>
            <a:r>
              <a:rPr lang="en-US" dirty="0" err="1"/>
              <a:t>synlig</a:t>
            </a:r>
            <a:r>
              <a:rPr lang="en-US" dirty="0"/>
              <a:t> for deg</a:t>
            </a:r>
          </a:p>
        </p:txBody>
      </p:sp>
      <p:sp>
        <p:nvSpPr>
          <p:cNvPr id="3" name="Content Placeholder 2">
            <a:extLst>
              <a:ext uri="{FF2B5EF4-FFF2-40B4-BE49-F238E27FC236}">
                <a16:creationId xmlns:a16="http://schemas.microsoft.com/office/drawing/2014/main" id="{06D69AB2-3BE4-4DEA-8ADB-DB157CFFD047}"/>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35CAD0-2291-4AB9-8C80-B59CD7FD8108}"/>
              </a:ext>
            </a:extLst>
          </p:cNvPr>
          <p:cNvSpPr>
            <a:spLocks noGrp="1"/>
          </p:cNvSpPr>
          <p:nvPr>
            <p:ph type="sldNum" sz="quarter" idx="12"/>
          </p:nvPr>
        </p:nvSpPr>
        <p:spPr/>
        <p:txBody>
          <a:bodyPr/>
          <a:lstStyle/>
          <a:p>
            <a:fld id="{3FA4DDC8-1D0B-4B83-8CF0-4F24D54506BB}" type="slidenum">
              <a:rPr lang="nb-NO" smtClean="0"/>
              <a:pPr/>
              <a:t>53</a:t>
            </a:fld>
            <a:endParaRPr lang="nb-NO"/>
          </a:p>
        </p:txBody>
      </p:sp>
      <p:pic>
        <p:nvPicPr>
          <p:cNvPr id="5" name="Picture 4">
            <a:extLst>
              <a:ext uri="{FF2B5EF4-FFF2-40B4-BE49-F238E27FC236}">
                <a16:creationId xmlns:a16="http://schemas.microsoft.com/office/drawing/2014/main" id="{25780968-D1BD-4E3D-A5BB-88CB428E8103}"/>
              </a:ext>
            </a:extLst>
          </p:cNvPr>
          <p:cNvPicPr>
            <a:picLocks noChangeAspect="1"/>
          </p:cNvPicPr>
          <p:nvPr/>
        </p:nvPicPr>
        <p:blipFill>
          <a:blip r:embed="rId2"/>
          <a:stretch>
            <a:fillRect/>
          </a:stretch>
        </p:blipFill>
        <p:spPr>
          <a:xfrm>
            <a:off x="707551" y="1449754"/>
            <a:ext cx="4449443" cy="2458119"/>
          </a:xfrm>
          <a:prstGeom prst="rect">
            <a:avLst/>
          </a:prstGeom>
        </p:spPr>
      </p:pic>
      <p:pic>
        <p:nvPicPr>
          <p:cNvPr id="6" name="Picture 5">
            <a:extLst>
              <a:ext uri="{FF2B5EF4-FFF2-40B4-BE49-F238E27FC236}">
                <a16:creationId xmlns:a16="http://schemas.microsoft.com/office/drawing/2014/main" id="{B4486B57-2EF3-4852-9F4C-5EE6525466A1}"/>
              </a:ext>
            </a:extLst>
          </p:cNvPr>
          <p:cNvPicPr>
            <a:picLocks noChangeAspect="1"/>
          </p:cNvPicPr>
          <p:nvPr/>
        </p:nvPicPr>
        <p:blipFill>
          <a:blip r:embed="rId3"/>
          <a:stretch>
            <a:fillRect/>
          </a:stretch>
        </p:blipFill>
        <p:spPr>
          <a:xfrm>
            <a:off x="874872" y="4319788"/>
            <a:ext cx="4449443" cy="2866713"/>
          </a:xfrm>
          <a:prstGeom prst="rect">
            <a:avLst/>
          </a:prstGeom>
        </p:spPr>
      </p:pic>
      <p:sp>
        <p:nvSpPr>
          <p:cNvPr id="7" name="TextBox 6">
            <a:extLst>
              <a:ext uri="{FF2B5EF4-FFF2-40B4-BE49-F238E27FC236}">
                <a16:creationId xmlns:a16="http://schemas.microsoft.com/office/drawing/2014/main" id="{6669510C-7604-4F2E-8DD1-8577FB3A0829}"/>
              </a:ext>
            </a:extLst>
          </p:cNvPr>
          <p:cNvSpPr txBox="1"/>
          <p:nvPr/>
        </p:nvSpPr>
        <p:spPr>
          <a:xfrm>
            <a:off x="5399986" y="1449754"/>
            <a:ext cx="4024207" cy="2118529"/>
          </a:xfrm>
          <a:prstGeom prst="rect">
            <a:avLst/>
          </a:prstGeom>
          <a:noFill/>
        </p:spPr>
        <p:txBody>
          <a:bodyPr wrap="square" rtlCol="0">
            <a:spAutoFit/>
          </a:bodyPr>
          <a:lstStyle/>
          <a:p>
            <a:pPr>
              <a:lnSpc>
                <a:spcPct val="150000"/>
              </a:lnSpc>
            </a:pPr>
            <a:r>
              <a:rPr lang="en-US" sz="1800" dirty="0" err="1">
                <a:solidFill>
                  <a:schemeClr val="tx1">
                    <a:lumMod val="75000"/>
                    <a:lumOff val="25000"/>
                  </a:schemeClr>
                </a:solidFill>
              </a:rPr>
              <a:t>Mulig</a:t>
            </a:r>
            <a:r>
              <a:rPr lang="en-US" sz="1800" dirty="0">
                <a:solidFill>
                  <a:schemeClr val="tx1">
                    <a:lumMod val="75000"/>
                    <a:lumOff val="25000"/>
                  </a:schemeClr>
                </a:solidFill>
              </a:rPr>
              <a:t> å </a:t>
            </a:r>
            <a:r>
              <a:rPr lang="en-US" sz="1800" dirty="0" err="1">
                <a:solidFill>
                  <a:schemeClr val="tx1">
                    <a:lumMod val="75000"/>
                    <a:lumOff val="25000"/>
                  </a:schemeClr>
                </a:solidFill>
              </a:rPr>
              <a:t>flagge</a:t>
            </a:r>
            <a:r>
              <a:rPr lang="en-US" sz="1800" dirty="0">
                <a:solidFill>
                  <a:schemeClr val="tx1">
                    <a:lumMod val="75000"/>
                    <a:lumOff val="25000"/>
                  </a:schemeClr>
                </a:solidFill>
              </a:rPr>
              <a:t> </a:t>
            </a:r>
            <a:r>
              <a:rPr lang="en-US" sz="1800" dirty="0" err="1">
                <a:solidFill>
                  <a:schemeClr val="tx1">
                    <a:lumMod val="75000"/>
                    <a:lumOff val="25000"/>
                  </a:schemeClr>
                </a:solidFill>
              </a:rPr>
              <a:t>seksjoner</a:t>
            </a:r>
            <a:r>
              <a:rPr lang="en-US" sz="1800" dirty="0">
                <a:solidFill>
                  <a:schemeClr val="tx1">
                    <a:lumMod val="75000"/>
                    <a:lumOff val="25000"/>
                  </a:schemeClr>
                </a:solidFill>
              </a:rPr>
              <a:t>, </a:t>
            </a:r>
            <a:r>
              <a:rPr lang="en-US" sz="1800" dirty="0" err="1">
                <a:solidFill>
                  <a:schemeClr val="tx1">
                    <a:lumMod val="75000"/>
                    <a:lumOff val="25000"/>
                  </a:schemeClr>
                </a:solidFill>
              </a:rPr>
              <a:t>f.eks</a:t>
            </a:r>
            <a:r>
              <a:rPr lang="en-US" sz="1800" dirty="0">
                <a:solidFill>
                  <a:schemeClr val="tx1">
                    <a:lumMod val="75000"/>
                    <a:lumOff val="25000"/>
                  </a:schemeClr>
                </a:solidFill>
              </a:rPr>
              <a:t>. </a:t>
            </a:r>
            <a:r>
              <a:rPr lang="en-US" sz="1800" dirty="0" err="1">
                <a:solidFill>
                  <a:schemeClr val="tx1">
                    <a:lumMod val="75000"/>
                    <a:lumOff val="25000"/>
                  </a:schemeClr>
                </a:solidFill>
              </a:rPr>
              <a:t>hvis</a:t>
            </a:r>
            <a:r>
              <a:rPr lang="en-US" sz="1800" dirty="0">
                <a:solidFill>
                  <a:schemeClr val="tx1">
                    <a:lumMod val="75000"/>
                    <a:lumOff val="25000"/>
                  </a:schemeClr>
                </a:solidFill>
              </a:rPr>
              <a:t> du </a:t>
            </a:r>
            <a:r>
              <a:rPr lang="en-US" sz="1800" dirty="0" err="1">
                <a:solidFill>
                  <a:schemeClr val="tx1">
                    <a:lumMod val="75000"/>
                    <a:lumOff val="25000"/>
                  </a:schemeClr>
                </a:solidFill>
              </a:rPr>
              <a:t>vil</a:t>
            </a:r>
            <a:r>
              <a:rPr lang="en-US" sz="1800" dirty="0">
                <a:solidFill>
                  <a:schemeClr val="tx1">
                    <a:lumMod val="75000"/>
                    <a:lumOff val="25000"/>
                  </a:schemeClr>
                </a:solidFill>
              </a:rPr>
              <a:t> </a:t>
            </a:r>
            <a:r>
              <a:rPr lang="en-US" sz="1800" dirty="0" err="1">
                <a:solidFill>
                  <a:schemeClr val="tx1">
                    <a:lumMod val="75000"/>
                    <a:lumOff val="25000"/>
                  </a:schemeClr>
                </a:solidFill>
              </a:rPr>
              <a:t>komme</a:t>
            </a:r>
            <a:r>
              <a:rPr lang="en-US" sz="1800" dirty="0">
                <a:solidFill>
                  <a:schemeClr val="tx1">
                    <a:lumMod val="75000"/>
                    <a:lumOff val="25000"/>
                  </a:schemeClr>
                </a:solidFill>
              </a:rPr>
              <a:t> </a:t>
            </a:r>
            <a:r>
              <a:rPr lang="en-US" sz="1800" dirty="0" err="1">
                <a:solidFill>
                  <a:schemeClr val="tx1">
                    <a:lumMod val="75000"/>
                    <a:lumOff val="25000"/>
                  </a:schemeClr>
                </a:solidFill>
              </a:rPr>
              <a:t>tilbake</a:t>
            </a:r>
            <a:r>
              <a:rPr lang="en-US" sz="1800" dirty="0">
                <a:solidFill>
                  <a:schemeClr val="tx1">
                    <a:lumMod val="75000"/>
                    <a:lumOff val="25000"/>
                  </a:schemeClr>
                </a:solidFill>
              </a:rPr>
              <a:t> </a:t>
            </a:r>
            <a:r>
              <a:rPr lang="en-US" sz="1800" dirty="0" err="1">
                <a:solidFill>
                  <a:schemeClr val="tx1">
                    <a:lumMod val="75000"/>
                    <a:lumOff val="25000"/>
                  </a:schemeClr>
                </a:solidFill>
              </a:rPr>
              <a:t>til</a:t>
            </a:r>
            <a:r>
              <a:rPr lang="en-US" sz="1800" dirty="0">
                <a:solidFill>
                  <a:schemeClr val="tx1">
                    <a:lumMod val="75000"/>
                    <a:lumOff val="25000"/>
                  </a:schemeClr>
                </a:solidFill>
              </a:rPr>
              <a:t> </a:t>
            </a:r>
            <a:r>
              <a:rPr lang="en-US" sz="1800" dirty="0" err="1">
                <a:solidFill>
                  <a:schemeClr val="tx1">
                    <a:lumMod val="75000"/>
                    <a:lumOff val="25000"/>
                  </a:schemeClr>
                </a:solidFill>
              </a:rPr>
              <a:t>disse</a:t>
            </a:r>
            <a:r>
              <a:rPr lang="en-US" sz="1800" dirty="0">
                <a:solidFill>
                  <a:schemeClr val="tx1">
                    <a:lumMod val="75000"/>
                    <a:lumOff val="25000"/>
                  </a:schemeClr>
                </a:solidFill>
              </a:rPr>
              <a:t> </a:t>
            </a:r>
            <a:r>
              <a:rPr lang="en-US" sz="1800" dirty="0" err="1">
                <a:solidFill>
                  <a:schemeClr val="tx1">
                    <a:lumMod val="75000"/>
                    <a:lumOff val="25000"/>
                  </a:schemeClr>
                </a:solidFill>
              </a:rPr>
              <a:t>senere</a:t>
            </a:r>
            <a:r>
              <a:rPr lang="en-US" sz="1800" dirty="0">
                <a:solidFill>
                  <a:schemeClr val="tx1">
                    <a:lumMod val="75000"/>
                    <a:lumOff val="25000"/>
                  </a:schemeClr>
                </a:solidFill>
              </a:rPr>
              <a:t>.</a:t>
            </a:r>
          </a:p>
          <a:p>
            <a:pPr>
              <a:lnSpc>
                <a:spcPct val="150000"/>
              </a:lnSpc>
            </a:pPr>
            <a:endParaRPr lang="en-US" sz="1800" dirty="0">
              <a:solidFill>
                <a:schemeClr val="tx1">
                  <a:lumMod val="75000"/>
                  <a:lumOff val="25000"/>
                </a:schemeClr>
              </a:solidFill>
            </a:endParaRPr>
          </a:p>
          <a:p>
            <a:pPr>
              <a:lnSpc>
                <a:spcPct val="150000"/>
              </a:lnSpc>
            </a:pPr>
            <a:r>
              <a:rPr lang="en-US" sz="1800" dirty="0">
                <a:solidFill>
                  <a:schemeClr val="tx1">
                    <a:lumMod val="75000"/>
                    <a:lumOff val="25000"/>
                  </a:schemeClr>
                </a:solidFill>
              </a:rPr>
              <a:t>Merk: </a:t>
            </a:r>
            <a:r>
              <a:rPr lang="en-US" sz="1800" dirty="0" err="1">
                <a:solidFill>
                  <a:schemeClr val="tx1">
                    <a:lumMod val="75000"/>
                    <a:lumOff val="25000"/>
                  </a:schemeClr>
                </a:solidFill>
              </a:rPr>
              <a:t>flagg</a:t>
            </a:r>
            <a:r>
              <a:rPr lang="en-US" sz="1800" dirty="0">
                <a:solidFill>
                  <a:schemeClr val="tx1">
                    <a:lumMod val="75000"/>
                    <a:lumOff val="25000"/>
                  </a:schemeClr>
                </a:solidFill>
              </a:rPr>
              <a:t>, </a:t>
            </a:r>
            <a:r>
              <a:rPr lang="en-US" sz="1800" dirty="0" err="1">
                <a:solidFill>
                  <a:schemeClr val="tx1">
                    <a:lumMod val="75000"/>
                    <a:lumOff val="25000"/>
                  </a:schemeClr>
                </a:solidFill>
              </a:rPr>
              <a:t>notater</a:t>
            </a:r>
            <a:r>
              <a:rPr lang="en-US" sz="1800" dirty="0">
                <a:solidFill>
                  <a:schemeClr val="tx1">
                    <a:lumMod val="75000"/>
                    <a:lumOff val="25000"/>
                  </a:schemeClr>
                </a:solidFill>
              </a:rPr>
              <a:t> </a:t>
            </a:r>
            <a:r>
              <a:rPr lang="en-US" sz="1800" dirty="0" err="1">
                <a:solidFill>
                  <a:schemeClr val="tx1">
                    <a:lumMod val="75000"/>
                    <a:lumOff val="25000"/>
                  </a:schemeClr>
                </a:solidFill>
              </a:rPr>
              <a:t>i</a:t>
            </a:r>
            <a:r>
              <a:rPr lang="en-US" sz="1800" dirty="0">
                <a:solidFill>
                  <a:schemeClr val="tx1">
                    <a:lumMod val="75000"/>
                    <a:lumOff val="25000"/>
                  </a:schemeClr>
                </a:solidFill>
              </a:rPr>
              <a:t> “</a:t>
            </a:r>
            <a:r>
              <a:rPr lang="en-US" sz="1800" dirty="0" err="1">
                <a:solidFill>
                  <a:schemeClr val="tx1">
                    <a:lumMod val="75000"/>
                    <a:lumOff val="25000"/>
                  </a:schemeClr>
                </a:solidFill>
              </a:rPr>
              <a:t>notatblokk</a:t>
            </a:r>
            <a:r>
              <a:rPr lang="en-US" sz="1800" dirty="0">
                <a:solidFill>
                  <a:schemeClr val="tx1">
                    <a:lumMod val="75000"/>
                    <a:lumOff val="25000"/>
                  </a:schemeClr>
                </a:solidFill>
              </a:rPr>
              <a:t>”, </a:t>
            </a:r>
            <a:r>
              <a:rPr lang="en-US" sz="1800" dirty="0" err="1">
                <a:solidFill>
                  <a:schemeClr val="tx1">
                    <a:lumMod val="75000"/>
                    <a:lumOff val="25000"/>
                  </a:schemeClr>
                </a:solidFill>
              </a:rPr>
              <a:t>etc</a:t>
            </a:r>
            <a:r>
              <a:rPr lang="en-US" sz="1800" dirty="0">
                <a:solidFill>
                  <a:schemeClr val="tx1">
                    <a:lumMod val="75000"/>
                    <a:lumOff val="25000"/>
                  </a:schemeClr>
                </a:solidFill>
              </a:rPr>
              <a:t> </a:t>
            </a:r>
            <a:r>
              <a:rPr lang="en-US" sz="1800" dirty="0" err="1">
                <a:solidFill>
                  <a:schemeClr val="tx1">
                    <a:lumMod val="75000"/>
                    <a:lumOff val="25000"/>
                  </a:schemeClr>
                </a:solidFill>
              </a:rPr>
              <a:t>blir</a:t>
            </a:r>
            <a:r>
              <a:rPr lang="en-US" sz="1800" dirty="0">
                <a:solidFill>
                  <a:schemeClr val="tx1">
                    <a:lumMod val="75000"/>
                    <a:lumOff val="25000"/>
                  </a:schemeClr>
                </a:solidFill>
              </a:rPr>
              <a:t> </a:t>
            </a:r>
            <a:r>
              <a:rPr lang="en-US" sz="1800" dirty="0" err="1">
                <a:solidFill>
                  <a:schemeClr val="tx1">
                    <a:lumMod val="75000"/>
                    <a:lumOff val="25000"/>
                  </a:schemeClr>
                </a:solidFill>
              </a:rPr>
              <a:t>ikke</a:t>
            </a:r>
            <a:r>
              <a:rPr lang="en-US" sz="1800" dirty="0">
                <a:solidFill>
                  <a:schemeClr val="tx1">
                    <a:lumMod val="75000"/>
                    <a:lumOff val="25000"/>
                  </a:schemeClr>
                </a:solidFill>
              </a:rPr>
              <a:t> </a:t>
            </a:r>
            <a:r>
              <a:rPr lang="en-US" sz="1800" dirty="0" err="1">
                <a:solidFill>
                  <a:schemeClr val="tx1">
                    <a:lumMod val="75000"/>
                    <a:lumOff val="25000"/>
                  </a:schemeClr>
                </a:solidFill>
              </a:rPr>
              <a:t>synlig</a:t>
            </a:r>
            <a:r>
              <a:rPr lang="en-US" sz="1800" dirty="0">
                <a:solidFill>
                  <a:schemeClr val="tx1">
                    <a:lumMod val="75000"/>
                    <a:lumOff val="25000"/>
                  </a:schemeClr>
                </a:solidFill>
              </a:rPr>
              <a:t> for sensor.</a:t>
            </a:r>
          </a:p>
        </p:txBody>
      </p:sp>
    </p:spTree>
    <p:extLst>
      <p:ext uri="{BB962C8B-B14F-4D97-AF65-F5344CB8AC3E}">
        <p14:creationId xmlns:p14="http://schemas.microsoft.com/office/powerpoint/2010/main" val="174813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22E4-3CF3-4899-A972-96396DBD51AA}"/>
              </a:ext>
            </a:extLst>
          </p:cNvPr>
          <p:cNvSpPr>
            <a:spLocks noGrp="1"/>
          </p:cNvSpPr>
          <p:nvPr>
            <p:ph type="title"/>
          </p:nvPr>
        </p:nvSpPr>
        <p:spPr/>
        <p:txBody>
          <a:bodyPr/>
          <a:lstStyle/>
          <a:p>
            <a:r>
              <a:rPr lang="en-US" dirty="0" err="1"/>
              <a:t>Annoteringsverktøy</a:t>
            </a:r>
            <a:r>
              <a:rPr lang="en-US" dirty="0"/>
              <a:t> – </a:t>
            </a:r>
            <a:r>
              <a:rPr lang="en-US" dirty="0" err="1"/>
              <a:t>kun</a:t>
            </a:r>
            <a:r>
              <a:rPr lang="en-US" dirty="0"/>
              <a:t> </a:t>
            </a:r>
            <a:r>
              <a:rPr lang="en-US" dirty="0" err="1"/>
              <a:t>synlig</a:t>
            </a:r>
            <a:r>
              <a:rPr lang="en-US" dirty="0"/>
              <a:t> for deg</a:t>
            </a:r>
          </a:p>
        </p:txBody>
      </p:sp>
      <p:sp>
        <p:nvSpPr>
          <p:cNvPr id="3" name="Content Placeholder 2">
            <a:extLst>
              <a:ext uri="{FF2B5EF4-FFF2-40B4-BE49-F238E27FC236}">
                <a16:creationId xmlns:a16="http://schemas.microsoft.com/office/drawing/2014/main" id="{06D69AB2-3BE4-4DEA-8ADB-DB157CFFD047}"/>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35CAD0-2291-4AB9-8C80-B59CD7FD8108}"/>
              </a:ext>
            </a:extLst>
          </p:cNvPr>
          <p:cNvSpPr>
            <a:spLocks noGrp="1"/>
          </p:cNvSpPr>
          <p:nvPr>
            <p:ph type="sldNum" sz="quarter" idx="12"/>
          </p:nvPr>
        </p:nvSpPr>
        <p:spPr/>
        <p:txBody>
          <a:bodyPr/>
          <a:lstStyle/>
          <a:p>
            <a:fld id="{3FA4DDC8-1D0B-4B83-8CF0-4F24D54506BB}" type="slidenum">
              <a:rPr lang="nb-NO" smtClean="0"/>
              <a:pPr/>
              <a:t>54</a:t>
            </a:fld>
            <a:endParaRPr lang="nb-NO"/>
          </a:p>
        </p:txBody>
      </p:sp>
      <p:pic>
        <p:nvPicPr>
          <p:cNvPr id="8" name="Picture 7">
            <a:extLst>
              <a:ext uri="{FF2B5EF4-FFF2-40B4-BE49-F238E27FC236}">
                <a16:creationId xmlns:a16="http://schemas.microsoft.com/office/drawing/2014/main" id="{0ECFF389-56F6-493A-B913-DC0D41526188}"/>
              </a:ext>
            </a:extLst>
          </p:cNvPr>
          <p:cNvPicPr>
            <a:picLocks noChangeAspect="1"/>
          </p:cNvPicPr>
          <p:nvPr/>
        </p:nvPicPr>
        <p:blipFill>
          <a:blip r:embed="rId2"/>
          <a:stretch>
            <a:fillRect/>
          </a:stretch>
        </p:blipFill>
        <p:spPr>
          <a:xfrm>
            <a:off x="246856" y="1429696"/>
            <a:ext cx="9515475" cy="5673372"/>
          </a:xfrm>
          <a:prstGeom prst="rect">
            <a:avLst/>
          </a:prstGeom>
        </p:spPr>
      </p:pic>
    </p:spTree>
    <p:extLst>
      <p:ext uri="{BB962C8B-B14F-4D97-AF65-F5344CB8AC3E}">
        <p14:creationId xmlns:p14="http://schemas.microsoft.com/office/powerpoint/2010/main" val="3994393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22E4-3CF3-4899-A972-96396DBD51AA}"/>
              </a:ext>
            </a:extLst>
          </p:cNvPr>
          <p:cNvSpPr>
            <a:spLocks noGrp="1"/>
          </p:cNvSpPr>
          <p:nvPr>
            <p:ph type="title"/>
          </p:nvPr>
        </p:nvSpPr>
        <p:spPr/>
        <p:txBody>
          <a:bodyPr/>
          <a:lstStyle/>
          <a:p>
            <a:r>
              <a:rPr lang="en-US" dirty="0" err="1"/>
              <a:t>Annoteringsverktøy</a:t>
            </a:r>
            <a:r>
              <a:rPr lang="en-US" dirty="0"/>
              <a:t> – </a:t>
            </a:r>
            <a:r>
              <a:rPr lang="en-US" dirty="0" err="1"/>
              <a:t>kun</a:t>
            </a:r>
            <a:r>
              <a:rPr lang="en-US" dirty="0"/>
              <a:t> </a:t>
            </a:r>
            <a:r>
              <a:rPr lang="en-US" dirty="0" err="1"/>
              <a:t>synlig</a:t>
            </a:r>
            <a:r>
              <a:rPr lang="en-US" dirty="0"/>
              <a:t> for deg</a:t>
            </a:r>
          </a:p>
        </p:txBody>
      </p:sp>
      <p:sp>
        <p:nvSpPr>
          <p:cNvPr id="3" name="Content Placeholder 2">
            <a:extLst>
              <a:ext uri="{FF2B5EF4-FFF2-40B4-BE49-F238E27FC236}">
                <a16:creationId xmlns:a16="http://schemas.microsoft.com/office/drawing/2014/main" id="{06D69AB2-3BE4-4DEA-8ADB-DB157CFFD047}"/>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35CAD0-2291-4AB9-8C80-B59CD7FD8108}"/>
              </a:ext>
            </a:extLst>
          </p:cNvPr>
          <p:cNvSpPr>
            <a:spLocks noGrp="1"/>
          </p:cNvSpPr>
          <p:nvPr>
            <p:ph type="sldNum" sz="quarter" idx="12"/>
          </p:nvPr>
        </p:nvSpPr>
        <p:spPr/>
        <p:txBody>
          <a:bodyPr/>
          <a:lstStyle/>
          <a:p>
            <a:fld id="{3FA4DDC8-1D0B-4B83-8CF0-4F24D54506BB}" type="slidenum">
              <a:rPr lang="nb-NO" smtClean="0"/>
              <a:pPr/>
              <a:t>55</a:t>
            </a:fld>
            <a:endParaRPr lang="nb-NO"/>
          </a:p>
        </p:txBody>
      </p:sp>
      <p:pic>
        <p:nvPicPr>
          <p:cNvPr id="6" name="Picture 5">
            <a:extLst>
              <a:ext uri="{FF2B5EF4-FFF2-40B4-BE49-F238E27FC236}">
                <a16:creationId xmlns:a16="http://schemas.microsoft.com/office/drawing/2014/main" id="{8FB3EB85-8D79-4BCC-A9F2-5BD2595D8217}"/>
              </a:ext>
            </a:extLst>
          </p:cNvPr>
          <p:cNvPicPr>
            <a:picLocks noChangeAspect="1"/>
          </p:cNvPicPr>
          <p:nvPr/>
        </p:nvPicPr>
        <p:blipFill>
          <a:blip r:embed="rId2"/>
          <a:stretch>
            <a:fillRect/>
          </a:stretch>
        </p:blipFill>
        <p:spPr>
          <a:xfrm>
            <a:off x="584994" y="1338478"/>
            <a:ext cx="7162800" cy="5696167"/>
          </a:xfrm>
          <a:prstGeom prst="rect">
            <a:avLst/>
          </a:prstGeom>
        </p:spPr>
      </p:pic>
    </p:spTree>
    <p:extLst>
      <p:ext uri="{BB962C8B-B14F-4D97-AF65-F5344CB8AC3E}">
        <p14:creationId xmlns:p14="http://schemas.microsoft.com/office/powerpoint/2010/main" val="394866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22E4-3CF3-4899-A972-96396DBD51AA}"/>
              </a:ext>
            </a:extLst>
          </p:cNvPr>
          <p:cNvSpPr>
            <a:spLocks noGrp="1"/>
          </p:cNvSpPr>
          <p:nvPr>
            <p:ph type="title"/>
          </p:nvPr>
        </p:nvSpPr>
        <p:spPr/>
        <p:txBody>
          <a:bodyPr/>
          <a:lstStyle/>
          <a:p>
            <a:r>
              <a:rPr lang="en-US" dirty="0" err="1"/>
              <a:t>Annoteringsverktøy</a:t>
            </a:r>
            <a:r>
              <a:rPr lang="en-US" dirty="0"/>
              <a:t> – </a:t>
            </a:r>
            <a:r>
              <a:rPr lang="en-US" dirty="0" err="1"/>
              <a:t>kun</a:t>
            </a:r>
            <a:r>
              <a:rPr lang="en-US" dirty="0"/>
              <a:t> </a:t>
            </a:r>
            <a:r>
              <a:rPr lang="en-US" dirty="0" err="1"/>
              <a:t>synlig</a:t>
            </a:r>
            <a:r>
              <a:rPr lang="en-US" dirty="0"/>
              <a:t> for deg</a:t>
            </a:r>
          </a:p>
        </p:txBody>
      </p:sp>
      <p:sp>
        <p:nvSpPr>
          <p:cNvPr id="3" name="Content Placeholder 2">
            <a:extLst>
              <a:ext uri="{FF2B5EF4-FFF2-40B4-BE49-F238E27FC236}">
                <a16:creationId xmlns:a16="http://schemas.microsoft.com/office/drawing/2014/main" id="{06D69AB2-3BE4-4DEA-8ADB-DB157CFFD047}"/>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35CAD0-2291-4AB9-8C80-B59CD7FD8108}"/>
              </a:ext>
            </a:extLst>
          </p:cNvPr>
          <p:cNvSpPr>
            <a:spLocks noGrp="1"/>
          </p:cNvSpPr>
          <p:nvPr>
            <p:ph type="sldNum" sz="quarter" idx="12"/>
          </p:nvPr>
        </p:nvSpPr>
        <p:spPr/>
        <p:txBody>
          <a:bodyPr/>
          <a:lstStyle/>
          <a:p>
            <a:fld id="{3FA4DDC8-1D0B-4B83-8CF0-4F24D54506BB}" type="slidenum">
              <a:rPr lang="nb-NO" smtClean="0"/>
              <a:pPr/>
              <a:t>56</a:t>
            </a:fld>
            <a:endParaRPr lang="nb-NO"/>
          </a:p>
        </p:txBody>
      </p:sp>
      <p:pic>
        <p:nvPicPr>
          <p:cNvPr id="5" name="Picture 4">
            <a:extLst>
              <a:ext uri="{FF2B5EF4-FFF2-40B4-BE49-F238E27FC236}">
                <a16:creationId xmlns:a16="http://schemas.microsoft.com/office/drawing/2014/main" id="{51C5A294-F881-438C-AE0F-CF735DA0971A}"/>
              </a:ext>
            </a:extLst>
          </p:cNvPr>
          <p:cNvPicPr>
            <a:picLocks noChangeAspect="1"/>
          </p:cNvPicPr>
          <p:nvPr/>
        </p:nvPicPr>
        <p:blipFill>
          <a:blip r:embed="rId2"/>
          <a:stretch>
            <a:fillRect/>
          </a:stretch>
        </p:blipFill>
        <p:spPr>
          <a:xfrm>
            <a:off x="431726" y="1428999"/>
            <a:ext cx="8953500" cy="5695950"/>
          </a:xfrm>
          <a:prstGeom prst="rect">
            <a:avLst/>
          </a:prstGeom>
        </p:spPr>
      </p:pic>
    </p:spTree>
    <p:extLst>
      <p:ext uri="{BB962C8B-B14F-4D97-AF65-F5344CB8AC3E}">
        <p14:creationId xmlns:p14="http://schemas.microsoft.com/office/powerpoint/2010/main" val="723947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D5B7-3F96-420E-8E36-AA57F0E341BB}"/>
              </a:ext>
            </a:extLst>
          </p:cNvPr>
          <p:cNvSpPr>
            <a:spLocks noGrp="1"/>
          </p:cNvSpPr>
          <p:nvPr>
            <p:ph type="title"/>
          </p:nvPr>
        </p:nvSpPr>
        <p:spPr/>
        <p:txBody>
          <a:bodyPr/>
          <a:lstStyle/>
          <a:p>
            <a:r>
              <a:rPr lang="en-US" dirty="0" err="1"/>
              <a:t>Matematikk</a:t>
            </a:r>
            <a:r>
              <a:rPr lang="en-US" dirty="0"/>
              <a:t> </a:t>
            </a:r>
            <a:r>
              <a:rPr lang="en-US" dirty="0" err="1"/>
              <a:t>i</a:t>
            </a:r>
            <a:r>
              <a:rPr lang="en-US" dirty="0"/>
              <a:t> FLOWmulti</a:t>
            </a:r>
          </a:p>
        </p:txBody>
      </p:sp>
      <p:sp>
        <p:nvSpPr>
          <p:cNvPr id="3" name="Content Placeholder 2">
            <a:extLst>
              <a:ext uri="{FF2B5EF4-FFF2-40B4-BE49-F238E27FC236}">
                <a16:creationId xmlns:a16="http://schemas.microsoft.com/office/drawing/2014/main" id="{F16A4A7F-67BB-4BF2-AD94-2AA289277CE6}"/>
              </a:ext>
            </a:extLst>
          </p:cNvPr>
          <p:cNvSpPr>
            <a:spLocks noGrp="1"/>
          </p:cNvSpPr>
          <p:nvPr>
            <p:ph idx="1"/>
          </p:nvPr>
        </p:nvSpPr>
        <p:spPr>
          <a:xfrm>
            <a:off x="661194" y="1570831"/>
            <a:ext cx="8778262" cy="4237730"/>
          </a:xfrm>
        </p:spPr>
        <p:txBody>
          <a:bodyPr/>
          <a:lstStyle/>
          <a:p>
            <a:r>
              <a:rPr lang="en-US" dirty="0">
                <a:solidFill>
                  <a:srgbClr val="FF0000"/>
                </a:solidFill>
              </a:rPr>
              <a:t>NB! </a:t>
            </a:r>
            <a:r>
              <a:rPr lang="nb-NO" dirty="0">
                <a:solidFill>
                  <a:srgbClr val="FF0000"/>
                </a:solidFill>
              </a:rPr>
              <a:t>Husk å bytte mellom tekst og matematikk-redigering!</a:t>
            </a:r>
          </a:p>
          <a:p>
            <a:pPr marL="0" indent="0">
              <a:buNone/>
            </a:pPr>
            <a:endParaRPr lang="en-US" dirty="0"/>
          </a:p>
        </p:txBody>
      </p:sp>
      <p:sp>
        <p:nvSpPr>
          <p:cNvPr id="4" name="Slide Number Placeholder 3">
            <a:extLst>
              <a:ext uri="{FF2B5EF4-FFF2-40B4-BE49-F238E27FC236}">
                <a16:creationId xmlns:a16="http://schemas.microsoft.com/office/drawing/2014/main" id="{C64A066F-B631-435C-B03F-AFC3A3F7B314}"/>
              </a:ext>
            </a:extLst>
          </p:cNvPr>
          <p:cNvSpPr>
            <a:spLocks noGrp="1"/>
          </p:cNvSpPr>
          <p:nvPr>
            <p:ph type="sldNum" sz="quarter" idx="12"/>
          </p:nvPr>
        </p:nvSpPr>
        <p:spPr/>
        <p:txBody>
          <a:bodyPr/>
          <a:lstStyle/>
          <a:p>
            <a:fld id="{3FA4DDC8-1D0B-4B83-8CF0-4F24D54506BB}" type="slidenum">
              <a:rPr lang="nb-NO" smtClean="0"/>
              <a:pPr/>
              <a:t>57</a:t>
            </a:fld>
            <a:endParaRPr lang="nb-NO"/>
          </a:p>
        </p:txBody>
      </p:sp>
      <p:pic>
        <p:nvPicPr>
          <p:cNvPr id="5" name="Picture 4">
            <a:extLst>
              <a:ext uri="{FF2B5EF4-FFF2-40B4-BE49-F238E27FC236}">
                <a16:creationId xmlns:a16="http://schemas.microsoft.com/office/drawing/2014/main" id="{8448ED6E-F5EE-43C0-B5B8-153DBC3AFE9E}"/>
              </a:ext>
            </a:extLst>
          </p:cNvPr>
          <p:cNvPicPr>
            <a:picLocks noChangeAspect="1"/>
          </p:cNvPicPr>
          <p:nvPr/>
        </p:nvPicPr>
        <p:blipFill>
          <a:blip r:embed="rId2"/>
          <a:stretch>
            <a:fillRect/>
          </a:stretch>
        </p:blipFill>
        <p:spPr>
          <a:xfrm>
            <a:off x="886512" y="2615363"/>
            <a:ext cx="7051258" cy="3806117"/>
          </a:xfrm>
          <a:prstGeom prst="rect">
            <a:avLst/>
          </a:prstGeom>
        </p:spPr>
      </p:pic>
    </p:spTree>
    <p:extLst>
      <p:ext uri="{BB962C8B-B14F-4D97-AF65-F5344CB8AC3E}">
        <p14:creationId xmlns:p14="http://schemas.microsoft.com/office/powerpoint/2010/main" val="186946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C787-7B41-44CF-BB28-A0B5A44616B0}"/>
              </a:ext>
            </a:extLst>
          </p:cNvPr>
          <p:cNvSpPr>
            <a:spLocks noGrp="1"/>
          </p:cNvSpPr>
          <p:nvPr>
            <p:ph type="title"/>
          </p:nvPr>
        </p:nvSpPr>
        <p:spPr/>
        <p:txBody>
          <a:bodyPr/>
          <a:lstStyle/>
          <a:p>
            <a:r>
              <a:rPr lang="en-US" dirty="0" err="1"/>
              <a:t>Skoleeksamen</a:t>
            </a:r>
            <a:endParaRPr lang="en-US" dirty="0"/>
          </a:p>
        </p:txBody>
      </p:sp>
      <p:sp>
        <p:nvSpPr>
          <p:cNvPr id="4" name="Slide Number Placeholder 3">
            <a:extLst>
              <a:ext uri="{FF2B5EF4-FFF2-40B4-BE49-F238E27FC236}">
                <a16:creationId xmlns:a16="http://schemas.microsoft.com/office/drawing/2014/main" id="{7609EE0F-F765-4733-B44D-2FF5061111D4}"/>
              </a:ext>
            </a:extLst>
          </p:cNvPr>
          <p:cNvSpPr>
            <a:spLocks noGrp="1"/>
          </p:cNvSpPr>
          <p:nvPr>
            <p:ph type="sldNum" sz="quarter" idx="12"/>
          </p:nvPr>
        </p:nvSpPr>
        <p:spPr/>
        <p:txBody>
          <a:bodyPr/>
          <a:lstStyle/>
          <a:p>
            <a:fld id="{3FA4DDC8-1D0B-4B83-8CF0-4F24D54506BB}" type="slidenum">
              <a:rPr lang="nb-NO" smtClean="0"/>
              <a:pPr/>
              <a:t>58</a:t>
            </a:fld>
            <a:endParaRPr lang="nb-NO"/>
          </a:p>
        </p:txBody>
      </p:sp>
      <p:pic>
        <p:nvPicPr>
          <p:cNvPr id="9" name="Content Placeholder 8">
            <a:extLst>
              <a:ext uri="{FF2B5EF4-FFF2-40B4-BE49-F238E27FC236}">
                <a16:creationId xmlns:a16="http://schemas.microsoft.com/office/drawing/2014/main" id="{A18A6AE9-820C-4CAD-9476-782490E113A3}"/>
              </a:ext>
            </a:extLst>
          </p:cNvPr>
          <p:cNvPicPr>
            <a:picLocks noGrp="1" noChangeAspect="1"/>
          </p:cNvPicPr>
          <p:nvPr>
            <p:ph idx="1"/>
          </p:nvPr>
        </p:nvPicPr>
        <p:blipFill>
          <a:blip r:embed="rId2"/>
          <a:stretch>
            <a:fillRect/>
          </a:stretch>
        </p:blipFill>
        <p:spPr>
          <a:xfrm>
            <a:off x="2391807" y="2942431"/>
            <a:ext cx="4800600" cy="3728768"/>
          </a:xfrm>
          <a:prstGeom prst="rect">
            <a:avLst/>
          </a:prstGeom>
        </p:spPr>
      </p:pic>
      <p:sp>
        <p:nvSpPr>
          <p:cNvPr id="10" name="TextBox 9">
            <a:extLst>
              <a:ext uri="{FF2B5EF4-FFF2-40B4-BE49-F238E27FC236}">
                <a16:creationId xmlns:a16="http://schemas.microsoft.com/office/drawing/2014/main" id="{DB9F74A4-3F2E-4F82-9A5B-E580CF2B684A}"/>
              </a:ext>
            </a:extLst>
          </p:cNvPr>
          <p:cNvSpPr txBox="1"/>
          <p:nvPr/>
        </p:nvSpPr>
        <p:spPr>
          <a:xfrm>
            <a:off x="845820" y="1480804"/>
            <a:ext cx="7892574" cy="1384995"/>
          </a:xfrm>
          <a:prstGeom prst="rect">
            <a:avLst/>
          </a:prstGeom>
          <a:noFill/>
        </p:spPr>
        <p:txBody>
          <a:bodyPr wrap="square" rtlCol="0">
            <a:spAutoFit/>
          </a:bodyPr>
          <a:lstStyle/>
          <a:p>
            <a:r>
              <a:rPr lang="en-US" sz="2800" dirty="0">
                <a:solidFill>
                  <a:schemeClr val="tx1">
                    <a:lumMod val="75000"/>
                    <a:lumOff val="25000"/>
                  </a:schemeClr>
                </a:solidFill>
              </a:rPr>
              <a:t>Ingen </a:t>
            </a:r>
            <a:r>
              <a:rPr lang="en-US" sz="2800" dirty="0" err="1">
                <a:solidFill>
                  <a:schemeClr val="tx1">
                    <a:lumMod val="75000"/>
                    <a:lumOff val="25000"/>
                  </a:schemeClr>
                </a:solidFill>
              </a:rPr>
              <a:t>grunn</a:t>
            </a:r>
            <a:r>
              <a:rPr lang="en-US" sz="2800" dirty="0">
                <a:solidFill>
                  <a:schemeClr val="tx1">
                    <a:lumMod val="75000"/>
                    <a:lumOff val="25000"/>
                  </a:schemeClr>
                </a:solidFill>
              </a:rPr>
              <a:t> </a:t>
            </a:r>
            <a:r>
              <a:rPr lang="en-US" sz="2800" dirty="0" err="1">
                <a:solidFill>
                  <a:schemeClr val="tx1">
                    <a:lumMod val="75000"/>
                    <a:lumOff val="25000"/>
                  </a:schemeClr>
                </a:solidFill>
              </a:rPr>
              <a:t>til</a:t>
            </a:r>
            <a:r>
              <a:rPr lang="en-US" sz="2800" dirty="0">
                <a:solidFill>
                  <a:schemeClr val="tx1">
                    <a:lumMod val="75000"/>
                    <a:lumOff val="25000"/>
                  </a:schemeClr>
                </a:solidFill>
              </a:rPr>
              <a:t> </a:t>
            </a:r>
            <a:r>
              <a:rPr lang="en-US" sz="2800" dirty="0" err="1">
                <a:solidFill>
                  <a:schemeClr val="tx1">
                    <a:lumMod val="75000"/>
                    <a:lumOff val="25000"/>
                  </a:schemeClr>
                </a:solidFill>
              </a:rPr>
              <a:t>bekymring</a:t>
            </a:r>
            <a:r>
              <a:rPr lang="en-US" sz="2800" dirty="0">
                <a:solidFill>
                  <a:schemeClr val="tx1">
                    <a:lumMod val="75000"/>
                    <a:lumOff val="25000"/>
                  </a:schemeClr>
                </a:solidFill>
              </a:rPr>
              <a:t> om du </a:t>
            </a:r>
            <a:r>
              <a:rPr lang="en-US" sz="2800" dirty="0" err="1">
                <a:solidFill>
                  <a:schemeClr val="tx1">
                    <a:lumMod val="75000"/>
                    <a:lumOff val="25000"/>
                  </a:schemeClr>
                </a:solidFill>
              </a:rPr>
              <a:t>får</a:t>
            </a:r>
            <a:r>
              <a:rPr lang="en-US" sz="2800" dirty="0">
                <a:solidFill>
                  <a:schemeClr val="tx1">
                    <a:lumMod val="75000"/>
                    <a:lumOff val="25000"/>
                  </a:schemeClr>
                </a:solidFill>
              </a:rPr>
              <a:t> </a:t>
            </a:r>
            <a:r>
              <a:rPr lang="en-US" sz="2800" dirty="0" err="1">
                <a:solidFill>
                  <a:schemeClr val="tx1">
                    <a:lumMod val="75000"/>
                    <a:lumOff val="25000"/>
                  </a:schemeClr>
                </a:solidFill>
              </a:rPr>
              <a:t>denne</a:t>
            </a:r>
            <a:r>
              <a:rPr lang="en-US" sz="2800" dirty="0">
                <a:solidFill>
                  <a:schemeClr val="tx1">
                    <a:lumMod val="75000"/>
                    <a:lumOff val="25000"/>
                  </a:schemeClr>
                </a:solidFill>
              </a:rPr>
              <a:t> </a:t>
            </a:r>
            <a:r>
              <a:rPr lang="en-US" sz="2800" dirty="0" err="1">
                <a:solidFill>
                  <a:schemeClr val="tx1">
                    <a:lumMod val="75000"/>
                    <a:lumOff val="25000"/>
                  </a:schemeClr>
                </a:solidFill>
              </a:rPr>
              <a:t>beskjeden</a:t>
            </a:r>
            <a:r>
              <a:rPr lang="en-US" sz="2800" dirty="0">
                <a:solidFill>
                  <a:schemeClr val="tx1">
                    <a:lumMod val="75000"/>
                    <a:lumOff val="25000"/>
                  </a:schemeClr>
                </a:solidFill>
              </a:rPr>
              <a:t> under </a:t>
            </a:r>
            <a:r>
              <a:rPr lang="en-US" sz="2800" dirty="0" err="1">
                <a:solidFill>
                  <a:schemeClr val="tx1">
                    <a:lumMod val="75000"/>
                    <a:lumOff val="25000"/>
                  </a:schemeClr>
                </a:solidFill>
              </a:rPr>
              <a:t>eksamen</a:t>
            </a:r>
            <a:r>
              <a:rPr lang="en-US" sz="2800" dirty="0">
                <a:solidFill>
                  <a:schemeClr val="tx1">
                    <a:lumMod val="75000"/>
                    <a:lumOff val="25000"/>
                  </a:schemeClr>
                </a:solidFill>
              </a:rPr>
              <a:t>. </a:t>
            </a:r>
            <a:r>
              <a:rPr lang="en-US" sz="2800" dirty="0" err="1">
                <a:solidFill>
                  <a:schemeClr val="tx1">
                    <a:lumMod val="75000"/>
                    <a:lumOff val="25000"/>
                  </a:schemeClr>
                </a:solidFill>
              </a:rPr>
              <a:t>Klikk</a:t>
            </a:r>
            <a:r>
              <a:rPr lang="en-US" sz="2800" dirty="0">
                <a:solidFill>
                  <a:schemeClr val="tx1">
                    <a:lumMod val="75000"/>
                    <a:lumOff val="25000"/>
                  </a:schemeClr>
                </a:solidFill>
              </a:rPr>
              <a:t> “OK” </a:t>
            </a:r>
            <a:r>
              <a:rPr lang="en-US" sz="2800" dirty="0" err="1">
                <a:solidFill>
                  <a:schemeClr val="tx1">
                    <a:lumMod val="75000"/>
                    <a:lumOff val="25000"/>
                  </a:schemeClr>
                </a:solidFill>
              </a:rPr>
              <a:t>og</a:t>
            </a:r>
            <a:r>
              <a:rPr lang="en-US" sz="2800" dirty="0">
                <a:solidFill>
                  <a:schemeClr val="tx1">
                    <a:lumMod val="75000"/>
                    <a:lumOff val="25000"/>
                  </a:schemeClr>
                </a:solidFill>
              </a:rPr>
              <a:t> </a:t>
            </a:r>
            <a:r>
              <a:rPr lang="en-US" sz="2800" dirty="0" err="1">
                <a:solidFill>
                  <a:schemeClr val="tx1">
                    <a:lumMod val="75000"/>
                    <a:lumOff val="25000"/>
                  </a:schemeClr>
                </a:solidFill>
              </a:rPr>
              <a:t>jobb</a:t>
            </a:r>
            <a:r>
              <a:rPr lang="en-US" sz="2800" dirty="0">
                <a:solidFill>
                  <a:schemeClr val="tx1">
                    <a:lumMod val="75000"/>
                    <a:lumOff val="25000"/>
                  </a:schemeClr>
                </a:solidFill>
              </a:rPr>
              <a:t> </a:t>
            </a:r>
            <a:r>
              <a:rPr lang="en-US" sz="2800" dirty="0" err="1">
                <a:solidFill>
                  <a:schemeClr val="tx1">
                    <a:lumMod val="75000"/>
                    <a:lumOff val="25000"/>
                  </a:schemeClr>
                </a:solidFill>
              </a:rPr>
              <a:t>videre</a:t>
            </a:r>
            <a:r>
              <a:rPr lang="en-US" sz="2800" dirty="0">
                <a:solidFill>
                  <a:schemeClr val="tx1">
                    <a:lumMod val="75000"/>
                    <a:lumOff val="25000"/>
                  </a:schemeClr>
                </a:solidFill>
              </a:rPr>
              <a:t>.</a:t>
            </a:r>
          </a:p>
        </p:txBody>
      </p:sp>
    </p:spTree>
    <p:extLst>
      <p:ext uri="{BB962C8B-B14F-4D97-AF65-F5344CB8AC3E}">
        <p14:creationId xmlns:p14="http://schemas.microsoft.com/office/powerpoint/2010/main" val="1802579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C787-7B41-44CF-BB28-A0B5A44616B0}"/>
              </a:ext>
            </a:extLst>
          </p:cNvPr>
          <p:cNvSpPr>
            <a:spLocks noGrp="1"/>
          </p:cNvSpPr>
          <p:nvPr>
            <p:ph type="title"/>
          </p:nvPr>
        </p:nvSpPr>
        <p:spPr>
          <a:xfrm>
            <a:off x="612312" y="199231"/>
            <a:ext cx="7732885" cy="917054"/>
          </a:xfrm>
        </p:spPr>
        <p:txBody>
          <a:bodyPr/>
          <a:lstStyle/>
          <a:p>
            <a:r>
              <a:rPr lang="en-US" dirty="0" err="1"/>
              <a:t>Skoleeksamen</a:t>
            </a:r>
            <a:endParaRPr lang="en-US" dirty="0"/>
          </a:p>
        </p:txBody>
      </p:sp>
      <p:sp>
        <p:nvSpPr>
          <p:cNvPr id="4" name="Slide Number Placeholder 3">
            <a:extLst>
              <a:ext uri="{FF2B5EF4-FFF2-40B4-BE49-F238E27FC236}">
                <a16:creationId xmlns:a16="http://schemas.microsoft.com/office/drawing/2014/main" id="{7609EE0F-F765-4733-B44D-2FF5061111D4}"/>
              </a:ext>
            </a:extLst>
          </p:cNvPr>
          <p:cNvSpPr>
            <a:spLocks noGrp="1"/>
          </p:cNvSpPr>
          <p:nvPr>
            <p:ph type="sldNum" sz="quarter" idx="12"/>
          </p:nvPr>
        </p:nvSpPr>
        <p:spPr/>
        <p:txBody>
          <a:bodyPr/>
          <a:lstStyle/>
          <a:p>
            <a:fld id="{3FA4DDC8-1D0B-4B83-8CF0-4F24D54506BB}" type="slidenum">
              <a:rPr lang="nb-NO" smtClean="0"/>
              <a:pPr/>
              <a:t>59</a:t>
            </a:fld>
            <a:endParaRPr lang="nb-NO"/>
          </a:p>
        </p:txBody>
      </p:sp>
      <p:sp>
        <p:nvSpPr>
          <p:cNvPr id="10" name="TextBox 9">
            <a:extLst>
              <a:ext uri="{FF2B5EF4-FFF2-40B4-BE49-F238E27FC236}">
                <a16:creationId xmlns:a16="http://schemas.microsoft.com/office/drawing/2014/main" id="{DB9F74A4-3F2E-4F82-9A5B-E580CF2B684A}"/>
              </a:ext>
            </a:extLst>
          </p:cNvPr>
          <p:cNvSpPr txBox="1"/>
          <p:nvPr/>
        </p:nvSpPr>
        <p:spPr>
          <a:xfrm>
            <a:off x="546894" y="1116285"/>
            <a:ext cx="8915400" cy="1384995"/>
          </a:xfrm>
          <a:prstGeom prst="rect">
            <a:avLst/>
          </a:prstGeom>
          <a:noFill/>
        </p:spPr>
        <p:txBody>
          <a:bodyPr wrap="square" rtlCol="0">
            <a:spAutoFit/>
          </a:bodyPr>
          <a:lstStyle/>
          <a:p>
            <a:r>
              <a:rPr lang="en-US" sz="2800" dirty="0">
                <a:solidFill>
                  <a:schemeClr val="tx1">
                    <a:lumMod val="75000"/>
                    <a:lumOff val="25000"/>
                  </a:schemeClr>
                </a:solidFill>
              </a:rPr>
              <a:t>Ta </a:t>
            </a:r>
            <a:r>
              <a:rPr lang="en-US" sz="2800" dirty="0" err="1">
                <a:solidFill>
                  <a:schemeClr val="tx1">
                    <a:lumMod val="75000"/>
                    <a:lumOff val="25000"/>
                  </a:schemeClr>
                </a:solidFill>
              </a:rPr>
              <a:t>kontakt</a:t>
            </a:r>
            <a:r>
              <a:rPr lang="en-US" sz="2800" dirty="0">
                <a:solidFill>
                  <a:schemeClr val="tx1">
                    <a:lumMod val="75000"/>
                    <a:lumOff val="25000"/>
                  </a:schemeClr>
                </a:solidFill>
              </a:rPr>
              <a:t> med </a:t>
            </a:r>
            <a:r>
              <a:rPr lang="en-US" sz="2800" dirty="0" err="1">
                <a:solidFill>
                  <a:schemeClr val="tx1">
                    <a:lumMod val="75000"/>
                    <a:lumOff val="25000"/>
                  </a:schemeClr>
                </a:solidFill>
              </a:rPr>
              <a:t>eksamensvakt</a:t>
            </a:r>
            <a:r>
              <a:rPr lang="en-US" sz="2800" dirty="0">
                <a:solidFill>
                  <a:schemeClr val="tx1">
                    <a:lumMod val="75000"/>
                    <a:lumOff val="25000"/>
                  </a:schemeClr>
                </a:solidFill>
              </a:rPr>
              <a:t> </a:t>
            </a:r>
            <a:r>
              <a:rPr lang="en-US" sz="2800" dirty="0" err="1">
                <a:solidFill>
                  <a:schemeClr val="tx1">
                    <a:lumMod val="75000"/>
                    <a:lumOff val="25000"/>
                  </a:schemeClr>
                </a:solidFill>
              </a:rPr>
              <a:t>dersom</a:t>
            </a:r>
            <a:r>
              <a:rPr lang="en-US" sz="2800" dirty="0">
                <a:solidFill>
                  <a:schemeClr val="tx1">
                    <a:lumMod val="75000"/>
                    <a:lumOff val="25000"/>
                  </a:schemeClr>
                </a:solidFill>
              </a:rPr>
              <a:t> du er </a:t>
            </a:r>
            <a:r>
              <a:rPr lang="en-US" sz="2800" dirty="0" err="1">
                <a:solidFill>
                  <a:schemeClr val="tx1">
                    <a:lumMod val="75000"/>
                    <a:lumOff val="25000"/>
                  </a:schemeClr>
                </a:solidFill>
              </a:rPr>
              <a:t>uten</a:t>
            </a:r>
            <a:r>
              <a:rPr lang="en-US" sz="2800" dirty="0">
                <a:solidFill>
                  <a:schemeClr val="tx1">
                    <a:lumMod val="75000"/>
                    <a:lumOff val="25000"/>
                  </a:schemeClr>
                </a:solidFill>
              </a:rPr>
              <a:t> </a:t>
            </a:r>
            <a:r>
              <a:rPr lang="en-US" sz="2800" dirty="0" err="1">
                <a:solidFill>
                  <a:schemeClr val="tx1">
                    <a:lumMod val="75000"/>
                    <a:lumOff val="25000"/>
                  </a:schemeClr>
                </a:solidFill>
              </a:rPr>
              <a:t>internettforbindelse</a:t>
            </a:r>
            <a:r>
              <a:rPr lang="en-US" sz="2800" dirty="0">
                <a:solidFill>
                  <a:schemeClr val="tx1">
                    <a:lumMod val="75000"/>
                    <a:lumOff val="25000"/>
                  </a:schemeClr>
                </a:solidFill>
              </a:rPr>
              <a:t> </a:t>
            </a:r>
            <a:r>
              <a:rPr lang="en-US" sz="2800" dirty="0" err="1">
                <a:solidFill>
                  <a:schemeClr val="tx1">
                    <a:lumMod val="75000"/>
                    <a:lumOff val="25000"/>
                  </a:schemeClr>
                </a:solidFill>
              </a:rPr>
              <a:t>i</a:t>
            </a:r>
            <a:r>
              <a:rPr lang="en-US" sz="2800" dirty="0">
                <a:solidFill>
                  <a:schemeClr val="tx1">
                    <a:lumMod val="75000"/>
                    <a:lumOff val="25000"/>
                  </a:schemeClr>
                </a:solidFill>
              </a:rPr>
              <a:t> </a:t>
            </a:r>
            <a:r>
              <a:rPr lang="en-US" sz="2800" dirty="0" err="1">
                <a:solidFill>
                  <a:schemeClr val="tx1">
                    <a:lumMod val="75000"/>
                    <a:lumOff val="25000"/>
                  </a:schemeClr>
                </a:solidFill>
              </a:rPr>
              <a:t>mer</a:t>
            </a:r>
            <a:r>
              <a:rPr lang="en-US" sz="2800" dirty="0">
                <a:solidFill>
                  <a:schemeClr val="tx1">
                    <a:lumMod val="75000"/>
                    <a:lumOff val="25000"/>
                  </a:schemeClr>
                </a:solidFill>
              </a:rPr>
              <a:t> </a:t>
            </a:r>
            <a:r>
              <a:rPr lang="en-US" sz="2800" dirty="0" err="1">
                <a:solidFill>
                  <a:schemeClr val="tx1">
                    <a:lumMod val="75000"/>
                    <a:lumOff val="25000"/>
                  </a:schemeClr>
                </a:solidFill>
              </a:rPr>
              <a:t>enn</a:t>
            </a:r>
            <a:r>
              <a:rPr lang="en-US" sz="2800" dirty="0">
                <a:solidFill>
                  <a:schemeClr val="tx1">
                    <a:lumMod val="75000"/>
                    <a:lumOff val="25000"/>
                  </a:schemeClr>
                </a:solidFill>
              </a:rPr>
              <a:t> 5 </a:t>
            </a:r>
            <a:r>
              <a:rPr lang="en-US" sz="2800" dirty="0" err="1">
                <a:solidFill>
                  <a:schemeClr val="tx1">
                    <a:lumMod val="75000"/>
                    <a:lumOff val="25000"/>
                  </a:schemeClr>
                </a:solidFill>
              </a:rPr>
              <a:t>minutter</a:t>
            </a:r>
            <a:r>
              <a:rPr lang="en-US" sz="2800" dirty="0">
                <a:solidFill>
                  <a:schemeClr val="tx1">
                    <a:lumMod val="75000"/>
                    <a:lumOff val="25000"/>
                  </a:schemeClr>
                </a:solidFill>
              </a:rPr>
              <a:t>. NB: </a:t>
            </a:r>
            <a:r>
              <a:rPr lang="en-US" sz="2800" dirty="0" err="1">
                <a:solidFill>
                  <a:schemeClr val="tx1">
                    <a:lumMod val="75000"/>
                    <a:lumOff val="25000"/>
                  </a:schemeClr>
                </a:solidFill>
              </a:rPr>
              <a:t>ikke</a:t>
            </a:r>
            <a:r>
              <a:rPr lang="en-US" sz="2800" dirty="0">
                <a:solidFill>
                  <a:schemeClr val="tx1">
                    <a:lumMod val="75000"/>
                    <a:lumOff val="25000"/>
                  </a:schemeClr>
                </a:solidFill>
              </a:rPr>
              <a:t> </a:t>
            </a:r>
            <a:r>
              <a:rPr lang="en-US" sz="2800" dirty="0" err="1">
                <a:solidFill>
                  <a:schemeClr val="tx1">
                    <a:lumMod val="75000"/>
                    <a:lumOff val="25000"/>
                  </a:schemeClr>
                </a:solidFill>
              </a:rPr>
              <a:t>oppdater</a:t>
            </a:r>
            <a:r>
              <a:rPr lang="en-US" sz="2800" dirty="0">
                <a:solidFill>
                  <a:schemeClr val="tx1">
                    <a:lumMod val="75000"/>
                    <a:lumOff val="25000"/>
                  </a:schemeClr>
                </a:solidFill>
              </a:rPr>
              <a:t> </a:t>
            </a:r>
            <a:r>
              <a:rPr lang="en-US" sz="2800" dirty="0" err="1">
                <a:solidFill>
                  <a:schemeClr val="tx1">
                    <a:lumMod val="75000"/>
                    <a:lumOff val="25000"/>
                  </a:schemeClr>
                </a:solidFill>
              </a:rPr>
              <a:t>nettleseren</a:t>
            </a:r>
            <a:r>
              <a:rPr lang="en-US" sz="2800" dirty="0">
                <a:solidFill>
                  <a:schemeClr val="tx1">
                    <a:lumMod val="75000"/>
                    <a:lumOff val="25000"/>
                  </a:schemeClr>
                </a:solidFill>
              </a:rPr>
              <a:t> </a:t>
            </a:r>
            <a:r>
              <a:rPr lang="en-US" sz="2800" dirty="0" err="1">
                <a:solidFill>
                  <a:schemeClr val="tx1">
                    <a:lumMod val="75000"/>
                    <a:lumOff val="25000"/>
                  </a:schemeClr>
                </a:solidFill>
              </a:rPr>
              <a:t>mens</a:t>
            </a:r>
            <a:r>
              <a:rPr lang="en-US" sz="2800" dirty="0">
                <a:solidFill>
                  <a:schemeClr val="tx1">
                    <a:lumMod val="75000"/>
                    <a:lumOff val="25000"/>
                  </a:schemeClr>
                </a:solidFill>
              </a:rPr>
              <a:t> du er offline.</a:t>
            </a:r>
          </a:p>
        </p:txBody>
      </p:sp>
      <p:pic>
        <p:nvPicPr>
          <p:cNvPr id="13" name="Content Placeholder 12">
            <a:extLst>
              <a:ext uri="{FF2B5EF4-FFF2-40B4-BE49-F238E27FC236}">
                <a16:creationId xmlns:a16="http://schemas.microsoft.com/office/drawing/2014/main" id="{089C51C1-CCCF-45DE-898A-1A91392ED2BA}"/>
              </a:ext>
            </a:extLst>
          </p:cNvPr>
          <p:cNvPicPr>
            <a:picLocks noGrp="1" noChangeAspect="1"/>
          </p:cNvPicPr>
          <p:nvPr>
            <p:ph idx="1"/>
          </p:nvPr>
        </p:nvPicPr>
        <p:blipFill>
          <a:blip r:embed="rId2"/>
          <a:stretch>
            <a:fillRect/>
          </a:stretch>
        </p:blipFill>
        <p:spPr>
          <a:xfrm>
            <a:off x="2185194" y="3062330"/>
            <a:ext cx="5405413" cy="3995305"/>
          </a:xfrm>
          <a:prstGeom prst="rect">
            <a:avLst/>
          </a:prstGeom>
        </p:spPr>
      </p:pic>
    </p:spTree>
    <p:extLst>
      <p:ext uri="{BB962C8B-B14F-4D97-AF65-F5344CB8AC3E}">
        <p14:creationId xmlns:p14="http://schemas.microsoft.com/office/powerpoint/2010/main" val="137363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8130" y="180231"/>
            <a:ext cx="7263612" cy="850642"/>
          </a:xfrm>
        </p:spPr>
        <p:txBody>
          <a:bodyPr/>
          <a:lstStyle/>
          <a:p>
            <a:pPr defTabSz="944747"/>
            <a:r>
              <a:rPr lang="nb-NO" altLang="nb-NO" sz="3100"/>
              <a:t>Gjentak av eksamen</a:t>
            </a:r>
            <a:r>
              <a:rPr lang="nb-NO" altLang="nb-NO" sz="2600">
                <a:latin typeface="Verdana" pitchFamily="34" charset="0"/>
              </a:rPr>
              <a:t> 	</a:t>
            </a:r>
          </a:p>
        </p:txBody>
      </p:sp>
      <p:sp>
        <p:nvSpPr>
          <p:cNvPr id="16387" name="Rectangle 3"/>
          <p:cNvSpPr>
            <a:spLocks noGrp="1" noChangeArrowheads="1"/>
          </p:cNvSpPr>
          <p:nvPr>
            <p:ph idx="1"/>
          </p:nvPr>
        </p:nvSpPr>
        <p:spPr>
          <a:xfrm>
            <a:off x="602529" y="1203328"/>
            <a:ext cx="4889905" cy="6120680"/>
          </a:xfrm>
        </p:spPr>
        <p:txBody>
          <a:bodyPr vert="horz" lIns="0" tIns="0" rIns="0" bIns="0" rtlCol="0" anchor="t">
            <a:noAutofit/>
          </a:bodyPr>
          <a:lstStyle/>
          <a:p>
            <a:pPr marL="197485" indent="-197485">
              <a:spcAft>
                <a:spcPts val="500"/>
              </a:spcAft>
            </a:pPr>
            <a:r>
              <a:rPr lang="en-US" altLang="nb-NO" sz="2000" dirty="0">
                <a:solidFill>
                  <a:schemeClr val="tx1"/>
                </a:solidFill>
              </a:rPr>
              <a:t>Ved </a:t>
            </a:r>
            <a:r>
              <a:rPr lang="en-US" altLang="nb-NO" sz="2000" dirty="0" err="1">
                <a:solidFill>
                  <a:schemeClr val="tx1"/>
                </a:solidFill>
              </a:rPr>
              <a:t>gjentak</a:t>
            </a:r>
            <a:r>
              <a:rPr lang="en-US" altLang="nb-NO" sz="2000" dirty="0">
                <a:solidFill>
                  <a:schemeClr val="tx1"/>
                </a:solidFill>
              </a:rPr>
              <a:t> av </a:t>
            </a:r>
            <a:r>
              <a:rPr lang="en-US" altLang="nb-NO" sz="2000" dirty="0" err="1">
                <a:solidFill>
                  <a:schemeClr val="tx1"/>
                </a:solidFill>
              </a:rPr>
              <a:t>eksamen</a:t>
            </a:r>
            <a:r>
              <a:rPr lang="en-US" altLang="nb-NO" sz="2000" dirty="0">
                <a:solidFill>
                  <a:schemeClr val="tx1"/>
                </a:solidFill>
              </a:rPr>
              <a:t> </a:t>
            </a:r>
            <a:r>
              <a:rPr lang="en-US" altLang="nb-NO" sz="2000" dirty="0" err="1">
                <a:solidFill>
                  <a:schemeClr val="tx1"/>
                </a:solidFill>
              </a:rPr>
              <a:t>gjelder</a:t>
            </a:r>
            <a:r>
              <a:rPr lang="en-US" altLang="nb-NO" sz="2000" dirty="0">
                <a:solidFill>
                  <a:schemeClr val="tx1"/>
                </a:solidFill>
              </a:rPr>
              <a:t> det </a:t>
            </a:r>
            <a:r>
              <a:rPr lang="en-US" altLang="nb-NO" sz="2000" dirty="0" err="1">
                <a:solidFill>
                  <a:schemeClr val="tx1"/>
                </a:solidFill>
              </a:rPr>
              <a:t>pensumet</a:t>
            </a:r>
            <a:r>
              <a:rPr lang="en-US" altLang="nb-NO" sz="2000" dirty="0">
                <a:solidFill>
                  <a:schemeClr val="tx1"/>
                </a:solidFill>
              </a:rPr>
              <a:t>, </a:t>
            </a:r>
            <a:r>
              <a:rPr lang="en-US" altLang="nb-NO" sz="2000" dirty="0" err="1">
                <a:solidFill>
                  <a:schemeClr val="tx1"/>
                </a:solidFill>
              </a:rPr>
              <a:t>obligatorisk</a:t>
            </a:r>
            <a:r>
              <a:rPr lang="en-US" altLang="nb-NO" sz="2000" dirty="0">
                <a:solidFill>
                  <a:schemeClr val="tx1"/>
                </a:solidFill>
              </a:rPr>
              <a:t> </a:t>
            </a:r>
            <a:r>
              <a:rPr lang="en-US" altLang="nb-NO" sz="2000" dirty="0" err="1">
                <a:solidFill>
                  <a:schemeClr val="tx1"/>
                </a:solidFill>
              </a:rPr>
              <a:t>aktivitet</a:t>
            </a:r>
            <a:r>
              <a:rPr lang="en-US" altLang="nb-NO" sz="2000" dirty="0">
                <a:solidFill>
                  <a:schemeClr val="tx1"/>
                </a:solidFill>
              </a:rPr>
              <a:t> </a:t>
            </a:r>
            <a:r>
              <a:rPr lang="en-US" altLang="nb-NO" sz="2000" dirty="0" err="1">
                <a:solidFill>
                  <a:schemeClr val="tx1"/>
                </a:solidFill>
              </a:rPr>
              <a:t>og</a:t>
            </a:r>
            <a:r>
              <a:rPr lang="en-US" altLang="nb-NO" sz="2000" dirty="0">
                <a:solidFill>
                  <a:schemeClr val="tx1"/>
                </a:solidFill>
              </a:rPr>
              <a:t> den </a:t>
            </a:r>
            <a:r>
              <a:rPr lang="en-US" altLang="nb-NO" sz="2000" dirty="0" err="1">
                <a:solidFill>
                  <a:schemeClr val="tx1"/>
                </a:solidFill>
              </a:rPr>
              <a:t>vurderingsform</a:t>
            </a:r>
            <a:r>
              <a:rPr lang="en-US" altLang="nb-NO" sz="2000" dirty="0">
                <a:solidFill>
                  <a:schemeClr val="tx1"/>
                </a:solidFill>
              </a:rPr>
              <a:t> </a:t>
            </a:r>
            <a:r>
              <a:rPr lang="en-US" altLang="nb-NO" sz="2000" dirty="0" err="1">
                <a:solidFill>
                  <a:schemeClr val="tx1"/>
                </a:solidFill>
              </a:rPr>
              <a:t>som</a:t>
            </a:r>
            <a:r>
              <a:rPr lang="en-US" altLang="nb-NO" sz="2000" dirty="0">
                <a:solidFill>
                  <a:schemeClr val="tx1"/>
                </a:solidFill>
              </a:rPr>
              <a:t> er </a:t>
            </a:r>
            <a:r>
              <a:rPr lang="en-US" altLang="nb-NO" sz="2000" dirty="0" err="1">
                <a:solidFill>
                  <a:schemeClr val="tx1"/>
                </a:solidFill>
              </a:rPr>
              <a:t>fastsatt</a:t>
            </a:r>
            <a:r>
              <a:rPr lang="en-US" altLang="nb-NO" sz="2000" dirty="0">
                <a:solidFill>
                  <a:schemeClr val="tx1"/>
                </a:solidFill>
              </a:rPr>
              <a:t> for </a:t>
            </a:r>
            <a:r>
              <a:rPr lang="en-US" altLang="nb-NO" sz="2000" dirty="0" err="1">
                <a:solidFill>
                  <a:schemeClr val="tx1"/>
                </a:solidFill>
              </a:rPr>
              <a:t>emnet</a:t>
            </a:r>
            <a:r>
              <a:rPr lang="en-US" altLang="nb-NO" sz="2000" dirty="0">
                <a:solidFill>
                  <a:schemeClr val="tx1"/>
                </a:solidFill>
              </a:rPr>
              <a:t> </a:t>
            </a:r>
            <a:r>
              <a:rPr lang="en-US" altLang="nb-NO" sz="2000" dirty="0" err="1">
                <a:solidFill>
                  <a:schemeClr val="tx1"/>
                </a:solidFill>
              </a:rPr>
              <a:t>i</a:t>
            </a:r>
            <a:r>
              <a:rPr lang="en-US" altLang="nb-NO" sz="2000" dirty="0">
                <a:solidFill>
                  <a:schemeClr val="tx1"/>
                </a:solidFill>
              </a:rPr>
              <a:t> det </a:t>
            </a:r>
            <a:r>
              <a:rPr lang="en-US" altLang="nb-NO" sz="2000" dirty="0" err="1">
                <a:solidFill>
                  <a:schemeClr val="tx1"/>
                </a:solidFill>
              </a:rPr>
              <a:t>aktuelle</a:t>
            </a:r>
            <a:r>
              <a:rPr lang="en-US" altLang="nb-NO" sz="2000" dirty="0">
                <a:solidFill>
                  <a:schemeClr val="tx1"/>
                </a:solidFill>
              </a:rPr>
              <a:t> </a:t>
            </a:r>
            <a:r>
              <a:rPr lang="en-US" altLang="nb-NO" sz="2000" dirty="0" err="1">
                <a:solidFill>
                  <a:schemeClr val="tx1"/>
                </a:solidFill>
              </a:rPr>
              <a:t>semesteret</a:t>
            </a:r>
            <a:br>
              <a:rPr lang="en-US" altLang="nb-NO" sz="2000" dirty="0">
                <a:solidFill>
                  <a:schemeClr val="tx1"/>
                </a:solidFill>
              </a:rPr>
            </a:br>
            <a:endParaRPr lang="en-US" altLang="nb-NO" sz="1100" dirty="0">
              <a:solidFill>
                <a:schemeClr val="tx1"/>
              </a:solidFill>
              <a:cs typeface="Arial"/>
            </a:endParaRPr>
          </a:p>
          <a:p>
            <a:pPr marL="197485" indent="-197485">
              <a:spcAft>
                <a:spcPts val="500"/>
              </a:spcAft>
            </a:pPr>
            <a:r>
              <a:rPr lang="en-US" altLang="nb-NO" sz="2000" dirty="0">
                <a:solidFill>
                  <a:schemeClr val="tx1"/>
                </a:solidFill>
              </a:rPr>
              <a:t>Dersom </a:t>
            </a:r>
            <a:r>
              <a:rPr lang="en-US" altLang="nb-NO" sz="2000" dirty="0" err="1">
                <a:solidFill>
                  <a:schemeClr val="tx1"/>
                </a:solidFill>
              </a:rPr>
              <a:t>en</a:t>
            </a:r>
            <a:r>
              <a:rPr lang="en-US" altLang="nb-NO" sz="2000" dirty="0">
                <a:solidFill>
                  <a:schemeClr val="tx1"/>
                </a:solidFill>
              </a:rPr>
              <a:t> </a:t>
            </a:r>
            <a:r>
              <a:rPr lang="en-US" altLang="nb-NO" sz="2000" dirty="0" err="1">
                <a:solidFill>
                  <a:schemeClr val="tx1"/>
                </a:solidFill>
              </a:rPr>
              <a:t>har</a:t>
            </a:r>
            <a:r>
              <a:rPr lang="en-US" altLang="nb-NO" sz="2000" dirty="0">
                <a:solidFill>
                  <a:schemeClr val="tx1"/>
                </a:solidFill>
              </a:rPr>
              <a:t> </a:t>
            </a:r>
            <a:r>
              <a:rPr lang="en-US" altLang="nb-NO" sz="2000" dirty="0" err="1">
                <a:solidFill>
                  <a:schemeClr val="tx1"/>
                </a:solidFill>
              </a:rPr>
              <a:t>bestått</a:t>
            </a:r>
            <a:r>
              <a:rPr lang="en-US" altLang="nb-NO" sz="2000" dirty="0">
                <a:solidFill>
                  <a:schemeClr val="tx1"/>
                </a:solidFill>
              </a:rPr>
              <a:t> </a:t>
            </a:r>
            <a:r>
              <a:rPr lang="en-US" altLang="nb-NO" sz="2000" dirty="0" err="1">
                <a:solidFill>
                  <a:schemeClr val="tx1"/>
                </a:solidFill>
              </a:rPr>
              <a:t>samme</a:t>
            </a:r>
            <a:r>
              <a:rPr lang="en-US" altLang="nb-NO" sz="2000" dirty="0">
                <a:solidFill>
                  <a:schemeClr val="tx1"/>
                </a:solidFill>
              </a:rPr>
              <a:t> </a:t>
            </a:r>
            <a:r>
              <a:rPr lang="en-US" altLang="nb-NO" sz="2000" dirty="0" err="1">
                <a:solidFill>
                  <a:schemeClr val="tx1"/>
                </a:solidFill>
              </a:rPr>
              <a:t>eksamen</a:t>
            </a:r>
            <a:r>
              <a:rPr lang="en-US" altLang="nb-NO" sz="2000" dirty="0">
                <a:solidFill>
                  <a:schemeClr val="tx1"/>
                </a:solidFill>
              </a:rPr>
              <a:t> </a:t>
            </a:r>
            <a:r>
              <a:rPr lang="en-US" altLang="nb-NO" sz="2000" dirty="0" err="1">
                <a:solidFill>
                  <a:schemeClr val="tx1"/>
                </a:solidFill>
              </a:rPr>
              <a:t>mer</a:t>
            </a:r>
            <a:r>
              <a:rPr lang="en-US" altLang="nb-NO" sz="2000" dirty="0">
                <a:solidFill>
                  <a:schemeClr val="tx1"/>
                </a:solidFill>
              </a:rPr>
              <a:t> </a:t>
            </a:r>
            <a:r>
              <a:rPr lang="en-US" altLang="nb-NO" sz="2000" dirty="0" err="1">
                <a:solidFill>
                  <a:schemeClr val="tx1"/>
                </a:solidFill>
              </a:rPr>
              <a:t>enn</a:t>
            </a:r>
            <a:r>
              <a:rPr lang="en-US" altLang="nb-NO" sz="2000" dirty="0">
                <a:solidFill>
                  <a:schemeClr val="tx1"/>
                </a:solidFill>
              </a:rPr>
              <a:t> </a:t>
            </a:r>
            <a:r>
              <a:rPr lang="en-US" altLang="nb-NO" sz="2000" dirty="0" err="1">
                <a:solidFill>
                  <a:schemeClr val="tx1"/>
                </a:solidFill>
              </a:rPr>
              <a:t>én</a:t>
            </a:r>
            <a:r>
              <a:rPr lang="en-US" altLang="nb-NO" sz="2000" dirty="0">
                <a:solidFill>
                  <a:schemeClr val="tx1"/>
                </a:solidFill>
              </a:rPr>
              <a:t> gang, </a:t>
            </a:r>
            <a:r>
              <a:rPr lang="en-US" altLang="nb-NO" sz="2000" dirty="0" err="1">
                <a:solidFill>
                  <a:schemeClr val="tx1"/>
                </a:solidFill>
              </a:rPr>
              <a:t>vil</a:t>
            </a:r>
            <a:r>
              <a:rPr lang="en-US" altLang="nb-NO" sz="2000" dirty="0">
                <a:solidFill>
                  <a:schemeClr val="tx1"/>
                </a:solidFill>
              </a:rPr>
              <a:t> </a:t>
            </a:r>
            <a:r>
              <a:rPr lang="en-US" altLang="nb-NO" sz="2000" dirty="0" err="1">
                <a:solidFill>
                  <a:schemeClr val="tx1"/>
                </a:solidFill>
              </a:rPr>
              <a:t>beste</a:t>
            </a:r>
            <a:r>
              <a:rPr lang="en-US" altLang="nb-NO" sz="2000" dirty="0">
                <a:solidFill>
                  <a:schemeClr val="tx1"/>
                </a:solidFill>
              </a:rPr>
              <a:t> </a:t>
            </a:r>
            <a:r>
              <a:rPr lang="en-US" altLang="nb-NO" sz="2000" dirty="0" err="1">
                <a:solidFill>
                  <a:schemeClr val="tx1"/>
                </a:solidFill>
              </a:rPr>
              <a:t>karakter</a:t>
            </a:r>
            <a:r>
              <a:rPr lang="en-US" altLang="nb-NO" sz="2000" dirty="0">
                <a:solidFill>
                  <a:schemeClr val="tx1"/>
                </a:solidFill>
              </a:rPr>
              <a:t> </a:t>
            </a:r>
            <a:r>
              <a:rPr lang="en-US" altLang="nb-NO" sz="2000" dirty="0" err="1">
                <a:solidFill>
                  <a:schemeClr val="tx1"/>
                </a:solidFill>
              </a:rPr>
              <a:t>gjelde</a:t>
            </a:r>
            <a:br>
              <a:rPr lang="en-US" altLang="nb-NO" sz="2000" dirty="0">
                <a:solidFill>
                  <a:schemeClr val="tx1"/>
                </a:solidFill>
              </a:rPr>
            </a:br>
            <a:endParaRPr lang="en-US" altLang="nb-NO" sz="1200" dirty="0">
              <a:solidFill>
                <a:schemeClr val="tx1"/>
              </a:solidFill>
              <a:cs typeface="Arial"/>
            </a:endParaRPr>
          </a:p>
          <a:p>
            <a:pPr marL="197485" indent="-197485">
              <a:spcAft>
                <a:spcPts val="500"/>
              </a:spcAft>
            </a:pPr>
            <a:r>
              <a:rPr lang="nb-NO" altLang="nb-NO" sz="2000" dirty="0">
                <a:solidFill>
                  <a:schemeClr val="tx1"/>
                </a:solidFill>
              </a:rPr>
              <a:t>Gjentak av eksamen kan medføre at en kommer skjevt ut i studiet – vurder konsekvensene, spesielt i forhold til Lånekassen</a:t>
            </a:r>
            <a:br>
              <a:rPr lang="nb-NO" altLang="nb-NO" sz="2000" dirty="0">
                <a:solidFill>
                  <a:schemeClr val="tx1"/>
                </a:solidFill>
              </a:rPr>
            </a:br>
            <a:endParaRPr lang="nb-NO" altLang="nb-NO" sz="1100" dirty="0">
              <a:solidFill>
                <a:schemeClr val="tx1"/>
              </a:solidFill>
              <a:cs typeface="Arial"/>
            </a:endParaRPr>
          </a:p>
          <a:p>
            <a:pPr marL="197485" indent="-197485">
              <a:spcAft>
                <a:spcPts val="500"/>
              </a:spcAft>
            </a:pPr>
            <a:r>
              <a:rPr lang="nb-NO" altLang="nb-NO" sz="2000" dirty="0">
                <a:solidFill>
                  <a:schemeClr val="tx1"/>
                </a:solidFill>
              </a:rPr>
              <a:t>OBS på hvor lenge du kan få lån i Lånekassen</a:t>
            </a:r>
            <a:br>
              <a:rPr lang="en-US" altLang="nb-NO" sz="2000" dirty="0">
                <a:solidFill>
                  <a:schemeClr val="tx1"/>
                </a:solidFill>
              </a:rPr>
            </a:br>
            <a:endParaRPr lang="nb-NO" altLang="nb-NO" sz="2000" dirty="0">
              <a:solidFill>
                <a:schemeClr val="tx1"/>
              </a:solidFill>
              <a:cs typeface="Arial"/>
            </a:endParaRPr>
          </a:p>
        </p:txBody>
      </p:sp>
      <p:pic>
        <p:nvPicPr>
          <p:cNvPr id="16388" name="Picture 4" descr="Studyde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674" y="1404367"/>
            <a:ext cx="3908102" cy="463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51291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C787-7B41-44CF-BB28-A0B5A44616B0}"/>
              </a:ext>
            </a:extLst>
          </p:cNvPr>
          <p:cNvSpPr>
            <a:spLocks noGrp="1"/>
          </p:cNvSpPr>
          <p:nvPr>
            <p:ph type="title"/>
          </p:nvPr>
        </p:nvSpPr>
        <p:spPr>
          <a:xfrm>
            <a:off x="612312" y="199231"/>
            <a:ext cx="7732885" cy="917054"/>
          </a:xfrm>
        </p:spPr>
        <p:txBody>
          <a:bodyPr/>
          <a:lstStyle/>
          <a:p>
            <a:r>
              <a:rPr lang="en-US" dirty="0" err="1"/>
              <a:t>Skoleeksamen</a:t>
            </a:r>
            <a:endParaRPr lang="en-US" dirty="0"/>
          </a:p>
        </p:txBody>
      </p:sp>
      <p:sp>
        <p:nvSpPr>
          <p:cNvPr id="4" name="Slide Number Placeholder 3">
            <a:extLst>
              <a:ext uri="{FF2B5EF4-FFF2-40B4-BE49-F238E27FC236}">
                <a16:creationId xmlns:a16="http://schemas.microsoft.com/office/drawing/2014/main" id="{7609EE0F-F765-4733-B44D-2FF5061111D4}"/>
              </a:ext>
            </a:extLst>
          </p:cNvPr>
          <p:cNvSpPr>
            <a:spLocks noGrp="1"/>
          </p:cNvSpPr>
          <p:nvPr>
            <p:ph type="sldNum" sz="quarter" idx="12"/>
          </p:nvPr>
        </p:nvSpPr>
        <p:spPr/>
        <p:txBody>
          <a:bodyPr/>
          <a:lstStyle/>
          <a:p>
            <a:fld id="{3FA4DDC8-1D0B-4B83-8CF0-4F24D54506BB}" type="slidenum">
              <a:rPr lang="nb-NO" smtClean="0"/>
              <a:pPr/>
              <a:t>60</a:t>
            </a:fld>
            <a:endParaRPr lang="nb-NO"/>
          </a:p>
        </p:txBody>
      </p:sp>
      <p:sp>
        <p:nvSpPr>
          <p:cNvPr id="10" name="TextBox 9">
            <a:extLst>
              <a:ext uri="{FF2B5EF4-FFF2-40B4-BE49-F238E27FC236}">
                <a16:creationId xmlns:a16="http://schemas.microsoft.com/office/drawing/2014/main" id="{DB9F74A4-3F2E-4F82-9A5B-E580CF2B684A}"/>
              </a:ext>
            </a:extLst>
          </p:cNvPr>
          <p:cNvSpPr txBox="1"/>
          <p:nvPr/>
        </p:nvSpPr>
        <p:spPr>
          <a:xfrm>
            <a:off x="546894" y="1342231"/>
            <a:ext cx="8915400" cy="1384995"/>
          </a:xfrm>
          <a:prstGeom prst="rect">
            <a:avLst/>
          </a:prstGeom>
          <a:noFill/>
        </p:spPr>
        <p:txBody>
          <a:bodyPr wrap="square" rtlCol="0">
            <a:spAutoFit/>
          </a:bodyPr>
          <a:lstStyle/>
          <a:p>
            <a:r>
              <a:rPr lang="en-US" sz="2800" dirty="0" err="1">
                <a:solidFill>
                  <a:schemeClr val="tx1">
                    <a:lumMod val="75000"/>
                    <a:lumOff val="25000"/>
                  </a:schemeClr>
                </a:solidFill>
              </a:rPr>
              <a:t>Hvis</a:t>
            </a:r>
            <a:r>
              <a:rPr lang="en-US" sz="2800" dirty="0">
                <a:solidFill>
                  <a:schemeClr val="tx1">
                    <a:lumMod val="75000"/>
                    <a:lumOff val="25000"/>
                  </a:schemeClr>
                </a:solidFill>
              </a:rPr>
              <a:t> du </a:t>
            </a:r>
            <a:r>
              <a:rPr lang="en-US" sz="2800" dirty="0" err="1">
                <a:solidFill>
                  <a:schemeClr val="tx1">
                    <a:lumMod val="75000"/>
                    <a:lumOff val="25000"/>
                  </a:schemeClr>
                </a:solidFill>
              </a:rPr>
              <a:t>opplever</a:t>
            </a:r>
            <a:r>
              <a:rPr lang="en-US" sz="2800" dirty="0">
                <a:solidFill>
                  <a:schemeClr val="tx1">
                    <a:lumMod val="75000"/>
                    <a:lumOff val="25000"/>
                  </a:schemeClr>
                </a:solidFill>
              </a:rPr>
              <a:t> </a:t>
            </a:r>
            <a:r>
              <a:rPr lang="en-US" sz="2800" dirty="0" err="1">
                <a:solidFill>
                  <a:schemeClr val="tx1">
                    <a:lumMod val="75000"/>
                    <a:lumOff val="25000"/>
                  </a:schemeClr>
                </a:solidFill>
              </a:rPr>
              <a:t>andre</a:t>
            </a:r>
            <a:r>
              <a:rPr lang="en-US" sz="2800" dirty="0">
                <a:solidFill>
                  <a:schemeClr val="tx1">
                    <a:lumMod val="75000"/>
                    <a:lumOff val="25000"/>
                  </a:schemeClr>
                </a:solidFill>
              </a:rPr>
              <a:t> </a:t>
            </a:r>
            <a:r>
              <a:rPr lang="en-US" sz="2800" dirty="0" err="1">
                <a:solidFill>
                  <a:schemeClr val="tx1">
                    <a:lumMod val="75000"/>
                    <a:lumOff val="25000"/>
                  </a:schemeClr>
                </a:solidFill>
              </a:rPr>
              <a:t>problemer</a:t>
            </a:r>
            <a:r>
              <a:rPr lang="en-US" sz="2800" dirty="0">
                <a:solidFill>
                  <a:schemeClr val="tx1">
                    <a:lumMod val="75000"/>
                    <a:lumOff val="25000"/>
                  </a:schemeClr>
                </a:solidFill>
              </a:rPr>
              <a:t> </a:t>
            </a:r>
            <a:r>
              <a:rPr lang="en-US" sz="2800" dirty="0" err="1">
                <a:solidFill>
                  <a:schemeClr val="tx1">
                    <a:lumMod val="75000"/>
                    <a:lumOff val="25000"/>
                  </a:schemeClr>
                </a:solidFill>
              </a:rPr>
              <a:t>mens</a:t>
            </a:r>
            <a:r>
              <a:rPr lang="en-US" sz="2800" dirty="0">
                <a:solidFill>
                  <a:schemeClr val="tx1">
                    <a:lumMod val="75000"/>
                    <a:lumOff val="25000"/>
                  </a:schemeClr>
                </a:solidFill>
              </a:rPr>
              <a:t> du er </a:t>
            </a:r>
            <a:r>
              <a:rPr lang="en-US" sz="2800" dirty="0" err="1">
                <a:solidFill>
                  <a:schemeClr val="tx1">
                    <a:lumMod val="75000"/>
                    <a:lumOff val="25000"/>
                  </a:schemeClr>
                </a:solidFill>
              </a:rPr>
              <a:t>tilkoblet</a:t>
            </a:r>
            <a:r>
              <a:rPr lang="en-US" sz="2800" dirty="0">
                <a:solidFill>
                  <a:schemeClr val="tx1">
                    <a:lumMod val="75000"/>
                    <a:lumOff val="25000"/>
                  </a:schemeClr>
                </a:solidFill>
              </a:rPr>
              <a:t>, </a:t>
            </a:r>
            <a:r>
              <a:rPr lang="en-US" sz="2800" dirty="0" err="1">
                <a:solidFill>
                  <a:schemeClr val="tx1">
                    <a:lumMod val="75000"/>
                    <a:lumOff val="25000"/>
                  </a:schemeClr>
                </a:solidFill>
              </a:rPr>
              <a:t>f.eks</a:t>
            </a:r>
            <a:r>
              <a:rPr lang="en-US" sz="2800" dirty="0">
                <a:solidFill>
                  <a:schemeClr val="tx1">
                    <a:lumMod val="75000"/>
                    <a:lumOff val="25000"/>
                  </a:schemeClr>
                </a:solidFill>
              </a:rPr>
              <a:t>. at </a:t>
            </a:r>
            <a:r>
              <a:rPr lang="en-US" sz="2800" dirty="0" err="1">
                <a:solidFill>
                  <a:schemeClr val="tx1">
                    <a:lumMod val="75000"/>
                    <a:lumOff val="25000"/>
                  </a:schemeClr>
                </a:solidFill>
              </a:rPr>
              <a:t>ekstra</a:t>
            </a:r>
            <a:r>
              <a:rPr lang="en-US" sz="2800" dirty="0">
                <a:solidFill>
                  <a:schemeClr val="tx1">
                    <a:lumMod val="75000"/>
                    <a:lumOff val="25000"/>
                  </a:schemeClr>
                </a:solidFill>
              </a:rPr>
              <a:t> </a:t>
            </a:r>
            <a:r>
              <a:rPr lang="en-US" sz="2800" dirty="0" err="1">
                <a:solidFill>
                  <a:schemeClr val="tx1">
                    <a:lumMod val="75000"/>
                    <a:lumOff val="25000"/>
                  </a:schemeClr>
                </a:solidFill>
              </a:rPr>
              <a:t>tid</a:t>
            </a:r>
            <a:r>
              <a:rPr lang="en-US" sz="2800" dirty="0">
                <a:solidFill>
                  <a:schemeClr val="tx1">
                    <a:lumMod val="75000"/>
                    <a:lumOff val="25000"/>
                  </a:schemeClr>
                </a:solidFill>
              </a:rPr>
              <a:t> </a:t>
            </a:r>
            <a:r>
              <a:rPr lang="en-US" sz="2800" dirty="0" err="1">
                <a:solidFill>
                  <a:schemeClr val="tx1">
                    <a:lumMod val="75000"/>
                    <a:lumOff val="25000"/>
                  </a:schemeClr>
                </a:solidFill>
              </a:rPr>
              <a:t>ikke</a:t>
            </a:r>
            <a:r>
              <a:rPr lang="en-US" sz="2800" dirty="0">
                <a:solidFill>
                  <a:schemeClr val="tx1">
                    <a:lumMod val="75000"/>
                    <a:lumOff val="25000"/>
                  </a:schemeClr>
                </a:solidFill>
              </a:rPr>
              <a:t> vises </a:t>
            </a:r>
            <a:r>
              <a:rPr lang="en-US" sz="2800" dirty="0" err="1">
                <a:solidFill>
                  <a:schemeClr val="tx1">
                    <a:lumMod val="75000"/>
                    <a:lumOff val="25000"/>
                  </a:schemeClr>
                </a:solidFill>
              </a:rPr>
              <a:t>korrekt</a:t>
            </a:r>
            <a:r>
              <a:rPr lang="en-US" sz="2800" dirty="0">
                <a:solidFill>
                  <a:schemeClr val="tx1">
                    <a:lumMod val="75000"/>
                    <a:lumOff val="25000"/>
                  </a:schemeClr>
                </a:solidFill>
              </a:rPr>
              <a:t>; </a:t>
            </a:r>
            <a:r>
              <a:rPr lang="en-US" sz="2800" dirty="0" err="1">
                <a:solidFill>
                  <a:schemeClr val="tx1">
                    <a:lumMod val="75000"/>
                    <a:lumOff val="25000"/>
                  </a:schemeClr>
                </a:solidFill>
              </a:rPr>
              <a:t>oppdater</a:t>
            </a:r>
            <a:r>
              <a:rPr lang="en-US" sz="2800" dirty="0">
                <a:solidFill>
                  <a:schemeClr val="tx1">
                    <a:lumMod val="75000"/>
                    <a:lumOff val="25000"/>
                  </a:schemeClr>
                </a:solidFill>
              </a:rPr>
              <a:t> </a:t>
            </a:r>
            <a:r>
              <a:rPr lang="en-US" sz="2800" dirty="0" err="1">
                <a:solidFill>
                  <a:schemeClr val="tx1">
                    <a:lumMod val="75000"/>
                    <a:lumOff val="25000"/>
                  </a:schemeClr>
                </a:solidFill>
              </a:rPr>
              <a:t>nettleseren</a:t>
            </a:r>
            <a:r>
              <a:rPr lang="en-US" sz="2800" dirty="0">
                <a:solidFill>
                  <a:schemeClr val="tx1">
                    <a:lumMod val="75000"/>
                    <a:lumOff val="25000"/>
                  </a:schemeClr>
                </a:solidFill>
              </a:rPr>
              <a:t> (F5).</a:t>
            </a:r>
          </a:p>
        </p:txBody>
      </p:sp>
      <p:pic>
        <p:nvPicPr>
          <p:cNvPr id="7" name="Picture 6">
            <a:extLst>
              <a:ext uri="{FF2B5EF4-FFF2-40B4-BE49-F238E27FC236}">
                <a16:creationId xmlns:a16="http://schemas.microsoft.com/office/drawing/2014/main" id="{689B6013-E362-4CDD-B8A9-08DA8630A76D}"/>
              </a:ext>
            </a:extLst>
          </p:cNvPr>
          <p:cNvPicPr>
            <a:picLocks noChangeAspect="1"/>
          </p:cNvPicPr>
          <p:nvPr/>
        </p:nvPicPr>
        <p:blipFill>
          <a:blip r:embed="rId2"/>
          <a:stretch>
            <a:fillRect/>
          </a:stretch>
        </p:blipFill>
        <p:spPr>
          <a:xfrm>
            <a:off x="2718594" y="3280568"/>
            <a:ext cx="3429000" cy="1500188"/>
          </a:xfrm>
          <a:prstGeom prst="rect">
            <a:avLst/>
          </a:prstGeom>
        </p:spPr>
      </p:pic>
    </p:spTree>
    <p:extLst>
      <p:ext uri="{BB962C8B-B14F-4D97-AF65-F5344CB8AC3E}">
        <p14:creationId xmlns:p14="http://schemas.microsoft.com/office/powerpoint/2010/main" val="2113097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543E-D8F0-4012-AA10-C7A2D1450C52}"/>
              </a:ext>
            </a:extLst>
          </p:cNvPr>
          <p:cNvSpPr>
            <a:spLocks noGrp="1"/>
          </p:cNvSpPr>
          <p:nvPr>
            <p:ph type="title"/>
          </p:nvPr>
        </p:nvSpPr>
        <p:spPr/>
        <p:txBody>
          <a:bodyPr/>
          <a:lstStyle/>
          <a:p>
            <a:r>
              <a:rPr lang="en-US" dirty="0" err="1"/>
              <a:t>Direktemeldinger</a:t>
            </a:r>
            <a:endParaRPr lang="en-US" dirty="0"/>
          </a:p>
        </p:txBody>
      </p:sp>
      <p:sp>
        <p:nvSpPr>
          <p:cNvPr id="3" name="Content Placeholder 2">
            <a:extLst>
              <a:ext uri="{FF2B5EF4-FFF2-40B4-BE49-F238E27FC236}">
                <a16:creationId xmlns:a16="http://schemas.microsoft.com/office/drawing/2014/main" id="{7F810452-75AF-494C-8B60-B62ABB574877}"/>
              </a:ext>
            </a:extLst>
          </p:cNvPr>
          <p:cNvSpPr>
            <a:spLocks noGrp="1"/>
          </p:cNvSpPr>
          <p:nvPr>
            <p:ph idx="1"/>
          </p:nvPr>
        </p:nvSpPr>
        <p:spPr>
          <a:xfrm>
            <a:off x="752655" y="1494631"/>
            <a:ext cx="8778262" cy="4237730"/>
          </a:xfrm>
        </p:spPr>
        <p:txBody>
          <a:bodyPr/>
          <a:lstStyle/>
          <a:p>
            <a:r>
              <a:rPr lang="en-US" dirty="0" err="1"/>
              <a:t>Inneholder</a:t>
            </a:r>
            <a:r>
              <a:rPr lang="en-US" dirty="0"/>
              <a:t> </a:t>
            </a:r>
            <a:r>
              <a:rPr lang="en-US" dirty="0" err="1"/>
              <a:t>viktig</a:t>
            </a:r>
            <a:r>
              <a:rPr lang="en-US" dirty="0"/>
              <a:t> </a:t>
            </a:r>
            <a:r>
              <a:rPr lang="en-US" dirty="0" err="1"/>
              <a:t>informasjon</a:t>
            </a:r>
            <a:endParaRPr lang="en-US" dirty="0"/>
          </a:p>
          <a:p>
            <a:r>
              <a:rPr lang="en-US" dirty="0"/>
              <a:t>Popper </a:t>
            </a:r>
            <a:r>
              <a:rPr lang="en-US" dirty="0" err="1"/>
              <a:t>opp</a:t>
            </a:r>
            <a:r>
              <a:rPr lang="en-US" dirty="0"/>
              <a:t> av seg </a:t>
            </a:r>
            <a:r>
              <a:rPr lang="en-US" dirty="0" err="1"/>
              <a:t>selv</a:t>
            </a:r>
            <a:endParaRPr lang="en-US" dirty="0"/>
          </a:p>
          <a:p>
            <a:r>
              <a:rPr lang="en-US" dirty="0"/>
              <a:t>Kan </a:t>
            </a:r>
            <a:r>
              <a:rPr lang="en-US" dirty="0" err="1"/>
              <a:t>finnes</a:t>
            </a:r>
            <a:r>
              <a:rPr lang="en-US" dirty="0"/>
              <a:t> </a:t>
            </a:r>
            <a:r>
              <a:rPr lang="en-US" dirty="0" err="1"/>
              <a:t>igjen</a:t>
            </a:r>
            <a:r>
              <a:rPr lang="en-US" dirty="0"/>
              <a:t> </a:t>
            </a:r>
            <a:r>
              <a:rPr lang="en-US" dirty="0" err="1"/>
              <a:t>på</a:t>
            </a:r>
            <a:r>
              <a:rPr lang="en-US" dirty="0"/>
              <a:t> </a:t>
            </a:r>
            <a:r>
              <a:rPr lang="en-US" dirty="0" err="1"/>
              <a:t>toppen</a:t>
            </a:r>
            <a:r>
              <a:rPr lang="en-US" dirty="0"/>
              <a:t> av </a:t>
            </a:r>
            <a:r>
              <a:rPr lang="en-US" dirty="0" err="1"/>
              <a:t>nettleseren</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1F78653-9759-4479-B8EB-D6F00AA205C8}"/>
              </a:ext>
            </a:extLst>
          </p:cNvPr>
          <p:cNvSpPr>
            <a:spLocks noGrp="1"/>
          </p:cNvSpPr>
          <p:nvPr>
            <p:ph type="sldNum" sz="quarter" idx="12"/>
          </p:nvPr>
        </p:nvSpPr>
        <p:spPr/>
        <p:txBody>
          <a:bodyPr/>
          <a:lstStyle/>
          <a:p>
            <a:fld id="{3FA4DDC8-1D0B-4B83-8CF0-4F24D54506BB}" type="slidenum">
              <a:rPr lang="nb-NO" smtClean="0"/>
              <a:pPr/>
              <a:t>61</a:t>
            </a:fld>
            <a:endParaRPr lang="nb-NO"/>
          </a:p>
        </p:txBody>
      </p:sp>
      <p:pic>
        <p:nvPicPr>
          <p:cNvPr id="6" name="Picture 5">
            <a:extLst>
              <a:ext uri="{FF2B5EF4-FFF2-40B4-BE49-F238E27FC236}">
                <a16:creationId xmlns:a16="http://schemas.microsoft.com/office/drawing/2014/main" id="{CFFBA5BC-B0FA-44DF-AB22-5808BDA77A5A}"/>
              </a:ext>
            </a:extLst>
          </p:cNvPr>
          <p:cNvPicPr>
            <a:picLocks noChangeAspect="1"/>
          </p:cNvPicPr>
          <p:nvPr/>
        </p:nvPicPr>
        <p:blipFill>
          <a:blip r:embed="rId2"/>
          <a:stretch>
            <a:fillRect/>
          </a:stretch>
        </p:blipFill>
        <p:spPr>
          <a:xfrm>
            <a:off x="502044" y="3174386"/>
            <a:ext cx="8777087" cy="2714127"/>
          </a:xfrm>
          <a:prstGeom prst="rect">
            <a:avLst/>
          </a:prstGeom>
        </p:spPr>
      </p:pic>
    </p:spTree>
    <p:extLst>
      <p:ext uri="{BB962C8B-B14F-4D97-AF65-F5344CB8AC3E}">
        <p14:creationId xmlns:p14="http://schemas.microsoft.com/office/powerpoint/2010/main" val="1638292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5A40-8B57-4DF6-9F77-E8CFF5410DA9}"/>
              </a:ext>
            </a:extLst>
          </p:cNvPr>
          <p:cNvSpPr>
            <a:spLocks noGrp="1"/>
          </p:cNvSpPr>
          <p:nvPr>
            <p:ph type="title"/>
          </p:nvPr>
        </p:nvSpPr>
        <p:spPr/>
        <p:txBody>
          <a:bodyPr/>
          <a:lstStyle/>
          <a:p>
            <a:r>
              <a:rPr lang="en-US" dirty="0" err="1"/>
              <a:t>Skoleeksamen</a:t>
            </a:r>
            <a:endParaRPr lang="en-US" dirty="0"/>
          </a:p>
        </p:txBody>
      </p:sp>
      <p:sp>
        <p:nvSpPr>
          <p:cNvPr id="3" name="Content Placeholder 2">
            <a:extLst>
              <a:ext uri="{FF2B5EF4-FFF2-40B4-BE49-F238E27FC236}">
                <a16:creationId xmlns:a16="http://schemas.microsoft.com/office/drawing/2014/main" id="{2919150D-7E29-44E1-9A62-545926918195}"/>
              </a:ext>
            </a:extLst>
          </p:cNvPr>
          <p:cNvSpPr>
            <a:spLocks noGrp="1"/>
          </p:cNvSpPr>
          <p:nvPr>
            <p:ph idx="1"/>
          </p:nvPr>
        </p:nvSpPr>
        <p:spPr/>
        <p:txBody>
          <a:bodyPr/>
          <a:lstStyle/>
          <a:p>
            <a:r>
              <a:rPr lang="en-US" dirty="0"/>
              <a:t>Du </a:t>
            </a:r>
            <a:r>
              <a:rPr lang="en-US" dirty="0" err="1"/>
              <a:t>kan</a:t>
            </a:r>
            <a:r>
              <a:rPr lang="en-US" dirty="0"/>
              <a:t> </a:t>
            </a:r>
            <a:r>
              <a:rPr lang="en-US" dirty="0" err="1"/>
              <a:t>levere</a:t>
            </a:r>
            <a:r>
              <a:rPr lang="en-US" dirty="0"/>
              <a:t> inn </a:t>
            </a:r>
            <a:r>
              <a:rPr lang="en-US" dirty="0" err="1"/>
              <a:t>besvarelsen</a:t>
            </a:r>
            <a:r>
              <a:rPr lang="en-US" dirty="0"/>
              <a:t>, </a:t>
            </a:r>
            <a:r>
              <a:rPr lang="en-US" dirty="0" err="1"/>
              <a:t>eller</a:t>
            </a:r>
            <a:r>
              <a:rPr lang="en-US" dirty="0"/>
              <a:t> </a:t>
            </a:r>
            <a:r>
              <a:rPr lang="en-US" dirty="0" err="1"/>
              <a:t>lukke</a:t>
            </a:r>
            <a:r>
              <a:rPr lang="en-US" dirty="0"/>
              <a:t> </a:t>
            </a:r>
            <a:r>
              <a:rPr lang="en-US" dirty="0" err="1"/>
              <a:t>programmet</a:t>
            </a:r>
            <a:r>
              <a:rPr lang="en-US" dirty="0"/>
              <a:t> </a:t>
            </a:r>
            <a:r>
              <a:rPr lang="en-US" dirty="0" err="1"/>
              <a:t>uten</a:t>
            </a:r>
            <a:r>
              <a:rPr lang="en-US" dirty="0"/>
              <a:t> å </a:t>
            </a:r>
            <a:r>
              <a:rPr lang="en-US" dirty="0" err="1"/>
              <a:t>levere</a:t>
            </a:r>
            <a:r>
              <a:rPr lang="en-US" dirty="0"/>
              <a:t>. I </a:t>
            </a:r>
            <a:r>
              <a:rPr lang="en-US" dirty="0" err="1"/>
              <a:t>begge</a:t>
            </a:r>
            <a:r>
              <a:rPr lang="en-US" dirty="0"/>
              <a:t> </a:t>
            </a:r>
            <a:r>
              <a:rPr lang="en-US" dirty="0" err="1"/>
              <a:t>tilfeller</a:t>
            </a:r>
            <a:r>
              <a:rPr lang="en-US" dirty="0"/>
              <a:t> </a:t>
            </a:r>
            <a:r>
              <a:rPr lang="en-US" dirty="0" err="1"/>
              <a:t>må</a:t>
            </a:r>
            <a:r>
              <a:rPr lang="en-US" dirty="0"/>
              <a:t> </a:t>
            </a:r>
            <a:r>
              <a:rPr lang="en-US" dirty="0" err="1"/>
              <a:t>eksamensvakt</a:t>
            </a:r>
            <a:r>
              <a:rPr lang="en-US" dirty="0"/>
              <a:t> </a:t>
            </a:r>
            <a:r>
              <a:rPr lang="en-US" dirty="0" err="1"/>
              <a:t>skrive</a:t>
            </a:r>
            <a:r>
              <a:rPr lang="en-US" dirty="0"/>
              <a:t> inn </a:t>
            </a:r>
            <a:r>
              <a:rPr lang="en-US" dirty="0" err="1"/>
              <a:t>eksamensvakt-passordet</a:t>
            </a:r>
            <a:r>
              <a:rPr lang="en-US" dirty="0"/>
              <a:t>.</a:t>
            </a:r>
          </a:p>
        </p:txBody>
      </p:sp>
      <p:sp>
        <p:nvSpPr>
          <p:cNvPr id="4" name="Slide Number Placeholder 3">
            <a:extLst>
              <a:ext uri="{FF2B5EF4-FFF2-40B4-BE49-F238E27FC236}">
                <a16:creationId xmlns:a16="http://schemas.microsoft.com/office/drawing/2014/main" id="{3CF9F866-A776-46D4-94AE-CE3CAEAAE7F9}"/>
              </a:ext>
            </a:extLst>
          </p:cNvPr>
          <p:cNvSpPr>
            <a:spLocks noGrp="1"/>
          </p:cNvSpPr>
          <p:nvPr>
            <p:ph type="sldNum" sz="quarter" idx="12"/>
          </p:nvPr>
        </p:nvSpPr>
        <p:spPr/>
        <p:txBody>
          <a:bodyPr/>
          <a:lstStyle/>
          <a:p>
            <a:fld id="{3FA4DDC8-1D0B-4B83-8CF0-4F24D54506BB}" type="slidenum">
              <a:rPr lang="nb-NO" smtClean="0"/>
              <a:pPr/>
              <a:t>62</a:t>
            </a:fld>
            <a:endParaRPr lang="nb-NO"/>
          </a:p>
        </p:txBody>
      </p:sp>
      <p:pic>
        <p:nvPicPr>
          <p:cNvPr id="6" name="Picture 5">
            <a:extLst>
              <a:ext uri="{FF2B5EF4-FFF2-40B4-BE49-F238E27FC236}">
                <a16:creationId xmlns:a16="http://schemas.microsoft.com/office/drawing/2014/main" id="{4BC2B39A-A049-4FED-B232-F2D0AE25836E}"/>
              </a:ext>
            </a:extLst>
          </p:cNvPr>
          <p:cNvPicPr>
            <a:picLocks noChangeAspect="1"/>
          </p:cNvPicPr>
          <p:nvPr/>
        </p:nvPicPr>
        <p:blipFill>
          <a:blip r:embed="rId2"/>
          <a:stretch>
            <a:fillRect/>
          </a:stretch>
        </p:blipFill>
        <p:spPr>
          <a:xfrm>
            <a:off x="466462" y="3294856"/>
            <a:ext cx="9310688" cy="971550"/>
          </a:xfrm>
          <a:prstGeom prst="rect">
            <a:avLst/>
          </a:prstGeom>
        </p:spPr>
      </p:pic>
    </p:spTree>
    <p:extLst>
      <p:ext uri="{BB962C8B-B14F-4D97-AF65-F5344CB8AC3E}">
        <p14:creationId xmlns:p14="http://schemas.microsoft.com/office/powerpoint/2010/main" val="33115248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44C7-3F85-44AA-8FFB-AD474C04560F}"/>
              </a:ext>
            </a:extLst>
          </p:cNvPr>
          <p:cNvSpPr>
            <a:spLocks noGrp="1"/>
          </p:cNvSpPr>
          <p:nvPr>
            <p:ph type="title"/>
          </p:nvPr>
        </p:nvSpPr>
        <p:spPr/>
        <p:txBody>
          <a:bodyPr/>
          <a:lstStyle/>
          <a:p>
            <a:r>
              <a:rPr lang="en-US" dirty="0" err="1"/>
              <a:t>Hjemmeeksamen</a:t>
            </a:r>
            <a:endParaRPr lang="en-US" dirty="0"/>
          </a:p>
        </p:txBody>
      </p:sp>
      <p:sp>
        <p:nvSpPr>
          <p:cNvPr id="3" name="Content Placeholder 2">
            <a:extLst>
              <a:ext uri="{FF2B5EF4-FFF2-40B4-BE49-F238E27FC236}">
                <a16:creationId xmlns:a16="http://schemas.microsoft.com/office/drawing/2014/main" id="{648A3CE3-2544-4895-B10C-8DD6CFE5CE87}"/>
              </a:ext>
            </a:extLst>
          </p:cNvPr>
          <p:cNvSpPr>
            <a:spLocks noGrp="1"/>
          </p:cNvSpPr>
          <p:nvPr>
            <p:ph idx="1"/>
          </p:nvPr>
        </p:nvSpPr>
        <p:spPr>
          <a:xfrm>
            <a:off x="584994" y="1494631"/>
            <a:ext cx="8930662" cy="4724400"/>
          </a:xfrm>
        </p:spPr>
        <p:txBody>
          <a:bodyPr>
            <a:normAutofit fontScale="92500" lnSpcReduction="10000"/>
          </a:bodyPr>
          <a:lstStyle/>
          <a:p>
            <a:r>
              <a:rPr lang="en-US" dirty="0"/>
              <a:t>De </a:t>
            </a:r>
            <a:r>
              <a:rPr lang="en-US" dirty="0" err="1"/>
              <a:t>fleste</a:t>
            </a:r>
            <a:r>
              <a:rPr lang="en-US" dirty="0"/>
              <a:t> </a:t>
            </a:r>
            <a:r>
              <a:rPr lang="en-US" dirty="0" err="1"/>
              <a:t>hjemmeeksamener</a:t>
            </a:r>
            <a:r>
              <a:rPr lang="en-US" dirty="0"/>
              <a:t> </a:t>
            </a:r>
            <a:r>
              <a:rPr lang="en-US" dirty="0" err="1"/>
              <a:t>foregår</a:t>
            </a:r>
            <a:r>
              <a:rPr lang="en-US" dirty="0"/>
              <a:t> </a:t>
            </a:r>
            <a:r>
              <a:rPr lang="en-US" dirty="0" err="1"/>
              <a:t>i</a:t>
            </a:r>
            <a:r>
              <a:rPr lang="en-US" dirty="0"/>
              <a:t> </a:t>
            </a:r>
            <a:r>
              <a:rPr lang="en-US" dirty="0" err="1"/>
              <a:t>FLOWassign</a:t>
            </a:r>
            <a:r>
              <a:rPr lang="en-US" dirty="0"/>
              <a:t>. Krever at </a:t>
            </a:r>
            <a:r>
              <a:rPr lang="en-US" dirty="0" err="1"/>
              <a:t>besvarelsen</a:t>
            </a:r>
            <a:r>
              <a:rPr lang="en-US" dirty="0"/>
              <a:t> </a:t>
            </a:r>
            <a:r>
              <a:rPr lang="en-US" dirty="0" err="1"/>
              <a:t>lastes</a:t>
            </a:r>
            <a:r>
              <a:rPr lang="en-US" dirty="0"/>
              <a:t> </a:t>
            </a:r>
            <a:r>
              <a:rPr lang="en-US" dirty="0" err="1"/>
              <a:t>opp</a:t>
            </a:r>
            <a:r>
              <a:rPr lang="en-US" dirty="0"/>
              <a:t> </a:t>
            </a:r>
            <a:r>
              <a:rPr lang="en-US" dirty="0" err="1"/>
              <a:t>som</a:t>
            </a:r>
            <a:r>
              <a:rPr lang="en-US" dirty="0"/>
              <a:t> PDF.</a:t>
            </a:r>
          </a:p>
          <a:p>
            <a:pPr marL="0" indent="0">
              <a:buNone/>
            </a:pPr>
            <a:endParaRPr lang="en-US" dirty="0"/>
          </a:p>
          <a:p>
            <a:r>
              <a:rPr lang="en-US" dirty="0" err="1"/>
              <a:t>Vedlegg</a:t>
            </a:r>
            <a:r>
              <a:rPr lang="en-US" dirty="0"/>
              <a:t>, </a:t>
            </a:r>
            <a:r>
              <a:rPr lang="en-US" dirty="0" err="1"/>
              <a:t>hvis</a:t>
            </a:r>
            <a:r>
              <a:rPr lang="en-US" dirty="0"/>
              <a:t> </a:t>
            </a:r>
            <a:r>
              <a:rPr lang="en-US" dirty="0" err="1"/>
              <a:t>tillatt</a:t>
            </a:r>
            <a:r>
              <a:rPr lang="en-US" dirty="0"/>
              <a:t>, </a:t>
            </a:r>
            <a:r>
              <a:rPr lang="en-US" dirty="0" err="1"/>
              <a:t>kan</a:t>
            </a:r>
            <a:r>
              <a:rPr lang="en-US" dirty="0"/>
              <a:t> </a:t>
            </a:r>
            <a:r>
              <a:rPr lang="en-US" dirty="0" err="1"/>
              <a:t>være</a:t>
            </a:r>
            <a:r>
              <a:rPr lang="en-US" dirty="0"/>
              <a:t> </a:t>
            </a:r>
            <a:r>
              <a:rPr lang="en-US" dirty="0" err="1"/>
              <a:t>i</a:t>
            </a:r>
            <a:r>
              <a:rPr lang="en-US" dirty="0"/>
              <a:t> </a:t>
            </a:r>
            <a:r>
              <a:rPr lang="en-US" dirty="0" err="1"/>
              <a:t>flere</a:t>
            </a:r>
            <a:r>
              <a:rPr lang="en-US" dirty="0"/>
              <a:t> </a:t>
            </a:r>
            <a:r>
              <a:rPr lang="en-US" dirty="0" err="1"/>
              <a:t>formater</a:t>
            </a:r>
            <a:endParaRPr lang="en-US" dirty="0"/>
          </a:p>
          <a:p>
            <a:r>
              <a:rPr lang="en-US" dirty="0"/>
              <a:t>NB! Det er </a:t>
            </a:r>
            <a:r>
              <a:rPr lang="en-US" dirty="0" err="1"/>
              <a:t>ikke</a:t>
            </a:r>
            <a:r>
              <a:rPr lang="en-US" dirty="0"/>
              <a:t> </a:t>
            </a:r>
            <a:r>
              <a:rPr lang="en-US" dirty="0" err="1"/>
              <a:t>mulig</a:t>
            </a:r>
            <a:r>
              <a:rPr lang="en-US" dirty="0"/>
              <a:t> å </a:t>
            </a:r>
            <a:r>
              <a:rPr lang="en-US" dirty="0" err="1"/>
              <a:t>levere</a:t>
            </a:r>
            <a:r>
              <a:rPr lang="en-US" dirty="0"/>
              <a:t> </a:t>
            </a:r>
            <a:r>
              <a:rPr lang="en-US" dirty="0" err="1"/>
              <a:t>etter</a:t>
            </a:r>
            <a:r>
              <a:rPr lang="en-US" dirty="0"/>
              <a:t> </a:t>
            </a:r>
            <a:r>
              <a:rPr lang="en-US" dirty="0" err="1"/>
              <a:t>fristen</a:t>
            </a:r>
            <a:endParaRPr lang="en-US" dirty="0"/>
          </a:p>
          <a:p>
            <a:r>
              <a:rPr lang="en-US" dirty="0" err="1"/>
              <a:t>Administrativt</a:t>
            </a:r>
            <a:r>
              <a:rPr lang="en-US" dirty="0"/>
              <a:t> </a:t>
            </a:r>
            <a:r>
              <a:rPr lang="en-US" dirty="0" err="1"/>
              <a:t>kvarter</a:t>
            </a:r>
            <a:r>
              <a:rPr lang="en-US" dirty="0"/>
              <a:t> </a:t>
            </a:r>
            <a:r>
              <a:rPr lang="en-US" dirty="0" err="1"/>
              <a:t>på</a:t>
            </a:r>
            <a:r>
              <a:rPr lang="en-US" dirty="0"/>
              <a:t> </a:t>
            </a:r>
            <a:r>
              <a:rPr lang="en-US" dirty="0" err="1"/>
              <a:t>slutten</a:t>
            </a:r>
            <a:r>
              <a:rPr lang="en-US" dirty="0"/>
              <a:t>; </a:t>
            </a:r>
            <a:r>
              <a:rPr lang="en-US" dirty="0" err="1"/>
              <a:t>kun</a:t>
            </a:r>
            <a:r>
              <a:rPr lang="en-US" dirty="0"/>
              <a:t> for </a:t>
            </a:r>
            <a:r>
              <a:rPr lang="en-US" dirty="0" err="1"/>
              <a:t>opplasting</a:t>
            </a:r>
            <a:r>
              <a:rPr lang="en-US" dirty="0"/>
              <a:t> </a:t>
            </a:r>
            <a:r>
              <a:rPr lang="en-US" dirty="0" err="1"/>
              <a:t>og</a:t>
            </a:r>
            <a:r>
              <a:rPr lang="en-US" dirty="0"/>
              <a:t> levering</a:t>
            </a:r>
          </a:p>
          <a:p>
            <a:r>
              <a:rPr lang="en-US" dirty="0"/>
              <a:t>NB! Det </a:t>
            </a:r>
            <a:r>
              <a:rPr lang="en-US" dirty="0" err="1"/>
              <a:t>kan</a:t>
            </a:r>
            <a:r>
              <a:rPr lang="en-US" dirty="0"/>
              <a:t> ta </a:t>
            </a:r>
            <a:r>
              <a:rPr lang="en-US" dirty="0" err="1"/>
              <a:t>tid</a:t>
            </a:r>
            <a:r>
              <a:rPr lang="en-US" dirty="0"/>
              <a:t> å </a:t>
            </a:r>
            <a:r>
              <a:rPr lang="en-US" dirty="0" err="1"/>
              <a:t>laste</a:t>
            </a:r>
            <a:r>
              <a:rPr lang="en-US" dirty="0"/>
              <a:t> </a:t>
            </a:r>
            <a:r>
              <a:rPr lang="en-US" dirty="0" err="1"/>
              <a:t>opp</a:t>
            </a:r>
            <a:r>
              <a:rPr lang="en-US" dirty="0"/>
              <a:t> store filer</a:t>
            </a:r>
          </a:p>
          <a:p>
            <a:r>
              <a:rPr lang="en-US" dirty="0" err="1"/>
              <a:t>Ved</a:t>
            </a:r>
            <a:r>
              <a:rPr lang="en-US" dirty="0"/>
              <a:t> </a:t>
            </a:r>
            <a:r>
              <a:rPr lang="en-US" dirty="0" err="1"/>
              <a:t>problemer</a:t>
            </a:r>
            <a:r>
              <a:rPr lang="en-US" dirty="0"/>
              <a:t> med å </a:t>
            </a:r>
            <a:r>
              <a:rPr lang="en-US" dirty="0" err="1"/>
              <a:t>levere</a:t>
            </a:r>
            <a:r>
              <a:rPr lang="en-US" dirty="0"/>
              <a:t> </a:t>
            </a:r>
            <a:r>
              <a:rPr lang="en-US" dirty="0" err="1"/>
              <a:t>i</a:t>
            </a:r>
            <a:r>
              <a:rPr lang="en-US" dirty="0"/>
              <a:t> WISEflow; send </a:t>
            </a:r>
            <a:r>
              <a:rPr lang="en-US" dirty="0" err="1"/>
              <a:t>besvarelsen</a:t>
            </a:r>
            <a:r>
              <a:rPr lang="en-US" dirty="0"/>
              <a:t> </a:t>
            </a:r>
            <a:r>
              <a:rPr lang="en-US" dirty="0" err="1"/>
              <a:t>på</a:t>
            </a:r>
            <a:r>
              <a:rPr lang="en-US" dirty="0"/>
              <a:t> </a:t>
            </a:r>
            <a:r>
              <a:rPr lang="en-US" dirty="0" err="1"/>
              <a:t>epost</a:t>
            </a:r>
            <a:r>
              <a:rPr lang="en-US" dirty="0"/>
              <a:t> </a:t>
            </a:r>
            <a:r>
              <a:rPr lang="en-US" dirty="0" err="1"/>
              <a:t>til</a:t>
            </a:r>
            <a:r>
              <a:rPr lang="en-US" dirty="0"/>
              <a:t> </a:t>
            </a:r>
            <a:r>
              <a:rPr lang="en-US" dirty="0">
                <a:hlinkClick r:id="rId2"/>
              </a:rPr>
              <a:t>eksamen@nhh.no</a:t>
            </a:r>
            <a:r>
              <a:rPr lang="en-US" dirty="0"/>
              <a:t> </a:t>
            </a:r>
            <a:r>
              <a:rPr lang="en-US" b="1" dirty="0" err="1"/>
              <a:t>før</a:t>
            </a:r>
            <a:r>
              <a:rPr lang="en-US" dirty="0"/>
              <a:t> </a:t>
            </a:r>
            <a:r>
              <a:rPr lang="en-US" dirty="0" err="1"/>
              <a:t>fristen</a:t>
            </a:r>
            <a:endParaRPr lang="en-US" dirty="0"/>
          </a:p>
        </p:txBody>
      </p:sp>
      <p:sp>
        <p:nvSpPr>
          <p:cNvPr id="4" name="Slide Number Placeholder 3">
            <a:extLst>
              <a:ext uri="{FF2B5EF4-FFF2-40B4-BE49-F238E27FC236}">
                <a16:creationId xmlns:a16="http://schemas.microsoft.com/office/drawing/2014/main" id="{69A3E734-B5C9-4123-891E-48369CA66BC3}"/>
              </a:ext>
            </a:extLst>
          </p:cNvPr>
          <p:cNvSpPr>
            <a:spLocks noGrp="1"/>
          </p:cNvSpPr>
          <p:nvPr>
            <p:ph type="sldNum" sz="quarter" idx="12"/>
          </p:nvPr>
        </p:nvSpPr>
        <p:spPr/>
        <p:txBody>
          <a:bodyPr/>
          <a:lstStyle/>
          <a:p>
            <a:fld id="{3FA4DDC8-1D0B-4B83-8CF0-4F24D54506BB}" type="slidenum">
              <a:rPr lang="nb-NO" smtClean="0"/>
              <a:pPr/>
              <a:t>63</a:t>
            </a:fld>
            <a:endParaRPr lang="nb-NO"/>
          </a:p>
        </p:txBody>
      </p:sp>
      <p:pic>
        <p:nvPicPr>
          <p:cNvPr id="5" name="Picture 4">
            <a:extLst>
              <a:ext uri="{FF2B5EF4-FFF2-40B4-BE49-F238E27FC236}">
                <a16:creationId xmlns:a16="http://schemas.microsoft.com/office/drawing/2014/main" id="{805C4729-BF1E-4F56-83BA-542E810DC078}"/>
              </a:ext>
            </a:extLst>
          </p:cNvPr>
          <p:cNvPicPr>
            <a:picLocks noChangeAspect="1"/>
          </p:cNvPicPr>
          <p:nvPr/>
        </p:nvPicPr>
        <p:blipFill>
          <a:blip r:embed="rId3"/>
          <a:stretch>
            <a:fillRect/>
          </a:stretch>
        </p:blipFill>
        <p:spPr>
          <a:xfrm>
            <a:off x="7895952" y="2079911"/>
            <a:ext cx="1600200" cy="1228725"/>
          </a:xfrm>
          <a:prstGeom prst="rect">
            <a:avLst/>
          </a:prstGeom>
        </p:spPr>
      </p:pic>
    </p:spTree>
    <p:extLst>
      <p:ext uri="{BB962C8B-B14F-4D97-AF65-F5344CB8AC3E}">
        <p14:creationId xmlns:p14="http://schemas.microsoft.com/office/powerpoint/2010/main" val="18374594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DBED-601F-40DD-88ED-F7BBED98A55A}"/>
              </a:ext>
            </a:extLst>
          </p:cNvPr>
          <p:cNvSpPr>
            <a:spLocks noGrp="1"/>
          </p:cNvSpPr>
          <p:nvPr>
            <p:ph type="title"/>
          </p:nvPr>
        </p:nvSpPr>
        <p:spPr/>
        <p:txBody>
          <a:bodyPr/>
          <a:lstStyle/>
          <a:p>
            <a:r>
              <a:rPr lang="en-US" dirty="0" err="1"/>
              <a:t>Hjemmeeksamen</a:t>
            </a:r>
            <a:endParaRPr lang="en-US" dirty="0"/>
          </a:p>
        </p:txBody>
      </p:sp>
      <p:sp>
        <p:nvSpPr>
          <p:cNvPr id="3" name="Content Placeholder 2">
            <a:extLst>
              <a:ext uri="{FF2B5EF4-FFF2-40B4-BE49-F238E27FC236}">
                <a16:creationId xmlns:a16="http://schemas.microsoft.com/office/drawing/2014/main" id="{09749C96-9F60-41DA-929E-205D2BD8AED5}"/>
              </a:ext>
            </a:extLst>
          </p:cNvPr>
          <p:cNvSpPr>
            <a:spLocks noGrp="1"/>
          </p:cNvSpPr>
          <p:nvPr>
            <p:ph idx="1"/>
          </p:nvPr>
        </p:nvSpPr>
        <p:spPr>
          <a:xfrm>
            <a:off x="455344" y="1494631"/>
            <a:ext cx="8778262" cy="1066800"/>
          </a:xfrm>
        </p:spPr>
        <p:txBody>
          <a:bodyPr/>
          <a:lstStyle/>
          <a:p>
            <a:pPr marL="0" indent="0">
              <a:buNone/>
            </a:pPr>
            <a:r>
              <a:rPr lang="nb-NO" dirty="0"/>
              <a:t>Dersom omslag er påkrevd, vil du ikke kunne levere før dette er utfylt.</a:t>
            </a:r>
            <a:endParaRPr lang="en-US" dirty="0"/>
          </a:p>
        </p:txBody>
      </p:sp>
      <p:sp>
        <p:nvSpPr>
          <p:cNvPr id="4" name="Slide Number Placeholder 3">
            <a:extLst>
              <a:ext uri="{FF2B5EF4-FFF2-40B4-BE49-F238E27FC236}">
                <a16:creationId xmlns:a16="http://schemas.microsoft.com/office/drawing/2014/main" id="{165E3087-3383-415D-9319-3AC4EEBCB653}"/>
              </a:ext>
            </a:extLst>
          </p:cNvPr>
          <p:cNvSpPr>
            <a:spLocks noGrp="1"/>
          </p:cNvSpPr>
          <p:nvPr>
            <p:ph type="sldNum" sz="quarter" idx="12"/>
          </p:nvPr>
        </p:nvSpPr>
        <p:spPr/>
        <p:txBody>
          <a:bodyPr/>
          <a:lstStyle/>
          <a:p>
            <a:fld id="{3FA4DDC8-1D0B-4B83-8CF0-4F24D54506BB}" type="slidenum">
              <a:rPr lang="nb-NO" smtClean="0"/>
              <a:pPr/>
              <a:t>64</a:t>
            </a:fld>
            <a:endParaRPr lang="nb-NO"/>
          </a:p>
        </p:txBody>
      </p:sp>
      <p:pic>
        <p:nvPicPr>
          <p:cNvPr id="7" name="Picture 6">
            <a:extLst>
              <a:ext uri="{FF2B5EF4-FFF2-40B4-BE49-F238E27FC236}">
                <a16:creationId xmlns:a16="http://schemas.microsoft.com/office/drawing/2014/main" id="{B41C8532-8C0D-4226-A398-0EC69F3E671F}"/>
              </a:ext>
            </a:extLst>
          </p:cNvPr>
          <p:cNvPicPr>
            <a:picLocks noChangeAspect="1"/>
          </p:cNvPicPr>
          <p:nvPr/>
        </p:nvPicPr>
        <p:blipFill>
          <a:blip r:embed="rId2"/>
          <a:stretch>
            <a:fillRect/>
          </a:stretch>
        </p:blipFill>
        <p:spPr>
          <a:xfrm>
            <a:off x="301089" y="2790031"/>
            <a:ext cx="9407009" cy="3765667"/>
          </a:xfrm>
          <a:prstGeom prst="rect">
            <a:avLst/>
          </a:prstGeom>
        </p:spPr>
      </p:pic>
    </p:spTree>
    <p:extLst>
      <p:ext uri="{BB962C8B-B14F-4D97-AF65-F5344CB8AC3E}">
        <p14:creationId xmlns:p14="http://schemas.microsoft.com/office/powerpoint/2010/main" val="4083508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BC8C3-13C7-4B6F-A334-3173081A42C7}"/>
              </a:ext>
            </a:extLst>
          </p:cNvPr>
          <p:cNvSpPr>
            <a:spLocks noGrp="1"/>
          </p:cNvSpPr>
          <p:nvPr>
            <p:ph type="title"/>
          </p:nvPr>
        </p:nvSpPr>
        <p:spPr/>
        <p:txBody>
          <a:bodyPr/>
          <a:lstStyle/>
          <a:p>
            <a:r>
              <a:rPr lang="en-US" dirty="0" err="1"/>
              <a:t>Hjemmeeksamen</a:t>
            </a:r>
            <a:endParaRPr lang="en-US" dirty="0"/>
          </a:p>
        </p:txBody>
      </p:sp>
      <p:pic>
        <p:nvPicPr>
          <p:cNvPr id="6" name="Content Placeholder 5">
            <a:extLst>
              <a:ext uri="{FF2B5EF4-FFF2-40B4-BE49-F238E27FC236}">
                <a16:creationId xmlns:a16="http://schemas.microsoft.com/office/drawing/2014/main" id="{34BC63F9-7BBC-4AA8-B94C-05851BE7FB32}"/>
              </a:ext>
            </a:extLst>
          </p:cNvPr>
          <p:cNvPicPr>
            <a:picLocks noGrp="1" noChangeAspect="1"/>
          </p:cNvPicPr>
          <p:nvPr>
            <p:ph idx="1"/>
          </p:nvPr>
        </p:nvPicPr>
        <p:blipFill>
          <a:blip r:embed="rId2"/>
          <a:stretch>
            <a:fillRect/>
          </a:stretch>
        </p:blipFill>
        <p:spPr>
          <a:xfrm>
            <a:off x="393053" y="2790031"/>
            <a:ext cx="9223081" cy="3124200"/>
          </a:xfrm>
          <a:prstGeom prst="rect">
            <a:avLst/>
          </a:prstGeom>
        </p:spPr>
      </p:pic>
      <p:sp>
        <p:nvSpPr>
          <p:cNvPr id="4" name="Slide Number Placeholder 3">
            <a:extLst>
              <a:ext uri="{FF2B5EF4-FFF2-40B4-BE49-F238E27FC236}">
                <a16:creationId xmlns:a16="http://schemas.microsoft.com/office/drawing/2014/main" id="{43B4E8AE-F2A9-4073-8638-190C07133F78}"/>
              </a:ext>
            </a:extLst>
          </p:cNvPr>
          <p:cNvSpPr>
            <a:spLocks noGrp="1"/>
          </p:cNvSpPr>
          <p:nvPr>
            <p:ph type="sldNum" sz="quarter" idx="12"/>
          </p:nvPr>
        </p:nvSpPr>
        <p:spPr/>
        <p:txBody>
          <a:bodyPr/>
          <a:lstStyle/>
          <a:p>
            <a:fld id="{3FA4DDC8-1D0B-4B83-8CF0-4F24D54506BB}" type="slidenum">
              <a:rPr lang="nb-NO" smtClean="0"/>
              <a:pPr/>
              <a:t>65</a:t>
            </a:fld>
            <a:endParaRPr lang="nb-NO"/>
          </a:p>
        </p:txBody>
      </p:sp>
      <p:sp>
        <p:nvSpPr>
          <p:cNvPr id="7" name="TextBox 6">
            <a:extLst>
              <a:ext uri="{FF2B5EF4-FFF2-40B4-BE49-F238E27FC236}">
                <a16:creationId xmlns:a16="http://schemas.microsoft.com/office/drawing/2014/main" id="{5C35CFBC-CC46-4540-970C-49C99E5F7832}"/>
              </a:ext>
            </a:extLst>
          </p:cNvPr>
          <p:cNvSpPr txBox="1"/>
          <p:nvPr/>
        </p:nvSpPr>
        <p:spPr>
          <a:xfrm>
            <a:off x="508794" y="1506884"/>
            <a:ext cx="7871792"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75000"/>
                    <a:lumOff val="25000"/>
                  </a:schemeClr>
                </a:solidFill>
              </a:rPr>
              <a:t>Du </a:t>
            </a:r>
            <a:r>
              <a:rPr lang="en-US" sz="2800" dirty="0" err="1">
                <a:solidFill>
                  <a:schemeClr val="tx1">
                    <a:lumMod val="75000"/>
                    <a:lumOff val="25000"/>
                  </a:schemeClr>
                </a:solidFill>
              </a:rPr>
              <a:t>kan</a:t>
            </a:r>
            <a:r>
              <a:rPr lang="en-US" sz="2800" dirty="0">
                <a:solidFill>
                  <a:schemeClr val="tx1">
                    <a:lumMod val="75000"/>
                    <a:lumOff val="25000"/>
                  </a:schemeClr>
                </a:solidFill>
              </a:rPr>
              <a:t> </a:t>
            </a:r>
            <a:r>
              <a:rPr lang="en-US" sz="2800" dirty="0" err="1">
                <a:solidFill>
                  <a:schemeClr val="tx1">
                    <a:lumMod val="75000"/>
                    <a:lumOff val="25000"/>
                  </a:schemeClr>
                </a:solidFill>
              </a:rPr>
              <a:t>trekke</a:t>
            </a:r>
            <a:r>
              <a:rPr lang="en-US" sz="2800" dirty="0">
                <a:solidFill>
                  <a:schemeClr val="tx1">
                    <a:lumMod val="75000"/>
                    <a:lumOff val="25000"/>
                  </a:schemeClr>
                </a:solidFill>
              </a:rPr>
              <a:t> </a:t>
            </a:r>
            <a:r>
              <a:rPr lang="en-US" sz="2800" dirty="0" err="1">
                <a:solidFill>
                  <a:schemeClr val="tx1">
                    <a:lumMod val="75000"/>
                    <a:lumOff val="25000"/>
                  </a:schemeClr>
                </a:solidFill>
              </a:rPr>
              <a:t>tilbake</a:t>
            </a:r>
            <a:r>
              <a:rPr lang="en-US" sz="2800" dirty="0">
                <a:solidFill>
                  <a:schemeClr val="tx1">
                    <a:lumMod val="75000"/>
                    <a:lumOff val="25000"/>
                  </a:schemeClr>
                </a:solidFill>
              </a:rPr>
              <a:t> </a:t>
            </a:r>
            <a:r>
              <a:rPr lang="en-US" sz="2800" dirty="0" err="1">
                <a:solidFill>
                  <a:schemeClr val="tx1">
                    <a:lumMod val="75000"/>
                    <a:lumOff val="25000"/>
                  </a:schemeClr>
                </a:solidFill>
              </a:rPr>
              <a:t>innlevert</a:t>
            </a:r>
            <a:r>
              <a:rPr lang="en-US" sz="2800" dirty="0">
                <a:solidFill>
                  <a:schemeClr val="tx1">
                    <a:lumMod val="75000"/>
                    <a:lumOff val="25000"/>
                  </a:schemeClr>
                </a:solidFill>
              </a:rPr>
              <a:t> fil </a:t>
            </a:r>
            <a:r>
              <a:rPr lang="en-US" sz="2800" dirty="0" err="1">
                <a:solidFill>
                  <a:schemeClr val="tx1">
                    <a:lumMod val="75000"/>
                    <a:lumOff val="25000"/>
                  </a:schemeClr>
                </a:solidFill>
              </a:rPr>
              <a:t>frem</a:t>
            </a:r>
            <a:r>
              <a:rPr lang="en-US" sz="2800" dirty="0">
                <a:solidFill>
                  <a:schemeClr val="tx1">
                    <a:lumMod val="75000"/>
                    <a:lumOff val="25000"/>
                  </a:schemeClr>
                </a:solidFill>
              </a:rPr>
              <a:t> </a:t>
            </a:r>
            <a:r>
              <a:rPr lang="en-US" sz="2800" dirty="0" err="1">
                <a:solidFill>
                  <a:schemeClr val="tx1">
                    <a:lumMod val="75000"/>
                    <a:lumOff val="25000"/>
                  </a:schemeClr>
                </a:solidFill>
              </a:rPr>
              <a:t>til</a:t>
            </a:r>
            <a:r>
              <a:rPr lang="en-US" sz="2800" dirty="0">
                <a:solidFill>
                  <a:schemeClr val="tx1">
                    <a:lumMod val="75000"/>
                    <a:lumOff val="25000"/>
                  </a:schemeClr>
                </a:solidFill>
              </a:rPr>
              <a:t> </a:t>
            </a:r>
            <a:r>
              <a:rPr lang="en-US" sz="2800" dirty="0" err="1">
                <a:solidFill>
                  <a:schemeClr val="tx1">
                    <a:lumMod val="75000"/>
                    <a:lumOff val="25000"/>
                  </a:schemeClr>
                </a:solidFill>
              </a:rPr>
              <a:t>fristen</a:t>
            </a:r>
            <a:r>
              <a:rPr lang="en-US" sz="2800" dirty="0">
                <a:solidFill>
                  <a:schemeClr val="tx1">
                    <a:lumMod val="75000"/>
                    <a:lumOff val="25000"/>
                  </a:schemeClr>
                </a:solidFill>
              </a:rPr>
              <a:t>, </a:t>
            </a:r>
            <a:r>
              <a:rPr lang="en-US" sz="2800" dirty="0" err="1">
                <a:solidFill>
                  <a:schemeClr val="tx1">
                    <a:lumMod val="75000"/>
                    <a:lumOff val="25000"/>
                  </a:schemeClr>
                </a:solidFill>
              </a:rPr>
              <a:t>og</a:t>
            </a:r>
            <a:r>
              <a:rPr lang="en-US" sz="2800" dirty="0">
                <a:solidFill>
                  <a:schemeClr val="tx1">
                    <a:lumMod val="75000"/>
                    <a:lumOff val="25000"/>
                  </a:schemeClr>
                </a:solidFill>
              </a:rPr>
              <a:t> </a:t>
            </a:r>
            <a:r>
              <a:rPr lang="en-US" sz="2800" dirty="0" err="1">
                <a:solidFill>
                  <a:schemeClr val="tx1">
                    <a:lumMod val="75000"/>
                    <a:lumOff val="25000"/>
                  </a:schemeClr>
                </a:solidFill>
              </a:rPr>
              <a:t>laste</a:t>
            </a:r>
            <a:r>
              <a:rPr lang="en-US" sz="2800" dirty="0">
                <a:solidFill>
                  <a:schemeClr val="tx1">
                    <a:lumMod val="75000"/>
                    <a:lumOff val="25000"/>
                  </a:schemeClr>
                </a:solidFill>
              </a:rPr>
              <a:t> </a:t>
            </a:r>
            <a:r>
              <a:rPr lang="en-US" sz="2800" dirty="0" err="1">
                <a:solidFill>
                  <a:schemeClr val="tx1">
                    <a:lumMod val="75000"/>
                    <a:lumOff val="25000"/>
                  </a:schemeClr>
                </a:solidFill>
              </a:rPr>
              <a:t>opp</a:t>
            </a:r>
            <a:r>
              <a:rPr lang="en-US" sz="2800" dirty="0">
                <a:solidFill>
                  <a:schemeClr val="tx1">
                    <a:lumMod val="75000"/>
                    <a:lumOff val="25000"/>
                  </a:schemeClr>
                </a:solidFill>
              </a:rPr>
              <a:t> </a:t>
            </a:r>
            <a:r>
              <a:rPr lang="en-US" sz="2800" dirty="0" err="1">
                <a:solidFill>
                  <a:schemeClr val="tx1">
                    <a:lumMod val="75000"/>
                    <a:lumOff val="25000"/>
                  </a:schemeClr>
                </a:solidFill>
              </a:rPr>
              <a:t>og</a:t>
            </a:r>
            <a:r>
              <a:rPr lang="en-US" sz="2800" dirty="0">
                <a:solidFill>
                  <a:schemeClr val="tx1">
                    <a:lumMod val="75000"/>
                    <a:lumOff val="25000"/>
                  </a:schemeClr>
                </a:solidFill>
              </a:rPr>
              <a:t> </a:t>
            </a:r>
            <a:r>
              <a:rPr lang="en-US" sz="2800" dirty="0" err="1">
                <a:solidFill>
                  <a:schemeClr val="tx1">
                    <a:lumMod val="75000"/>
                    <a:lumOff val="25000"/>
                  </a:schemeClr>
                </a:solidFill>
              </a:rPr>
              <a:t>levere</a:t>
            </a:r>
            <a:r>
              <a:rPr lang="en-US" sz="2800" dirty="0">
                <a:solidFill>
                  <a:schemeClr val="tx1">
                    <a:lumMod val="75000"/>
                    <a:lumOff val="25000"/>
                  </a:schemeClr>
                </a:solidFill>
              </a:rPr>
              <a:t> </a:t>
            </a:r>
            <a:r>
              <a:rPr lang="en-US" sz="2800" dirty="0" err="1">
                <a:solidFill>
                  <a:schemeClr val="tx1">
                    <a:lumMod val="75000"/>
                    <a:lumOff val="25000"/>
                  </a:schemeClr>
                </a:solidFill>
              </a:rPr>
              <a:t>en</a:t>
            </a:r>
            <a:r>
              <a:rPr lang="en-US" sz="2800" dirty="0">
                <a:solidFill>
                  <a:schemeClr val="tx1">
                    <a:lumMod val="75000"/>
                    <a:lumOff val="25000"/>
                  </a:schemeClr>
                </a:solidFill>
              </a:rPr>
              <a:t> </a:t>
            </a:r>
            <a:r>
              <a:rPr lang="en-US" sz="2800" dirty="0" err="1">
                <a:solidFill>
                  <a:schemeClr val="tx1">
                    <a:lumMod val="75000"/>
                    <a:lumOff val="25000"/>
                  </a:schemeClr>
                </a:solidFill>
              </a:rPr>
              <a:t>annen</a:t>
            </a:r>
            <a:r>
              <a:rPr lang="en-US" sz="2800" dirty="0">
                <a:solidFill>
                  <a:schemeClr val="tx1">
                    <a:lumMod val="75000"/>
                    <a:lumOff val="25000"/>
                  </a:schemeClr>
                </a:solidFill>
              </a:rPr>
              <a:t> fil </a:t>
            </a:r>
            <a:r>
              <a:rPr lang="en-US" sz="2800" dirty="0" err="1">
                <a:solidFill>
                  <a:schemeClr val="tx1">
                    <a:lumMod val="75000"/>
                    <a:lumOff val="25000"/>
                  </a:schemeClr>
                </a:solidFill>
              </a:rPr>
              <a:t>isteden</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15928681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0DDD-8DF3-4ACC-8348-C5FE14E7DDA4}"/>
              </a:ext>
            </a:extLst>
          </p:cNvPr>
          <p:cNvSpPr>
            <a:spLocks noGrp="1"/>
          </p:cNvSpPr>
          <p:nvPr>
            <p:ph type="title"/>
          </p:nvPr>
        </p:nvSpPr>
        <p:spPr/>
        <p:txBody>
          <a:bodyPr/>
          <a:lstStyle/>
          <a:p>
            <a:r>
              <a:rPr lang="en-US" dirty="0" err="1"/>
              <a:t>Gruppeeksamen</a:t>
            </a:r>
            <a:endParaRPr lang="en-US" dirty="0"/>
          </a:p>
        </p:txBody>
      </p:sp>
      <p:sp>
        <p:nvSpPr>
          <p:cNvPr id="3" name="Content Placeholder 2">
            <a:extLst>
              <a:ext uri="{FF2B5EF4-FFF2-40B4-BE49-F238E27FC236}">
                <a16:creationId xmlns:a16="http://schemas.microsoft.com/office/drawing/2014/main" id="{DF5DA6F5-7A14-4ACA-A364-26A67BDCE0FF}"/>
              </a:ext>
            </a:extLst>
          </p:cNvPr>
          <p:cNvSpPr>
            <a:spLocks noGrp="1"/>
          </p:cNvSpPr>
          <p:nvPr>
            <p:ph idx="1"/>
          </p:nvPr>
        </p:nvSpPr>
        <p:spPr>
          <a:xfrm>
            <a:off x="743273" y="1661766"/>
            <a:ext cx="8778262" cy="4237730"/>
          </a:xfrm>
        </p:spPr>
        <p:txBody>
          <a:bodyPr/>
          <a:lstStyle/>
          <a:p>
            <a:r>
              <a:rPr lang="en-US" dirty="0"/>
              <a:t>Gruppe </a:t>
            </a:r>
            <a:r>
              <a:rPr lang="en-US" dirty="0" err="1"/>
              <a:t>må</a:t>
            </a:r>
            <a:r>
              <a:rPr lang="en-US" dirty="0"/>
              <a:t> </a:t>
            </a:r>
            <a:r>
              <a:rPr lang="en-US" dirty="0" err="1"/>
              <a:t>opprettes</a:t>
            </a:r>
            <a:r>
              <a:rPr lang="en-US" dirty="0"/>
              <a:t> </a:t>
            </a:r>
            <a:r>
              <a:rPr lang="en-US" dirty="0" err="1"/>
              <a:t>før</a:t>
            </a:r>
            <a:r>
              <a:rPr lang="en-US" dirty="0"/>
              <a:t> du </a:t>
            </a:r>
            <a:r>
              <a:rPr lang="en-US" dirty="0" err="1"/>
              <a:t>kan</a:t>
            </a:r>
            <a:r>
              <a:rPr lang="en-US" dirty="0"/>
              <a:t> </a:t>
            </a:r>
            <a:r>
              <a:rPr lang="en-US" dirty="0" err="1"/>
              <a:t>levere</a:t>
            </a:r>
            <a:endParaRPr lang="en-US" dirty="0"/>
          </a:p>
          <a:p>
            <a:r>
              <a:rPr lang="en-US" dirty="0" err="1"/>
              <a:t>Hvis</a:t>
            </a:r>
            <a:r>
              <a:rPr lang="en-US" dirty="0"/>
              <a:t> du </a:t>
            </a:r>
            <a:r>
              <a:rPr lang="en-US" dirty="0" err="1"/>
              <a:t>ikke</a:t>
            </a:r>
            <a:r>
              <a:rPr lang="en-US" dirty="0"/>
              <a:t> er </a:t>
            </a:r>
            <a:r>
              <a:rPr lang="en-US" dirty="0" err="1"/>
              <a:t>i</a:t>
            </a:r>
            <a:r>
              <a:rPr lang="en-US" dirty="0"/>
              <a:t> </a:t>
            </a:r>
            <a:r>
              <a:rPr lang="en-US" dirty="0" err="1"/>
              <a:t>en</a:t>
            </a:r>
            <a:r>
              <a:rPr lang="en-US" dirty="0"/>
              <a:t> </a:t>
            </a:r>
            <a:r>
              <a:rPr lang="en-US" dirty="0" err="1"/>
              <a:t>gruppe</a:t>
            </a:r>
            <a:r>
              <a:rPr lang="en-US" dirty="0"/>
              <a:t>, </a:t>
            </a:r>
            <a:r>
              <a:rPr lang="en-US" dirty="0" err="1"/>
              <a:t>må</a:t>
            </a:r>
            <a:r>
              <a:rPr lang="en-US" dirty="0"/>
              <a:t> du </a:t>
            </a:r>
            <a:r>
              <a:rPr lang="en-US" dirty="0" err="1"/>
              <a:t>opprette</a:t>
            </a:r>
            <a:r>
              <a:rPr lang="en-US" dirty="0"/>
              <a:t> </a:t>
            </a:r>
            <a:r>
              <a:rPr lang="en-US" dirty="0" err="1"/>
              <a:t>en-manns</a:t>
            </a:r>
            <a:r>
              <a:rPr lang="en-US" dirty="0"/>
              <a:t> </a:t>
            </a:r>
            <a:r>
              <a:rPr lang="en-US" dirty="0" err="1"/>
              <a:t>gruppe</a:t>
            </a:r>
            <a:endParaRPr lang="en-US" dirty="0"/>
          </a:p>
          <a:p>
            <a:endParaRPr lang="en-US" dirty="0"/>
          </a:p>
        </p:txBody>
      </p:sp>
      <p:sp>
        <p:nvSpPr>
          <p:cNvPr id="4" name="Slide Number Placeholder 3">
            <a:extLst>
              <a:ext uri="{FF2B5EF4-FFF2-40B4-BE49-F238E27FC236}">
                <a16:creationId xmlns:a16="http://schemas.microsoft.com/office/drawing/2014/main" id="{2F3E3807-C0C6-474D-A0E6-B1B7B4E12905}"/>
              </a:ext>
            </a:extLst>
          </p:cNvPr>
          <p:cNvSpPr>
            <a:spLocks noGrp="1"/>
          </p:cNvSpPr>
          <p:nvPr>
            <p:ph type="sldNum" sz="quarter" idx="12"/>
          </p:nvPr>
        </p:nvSpPr>
        <p:spPr/>
        <p:txBody>
          <a:bodyPr/>
          <a:lstStyle/>
          <a:p>
            <a:fld id="{3FA4DDC8-1D0B-4B83-8CF0-4F24D54506BB}" type="slidenum">
              <a:rPr lang="nb-NO" smtClean="0"/>
              <a:pPr/>
              <a:t>66</a:t>
            </a:fld>
            <a:endParaRPr lang="nb-NO"/>
          </a:p>
        </p:txBody>
      </p:sp>
      <p:pic>
        <p:nvPicPr>
          <p:cNvPr id="7" name="Picture 6">
            <a:extLst>
              <a:ext uri="{FF2B5EF4-FFF2-40B4-BE49-F238E27FC236}">
                <a16:creationId xmlns:a16="http://schemas.microsoft.com/office/drawing/2014/main" id="{E21CBC7E-FA68-4155-9B73-61DAFE0828EF}"/>
              </a:ext>
            </a:extLst>
          </p:cNvPr>
          <p:cNvPicPr>
            <a:picLocks noChangeAspect="1"/>
          </p:cNvPicPr>
          <p:nvPr/>
        </p:nvPicPr>
        <p:blipFill>
          <a:blip r:embed="rId2"/>
          <a:stretch>
            <a:fillRect/>
          </a:stretch>
        </p:blipFill>
        <p:spPr>
          <a:xfrm>
            <a:off x="3166685" y="2992295"/>
            <a:ext cx="6217078" cy="3230488"/>
          </a:xfrm>
          <a:prstGeom prst="rect">
            <a:avLst/>
          </a:prstGeom>
        </p:spPr>
      </p:pic>
    </p:spTree>
    <p:extLst>
      <p:ext uri="{BB962C8B-B14F-4D97-AF65-F5344CB8AC3E}">
        <p14:creationId xmlns:p14="http://schemas.microsoft.com/office/powerpoint/2010/main" val="1453326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C6EC-42CC-431F-AD37-C4D8B2F35909}"/>
              </a:ext>
            </a:extLst>
          </p:cNvPr>
          <p:cNvSpPr>
            <a:spLocks noGrp="1"/>
          </p:cNvSpPr>
          <p:nvPr>
            <p:ph type="title"/>
          </p:nvPr>
        </p:nvSpPr>
        <p:spPr>
          <a:xfrm>
            <a:off x="661194" y="123031"/>
            <a:ext cx="7732885" cy="917054"/>
          </a:xfrm>
        </p:spPr>
        <p:txBody>
          <a:bodyPr/>
          <a:lstStyle/>
          <a:p>
            <a:r>
              <a:rPr lang="en-US" dirty="0" err="1"/>
              <a:t>Gruppeeksamen</a:t>
            </a:r>
            <a:endParaRPr lang="en-US" dirty="0"/>
          </a:p>
        </p:txBody>
      </p:sp>
      <p:sp>
        <p:nvSpPr>
          <p:cNvPr id="4" name="Slide Number Placeholder 3">
            <a:extLst>
              <a:ext uri="{FF2B5EF4-FFF2-40B4-BE49-F238E27FC236}">
                <a16:creationId xmlns:a16="http://schemas.microsoft.com/office/drawing/2014/main" id="{A3BEF1B4-D6BE-4C81-B04B-E449F62EAC66}"/>
              </a:ext>
            </a:extLst>
          </p:cNvPr>
          <p:cNvSpPr>
            <a:spLocks noGrp="1"/>
          </p:cNvSpPr>
          <p:nvPr>
            <p:ph type="sldNum" sz="quarter" idx="12"/>
          </p:nvPr>
        </p:nvSpPr>
        <p:spPr/>
        <p:txBody>
          <a:bodyPr/>
          <a:lstStyle/>
          <a:p>
            <a:fld id="{3FA4DDC8-1D0B-4B83-8CF0-4F24D54506BB}" type="slidenum">
              <a:rPr lang="nb-NO" smtClean="0"/>
              <a:pPr/>
              <a:t>67</a:t>
            </a:fld>
            <a:endParaRPr lang="nb-NO"/>
          </a:p>
        </p:txBody>
      </p:sp>
      <p:sp>
        <p:nvSpPr>
          <p:cNvPr id="6" name="TextBox 5">
            <a:extLst>
              <a:ext uri="{FF2B5EF4-FFF2-40B4-BE49-F238E27FC236}">
                <a16:creationId xmlns:a16="http://schemas.microsoft.com/office/drawing/2014/main" id="{F4C8E2BF-BCEA-4102-A84B-C8847E4791CE}"/>
              </a:ext>
            </a:extLst>
          </p:cNvPr>
          <p:cNvSpPr txBox="1"/>
          <p:nvPr/>
        </p:nvSpPr>
        <p:spPr>
          <a:xfrm>
            <a:off x="509662" y="1189831"/>
            <a:ext cx="9067800"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FF0000"/>
                </a:solidFill>
              </a:rPr>
              <a:t>Alle </a:t>
            </a:r>
            <a:r>
              <a:rPr lang="en-US" sz="1800" dirty="0" err="1">
                <a:solidFill>
                  <a:srgbClr val="FF0000"/>
                </a:solidFill>
              </a:rPr>
              <a:t>gruppemedlemmer</a:t>
            </a:r>
            <a:r>
              <a:rPr lang="en-US" sz="1800" dirty="0">
                <a:solidFill>
                  <a:srgbClr val="FF0000"/>
                </a:solidFill>
              </a:rPr>
              <a:t> </a:t>
            </a:r>
            <a:r>
              <a:rPr lang="en-US" sz="1800" dirty="0" err="1">
                <a:solidFill>
                  <a:srgbClr val="FF0000"/>
                </a:solidFill>
              </a:rPr>
              <a:t>må</a:t>
            </a:r>
            <a:r>
              <a:rPr lang="en-US" sz="1800" dirty="0">
                <a:solidFill>
                  <a:srgbClr val="FF0000"/>
                </a:solidFill>
              </a:rPr>
              <a:t> </a:t>
            </a:r>
            <a:r>
              <a:rPr lang="en-US" sz="1800" dirty="0" err="1">
                <a:solidFill>
                  <a:srgbClr val="FF0000"/>
                </a:solidFill>
              </a:rPr>
              <a:t>godta</a:t>
            </a:r>
            <a:r>
              <a:rPr lang="en-US" sz="1800" dirty="0">
                <a:solidFill>
                  <a:srgbClr val="FF0000"/>
                </a:solidFill>
              </a:rPr>
              <a:t> </a:t>
            </a:r>
            <a:r>
              <a:rPr lang="en-US" sz="1800" dirty="0" err="1">
                <a:solidFill>
                  <a:srgbClr val="FF0000"/>
                </a:solidFill>
              </a:rPr>
              <a:t>gruppeinvitasjonen</a:t>
            </a:r>
            <a:r>
              <a:rPr lang="en-US" sz="1800" dirty="0">
                <a:solidFill>
                  <a:srgbClr val="FF0000"/>
                </a:solidFill>
              </a:rPr>
              <a:t> </a:t>
            </a:r>
            <a:r>
              <a:rPr lang="en-US" sz="1800" dirty="0" err="1">
                <a:solidFill>
                  <a:srgbClr val="FF0000"/>
                </a:solidFill>
              </a:rPr>
              <a:t>før</a:t>
            </a:r>
            <a:r>
              <a:rPr lang="en-US" sz="1800" dirty="0">
                <a:solidFill>
                  <a:srgbClr val="FF0000"/>
                </a:solidFill>
              </a:rPr>
              <a:t> du </a:t>
            </a:r>
            <a:r>
              <a:rPr lang="en-US" sz="1800" dirty="0" err="1">
                <a:solidFill>
                  <a:srgbClr val="FF0000"/>
                </a:solidFill>
              </a:rPr>
              <a:t>kan</a:t>
            </a:r>
            <a:r>
              <a:rPr lang="en-US" sz="1800" dirty="0">
                <a:solidFill>
                  <a:srgbClr val="FF0000"/>
                </a:solidFill>
              </a:rPr>
              <a:t> </a:t>
            </a:r>
            <a:r>
              <a:rPr lang="en-US" sz="1800" dirty="0" err="1">
                <a:solidFill>
                  <a:srgbClr val="FF0000"/>
                </a:solidFill>
              </a:rPr>
              <a:t>levere</a:t>
            </a:r>
            <a:r>
              <a:rPr lang="en-US" sz="1800" dirty="0">
                <a:solidFill>
                  <a:srgbClr val="FF0000"/>
                </a:solidFill>
              </a:rPr>
              <a:t> </a:t>
            </a:r>
            <a:r>
              <a:rPr lang="en-US" sz="1800" dirty="0" err="1">
                <a:solidFill>
                  <a:srgbClr val="FF0000"/>
                </a:solidFill>
              </a:rPr>
              <a:t>besvarelsen</a:t>
            </a:r>
            <a:r>
              <a:rPr lang="en-US" sz="1800" dirty="0">
                <a:solidFill>
                  <a:srgbClr val="FF0000"/>
                </a:solidFill>
              </a:rPr>
              <a:t>. </a:t>
            </a:r>
            <a:r>
              <a:rPr lang="en-US" sz="1800" dirty="0" err="1">
                <a:solidFill>
                  <a:srgbClr val="FF0000"/>
                </a:solidFill>
              </a:rPr>
              <a:t>Sørg</a:t>
            </a:r>
            <a:r>
              <a:rPr lang="en-US" sz="1800" dirty="0">
                <a:solidFill>
                  <a:srgbClr val="FF0000"/>
                </a:solidFill>
              </a:rPr>
              <a:t> for å </a:t>
            </a:r>
            <a:r>
              <a:rPr lang="en-US" sz="1800" dirty="0" err="1">
                <a:solidFill>
                  <a:srgbClr val="FF0000"/>
                </a:solidFill>
              </a:rPr>
              <a:t>opprette</a:t>
            </a:r>
            <a:r>
              <a:rPr lang="en-US" sz="1800" dirty="0">
                <a:solidFill>
                  <a:srgbClr val="FF0000"/>
                </a:solidFill>
              </a:rPr>
              <a:t> </a:t>
            </a:r>
            <a:r>
              <a:rPr lang="en-US" sz="1800" dirty="0" err="1">
                <a:solidFill>
                  <a:srgbClr val="FF0000"/>
                </a:solidFill>
              </a:rPr>
              <a:t>gruppe</a:t>
            </a:r>
            <a:r>
              <a:rPr lang="en-US" sz="1800" dirty="0">
                <a:solidFill>
                  <a:srgbClr val="FF0000"/>
                </a:solidFill>
              </a:rPr>
              <a:t> </a:t>
            </a:r>
            <a:r>
              <a:rPr lang="en-US" sz="1800" dirty="0" err="1">
                <a:solidFill>
                  <a:srgbClr val="FF0000"/>
                </a:solidFill>
              </a:rPr>
              <a:t>i</a:t>
            </a:r>
            <a:r>
              <a:rPr lang="en-US" sz="1800" dirty="0">
                <a:solidFill>
                  <a:srgbClr val="FF0000"/>
                </a:solidFill>
              </a:rPr>
              <a:t> god </a:t>
            </a:r>
            <a:r>
              <a:rPr lang="en-US" sz="1800" dirty="0" err="1">
                <a:solidFill>
                  <a:srgbClr val="FF0000"/>
                </a:solidFill>
              </a:rPr>
              <a:t>tid</a:t>
            </a:r>
            <a:r>
              <a:rPr lang="en-US" sz="1800" dirty="0">
                <a:solidFill>
                  <a:srgbClr val="FF0000"/>
                </a:solidFill>
              </a:rPr>
              <a:t> </a:t>
            </a:r>
            <a:r>
              <a:rPr lang="en-US" sz="1800" dirty="0" err="1">
                <a:solidFill>
                  <a:srgbClr val="FF0000"/>
                </a:solidFill>
              </a:rPr>
              <a:t>før</a:t>
            </a:r>
            <a:r>
              <a:rPr lang="en-US" sz="1800" dirty="0">
                <a:solidFill>
                  <a:srgbClr val="FF0000"/>
                </a:solidFill>
              </a:rPr>
              <a:t> du </a:t>
            </a:r>
            <a:r>
              <a:rPr lang="en-US" sz="1800" dirty="0" err="1">
                <a:solidFill>
                  <a:srgbClr val="FF0000"/>
                </a:solidFill>
              </a:rPr>
              <a:t>skal</a:t>
            </a:r>
            <a:r>
              <a:rPr lang="en-US" sz="1800" dirty="0">
                <a:solidFill>
                  <a:srgbClr val="FF0000"/>
                </a:solidFill>
              </a:rPr>
              <a:t> </a:t>
            </a:r>
            <a:r>
              <a:rPr lang="en-US" sz="1800" dirty="0" err="1">
                <a:solidFill>
                  <a:srgbClr val="FF0000"/>
                </a:solidFill>
              </a:rPr>
              <a:t>levere</a:t>
            </a:r>
            <a:r>
              <a:rPr lang="en-US" sz="1800" dirty="0">
                <a:solidFill>
                  <a:srgbClr val="FF0000"/>
                </a:solidFill>
              </a:rPr>
              <a:t>.</a:t>
            </a:r>
          </a:p>
          <a:p>
            <a:pPr marL="285750" indent="-285750">
              <a:buFont typeface="Arial" panose="020B0604020202020204" pitchFamily="34" charset="0"/>
              <a:buChar char="•"/>
            </a:pPr>
            <a:r>
              <a:rPr lang="en-US" sz="1800" dirty="0">
                <a:solidFill>
                  <a:schemeClr val="tx1">
                    <a:lumMod val="75000"/>
                    <a:lumOff val="25000"/>
                  </a:schemeClr>
                </a:solidFill>
              </a:rPr>
              <a:t>Det er </a:t>
            </a:r>
            <a:r>
              <a:rPr lang="en-US" sz="1800" dirty="0" err="1">
                <a:solidFill>
                  <a:schemeClr val="tx1">
                    <a:lumMod val="75000"/>
                    <a:lumOff val="25000"/>
                  </a:schemeClr>
                </a:solidFill>
              </a:rPr>
              <a:t>mulig</a:t>
            </a:r>
            <a:r>
              <a:rPr lang="en-US" sz="1800" dirty="0">
                <a:solidFill>
                  <a:schemeClr val="tx1">
                    <a:lumMod val="75000"/>
                    <a:lumOff val="25000"/>
                  </a:schemeClr>
                </a:solidFill>
              </a:rPr>
              <a:t> å </a:t>
            </a:r>
            <a:r>
              <a:rPr lang="en-US" sz="1800" dirty="0" err="1">
                <a:solidFill>
                  <a:schemeClr val="tx1">
                    <a:lumMod val="75000"/>
                    <a:lumOff val="25000"/>
                  </a:schemeClr>
                </a:solidFill>
              </a:rPr>
              <a:t>fjerne</a:t>
            </a:r>
            <a:r>
              <a:rPr lang="en-US" sz="1800" dirty="0">
                <a:solidFill>
                  <a:schemeClr val="tx1">
                    <a:lumMod val="75000"/>
                    <a:lumOff val="25000"/>
                  </a:schemeClr>
                </a:solidFill>
              </a:rPr>
              <a:t> </a:t>
            </a:r>
            <a:r>
              <a:rPr lang="en-US" sz="1800" dirty="0" err="1">
                <a:solidFill>
                  <a:schemeClr val="tx1">
                    <a:lumMod val="75000"/>
                    <a:lumOff val="25000"/>
                  </a:schemeClr>
                </a:solidFill>
              </a:rPr>
              <a:t>gruppemedlemmer</a:t>
            </a:r>
            <a:endParaRPr lang="en-US" sz="1800" dirty="0">
              <a:solidFill>
                <a:schemeClr val="tx1">
                  <a:lumMod val="75000"/>
                  <a:lumOff val="25000"/>
                </a:schemeClr>
              </a:solidFill>
            </a:endParaRPr>
          </a:p>
          <a:p>
            <a:pPr marL="285750" indent="-285750">
              <a:buFont typeface="Arial" panose="020B0604020202020204" pitchFamily="34" charset="0"/>
              <a:buChar char="•"/>
            </a:pPr>
            <a:r>
              <a:rPr lang="en-US" sz="1800" dirty="0" err="1">
                <a:solidFill>
                  <a:schemeClr val="tx1">
                    <a:lumMod val="75000"/>
                    <a:lumOff val="25000"/>
                  </a:schemeClr>
                </a:solidFill>
              </a:rPr>
              <a:t>Etter</a:t>
            </a:r>
            <a:r>
              <a:rPr lang="en-US" sz="1800" dirty="0">
                <a:solidFill>
                  <a:schemeClr val="tx1">
                    <a:lumMod val="75000"/>
                    <a:lumOff val="25000"/>
                  </a:schemeClr>
                </a:solidFill>
              </a:rPr>
              <a:t> at du </a:t>
            </a:r>
            <a:r>
              <a:rPr lang="en-US" sz="1800" dirty="0" err="1">
                <a:solidFill>
                  <a:schemeClr val="tx1">
                    <a:lumMod val="75000"/>
                    <a:lumOff val="25000"/>
                  </a:schemeClr>
                </a:solidFill>
              </a:rPr>
              <a:t>godtar</a:t>
            </a:r>
            <a:r>
              <a:rPr lang="en-US" sz="1800" dirty="0">
                <a:solidFill>
                  <a:schemeClr val="tx1">
                    <a:lumMod val="75000"/>
                    <a:lumOff val="25000"/>
                  </a:schemeClr>
                </a:solidFill>
              </a:rPr>
              <a:t> </a:t>
            </a:r>
            <a:r>
              <a:rPr lang="en-US" sz="1800" dirty="0" err="1">
                <a:solidFill>
                  <a:schemeClr val="tx1">
                    <a:lumMod val="75000"/>
                    <a:lumOff val="25000"/>
                  </a:schemeClr>
                </a:solidFill>
              </a:rPr>
              <a:t>en</a:t>
            </a:r>
            <a:r>
              <a:rPr lang="en-US" sz="1800" dirty="0">
                <a:solidFill>
                  <a:schemeClr val="tx1">
                    <a:lumMod val="75000"/>
                    <a:lumOff val="25000"/>
                  </a:schemeClr>
                </a:solidFill>
              </a:rPr>
              <a:t> </a:t>
            </a:r>
            <a:r>
              <a:rPr lang="en-US" sz="1800" dirty="0" err="1">
                <a:solidFill>
                  <a:schemeClr val="tx1">
                    <a:lumMod val="75000"/>
                    <a:lumOff val="25000"/>
                  </a:schemeClr>
                </a:solidFill>
              </a:rPr>
              <a:t>gruppeinvitasjon</a:t>
            </a:r>
            <a:r>
              <a:rPr lang="en-US" sz="1800" dirty="0">
                <a:solidFill>
                  <a:schemeClr val="tx1">
                    <a:lumMod val="75000"/>
                    <a:lumOff val="25000"/>
                  </a:schemeClr>
                </a:solidFill>
              </a:rPr>
              <a:t>, </a:t>
            </a:r>
            <a:r>
              <a:rPr lang="en-US" sz="1800" dirty="0" err="1">
                <a:solidFill>
                  <a:schemeClr val="tx1">
                    <a:lumMod val="75000"/>
                    <a:lumOff val="25000"/>
                  </a:schemeClr>
                </a:solidFill>
              </a:rPr>
              <a:t>har</a:t>
            </a:r>
            <a:r>
              <a:rPr lang="en-US" sz="1800" dirty="0">
                <a:solidFill>
                  <a:schemeClr val="tx1">
                    <a:lumMod val="75000"/>
                    <a:lumOff val="25000"/>
                  </a:schemeClr>
                </a:solidFill>
              </a:rPr>
              <a:t> du </a:t>
            </a:r>
            <a:r>
              <a:rPr lang="en-US" sz="1800" dirty="0" err="1">
                <a:solidFill>
                  <a:schemeClr val="tx1">
                    <a:lumMod val="75000"/>
                    <a:lumOff val="25000"/>
                  </a:schemeClr>
                </a:solidFill>
              </a:rPr>
              <a:t>samme</a:t>
            </a:r>
            <a:r>
              <a:rPr lang="en-US" sz="1800" dirty="0">
                <a:solidFill>
                  <a:schemeClr val="tx1">
                    <a:lumMod val="75000"/>
                    <a:lumOff val="25000"/>
                  </a:schemeClr>
                </a:solidFill>
              </a:rPr>
              <a:t> </a:t>
            </a:r>
            <a:r>
              <a:rPr lang="en-US" sz="1800" dirty="0" err="1">
                <a:solidFill>
                  <a:schemeClr val="tx1">
                    <a:lumMod val="75000"/>
                    <a:lumOff val="25000"/>
                  </a:schemeClr>
                </a:solidFill>
              </a:rPr>
              <a:t>rettigheter</a:t>
            </a:r>
            <a:r>
              <a:rPr lang="en-US" sz="1800" dirty="0">
                <a:solidFill>
                  <a:schemeClr val="tx1">
                    <a:lumMod val="75000"/>
                    <a:lumOff val="25000"/>
                  </a:schemeClr>
                </a:solidFill>
              </a:rPr>
              <a:t> </a:t>
            </a:r>
            <a:r>
              <a:rPr lang="en-US" sz="1800" dirty="0" err="1">
                <a:solidFill>
                  <a:schemeClr val="tx1">
                    <a:lumMod val="75000"/>
                    <a:lumOff val="25000"/>
                  </a:schemeClr>
                </a:solidFill>
              </a:rPr>
              <a:t>som</a:t>
            </a:r>
            <a:r>
              <a:rPr lang="en-US" sz="1800" dirty="0">
                <a:solidFill>
                  <a:schemeClr val="tx1">
                    <a:lumMod val="75000"/>
                    <a:lumOff val="25000"/>
                  </a:schemeClr>
                </a:solidFill>
              </a:rPr>
              <a:t> den </a:t>
            </a:r>
            <a:r>
              <a:rPr lang="en-US" sz="1800" dirty="0" err="1">
                <a:solidFill>
                  <a:schemeClr val="tx1">
                    <a:lumMod val="75000"/>
                    <a:lumOff val="25000"/>
                  </a:schemeClr>
                </a:solidFill>
              </a:rPr>
              <a:t>som</a:t>
            </a:r>
            <a:r>
              <a:rPr lang="en-US" sz="1800" dirty="0">
                <a:solidFill>
                  <a:schemeClr val="tx1">
                    <a:lumMod val="75000"/>
                    <a:lumOff val="25000"/>
                  </a:schemeClr>
                </a:solidFill>
              </a:rPr>
              <a:t> </a:t>
            </a:r>
            <a:r>
              <a:rPr lang="en-US" sz="1800" dirty="0" err="1">
                <a:solidFill>
                  <a:schemeClr val="tx1">
                    <a:lumMod val="75000"/>
                    <a:lumOff val="25000"/>
                  </a:schemeClr>
                </a:solidFill>
              </a:rPr>
              <a:t>opprettet</a:t>
            </a:r>
            <a:r>
              <a:rPr lang="en-US" sz="1800" dirty="0">
                <a:solidFill>
                  <a:schemeClr val="tx1">
                    <a:lumMod val="75000"/>
                    <a:lumOff val="25000"/>
                  </a:schemeClr>
                </a:solidFill>
              </a:rPr>
              <a:t> </a:t>
            </a:r>
            <a:r>
              <a:rPr lang="en-US" sz="1800" dirty="0" err="1">
                <a:solidFill>
                  <a:schemeClr val="tx1">
                    <a:lumMod val="75000"/>
                    <a:lumOff val="25000"/>
                  </a:schemeClr>
                </a:solidFill>
              </a:rPr>
              <a:t>gruppen</a:t>
            </a:r>
            <a:endParaRPr lang="en-US" sz="1800" dirty="0">
              <a:solidFill>
                <a:schemeClr val="tx1">
                  <a:lumMod val="75000"/>
                  <a:lumOff val="25000"/>
                </a:schemeClr>
              </a:solidFill>
            </a:endParaRPr>
          </a:p>
          <a:p>
            <a:pPr marL="285750" indent="-285750">
              <a:buFont typeface="Arial" panose="020B0604020202020204" pitchFamily="34" charset="0"/>
              <a:buChar char="•"/>
            </a:pPr>
            <a:r>
              <a:rPr lang="en-US" sz="1800" dirty="0" err="1">
                <a:solidFill>
                  <a:schemeClr val="tx1">
                    <a:lumMod val="75000"/>
                    <a:lumOff val="25000"/>
                  </a:schemeClr>
                </a:solidFill>
              </a:rPr>
              <a:t>En</a:t>
            </a:r>
            <a:r>
              <a:rPr lang="en-US" sz="1800" dirty="0">
                <a:solidFill>
                  <a:schemeClr val="tx1">
                    <a:lumMod val="75000"/>
                    <a:lumOff val="25000"/>
                  </a:schemeClr>
                </a:solidFill>
              </a:rPr>
              <a:t> person </a:t>
            </a:r>
            <a:r>
              <a:rPr lang="en-US" sz="1800" dirty="0" err="1">
                <a:solidFill>
                  <a:schemeClr val="tx1">
                    <a:lumMod val="75000"/>
                    <a:lumOff val="25000"/>
                  </a:schemeClr>
                </a:solidFill>
              </a:rPr>
              <a:t>laster</a:t>
            </a:r>
            <a:r>
              <a:rPr lang="en-US" sz="1800" dirty="0">
                <a:solidFill>
                  <a:schemeClr val="tx1">
                    <a:lumMod val="75000"/>
                    <a:lumOff val="25000"/>
                  </a:schemeClr>
                </a:solidFill>
              </a:rPr>
              <a:t> </a:t>
            </a:r>
            <a:r>
              <a:rPr lang="en-US" sz="1800" dirty="0" err="1">
                <a:solidFill>
                  <a:schemeClr val="tx1">
                    <a:lumMod val="75000"/>
                    <a:lumOff val="25000"/>
                  </a:schemeClr>
                </a:solidFill>
              </a:rPr>
              <a:t>opp</a:t>
            </a:r>
            <a:r>
              <a:rPr lang="en-US" sz="1800" dirty="0">
                <a:solidFill>
                  <a:schemeClr val="tx1">
                    <a:lumMod val="75000"/>
                    <a:lumOff val="25000"/>
                  </a:schemeClr>
                </a:solidFill>
              </a:rPr>
              <a:t> </a:t>
            </a:r>
            <a:r>
              <a:rPr lang="en-US" sz="1800" dirty="0" err="1">
                <a:solidFill>
                  <a:schemeClr val="tx1">
                    <a:lumMod val="75000"/>
                    <a:lumOff val="25000"/>
                  </a:schemeClr>
                </a:solidFill>
              </a:rPr>
              <a:t>og</a:t>
            </a:r>
            <a:r>
              <a:rPr lang="en-US" sz="1800" dirty="0">
                <a:solidFill>
                  <a:schemeClr val="tx1">
                    <a:lumMod val="75000"/>
                    <a:lumOff val="25000"/>
                  </a:schemeClr>
                </a:solidFill>
              </a:rPr>
              <a:t> </a:t>
            </a:r>
            <a:r>
              <a:rPr lang="en-US" sz="1800" dirty="0" err="1">
                <a:solidFill>
                  <a:schemeClr val="tx1">
                    <a:lumMod val="75000"/>
                    <a:lumOff val="25000"/>
                  </a:schemeClr>
                </a:solidFill>
              </a:rPr>
              <a:t>leverer</a:t>
            </a:r>
            <a:r>
              <a:rPr lang="en-US" sz="1800" dirty="0">
                <a:solidFill>
                  <a:schemeClr val="tx1">
                    <a:lumMod val="75000"/>
                    <a:lumOff val="25000"/>
                  </a:schemeClr>
                </a:solidFill>
              </a:rPr>
              <a:t> for hele </a:t>
            </a:r>
            <a:r>
              <a:rPr lang="en-US" sz="1800" dirty="0" err="1">
                <a:solidFill>
                  <a:schemeClr val="tx1">
                    <a:lumMod val="75000"/>
                    <a:lumOff val="25000"/>
                  </a:schemeClr>
                </a:solidFill>
              </a:rPr>
              <a:t>gruppen</a:t>
            </a:r>
            <a:r>
              <a:rPr lang="en-US" sz="1800" dirty="0">
                <a:solidFill>
                  <a:schemeClr val="tx1">
                    <a:lumMod val="75000"/>
                    <a:lumOff val="25000"/>
                  </a:schemeClr>
                </a:solidFill>
              </a:rPr>
              <a:t>. Alle </a:t>
            </a:r>
            <a:r>
              <a:rPr lang="en-US" sz="1800" dirty="0" err="1">
                <a:solidFill>
                  <a:schemeClr val="tx1">
                    <a:lumMod val="75000"/>
                    <a:lumOff val="25000"/>
                  </a:schemeClr>
                </a:solidFill>
              </a:rPr>
              <a:t>medlemmer</a:t>
            </a:r>
            <a:r>
              <a:rPr lang="en-US" sz="1800" dirty="0">
                <a:solidFill>
                  <a:schemeClr val="tx1">
                    <a:lumMod val="75000"/>
                    <a:lumOff val="25000"/>
                  </a:schemeClr>
                </a:solidFill>
              </a:rPr>
              <a:t> </a:t>
            </a:r>
            <a:r>
              <a:rPr lang="en-US" sz="1800" dirty="0" err="1">
                <a:solidFill>
                  <a:schemeClr val="tx1">
                    <a:lumMod val="75000"/>
                    <a:lumOff val="25000"/>
                  </a:schemeClr>
                </a:solidFill>
              </a:rPr>
              <a:t>kan</a:t>
            </a:r>
            <a:r>
              <a:rPr lang="en-US" sz="1800" dirty="0">
                <a:solidFill>
                  <a:schemeClr val="tx1">
                    <a:lumMod val="75000"/>
                    <a:lumOff val="25000"/>
                  </a:schemeClr>
                </a:solidFill>
              </a:rPr>
              <a:t> se den </a:t>
            </a:r>
            <a:r>
              <a:rPr lang="en-US" sz="1800" dirty="0" err="1">
                <a:solidFill>
                  <a:schemeClr val="tx1">
                    <a:lumMod val="75000"/>
                    <a:lumOff val="25000"/>
                  </a:schemeClr>
                </a:solidFill>
              </a:rPr>
              <a:t>innleverte</a:t>
            </a:r>
            <a:r>
              <a:rPr lang="en-US" sz="1800" dirty="0">
                <a:solidFill>
                  <a:schemeClr val="tx1">
                    <a:lumMod val="75000"/>
                    <a:lumOff val="25000"/>
                  </a:schemeClr>
                </a:solidFill>
              </a:rPr>
              <a:t> </a:t>
            </a:r>
            <a:r>
              <a:rPr lang="en-US" sz="1800" dirty="0" err="1">
                <a:solidFill>
                  <a:schemeClr val="tx1">
                    <a:lumMod val="75000"/>
                    <a:lumOff val="25000"/>
                  </a:schemeClr>
                </a:solidFill>
              </a:rPr>
              <a:t>filen</a:t>
            </a:r>
            <a:r>
              <a:rPr lang="en-US" sz="1800" dirty="0">
                <a:solidFill>
                  <a:schemeClr val="tx1">
                    <a:lumMod val="75000"/>
                    <a:lumOff val="25000"/>
                  </a:schemeClr>
                </a:solidFill>
              </a:rPr>
              <a:t>.</a:t>
            </a:r>
            <a:endParaRPr lang="en-US" dirty="0">
              <a:solidFill>
                <a:schemeClr val="tx1">
                  <a:lumMod val="75000"/>
                  <a:lumOff val="25000"/>
                </a:schemeClr>
              </a:solidFill>
            </a:endParaRPr>
          </a:p>
        </p:txBody>
      </p:sp>
      <p:pic>
        <p:nvPicPr>
          <p:cNvPr id="9" name="Content Placeholder 8">
            <a:extLst>
              <a:ext uri="{FF2B5EF4-FFF2-40B4-BE49-F238E27FC236}">
                <a16:creationId xmlns:a16="http://schemas.microsoft.com/office/drawing/2014/main" id="{E4056FC5-7052-4805-81F7-863CB4797C39}"/>
              </a:ext>
            </a:extLst>
          </p:cNvPr>
          <p:cNvPicPr>
            <a:picLocks noGrp="1" noChangeAspect="1"/>
          </p:cNvPicPr>
          <p:nvPr>
            <p:ph idx="1"/>
          </p:nvPr>
        </p:nvPicPr>
        <p:blipFill>
          <a:blip r:embed="rId2"/>
          <a:stretch>
            <a:fillRect/>
          </a:stretch>
        </p:blipFill>
        <p:spPr>
          <a:xfrm>
            <a:off x="2032794" y="3982704"/>
            <a:ext cx="5505450" cy="2352675"/>
          </a:xfrm>
          <a:prstGeom prst="rect">
            <a:avLst/>
          </a:prstGeom>
        </p:spPr>
      </p:pic>
    </p:spTree>
    <p:extLst>
      <p:ext uri="{BB962C8B-B14F-4D97-AF65-F5344CB8AC3E}">
        <p14:creationId xmlns:p14="http://schemas.microsoft.com/office/powerpoint/2010/main" val="16286331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AD3E-EFE1-4062-BDDB-E0BCB0D9A090}"/>
              </a:ext>
            </a:extLst>
          </p:cNvPr>
          <p:cNvSpPr>
            <a:spLocks noGrp="1"/>
          </p:cNvSpPr>
          <p:nvPr>
            <p:ph type="title"/>
          </p:nvPr>
        </p:nvSpPr>
        <p:spPr/>
        <p:txBody>
          <a:bodyPr/>
          <a:lstStyle/>
          <a:p>
            <a:r>
              <a:rPr lang="en-US" dirty="0" err="1"/>
              <a:t>Praktisk</a:t>
            </a:r>
            <a:r>
              <a:rPr lang="en-US" dirty="0"/>
              <a:t> </a:t>
            </a:r>
            <a:r>
              <a:rPr lang="en-US" dirty="0" err="1"/>
              <a:t>oppgave</a:t>
            </a:r>
            <a:endParaRPr lang="en-US" dirty="0"/>
          </a:p>
        </p:txBody>
      </p:sp>
      <p:sp>
        <p:nvSpPr>
          <p:cNvPr id="3" name="Content Placeholder 2">
            <a:extLst>
              <a:ext uri="{FF2B5EF4-FFF2-40B4-BE49-F238E27FC236}">
                <a16:creationId xmlns:a16="http://schemas.microsoft.com/office/drawing/2014/main" id="{636BF628-0F54-4A93-933F-3561E5E5AA7F}"/>
              </a:ext>
            </a:extLst>
          </p:cNvPr>
          <p:cNvSpPr>
            <a:spLocks noGrp="1"/>
          </p:cNvSpPr>
          <p:nvPr>
            <p:ph idx="1"/>
          </p:nvPr>
        </p:nvSpPr>
        <p:spPr>
          <a:xfrm>
            <a:off x="508360" y="1570831"/>
            <a:ext cx="8992468" cy="4713136"/>
          </a:xfrm>
        </p:spPr>
        <p:txBody>
          <a:bodyPr>
            <a:normAutofit fontScale="70000" lnSpcReduction="20000"/>
          </a:bodyPr>
          <a:lstStyle/>
          <a:p>
            <a:pPr>
              <a:lnSpc>
                <a:spcPct val="170000"/>
              </a:lnSpc>
            </a:pPr>
            <a:r>
              <a:rPr lang="en-US" dirty="0"/>
              <a:t>Last </a:t>
            </a:r>
            <a:r>
              <a:rPr lang="en-US" dirty="0" err="1"/>
              <a:t>ned</a:t>
            </a:r>
            <a:r>
              <a:rPr lang="en-US" dirty="0"/>
              <a:t> </a:t>
            </a:r>
            <a:r>
              <a:rPr lang="en-US" dirty="0" err="1"/>
              <a:t>og</a:t>
            </a:r>
            <a:r>
              <a:rPr lang="en-US" dirty="0"/>
              <a:t> installer </a:t>
            </a:r>
            <a:r>
              <a:rPr lang="en-US" dirty="0" err="1"/>
              <a:t>FLOWlock</a:t>
            </a:r>
            <a:r>
              <a:rPr lang="en-US" dirty="0"/>
              <a:t> </a:t>
            </a:r>
            <a:r>
              <a:rPr lang="en-US" dirty="0" err="1"/>
              <a:t>nettleseren</a:t>
            </a:r>
            <a:endParaRPr lang="en-US" dirty="0"/>
          </a:p>
          <a:p>
            <a:pPr>
              <a:lnSpc>
                <a:spcPct val="170000"/>
              </a:lnSpc>
            </a:pPr>
            <a:r>
              <a:rPr lang="en-US" dirty="0" err="1"/>
              <a:t>Åpne</a:t>
            </a:r>
            <a:r>
              <a:rPr lang="en-US" dirty="0"/>
              <a:t> </a:t>
            </a:r>
            <a:r>
              <a:rPr lang="en-US" dirty="0" err="1"/>
              <a:t>demoen</a:t>
            </a:r>
            <a:r>
              <a:rPr lang="en-US" dirty="0"/>
              <a:t> </a:t>
            </a:r>
            <a:r>
              <a:rPr lang="en-US" dirty="0" err="1"/>
              <a:t>FLOWlock</a:t>
            </a:r>
            <a:endParaRPr lang="en-US" dirty="0"/>
          </a:p>
          <a:p>
            <a:pPr lvl="1">
              <a:lnSpc>
                <a:spcPct val="170000"/>
              </a:lnSpc>
              <a:buFont typeface="Wingdings" panose="05000000000000000000" pitchFamily="2" charset="2"/>
              <a:buChar char="Ø"/>
            </a:pPr>
            <a:r>
              <a:rPr lang="en-US" dirty="0"/>
              <a:t>Create a table</a:t>
            </a:r>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lvl="1">
              <a:buFont typeface="Wingdings" panose="05000000000000000000" pitchFamily="2" charset="2"/>
              <a:buChar char="Ø"/>
            </a:pPr>
            <a:r>
              <a:rPr lang="en-US" dirty="0"/>
              <a:t>Ta et </a:t>
            </a:r>
            <a:r>
              <a:rPr lang="en-US" dirty="0" err="1"/>
              <a:t>bilde</a:t>
            </a:r>
            <a:r>
              <a:rPr lang="en-US" dirty="0"/>
              <a:t> </a:t>
            </a:r>
            <a:r>
              <a:rPr lang="en-US" dirty="0" err="1"/>
              <a:t>og</a:t>
            </a:r>
            <a:r>
              <a:rPr lang="en-US" dirty="0"/>
              <a:t> </a:t>
            </a:r>
            <a:r>
              <a:rPr lang="en-US" dirty="0" err="1"/>
              <a:t>lim</a:t>
            </a:r>
            <a:r>
              <a:rPr lang="en-US" dirty="0"/>
              <a:t> inn </a:t>
            </a:r>
            <a:r>
              <a:rPr lang="en-US" dirty="0" err="1"/>
              <a:t>i</a:t>
            </a:r>
            <a:r>
              <a:rPr lang="en-US" dirty="0"/>
              <a:t> </a:t>
            </a:r>
            <a:r>
              <a:rPr lang="en-US" dirty="0" err="1"/>
              <a:t>besvarelsen</a:t>
            </a:r>
            <a:endParaRPr lang="en-US" dirty="0"/>
          </a:p>
          <a:p>
            <a:pPr marL="266700" lvl="1" indent="0">
              <a:buNone/>
            </a:pPr>
            <a:endParaRPr lang="en-US" dirty="0"/>
          </a:p>
          <a:p>
            <a:pPr lvl="0">
              <a:lnSpc>
                <a:spcPct val="170000"/>
              </a:lnSpc>
            </a:pPr>
            <a:r>
              <a:rPr lang="en-US" dirty="0" err="1">
                <a:solidFill>
                  <a:prstClr val="black">
                    <a:lumMod val="75000"/>
                    <a:lumOff val="25000"/>
                  </a:prstClr>
                </a:solidFill>
              </a:rPr>
              <a:t>Åpne</a:t>
            </a:r>
            <a:r>
              <a:rPr lang="en-US" dirty="0">
                <a:solidFill>
                  <a:prstClr val="black">
                    <a:lumMod val="75000"/>
                    <a:lumOff val="25000"/>
                  </a:prstClr>
                </a:solidFill>
              </a:rPr>
              <a:t> </a:t>
            </a:r>
            <a:r>
              <a:rPr lang="en-US" dirty="0" err="1">
                <a:solidFill>
                  <a:prstClr val="black">
                    <a:lumMod val="75000"/>
                    <a:lumOff val="25000"/>
                  </a:prstClr>
                </a:solidFill>
              </a:rPr>
              <a:t>demoen</a:t>
            </a:r>
            <a:r>
              <a:rPr lang="en-US" dirty="0">
                <a:solidFill>
                  <a:prstClr val="black">
                    <a:lumMod val="75000"/>
                    <a:lumOff val="25000"/>
                  </a:prstClr>
                </a:solidFill>
              </a:rPr>
              <a:t> </a:t>
            </a:r>
            <a:r>
              <a:rPr lang="en-US" dirty="0" err="1">
                <a:solidFill>
                  <a:prstClr val="black">
                    <a:lumMod val="75000"/>
                    <a:lumOff val="25000"/>
                  </a:prstClr>
                </a:solidFill>
              </a:rPr>
              <a:t>FLOWmulti</a:t>
            </a:r>
            <a:r>
              <a:rPr lang="en-US" dirty="0">
                <a:solidFill>
                  <a:prstClr val="black">
                    <a:lumMod val="75000"/>
                    <a:lumOff val="25000"/>
                  </a:prstClr>
                </a:solidFill>
              </a:rPr>
              <a:t> – Advanced</a:t>
            </a:r>
          </a:p>
          <a:p>
            <a:pPr lvl="1">
              <a:lnSpc>
                <a:spcPct val="170000"/>
              </a:lnSpc>
              <a:buFont typeface="Wingdings" panose="05000000000000000000" pitchFamily="2" charset="2"/>
              <a:buChar char="Ø"/>
            </a:pPr>
            <a:r>
              <a:rPr lang="en-US" dirty="0" err="1"/>
              <a:t>Gå</a:t>
            </a:r>
            <a:r>
              <a:rPr lang="en-US" dirty="0"/>
              <a:t> </a:t>
            </a:r>
            <a:r>
              <a:rPr lang="en-US" dirty="0" err="1"/>
              <a:t>til</a:t>
            </a:r>
            <a:r>
              <a:rPr lang="en-US" dirty="0"/>
              <a:t> side 8 (math essay). </a:t>
            </a:r>
            <a:r>
              <a:rPr lang="en-US" dirty="0" err="1"/>
              <a:t>Øv</a:t>
            </a:r>
            <a:r>
              <a:rPr lang="en-US" dirty="0"/>
              <a:t> </a:t>
            </a:r>
            <a:r>
              <a:rPr lang="en-US" dirty="0" err="1"/>
              <a:t>på</a:t>
            </a:r>
            <a:r>
              <a:rPr lang="en-US" dirty="0"/>
              <a:t> å </a:t>
            </a:r>
            <a:r>
              <a:rPr lang="en-US" dirty="0" err="1"/>
              <a:t>bytte</a:t>
            </a:r>
            <a:r>
              <a:rPr lang="en-US" dirty="0"/>
              <a:t> </a:t>
            </a:r>
            <a:r>
              <a:rPr lang="en-US" dirty="0" err="1"/>
              <a:t>mellom</a:t>
            </a:r>
            <a:r>
              <a:rPr lang="en-US" dirty="0"/>
              <a:t> </a:t>
            </a:r>
            <a:r>
              <a:rPr lang="en-US" dirty="0" err="1"/>
              <a:t>matematikk</a:t>
            </a:r>
            <a:r>
              <a:rPr lang="en-US" dirty="0"/>
              <a:t> </a:t>
            </a:r>
            <a:r>
              <a:rPr lang="en-US" dirty="0" err="1"/>
              <a:t>og</a:t>
            </a:r>
            <a:r>
              <a:rPr lang="en-US" dirty="0"/>
              <a:t> </a:t>
            </a:r>
            <a:r>
              <a:rPr lang="en-US" dirty="0" err="1"/>
              <a:t>tekst</a:t>
            </a:r>
            <a:r>
              <a:rPr lang="en-US" dirty="0"/>
              <a:t>, </a:t>
            </a:r>
            <a:r>
              <a:rPr lang="en-US" dirty="0" err="1"/>
              <a:t>og</a:t>
            </a:r>
            <a:r>
              <a:rPr lang="en-US" dirty="0"/>
              <a:t> </a:t>
            </a:r>
            <a:r>
              <a:rPr lang="en-US" dirty="0" err="1"/>
              <a:t>på</a:t>
            </a:r>
            <a:r>
              <a:rPr lang="en-US" dirty="0"/>
              <a:t> å </a:t>
            </a:r>
            <a:r>
              <a:rPr lang="en-US" dirty="0" err="1"/>
              <a:t>bruke</a:t>
            </a:r>
            <a:r>
              <a:rPr lang="en-US" dirty="0"/>
              <a:t> </a:t>
            </a:r>
            <a:r>
              <a:rPr lang="en-US" dirty="0" err="1"/>
              <a:t>begge</a:t>
            </a:r>
            <a:r>
              <a:rPr lang="en-US" dirty="0"/>
              <a:t> </a:t>
            </a:r>
            <a:r>
              <a:rPr lang="en-US" dirty="0" err="1"/>
              <a:t>funksjonene</a:t>
            </a:r>
            <a:endParaRPr lang="en-US" dirty="0"/>
          </a:p>
        </p:txBody>
      </p:sp>
      <p:sp>
        <p:nvSpPr>
          <p:cNvPr id="4" name="Slide Number Placeholder 3">
            <a:extLst>
              <a:ext uri="{FF2B5EF4-FFF2-40B4-BE49-F238E27FC236}">
                <a16:creationId xmlns:a16="http://schemas.microsoft.com/office/drawing/2014/main" id="{1E0C9455-E312-4A45-9633-DD50466CAC8E}"/>
              </a:ext>
            </a:extLst>
          </p:cNvPr>
          <p:cNvSpPr>
            <a:spLocks noGrp="1"/>
          </p:cNvSpPr>
          <p:nvPr>
            <p:ph type="sldNum" sz="quarter" idx="12"/>
          </p:nvPr>
        </p:nvSpPr>
        <p:spPr/>
        <p:txBody>
          <a:bodyPr/>
          <a:lstStyle/>
          <a:p>
            <a:fld id="{3FA4DDC8-1D0B-4B83-8CF0-4F24D54506BB}" type="slidenum">
              <a:rPr lang="nb-NO" smtClean="0"/>
              <a:pPr/>
              <a:t>68</a:t>
            </a:fld>
            <a:endParaRPr lang="nb-NO"/>
          </a:p>
        </p:txBody>
      </p:sp>
      <p:pic>
        <p:nvPicPr>
          <p:cNvPr id="5" name="Picture 4">
            <a:extLst>
              <a:ext uri="{FF2B5EF4-FFF2-40B4-BE49-F238E27FC236}">
                <a16:creationId xmlns:a16="http://schemas.microsoft.com/office/drawing/2014/main" id="{FF27CE61-A3A0-47DF-86FF-17B1150F795D}"/>
              </a:ext>
            </a:extLst>
          </p:cNvPr>
          <p:cNvPicPr/>
          <p:nvPr/>
        </p:nvPicPr>
        <p:blipFill>
          <a:blip r:embed="rId2"/>
          <a:stretch>
            <a:fillRect/>
          </a:stretch>
        </p:blipFill>
        <p:spPr>
          <a:xfrm>
            <a:off x="781564" y="2637631"/>
            <a:ext cx="6753225" cy="1714500"/>
          </a:xfrm>
          <a:prstGeom prst="rect">
            <a:avLst/>
          </a:prstGeom>
        </p:spPr>
      </p:pic>
    </p:spTree>
    <p:extLst>
      <p:ext uri="{BB962C8B-B14F-4D97-AF65-F5344CB8AC3E}">
        <p14:creationId xmlns:p14="http://schemas.microsoft.com/office/powerpoint/2010/main" val="25117507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5EAC9A-5C8D-462E-AA2A-14CB7117C57C}"/>
              </a:ext>
            </a:extLst>
          </p:cNvPr>
          <p:cNvSpPr txBox="1"/>
          <p:nvPr/>
        </p:nvSpPr>
        <p:spPr>
          <a:xfrm>
            <a:off x="965994" y="3171031"/>
            <a:ext cx="6400800" cy="523220"/>
          </a:xfrm>
          <a:prstGeom prst="rect">
            <a:avLst/>
          </a:prstGeom>
          <a:noFill/>
        </p:spPr>
        <p:txBody>
          <a:bodyPr wrap="square" rtlCol="0">
            <a:spAutoFit/>
          </a:bodyPr>
          <a:lstStyle/>
          <a:p>
            <a:r>
              <a:rPr lang="nb-NO" sz="2800" dirty="0">
                <a:solidFill>
                  <a:schemeClr val="bg2">
                    <a:lumMod val="50000"/>
                  </a:schemeClr>
                </a:solidFill>
              </a:rPr>
              <a:t>Takk for fremmøtet</a:t>
            </a:r>
          </a:p>
        </p:txBody>
      </p:sp>
    </p:spTree>
    <p:extLst>
      <p:ext uri="{BB962C8B-B14F-4D97-AF65-F5344CB8AC3E}">
        <p14:creationId xmlns:p14="http://schemas.microsoft.com/office/powerpoint/2010/main" val="376880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90820" y="938157"/>
            <a:ext cx="8905745" cy="540416"/>
          </a:xfrm>
          <a:noFill/>
        </p:spPr>
        <p:txBody>
          <a:bodyPr lIns="78439" tIns="31375" rIns="78439" bIns="31375" anchor="t">
            <a:spAutoFit/>
          </a:bodyPr>
          <a:lstStyle/>
          <a:p>
            <a:pPr eaLnBrk="1" hangingPunct="1"/>
            <a:r>
              <a:rPr lang="nb-NO" altLang="nb-NO" sz="3100"/>
              <a:t>Hjelpemidler til eksamen</a:t>
            </a:r>
          </a:p>
        </p:txBody>
      </p:sp>
      <p:sp>
        <p:nvSpPr>
          <p:cNvPr id="31747" name="Rectangle 3"/>
          <p:cNvSpPr>
            <a:spLocks noChangeArrowheads="1"/>
          </p:cNvSpPr>
          <p:nvPr/>
        </p:nvSpPr>
        <p:spPr bwMode="auto">
          <a:xfrm>
            <a:off x="590820" y="1836415"/>
            <a:ext cx="9025646" cy="41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nchor="t">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91000"/>
              </a:lnSpc>
            </a:pPr>
            <a:r>
              <a:rPr lang="nb-NO" altLang="nb-NO" sz="2200" dirty="0">
                <a:solidFill>
                  <a:schemeClr val="tx1">
                    <a:lumMod val="75000"/>
                    <a:lumOff val="25000"/>
                  </a:schemeClr>
                </a:solidFill>
                <a:latin typeface="+mn-lt"/>
              </a:rPr>
              <a:t>Opplyses av </a:t>
            </a:r>
            <a:r>
              <a:rPr lang="nb-NO" altLang="nb-NO" sz="2200" dirty="0" err="1">
                <a:solidFill>
                  <a:schemeClr val="tx1">
                    <a:lumMod val="75000"/>
                    <a:lumOff val="25000"/>
                  </a:schemeClr>
                </a:solidFill>
                <a:latin typeface="+mn-lt"/>
              </a:rPr>
              <a:t>emneansvarlig</a:t>
            </a:r>
            <a:r>
              <a:rPr lang="nb-NO" altLang="nb-NO" sz="2200" dirty="0">
                <a:solidFill>
                  <a:schemeClr val="tx1">
                    <a:lumMod val="75000"/>
                    <a:lumOff val="25000"/>
                  </a:schemeClr>
                </a:solidFill>
                <a:latin typeface="+mn-lt"/>
              </a:rPr>
              <a:t> via Canvas og emnebeskrivelsen</a:t>
            </a:r>
          </a:p>
          <a:p>
            <a:pPr>
              <a:lnSpc>
                <a:spcPct val="91000"/>
              </a:lnSpc>
            </a:pPr>
            <a:endParaRPr lang="nb-NO" altLang="nb-NO" sz="2200" dirty="0">
              <a:solidFill>
                <a:schemeClr val="tx1">
                  <a:lumMod val="75000"/>
                  <a:lumOff val="25000"/>
                </a:schemeClr>
              </a:solidFill>
              <a:latin typeface="+mn-lt"/>
            </a:endParaRPr>
          </a:p>
          <a:p>
            <a:pPr>
              <a:lnSpc>
                <a:spcPct val="91000"/>
              </a:lnSpc>
            </a:pPr>
            <a:r>
              <a:rPr lang="nb-NO" altLang="nb-NO" sz="2200" i="1" dirty="0">
                <a:solidFill>
                  <a:schemeClr val="tx1">
                    <a:lumMod val="75000"/>
                    <a:lumOff val="25000"/>
                  </a:schemeClr>
                </a:solidFill>
                <a:latin typeface="+mn-lt"/>
              </a:rPr>
              <a:t>NB! Sjekk disse før eksamen i tilfelle endringer!</a:t>
            </a:r>
          </a:p>
          <a:p>
            <a:pPr>
              <a:lnSpc>
                <a:spcPct val="91000"/>
              </a:lnSpc>
              <a:buFontTx/>
              <a:buChar char="•"/>
            </a:pPr>
            <a:endParaRPr lang="nb-NO" altLang="nb-NO" sz="2200" i="1" dirty="0">
              <a:solidFill>
                <a:schemeClr val="tx1">
                  <a:lumMod val="75000"/>
                  <a:lumOff val="25000"/>
                </a:schemeClr>
              </a:solidFill>
              <a:latin typeface="+mn-lt"/>
            </a:endParaRPr>
          </a:p>
          <a:p>
            <a:pPr marL="342900" indent="-342900">
              <a:lnSpc>
                <a:spcPct val="91000"/>
              </a:lnSpc>
              <a:buFont typeface="Arial" panose="020B0604020202020204" pitchFamily="34" charset="0"/>
              <a:buChar char="•"/>
            </a:pPr>
            <a:r>
              <a:rPr lang="nb-NO" altLang="nb-NO" sz="2200" dirty="0">
                <a:solidFill>
                  <a:schemeClr val="tx1">
                    <a:lumMod val="75000"/>
                    <a:lumOff val="25000"/>
                  </a:schemeClr>
                </a:solidFill>
                <a:latin typeface="+mn-lt"/>
              </a:rPr>
              <a:t> Varierer fra emne til emne</a:t>
            </a:r>
          </a:p>
          <a:p>
            <a:pPr marL="342900" indent="-342900">
              <a:lnSpc>
                <a:spcPct val="111000"/>
              </a:lnSpc>
              <a:buFont typeface="Arial" panose="020B0604020202020204" pitchFamily="34" charset="0"/>
              <a:buChar char="•"/>
            </a:pPr>
            <a:r>
              <a:rPr lang="nb-NO" altLang="nb-NO" sz="2200" dirty="0">
                <a:solidFill>
                  <a:schemeClr val="tx1">
                    <a:lumMod val="75000"/>
                    <a:lumOff val="25000"/>
                  </a:schemeClr>
                </a:solidFill>
                <a:latin typeface="+mn-lt"/>
              </a:rPr>
              <a:t> Kopier og løse ark er ikke tillatt med mindre annet er oppgitt</a:t>
            </a:r>
          </a:p>
          <a:p>
            <a:pPr marL="342900" indent="-342900">
              <a:lnSpc>
                <a:spcPct val="91000"/>
              </a:lnSpc>
              <a:buFont typeface="Arial" panose="020B0604020202020204" pitchFamily="34" charset="0"/>
              <a:buChar char="•"/>
            </a:pPr>
            <a:r>
              <a:rPr lang="nb-NO" altLang="nb-NO" sz="2200" dirty="0">
                <a:solidFill>
                  <a:schemeClr val="tx1">
                    <a:lumMod val="75000"/>
                    <a:lumOff val="25000"/>
                  </a:schemeClr>
                </a:solidFill>
                <a:latin typeface="+mn-lt"/>
              </a:rPr>
              <a:t> Ikke tillatt å låne noe av andre under eksamen</a:t>
            </a:r>
          </a:p>
          <a:p>
            <a:pPr>
              <a:lnSpc>
                <a:spcPct val="91000"/>
              </a:lnSpc>
            </a:pPr>
            <a:endParaRPr lang="nb-NO" altLang="nb-NO" sz="2200" dirty="0">
              <a:solidFill>
                <a:schemeClr val="tx1">
                  <a:lumMod val="75000"/>
                  <a:lumOff val="25000"/>
                </a:schemeClr>
              </a:solidFill>
              <a:latin typeface="+mn-lt"/>
            </a:endParaRPr>
          </a:p>
          <a:p>
            <a:pPr>
              <a:lnSpc>
                <a:spcPct val="91000"/>
              </a:lnSpc>
            </a:pPr>
            <a:r>
              <a:rPr lang="nb-NO" altLang="nb-NO" sz="2200" dirty="0">
                <a:solidFill>
                  <a:schemeClr val="tx1">
                    <a:lumMod val="75000"/>
                    <a:lumOff val="25000"/>
                  </a:schemeClr>
                </a:solidFill>
                <a:latin typeface="+mn-lt"/>
              </a:rPr>
              <a:t>På pulten skal du kun ha </a:t>
            </a:r>
            <a:r>
              <a:rPr lang="nb-NO" sz="2200" dirty="0">
                <a:solidFill>
                  <a:schemeClr val="tx1">
                    <a:lumMod val="75000"/>
                    <a:lumOff val="25000"/>
                  </a:schemeClr>
                </a:solidFill>
                <a:latin typeface="+mn-lt"/>
              </a:rPr>
              <a:t>mat, drikke, ID og tillatte hjelpemidler </a:t>
            </a:r>
          </a:p>
          <a:p>
            <a:pPr>
              <a:lnSpc>
                <a:spcPct val="91000"/>
              </a:lnSpc>
            </a:pPr>
            <a:endParaRPr lang="nb-NO" sz="2200" dirty="0">
              <a:solidFill>
                <a:schemeClr val="tx1">
                  <a:lumMod val="75000"/>
                  <a:lumOff val="25000"/>
                </a:schemeClr>
              </a:solidFill>
              <a:latin typeface="+mn-lt"/>
            </a:endParaRPr>
          </a:p>
          <a:p>
            <a:pPr algn="ctr">
              <a:lnSpc>
                <a:spcPct val="91000"/>
              </a:lnSpc>
            </a:pPr>
            <a:br>
              <a:rPr lang="nb-NO" altLang="nb-NO" sz="2200" dirty="0">
                <a:solidFill>
                  <a:schemeClr val="tx1">
                    <a:lumMod val="75000"/>
                    <a:lumOff val="25000"/>
                  </a:schemeClr>
                </a:solidFill>
                <a:latin typeface="+mn-lt"/>
              </a:rPr>
            </a:br>
            <a:endParaRPr lang="nb-NO" altLang="nb-NO" sz="2200" dirty="0">
              <a:solidFill>
                <a:schemeClr val="tx1">
                  <a:lumMod val="75000"/>
                  <a:lumOff val="25000"/>
                </a:schemeClr>
              </a:solidFill>
              <a:latin typeface="+mn-lt"/>
            </a:endParaRPr>
          </a:p>
          <a:p>
            <a:pPr>
              <a:lnSpc>
                <a:spcPct val="91000"/>
              </a:lnSpc>
            </a:pPr>
            <a:r>
              <a:rPr lang="nb-NO" altLang="nb-NO" sz="2200" dirty="0">
                <a:solidFill>
                  <a:schemeClr val="tx1">
                    <a:lumMod val="75000"/>
                    <a:lumOff val="25000"/>
                  </a:schemeClr>
                </a:solidFill>
                <a:latin typeface="+mn-lt"/>
              </a:rPr>
              <a:t>Husk å slå av mobilen når du legger den vekk!</a:t>
            </a:r>
          </a:p>
        </p:txBody>
      </p:sp>
      <p:pic>
        <p:nvPicPr>
          <p:cNvPr id="4" name="Picture 2" descr="C:\Users\s1467\AppData\Local\Microsoft\Windows\Temporary Internet Files\Content.IE5\29V07RCU\MC9001509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826" y="5148783"/>
            <a:ext cx="1641182" cy="16510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12306" y="4896755"/>
            <a:ext cx="3456384" cy="5040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rgbClr val="00314A"/>
                </a:solidFill>
              </a:rPr>
              <a:t>NB! Ingen klokker er tillatt.</a:t>
            </a:r>
          </a:p>
        </p:txBody>
      </p:sp>
    </p:spTree>
    <p:extLst>
      <p:ext uri="{BB962C8B-B14F-4D97-AF65-F5344CB8AC3E}">
        <p14:creationId xmlns:p14="http://schemas.microsoft.com/office/powerpoint/2010/main" val="3499488437"/>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2106" y="756295"/>
            <a:ext cx="7704857" cy="540416"/>
          </a:xfrm>
          <a:noFill/>
        </p:spPr>
        <p:txBody>
          <a:bodyPr wrap="square" lIns="78439" tIns="31375" rIns="78439" bIns="31375" anchor="t">
            <a:spAutoFit/>
          </a:bodyPr>
          <a:lstStyle/>
          <a:p>
            <a:pPr eaLnBrk="1" hangingPunct="1"/>
            <a:r>
              <a:rPr lang="nb-NO" altLang="nb-NO" sz="3100"/>
              <a:t>Kalkulator</a:t>
            </a:r>
          </a:p>
        </p:txBody>
      </p:sp>
      <p:sp>
        <p:nvSpPr>
          <p:cNvPr id="32771" name="Rectangle 3"/>
          <p:cNvSpPr>
            <a:spLocks noChangeArrowheads="1"/>
          </p:cNvSpPr>
          <p:nvPr/>
        </p:nvSpPr>
        <p:spPr bwMode="auto">
          <a:xfrm>
            <a:off x="612106" y="1692399"/>
            <a:ext cx="8481745" cy="420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spAutoFit/>
          </a:bodyPr>
          <a:lstStyle>
            <a:lvl1pPr defTabSz="762000" eaLnBrk="0" hangingPunct="0">
              <a:defRPr sz="2800">
                <a:solidFill>
                  <a:schemeClr val="tx1"/>
                </a:solidFill>
                <a:latin typeface="Georgia" pitchFamily="18" charset="0"/>
              </a:defRPr>
            </a:lvl1pPr>
            <a:lvl2pPr marL="57150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eaLnBrk="1" hangingPunct="1"/>
            <a:r>
              <a:rPr lang="nb-NO" altLang="nb-NO" sz="2400">
                <a:solidFill>
                  <a:schemeClr val="tx1">
                    <a:lumMod val="75000"/>
                    <a:lumOff val="25000"/>
                  </a:schemeClr>
                </a:solidFill>
                <a:latin typeface="+mn-lt"/>
              </a:rPr>
              <a:t>Dersom kalkulator er tillatt for aktuell eksamen:</a:t>
            </a:r>
          </a:p>
          <a:p>
            <a:pPr eaLnBrk="1" hangingPunct="1"/>
            <a:endParaRPr lang="nb-NO" altLang="nb-NO" sz="2400">
              <a:solidFill>
                <a:schemeClr val="tx1">
                  <a:lumMod val="75000"/>
                  <a:lumOff val="25000"/>
                </a:schemeClr>
              </a:solidFill>
              <a:latin typeface="+mn-lt"/>
            </a:endParaRPr>
          </a:p>
          <a:p>
            <a:pPr marL="914400" lvl="1" indent="-342900">
              <a:lnSpc>
                <a:spcPct val="91000"/>
              </a:lnSpc>
              <a:buFont typeface="Arial" panose="020B0604020202020204" pitchFamily="34" charset="0"/>
              <a:buChar char="•"/>
            </a:pPr>
            <a:r>
              <a:rPr lang="nb-NO" altLang="nb-NO" sz="2400">
                <a:solidFill>
                  <a:schemeClr val="tx1">
                    <a:lumMod val="75000"/>
                    <a:lumOff val="25000"/>
                  </a:schemeClr>
                </a:solidFill>
                <a:latin typeface="+mn-lt"/>
              </a:rPr>
              <a:t>Alle kalkulatorer, med unntak av kalkulatorer med trådløs kommunikasjon kan benyttes</a:t>
            </a:r>
            <a:br>
              <a:rPr lang="nb-NO" altLang="nb-NO" sz="2400">
                <a:solidFill>
                  <a:schemeClr val="tx1">
                    <a:lumMod val="75000"/>
                    <a:lumOff val="25000"/>
                  </a:schemeClr>
                </a:solidFill>
                <a:latin typeface="+mn-lt"/>
              </a:rPr>
            </a:br>
            <a:endParaRPr lang="nb-NO" altLang="nb-NO" sz="2400">
              <a:solidFill>
                <a:schemeClr val="tx1">
                  <a:lumMod val="75000"/>
                  <a:lumOff val="25000"/>
                </a:schemeClr>
              </a:solidFill>
              <a:latin typeface="+mn-lt"/>
            </a:endParaRPr>
          </a:p>
          <a:p>
            <a:pPr marL="914400" lvl="1" indent="-342900">
              <a:lnSpc>
                <a:spcPct val="91000"/>
              </a:lnSpc>
              <a:buFont typeface="Arial" panose="020B0604020202020204" pitchFamily="34" charset="0"/>
              <a:buChar char="•"/>
            </a:pPr>
            <a:r>
              <a:rPr lang="nb-NO" altLang="nb-NO" sz="2400">
                <a:solidFill>
                  <a:schemeClr val="tx1">
                    <a:lumMod val="75000"/>
                    <a:lumOff val="25000"/>
                  </a:schemeClr>
                </a:solidFill>
                <a:latin typeface="+mn-lt"/>
              </a:rPr>
              <a:t>Du må kunne vise at minnet er tomt ved eksamensstart</a:t>
            </a:r>
            <a:br>
              <a:rPr lang="nb-NO" altLang="nb-NO" sz="2400">
                <a:solidFill>
                  <a:schemeClr val="tx1">
                    <a:lumMod val="75000"/>
                    <a:lumOff val="25000"/>
                  </a:schemeClr>
                </a:solidFill>
                <a:latin typeface="+mn-lt"/>
              </a:rPr>
            </a:br>
            <a:endParaRPr lang="nb-NO" altLang="nb-NO" sz="2400">
              <a:solidFill>
                <a:schemeClr val="tx1">
                  <a:lumMod val="75000"/>
                  <a:lumOff val="25000"/>
                </a:schemeClr>
              </a:solidFill>
              <a:latin typeface="+mn-lt"/>
            </a:endParaRPr>
          </a:p>
          <a:p>
            <a:pPr marL="914400" lvl="1" indent="-342900">
              <a:lnSpc>
                <a:spcPct val="91000"/>
              </a:lnSpc>
              <a:buFont typeface="Arial" panose="020B0604020202020204" pitchFamily="34" charset="0"/>
              <a:buChar char="•"/>
            </a:pPr>
            <a:r>
              <a:rPr lang="nb-NO" altLang="nb-NO" sz="2400">
                <a:solidFill>
                  <a:schemeClr val="tx1">
                    <a:lumMod val="75000"/>
                    <a:lumOff val="25000"/>
                  </a:schemeClr>
                </a:solidFill>
                <a:latin typeface="+mn-lt"/>
              </a:rPr>
              <a:t>Brukerhåndbøker er ikke tillatt</a:t>
            </a:r>
          </a:p>
          <a:p>
            <a:pPr eaLnBrk="1" hangingPunct="1"/>
            <a:endParaRPr lang="nb-NO" altLang="nb-NO" sz="2200">
              <a:solidFill>
                <a:schemeClr val="tx1">
                  <a:lumMod val="75000"/>
                  <a:lumOff val="25000"/>
                </a:schemeClr>
              </a:solidFill>
            </a:endParaRPr>
          </a:p>
          <a:p>
            <a:pPr>
              <a:lnSpc>
                <a:spcPct val="91000"/>
              </a:lnSpc>
            </a:pPr>
            <a:endParaRPr lang="nb-NO" altLang="nb-NO" sz="2600">
              <a:solidFill>
                <a:schemeClr val="tx1">
                  <a:lumMod val="75000"/>
                  <a:lumOff val="25000"/>
                </a:schemeClr>
              </a:solidFill>
              <a:latin typeface="Verdana" pitchFamily="34" charset="0"/>
            </a:endParaRPr>
          </a:p>
          <a:p>
            <a:pPr>
              <a:lnSpc>
                <a:spcPct val="91000"/>
              </a:lnSpc>
            </a:pPr>
            <a:endParaRPr lang="nb-NO" altLang="nb-NO" sz="2200" b="1">
              <a:solidFill>
                <a:schemeClr val="tx1">
                  <a:lumMod val="75000"/>
                  <a:lumOff val="25000"/>
                </a:schemeClr>
              </a:solidFill>
              <a:latin typeface="Verdana" pitchFamily="34" charset="0"/>
            </a:endParaRPr>
          </a:p>
        </p:txBody>
      </p:sp>
      <p:pic>
        <p:nvPicPr>
          <p:cNvPr id="5122" name="Picture 2">
            <a:extLst>
              <a:ext uri="{FF2B5EF4-FFF2-40B4-BE49-F238E27FC236}">
                <a16:creationId xmlns:a16="http://schemas.microsoft.com/office/drawing/2014/main" id="{5650C361-99AE-4DEA-835E-313F408BB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042" y="4140671"/>
            <a:ext cx="195262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290545"/>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va er egentlig fusk? - Norsk (PB) - NDLA">
            <a:extLst>
              <a:ext uri="{FF2B5EF4-FFF2-40B4-BE49-F238E27FC236}">
                <a16:creationId xmlns:a16="http://schemas.microsoft.com/office/drawing/2014/main" id="{1562F577-3300-4810-B560-EE7537C6C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634" y="3564607"/>
            <a:ext cx="4297462" cy="288032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a:xfrm>
            <a:off x="900138" y="828303"/>
            <a:ext cx="7632848" cy="539090"/>
          </a:xfrm>
          <a:noFill/>
        </p:spPr>
        <p:txBody>
          <a:bodyPr wrap="square" lIns="78439" tIns="31375" rIns="78439" bIns="31375" anchor="t">
            <a:spAutoFit/>
          </a:bodyPr>
          <a:lstStyle/>
          <a:p>
            <a:pPr eaLnBrk="1" hangingPunct="1"/>
            <a:r>
              <a:rPr lang="nb-NO" altLang="nb-NO" sz="3100"/>
              <a:t>FUSK</a:t>
            </a:r>
          </a:p>
        </p:txBody>
      </p:sp>
      <p:sp>
        <p:nvSpPr>
          <p:cNvPr id="18435" name="Rectangle 3"/>
          <p:cNvSpPr>
            <a:spLocks noChangeArrowheads="1"/>
          </p:cNvSpPr>
          <p:nvPr/>
        </p:nvSpPr>
        <p:spPr bwMode="auto">
          <a:xfrm>
            <a:off x="453969" y="1692399"/>
            <a:ext cx="8813219" cy="518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098" tIns="50550" rIns="101098" bIns="50550" anchor="t">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marL="342900" indent="-342900" eaLnBrk="1" hangingPunct="1">
              <a:buFont typeface="Arial" panose="020B0604020202020204" pitchFamily="34" charset="0"/>
              <a:buChar char="•"/>
            </a:pPr>
            <a:r>
              <a:rPr lang="nb-NO" altLang="nb-NO" sz="2200">
                <a:solidFill>
                  <a:schemeClr val="tx1">
                    <a:lumMod val="75000"/>
                    <a:lumOff val="25000"/>
                  </a:schemeClr>
                </a:solidFill>
                <a:latin typeface="+mn-lt"/>
              </a:rPr>
              <a:t>Fusk eller forsøk på fusk er et brudd på NHHs forskrift og Lov om Universiteter- og høyskoler</a:t>
            </a:r>
          </a:p>
          <a:p>
            <a:pPr marL="342900" indent="-342900" eaLnBrk="1" hangingPunct="1">
              <a:buFont typeface="Arial" panose="020B0604020202020204" pitchFamily="34" charset="0"/>
              <a:buChar char="•"/>
            </a:pPr>
            <a:endParaRPr lang="nb-NO" altLang="nb-NO" sz="2200">
              <a:solidFill>
                <a:schemeClr val="tx1">
                  <a:lumMod val="75000"/>
                  <a:lumOff val="25000"/>
                </a:schemeClr>
              </a:solidFill>
              <a:latin typeface="+mn-lt"/>
            </a:endParaRPr>
          </a:p>
          <a:p>
            <a:pPr marL="342900" indent="-342900" eaLnBrk="1" hangingPunct="1">
              <a:buFont typeface="Arial" panose="020B0604020202020204" pitchFamily="34" charset="0"/>
              <a:buChar char="•"/>
            </a:pPr>
            <a:r>
              <a:rPr lang="nb-NO" altLang="nb-NO" sz="2200">
                <a:solidFill>
                  <a:schemeClr val="tx1">
                    <a:lumMod val="75000"/>
                    <a:lumOff val="25000"/>
                  </a:schemeClr>
                </a:solidFill>
                <a:latin typeface="+mn-lt"/>
              </a:rPr>
              <a:t>Det er ditt ansvar som student å sette deg inn i lover, forskrifter og retningslinjer vedrørende fusk</a:t>
            </a:r>
          </a:p>
          <a:p>
            <a:pPr marL="342900" indent="-342900" eaLnBrk="1" hangingPunct="1">
              <a:buFont typeface="Arial" panose="020B0604020202020204" pitchFamily="34" charset="0"/>
              <a:buChar char="•"/>
            </a:pPr>
            <a:endParaRPr lang="nb-NO" altLang="nb-NO" sz="2200">
              <a:solidFill>
                <a:schemeClr val="tx1">
                  <a:lumMod val="75000"/>
                  <a:lumOff val="25000"/>
                </a:schemeClr>
              </a:solidFill>
              <a:latin typeface="+mn-lt"/>
            </a:endParaRPr>
          </a:p>
          <a:p>
            <a:pPr marL="342900" indent="-342900" eaLnBrk="1" hangingPunct="1">
              <a:buFont typeface="Arial" panose="020B0604020202020204" pitchFamily="34" charset="0"/>
              <a:buChar char="•"/>
            </a:pPr>
            <a:r>
              <a:rPr lang="nb-NO" altLang="nb-NO" sz="2200">
                <a:solidFill>
                  <a:schemeClr val="tx1">
                    <a:lumMod val="75000"/>
                    <a:lumOff val="25000"/>
                  </a:schemeClr>
                </a:solidFill>
                <a:latin typeface="+mn-lt"/>
              </a:rPr>
              <a:t>Regelverket gjelder selv om du ikke har kjennskap til det</a:t>
            </a:r>
          </a:p>
          <a:p>
            <a:pPr marL="342900" indent="-342900" eaLnBrk="1" hangingPunct="1">
              <a:buFont typeface="Arial" panose="020B0604020202020204" pitchFamily="34" charset="0"/>
              <a:buChar char="•"/>
            </a:pPr>
            <a:endParaRPr lang="nb-NO" altLang="nb-NO" sz="2200">
              <a:solidFill>
                <a:schemeClr val="tx1">
                  <a:lumMod val="75000"/>
                  <a:lumOff val="25000"/>
                </a:schemeClr>
              </a:solidFill>
              <a:latin typeface="+mn-lt"/>
            </a:endParaRPr>
          </a:p>
          <a:p>
            <a:pPr marL="342900" indent="-342900" eaLnBrk="1" hangingPunct="1">
              <a:buFont typeface="Arial" panose="020B0604020202020204" pitchFamily="34" charset="0"/>
              <a:buChar char="•"/>
            </a:pPr>
            <a:r>
              <a:rPr lang="nb-NO" altLang="nb-NO" sz="2200">
                <a:solidFill>
                  <a:schemeClr val="tx1">
                    <a:lumMod val="75000"/>
                    <a:lumOff val="25000"/>
                  </a:schemeClr>
                </a:solidFill>
                <a:latin typeface="+mn-lt"/>
              </a:rPr>
              <a:t>Manglende kjennskap til regelverket fritar ikke </a:t>
            </a:r>
            <a:br>
              <a:rPr lang="nb-NO" altLang="nb-NO" sz="2200">
                <a:solidFill>
                  <a:schemeClr val="tx1">
                    <a:lumMod val="75000"/>
                    <a:lumOff val="25000"/>
                  </a:schemeClr>
                </a:solidFill>
                <a:latin typeface="+mn-lt"/>
              </a:rPr>
            </a:br>
            <a:r>
              <a:rPr lang="nb-NO" altLang="nb-NO" sz="2200">
                <a:solidFill>
                  <a:schemeClr val="tx1">
                    <a:lumMod val="75000"/>
                    <a:lumOff val="25000"/>
                  </a:schemeClr>
                </a:solidFill>
                <a:latin typeface="+mn-lt"/>
              </a:rPr>
              <a:t>en student i en sak der man er mistenkt for fusk</a:t>
            </a:r>
          </a:p>
          <a:p>
            <a:pPr marL="342900" indent="-342900" eaLnBrk="1" hangingPunct="1">
              <a:buFont typeface="Arial" panose="020B0604020202020204" pitchFamily="34" charset="0"/>
              <a:buChar char="•"/>
            </a:pPr>
            <a:endParaRPr lang="nb-NO" altLang="nb-NO" sz="2200">
              <a:solidFill>
                <a:schemeClr val="tx1">
                  <a:lumMod val="75000"/>
                  <a:lumOff val="25000"/>
                </a:schemeClr>
              </a:solidFill>
              <a:latin typeface="+mn-lt"/>
            </a:endParaRPr>
          </a:p>
          <a:p>
            <a:pPr marL="342900" indent="-342900" eaLnBrk="1" hangingPunct="1">
              <a:buFont typeface="Arial" panose="020B0604020202020204" pitchFamily="34" charset="0"/>
              <a:buChar char="•"/>
            </a:pPr>
            <a:endParaRPr lang="nb-NO" altLang="nb-NO" sz="2200">
              <a:solidFill>
                <a:schemeClr val="tx1">
                  <a:lumMod val="75000"/>
                  <a:lumOff val="25000"/>
                </a:schemeClr>
              </a:solidFill>
              <a:latin typeface="+mn-lt"/>
            </a:endParaRPr>
          </a:p>
          <a:p>
            <a:pPr marL="342900" indent="-342900" eaLnBrk="1" hangingPunct="1">
              <a:buFont typeface="Arial" panose="020B0604020202020204" pitchFamily="34" charset="0"/>
              <a:buChar char="•"/>
            </a:pPr>
            <a:endParaRPr lang="nb-NO" altLang="nb-NO" sz="2200">
              <a:solidFill>
                <a:schemeClr val="tx1">
                  <a:lumMod val="75000"/>
                  <a:lumOff val="25000"/>
                </a:schemeClr>
              </a:solidFill>
              <a:latin typeface="+mn-lt"/>
            </a:endParaRPr>
          </a:p>
          <a:p>
            <a:pPr marL="342900" indent="-342900" eaLnBrk="1" hangingPunct="1">
              <a:buFont typeface="Arial" panose="020B0604020202020204" pitchFamily="34" charset="0"/>
              <a:buChar char="•"/>
            </a:pPr>
            <a:endParaRPr lang="nb-NO" altLang="nb-NO" sz="2200">
              <a:solidFill>
                <a:schemeClr val="tx1">
                  <a:lumMod val="75000"/>
                  <a:lumOff val="25000"/>
                </a:schemeClr>
              </a:solidFill>
              <a:latin typeface="+mn-lt"/>
            </a:endParaRPr>
          </a:p>
          <a:p>
            <a:pPr marL="342900" indent="-342900" eaLnBrk="1" hangingPunct="1">
              <a:buFont typeface="Arial" panose="020B0604020202020204" pitchFamily="34" charset="0"/>
              <a:buChar char="•"/>
            </a:pPr>
            <a:r>
              <a:rPr lang="nb-NO" altLang="nb-NO" sz="2200">
                <a:solidFill>
                  <a:schemeClr val="tx1">
                    <a:lumMod val="75000"/>
                    <a:lumOff val="25000"/>
                  </a:schemeClr>
                </a:solidFill>
                <a:latin typeface="+mn-lt"/>
                <a:hlinkClick r:id="rId4"/>
              </a:rPr>
              <a:t>https://www.nhh.no/for-studenter/eksamen/fusk-ved-eksamen/</a:t>
            </a:r>
            <a:r>
              <a:rPr lang="nb-NO" altLang="nb-NO" sz="2200">
                <a:solidFill>
                  <a:schemeClr val="tx1">
                    <a:lumMod val="75000"/>
                    <a:lumOff val="25000"/>
                  </a:schemeClr>
                </a:solidFill>
                <a:latin typeface="+mn-lt"/>
              </a:rPr>
              <a:t> </a:t>
            </a:r>
          </a:p>
        </p:txBody>
      </p:sp>
    </p:spTree>
    <p:extLst>
      <p:ext uri="{BB962C8B-B14F-4D97-AF65-F5344CB8AC3E}">
        <p14:creationId xmlns:p14="http://schemas.microsoft.com/office/powerpoint/2010/main" val="425715854"/>
      </p:ext>
    </p:extLst>
  </p:cSld>
  <p:clrMapOvr>
    <a:masterClrMapping/>
  </p:clrMapOvr>
  <p:transition spd="med">
    <p:wipe dir="r"/>
  </p:transition>
</p:sld>
</file>

<file path=ppt/theme/theme1.xml><?xml version="1.0" encoding="utf-8"?>
<a:theme xmlns:a="http://schemas.openxmlformats.org/drawingml/2006/main" name="blank">
  <a:themeElements>
    <a:clrScheme name="NHH">
      <a:dk1>
        <a:sysClr val="windowText" lastClr="000000"/>
      </a:dk1>
      <a:lt1>
        <a:sysClr val="window" lastClr="FFFFFF"/>
      </a:lt1>
      <a:dk2>
        <a:srgbClr val="003A54"/>
      </a:dk2>
      <a:lt2>
        <a:srgbClr val="C9CACC"/>
      </a:lt2>
      <a:accent1>
        <a:srgbClr val="D1520F"/>
      </a:accent1>
      <a:accent2>
        <a:srgbClr val="C9CACC"/>
      </a:accent2>
      <a:accent3>
        <a:srgbClr val="919295"/>
      </a:accent3>
      <a:accent4>
        <a:srgbClr val="C8E1E4"/>
      </a:accent4>
      <a:accent5>
        <a:srgbClr val="A1C5CA"/>
      </a:accent5>
      <a:accent6>
        <a:srgbClr val="BEB7AD"/>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err="1" smtClean="0">
            <a:solidFill>
              <a:srgbClr val="00314A"/>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800" dirty="0" err="1" smtClean="0">
            <a:solidFill>
              <a:schemeClr val="tx1">
                <a:lumMod val="75000"/>
                <a:lumOff val="25000"/>
              </a:schemeClr>
            </a:solidFill>
          </a:defRPr>
        </a:defPPr>
      </a:lstStyle>
    </a:txDef>
  </a:objectDefaults>
  <a:extraClrSchemeLst/>
</a:theme>
</file>

<file path=ppt/theme/theme2.xml><?xml version="1.0" encoding="utf-8"?>
<a:theme xmlns:a="http://schemas.openxmlformats.org/drawingml/2006/main" name="5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men PP mal 22" id="{C20A38F9-F67A-4EB9-BD09-F88B11933B4D}" vid="{D342A9FC-3DEB-4252-AF38-1B4C9F6A9DF1}"/>
    </a:ext>
  </a:extLst>
</a:theme>
</file>

<file path=ppt/theme/theme3.xml><?xml version="1.0" encoding="utf-8"?>
<a:theme xmlns:a="http://schemas.openxmlformats.org/drawingml/2006/main" name="4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men PP mal 22" id="{C20A38F9-F67A-4EB9-BD09-F88B11933B4D}" vid="{A7A6DD65-70CC-474F-B1DE-348812332EE2}"/>
    </a:ext>
  </a:extLst>
</a:theme>
</file>

<file path=ppt/theme/theme4.xml><?xml version="1.0" encoding="utf-8"?>
<a:theme xmlns:a="http://schemas.openxmlformats.org/drawingml/2006/main" name="4_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men PP mal 22" id="{C20A38F9-F67A-4EB9-BD09-F88B11933B4D}" vid="{F0A7FE34-996B-4AAC-8487-0842AB352472}"/>
    </a:ext>
  </a:extLst>
</a:theme>
</file>

<file path=ppt/theme/theme5.xml><?xml version="1.0" encoding="utf-8"?>
<a:theme xmlns:a="http://schemas.openxmlformats.org/drawingml/2006/main" name="7_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men PP mal 22" id="{C20A38F9-F67A-4EB9-BD09-F88B11933B4D}" vid="{3D187B9F-219C-4852-82F8-F5B8C75258C3}"/>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9D149895E1664C8A4F36628888F44C" ma:contentTypeVersion="7" ma:contentTypeDescription="Create a new document." ma:contentTypeScope="" ma:versionID="a4a9da60ae8583c0fbebd09b9d2076ef">
  <xsd:schema xmlns:xsd="http://www.w3.org/2001/XMLSchema" xmlns:xs="http://www.w3.org/2001/XMLSchema" xmlns:p="http://schemas.microsoft.com/office/2006/metadata/properties" xmlns:ns2="047d78e3-850c-482e-984f-086b84577188" xmlns:ns3="113c9006-cbcd-4dd1-99dc-620a39c10f84" targetNamespace="http://schemas.microsoft.com/office/2006/metadata/properties" ma:root="true" ma:fieldsID="1815aaf9ba6b7136b8acd5f9c8553406" ns2:_="" ns3:_="">
    <xsd:import namespace="047d78e3-850c-482e-984f-086b84577188"/>
    <xsd:import namespace="113c9006-cbcd-4dd1-99dc-620a39c10f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7d78e3-850c-482e-984f-086b845771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3c9006-cbcd-4dd1-99dc-620a39c10f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D1C900-6327-4178-8154-CFF1F84A49EF}">
  <ds:schemaRefs>
    <ds:schemaRef ds:uri="http://schemas.microsoft.com/sharepoint/v3/contenttype/forms"/>
  </ds:schemaRefs>
</ds:datastoreItem>
</file>

<file path=customXml/itemProps2.xml><?xml version="1.0" encoding="utf-8"?>
<ds:datastoreItem xmlns:ds="http://schemas.openxmlformats.org/officeDocument/2006/customXml" ds:itemID="{BB6CAF5F-C1ED-4C0F-A2D7-897F1CC1C0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7d78e3-850c-482e-984f-086b84577188"/>
    <ds:schemaRef ds:uri="113c9006-cbcd-4dd1-99dc-620a39c10f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4B73B-16BA-4762-8B97-58F6165AC5C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49</TotalTime>
  <Words>3368</Words>
  <Application>Microsoft Office PowerPoint</Application>
  <PresentationFormat>Custom</PresentationFormat>
  <Paragraphs>574</Paragraphs>
  <Slides>69</Slides>
  <Notes>30</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69</vt:i4>
      </vt:variant>
    </vt:vector>
  </HeadingPairs>
  <TitlesOfParts>
    <vt:vector size="83" baseType="lpstr">
      <vt:lpstr>Arial</vt:lpstr>
      <vt:lpstr>Calibri</vt:lpstr>
      <vt:lpstr>Georgia</vt:lpstr>
      <vt:lpstr>Script</vt:lpstr>
      <vt:lpstr>Symbol</vt:lpstr>
      <vt:lpstr>Times New Roman</vt:lpstr>
      <vt:lpstr>Verdana</vt:lpstr>
      <vt:lpstr>Wingdings</vt:lpstr>
      <vt:lpstr>blank</vt:lpstr>
      <vt:lpstr>5_Office-tema</vt:lpstr>
      <vt:lpstr>4_Office-tema</vt:lpstr>
      <vt:lpstr>4_Egendefinert utforming</vt:lpstr>
      <vt:lpstr>7_Egendefinert utforming</vt:lpstr>
      <vt:lpstr>Clip</vt:lpstr>
      <vt:lpstr>  Eksamen Regelverk Praktiske forhold Gode råd og tips  Magnus Krantz Olsen Torill Hatlebrekke Husebø  Seksjon for eksamen     </vt:lpstr>
      <vt:lpstr>Viktig informasjon</vt:lpstr>
      <vt:lpstr>Oppmeldingsfrist og trekkfrist </vt:lpstr>
      <vt:lpstr>Eksamenssemester </vt:lpstr>
      <vt:lpstr>2 forsøk per eksamen </vt:lpstr>
      <vt:lpstr>Gjentak av eksamen  </vt:lpstr>
      <vt:lpstr>Hjelpemidler til eksamen</vt:lpstr>
      <vt:lpstr>Kalkulator</vt:lpstr>
      <vt:lpstr>FUSK</vt:lpstr>
      <vt:lpstr>Forsøk på fusk – skoleeksamen</vt:lpstr>
      <vt:lpstr>Forsøk på fusk – hjemmeeksamener og arbeidskrav</vt:lpstr>
      <vt:lpstr>Unngå plagiering</vt:lpstr>
      <vt:lpstr>Forsøk på fusk – konsekvenser</vt:lpstr>
      <vt:lpstr>Tilrettelegging av eksamen - permisjon</vt:lpstr>
      <vt:lpstr>Syk før eksamen </vt:lpstr>
      <vt:lpstr>Syk under eksamen </vt:lpstr>
      <vt:lpstr>Før eksamen</vt:lpstr>
      <vt:lpstr>Før digital skoleeksamen</vt:lpstr>
      <vt:lpstr>Eksamensdagen</vt:lpstr>
      <vt:lpstr>Legitimasjon</vt:lpstr>
      <vt:lpstr>Gjennomføring av eksamen</vt:lpstr>
      <vt:lpstr>PowerPoint Presentation</vt:lpstr>
      <vt:lpstr> Ta hensyn til andre! </vt:lpstr>
      <vt:lpstr>Hjemmeeksamen</vt:lpstr>
      <vt:lpstr>Hjemmeeksamen (forts.)</vt:lpstr>
      <vt:lpstr>Karakterer</vt:lpstr>
      <vt:lpstr>Begrunnelser / klager</vt:lpstr>
      <vt:lpstr>Begrunnelser/klager</vt:lpstr>
      <vt:lpstr>Vitnemålsportalen</vt:lpstr>
      <vt:lpstr>WISEflow</vt:lpstr>
      <vt:lpstr>Innlogging</vt:lpstr>
      <vt:lpstr>Ulike FLOW-typer</vt:lpstr>
      <vt:lpstr>Ulike FLOW-typer</vt:lpstr>
      <vt:lpstr>Ulike FLOW-typer</vt:lpstr>
      <vt:lpstr>Deltaker </vt:lpstr>
      <vt:lpstr>PowerPoint Presentation</vt:lpstr>
      <vt:lpstr>Skoleeksamen</vt:lpstr>
      <vt:lpstr>Øving med demo-flower</vt:lpstr>
      <vt:lpstr>PowerPoint Presentation</vt:lpstr>
      <vt:lpstr>FLOWlock</vt:lpstr>
      <vt:lpstr>Navigasjon</vt:lpstr>
      <vt:lpstr>Versjoner</vt:lpstr>
      <vt:lpstr>Appendix manager</vt:lpstr>
      <vt:lpstr>Appendix manager</vt:lpstr>
      <vt:lpstr>Administrer vedlegg</vt:lpstr>
      <vt:lpstr>Administrer vedlegg</vt:lpstr>
      <vt:lpstr>Appendix manager</vt:lpstr>
      <vt:lpstr>Appendix manager</vt:lpstr>
      <vt:lpstr>Formel-editor</vt:lpstr>
      <vt:lpstr>Webkamera</vt:lpstr>
      <vt:lpstr>FLOWmulti: interaktiv eksamen</vt:lpstr>
      <vt:lpstr>FLOWmulti: interaktiv eksamen</vt:lpstr>
      <vt:lpstr>Annoteringsverktøy – kun synlig for deg</vt:lpstr>
      <vt:lpstr>Annoteringsverktøy – kun synlig for deg</vt:lpstr>
      <vt:lpstr>Annoteringsverktøy – kun synlig for deg</vt:lpstr>
      <vt:lpstr>Annoteringsverktøy – kun synlig for deg</vt:lpstr>
      <vt:lpstr>Matematikk i FLOWmulti</vt:lpstr>
      <vt:lpstr>Skoleeksamen</vt:lpstr>
      <vt:lpstr>Skoleeksamen</vt:lpstr>
      <vt:lpstr>Skoleeksamen</vt:lpstr>
      <vt:lpstr>Direktemeldinger</vt:lpstr>
      <vt:lpstr>Skoleeksamen</vt:lpstr>
      <vt:lpstr>Hjemmeeksamen</vt:lpstr>
      <vt:lpstr>Hjemmeeksamen</vt:lpstr>
      <vt:lpstr>Hjemmeeksamen</vt:lpstr>
      <vt:lpstr>Gruppeeksamen</vt:lpstr>
      <vt:lpstr>Gruppeeksamen</vt:lpstr>
      <vt:lpstr>Praktisk oppgave</vt:lpstr>
      <vt:lpstr>PowerPoint Presentation</vt:lpstr>
    </vt:vector>
  </TitlesOfParts>
  <Company>Norges Handelshøyskole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Regelverk Praktiske forhold Gode råd og tips  Guro Mjanger  Seksjonsleder på seksjon for timeplanlegging og eksamen  Inger Dagestad Eikeland seniorkonsulent</dc:title>
  <dc:creator>s1467</dc:creator>
  <cp:lastModifiedBy>Magnus Krantz Olsen</cp:lastModifiedBy>
  <cp:revision>67</cp:revision>
  <cp:lastPrinted>2019-10-08T09:11:46Z</cp:lastPrinted>
  <dcterms:created xsi:type="dcterms:W3CDTF">2013-10-07T09:18:14Z</dcterms:created>
  <dcterms:modified xsi:type="dcterms:W3CDTF">2023-10-31T12:15:27Z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0x0101002D9D149895E1664C8A4F36628888F44C</vt:lpwstr>
  </property>
</Properties>
</file>