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Lst>
  <p:notesMasterIdLst>
    <p:notesMasterId r:id="rId77"/>
  </p:notesMasterIdLst>
  <p:handoutMasterIdLst>
    <p:handoutMasterId r:id="rId78"/>
  </p:handoutMasterIdLst>
  <p:sldIdLst>
    <p:sldId id="341" r:id="rId6"/>
    <p:sldId id="340" r:id="rId7"/>
    <p:sldId id="339" r:id="rId8"/>
    <p:sldId id="336" r:id="rId9"/>
    <p:sldId id="331" r:id="rId10"/>
    <p:sldId id="330" r:id="rId11"/>
    <p:sldId id="338" r:id="rId12"/>
    <p:sldId id="337" r:id="rId13"/>
    <p:sldId id="335" r:id="rId14"/>
    <p:sldId id="334" r:id="rId15"/>
    <p:sldId id="333" r:id="rId16"/>
    <p:sldId id="332" r:id="rId17"/>
    <p:sldId id="329" r:id="rId18"/>
    <p:sldId id="328" r:id="rId19"/>
    <p:sldId id="327" r:id="rId20"/>
    <p:sldId id="326" r:id="rId21"/>
    <p:sldId id="325" r:id="rId22"/>
    <p:sldId id="324" r:id="rId23"/>
    <p:sldId id="323" r:id="rId24"/>
    <p:sldId id="322" r:id="rId25"/>
    <p:sldId id="321" r:id="rId26"/>
    <p:sldId id="320" r:id="rId27"/>
    <p:sldId id="319" r:id="rId28"/>
    <p:sldId id="318" r:id="rId29"/>
    <p:sldId id="317" r:id="rId30"/>
    <p:sldId id="316" r:id="rId31"/>
    <p:sldId id="315" r:id="rId32"/>
    <p:sldId id="313" r:id="rId33"/>
    <p:sldId id="312" r:id="rId34"/>
    <p:sldId id="311" r:id="rId35"/>
    <p:sldId id="266" r:id="rId36"/>
    <p:sldId id="270" r:id="rId37"/>
    <p:sldId id="284" r:id="rId38"/>
    <p:sldId id="285" r:id="rId39"/>
    <p:sldId id="286" r:id="rId40"/>
    <p:sldId id="273" r:id="rId41"/>
    <p:sldId id="282" r:id="rId42"/>
    <p:sldId id="272" r:id="rId43"/>
    <p:sldId id="271" r:id="rId44"/>
    <p:sldId id="275" r:id="rId45"/>
    <p:sldId id="274" r:id="rId46"/>
    <p:sldId id="276" r:id="rId47"/>
    <p:sldId id="278" r:id="rId48"/>
    <p:sldId id="279" r:id="rId49"/>
    <p:sldId id="280" r:id="rId50"/>
    <p:sldId id="306" r:id="rId51"/>
    <p:sldId id="299" r:id="rId52"/>
    <p:sldId id="281" r:id="rId53"/>
    <p:sldId id="287" r:id="rId54"/>
    <p:sldId id="288" r:id="rId55"/>
    <p:sldId id="289" r:id="rId56"/>
    <p:sldId id="290" r:id="rId57"/>
    <p:sldId id="291" r:id="rId58"/>
    <p:sldId id="292" r:id="rId59"/>
    <p:sldId id="293" r:id="rId60"/>
    <p:sldId id="294" r:id="rId61"/>
    <p:sldId id="295" r:id="rId62"/>
    <p:sldId id="296" r:id="rId63"/>
    <p:sldId id="283" r:id="rId64"/>
    <p:sldId id="301" r:id="rId65"/>
    <p:sldId id="300" r:id="rId66"/>
    <p:sldId id="302" r:id="rId67"/>
    <p:sldId id="303" r:id="rId68"/>
    <p:sldId id="304" r:id="rId69"/>
    <p:sldId id="297" r:id="rId70"/>
    <p:sldId id="308" r:id="rId71"/>
    <p:sldId id="310" r:id="rId72"/>
    <p:sldId id="305" r:id="rId73"/>
    <p:sldId id="307" r:id="rId74"/>
    <p:sldId id="277" r:id="rId75"/>
    <p:sldId id="267" r:id="rId76"/>
  </p:sldIdLst>
  <p:sldSz cx="10009188" cy="7561263"/>
  <p:notesSz cx="6858000" cy="9144000"/>
  <p:defaultTextStyle>
    <a:defPPr>
      <a:defRPr lang="nb-NO"/>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153">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4"/>
    <a:srgbClr val="E2E477"/>
    <a:srgbClr val="00314A"/>
    <a:srgbClr val="D0D1D3"/>
    <a:srgbClr val="BCBDC0"/>
    <a:srgbClr val="A89449"/>
    <a:srgbClr val="2F7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A0C57-1997-F7D5-C094-1B80108D072B}" v="18" dt="2022-10-18T23:33:42.270"/>
    <p1510:client id="{30633CDF-0AB4-4412-B85E-7C6AD2303AD2}" v="120" dt="2022-10-19T13:37:37.829"/>
    <p1510:client id="{387DD351-713F-4823-906B-C9BDFD34B723}" v="47" dt="2022-10-18T11:07:32.472"/>
    <p1510:client id="{780B014F-EBED-4DB7-AE5A-0EF963ECF088}" v="874" dt="2022-10-20T07:16:26.225"/>
    <p1510:client id="{F2827BF0-F134-453D-A45C-DF961B9D4DEF}" v="10" dt="2022-10-19T06:13:32.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9" autoAdjust="0"/>
    <p:restoredTop sz="87045" autoAdjust="0"/>
  </p:normalViewPr>
  <p:slideViewPr>
    <p:cSldViewPr>
      <p:cViewPr varScale="1">
        <p:scale>
          <a:sx n="103" d="100"/>
          <a:sy n="103" d="100"/>
        </p:scale>
        <p:origin x="1326" y="108"/>
      </p:cViewPr>
      <p:guideLst>
        <p:guide orient="horz" pos="2382"/>
        <p:guide pos="3153"/>
      </p:guideLst>
    </p:cSldViewPr>
  </p:slideViewPr>
  <p:notesTextViewPr>
    <p:cViewPr>
      <p:scale>
        <a:sx n="1" d="1"/>
        <a:sy n="1" d="1"/>
      </p:scale>
      <p:origin x="0" y="0"/>
    </p:cViewPr>
  </p:notesTextViewPr>
  <p:notesViewPr>
    <p:cSldViewPr>
      <p:cViewPr varScale="1">
        <p:scale>
          <a:sx n="99" d="100"/>
          <a:sy n="99" d="100"/>
        </p:scale>
        <p:origin x="357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7DBD2A-FA58-4AD3-809F-BA8D4A980247}" type="datetimeFigureOut">
              <a:rPr lang="nb-NO" smtClean="0"/>
              <a:pPr/>
              <a:t>21.10.2022</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A75A8A-F3EC-4E41-9543-E2675E537B95}" type="slidenum">
              <a:rPr lang="nb-NO" smtClean="0"/>
              <a:pPr/>
              <a:t>‹#›</a:t>
            </a:fld>
            <a:endParaRPr lang="nb-NO"/>
          </a:p>
        </p:txBody>
      </p:sp>
    </p:spTree>
    <p:extLst>
      <p:ext uri="{BB962C8B-B14F-4D97-AF65-F5344CB8AC3E}">
        <p14:creationId xmlns:p14="http://schemas.microsoft.com/office/powerpoint/2010/main" val="173604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39C5D-D8EB-459F-85BC-8C0DD646C392}" type="datetimeFigureOut">
              <a:rPr lang="nb-NO" smtClean="0"/>
              <a:pPr/>
              <a:t>21.10.2022</a:t>
            </a:fld>
            <a:endParaRPr lang="nb-NO"/>
          </a:p>
        </p:txBody>
      </p:sp>
      <p:sp>
        <p:nvSpPr>
          <p:cNvPr id="4" name="Plassholder for lysbilde 3"/>
          <p:cNvSpPr>
            <a:spLocks noGrp="1" noRot="1" noChangeAspect="1"/>
          </p:cNvSpPr>
          <p:nvPr>
            <p:ph type="sldImg" idx="2"/>
          </p:nvPr>
        </p:nvSpPr>
        <p:spPr>
          <a:xfrm>
            <a:off x="1160463" y="685800"/>
            <a:ext cx="4537075"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10AA6-FB05-4A99-A181-D1EF3D6981B4}" type="slidenum">
              <a:rPr lang="nb-NO" smtClean="0"/>
              <a:pPr/>
              <a:t>‹#›</a:t>
            </a:fld>
            <a:endParaRPr lang="nb-NO"/>
          </a:p>
        </p:txBody>
      </p:sp>
    </p:spTree>
    <p:extLst>
      <p:ext uri="{BB962C8B-B14F-4D97-AF65-F5344CB8AC3E}">
        <p14:creationId xmlns:p14="http://schemas.microsoft.com/office/powerpoint/2010/main" val="2480015300"/>
      </p:ext>
    </p:extLst>
  </p:cSld>
  <p:clrMap bg1="lt1" tx1="dk1" bg2="lt2" tx2="dk2" accent1="accent1" accent2="accent2" accent3="accent3" accent4="accent4" accent5="accent5" accent6="accent6" hlink="hlink" folHlink="folHlink"/>
  <p:notesStyle>
    <a:lvl1pPr marL="0" algn="l" defTabSz="1004011" rtl="0" eaLnBrk="1" latinLnBrk="0" hangingPunct="1">
      <a:defRPr sz="1300" kern="1200">
        <a:solidFill>
          <a:schemeClr val="tx1"/>
        </a:solidFill>
        <a:latin typeface="+mn-lt"/>
        <a:ea typeface="+mn-ea"/>
        <a:cs typeface="+mn-cs"/>
      </a:defRPr>
    </a:lvl1pPr>
    <a:lvl2pPr marL="502006" algn="l" defTabSz="1004011" rtl="0" eaLnBrk="1" latinLnBrk="0" hangingPunct="1">
      <a:defRPr sz="1300" kern="1200">
        <a:solidFill>
          <a:schemeClr val="tx1"/>
        </a:solidFill>
        <a:latin typeface="+mn-lt"/>
        <a:ea typeface="+mn-ea"/>
        <a:cs typeface="+mn-cs"/>
      </a:defRPr>
    </a:lvl2pPr>
    <a:lvl3pPr marL="1004011" algn="l" defTabSz="1004011" rtl="0" eaLnBrk="1" latinLnBrk="0" hangingPunct="1">
      <a:defRPr sz="1300" kern="1200">
        <a:solidFill>
          <a:schemeClr val="tx1"/>
        </a:solidFill>
        <a:latin typeface="+mn-lt"/>
        <a:ea typeface="+mn-ea"/>
        <a:cs typeface="+mn-cs"/>
      </a:defRPr>
    </a:lvl3pPr>
    <a:lvl4pPr marL="1506017" algn="l" defTabSz="1004011" rtl="0" eaLnBrk="1" latinLnBrk="0" hangingPunct="1">
      <a:defRPr sz="1300" kern="1200">
        <a:solidFill>
          <a:schemeClr val="tx1"/>
        </a:solidFill>
        <a:latin typeface="+mn-lt"/>
        <a:ea typeface="+mn-ea"/>
        <a:cs typeface="+mn-cs"/>
      </a:defRPr>
    </a:lvl4pPr>
    <a:lvl5pPr marL="2008022" algn="l" defTabSz="1004011" rtl="0" eaLnBrk="1" latinLnBrk="0" hangingPunct="1">
      <a:defRPr sz="1300" kern="1200">
        <a:solidFill>
          <a:schemeClr val="tx1"/>
        </a:solidFill>
        <a:latin typeface="+mn-lt"/>
        <a:ea typeface="+mn-ea"/>
        <a:cs typeface="+mn-cs"/>
      </a:defRPr>
    </a:lvl5pPr>
    <a:lvl6pPr marL="2510028" algn="l" defTabSz="1004011" rtl="0" eaLnBrk="1" latinLnBrk="0" hangingPunct="1">
      <a:defRPr sz="1300" kern="1200">
        <a:solidFill>
          <a:schemeClr val="tx1"/>
        </a:solidFill>
        <a:latin typeface="+mn-lt"/>
        <a:ea typeface="+mn-ea"/>
        <a:cs typeface="+mn-cs"/>
      </a:defRPr>
    </a:lvl6pPr>
    <a:lvl7pPr marL="3012034" algn="l" defTabSz="1004011" rtl="0" eaLnBrk="1" latinLnBrk="0" hangingPunct="1">
      <a:defRPr sz="1300" kern="1200">
        <a:solidFill>
          <a:schemeClr val="tx1"/>
        </a:solidFill>
        <a:latin typeface="+mn-lt"/>
        <a:ea typeface="+mn-ea"/>
        <a:cs typeface="+mn-cs"/>
      </a:defRPr>
    </a:lvl7pPr>
    <a:lvl8pPr marL="3514039" algn="l" defTabSz="1004011" rtl="0" eaLnBrk="1" latinLnBrk="0" hangingPunct="1">
      <a:defRPr sz="1300" kern="1200">
        <a:solidFill>
          <a:schemeClr val="tx1"/>
        </a:solidFill>
        <a:latin typeface="+mn-lt"/>
        <a:ea typeface="+mn-ea"/>
        <a:cs typeface="+mn-cs"/>
      </a:defRPr>
    </a:lvl8pPr>
    <a:lvl9pPr marL="4016045" algn="l" defTabSz="100401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1</a:t>
            </a:fld>
            <a:endParaRPr lang="nb-NO"/>
          </a:p>
        </p:txBody>
      </p:sp>
    </p:spTree>
    <p:extLst>
      <p:ext uri="{BB962C8B-B14F-4D97-AF65-F5344CB8AC3E}">
        <p14:creationId xmlns:p14="http://schemas.microsoft.com/office/powerpoint/2010/main" val="24116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AFC9CA94-DAC5-4631-A74B-F78103FA5525}" type="slidenum">
              <a:rPr lang="en-US" altLang="nb-NO" sz="1200">
                <a:latin typeface="Arial" charset="0"/>
              </a:rPr>
              <a:pPr eaLnBrk="1" hangingPunct="1"/>
              <a:t>10</a:t>
            </a:fld>
            <a:endParaRPr lang="en-US" altLang="nb-NO" sz="1200">
              <a:latin typeface="Arial" charset="0"/>
            </a:endParaRPr>
          </a:p>
        </p:txBody>
      </p:sp>
      <p:sp>
        <p:nvSpPr>
          <p:cNvPr id="40963"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r>
              <a:rPr lang="nb-NO" altLang="nb-NO" dirty="0"/>
              <a:t> </a:t>
            </a:r>
          </a:p>
        </p:txBody>
      </p:sp>
      <p:sp>
        <p:nvSpPr>
          <p:cNvPr id="40964"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2573892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8032" indent="-291551" eaLnBrk="0" hangingPunct="0">
              <a:defRPr sz="2900">
                <a:solidFill>
                  <a:schemeClr val="tx1"/>
                </a:solidFill>
                <a:latin typeface="Georgia" pitchFamily="18" charset="0"/>
              </a:defRPr>
            </a:lvl2pPr>
            <a:lvl3pPr marL="1166203" indent="-233240" eaLnBrk="0" hangingPunct="0">
              <a:defRPr sz="2900">
                <a:solidFill>
                  <a:schemeClr val="tx1"/>
                </a:solidFill>
                <a:latin typeface="Georgia" pitchFamily="18" charset="0"/>
              </a:defRPr>
            </a:lvl3pPr>
            <a:lvl4pPr marL="1632685" indent="-233240" eaLnBrk="0" hangingPunct="0">
              <a:defRPr sz="2900">
                <a:solidFill>
                  <a:schemeClr val="tx1"/>
                </a:solidFill>
                <a:latin typeface="Georgia" pitchFamily="18" charset="0"/>
              </a:defRPr>
            </a:lvl4pPr>
            <a:lvl5pPr marL="2099166" indent="-233240" eaLnBrk="0" hangingPunct="0">
              <a:defRPr sz="2900">
                <a:solidFill>
                  <a:schemeClr val="tx1"/>
                </a:solidFill>
                <a:latin typeface="Georgia" pitchFamily="18" charset="0"/>
              </a:defRPr>
            </a:lvl5pPr>
            <a:lvl6pPr marL="2565647" indent="-233240" eaLnBrk="0" fontAlgn="base" hangingPunct="0">
              <a:spcBef>
                <a:spcPct val="0"/>
              </a:spcBef>
              <a:spcAft>
                <a:spcPct val="0"/>
              </a:spcAft>
              <a:defRPr sz="2900">
                <a:solidFill>
                  <a:schemeClr val="tx1"/>
                </a:solidFill>
                <a:latin typeface="Georgia" pitchFamily="18" charset="0"/>
              </a:defRPr>
            </a:lvl6pPr>
            <a:lvl7pPr marL="3032129" indent="-233240" eaLnBrk="0" fontAlgn="base" hangingPunct="0">
              <a:spcBef>
                <a:spcPct val="0"/>
              </a:spcBef>
              <a:spcAft>
                <a:spcPct val="0"/>
              </a:spcAft>
              <a:defRPr sz="2900">
                <a:solidFill>
                  <a:schemeClr val="tx1"/>
                </a:solidFill>
                <a:latin typeface="Georgia" pitchFamily="18" charset="0"/>
              </a:defRPr>
            </a:lvl7pPr>
            <a:lvl8pPr marL="3498610" indent="-233240" eaLnBrk="0" fontAlgn="base" hangingPunct="0">
              <a:spcBef>
                <a:spcPct val="0"/>
              </a:spcBef>
              <a:spcAft>
                <a:spcPct val="0"/>
              </a:spcAft>
              <a:defRPr sz="2900">
                <a:solidFill>
                  <a:schemeClr val="tx1"/>
                </a:solidFill>
                <a:latin typeface="Georgia" pitchFamily="18" charset="0"/>
              </a:defRPr>
            </a:lvl8pPr>
            <a:lvl9pPr marL="3965092" indent="-233240" eaLnBrk="0" fontAlgn="base" hangingPunct="0">
              <a:spcBef>
                <a:spcPct val="0"/>
              </a:spcBef>
              <a:spcAft>
                <a:spcPct val="0"/>
              </a:spcAft>
              <a:defRPr sz="2900">
                <a:solidFill>
                  <a:schemeClr val="tx1"/>
                </a:solidFill>
                <a:latin typeface="Georgia" pitchFamily="18" charset="0"/>
              </a:defRPr>
            </a:lvl9pPr>
          </a:lstStyle>
          <a:p>
            <a:pPr eaLnBrk="1" hangingPunct="1"/>
            <a:fld id="{4943FDAB-71DE-4845-8819-6920AFF1A362}" type="slidenum">
              <a:rPr lang="en-US" altLang="nb-NO" sz="1200">
                <a:latin typeface="Arial" charset="0"/>
              </a:rPr>
              <a:pPr eaLnBrk="1" hangingPunct="1"/>
              <a:t>11</a:t>
            </a:fld>
            <a:endParaRPr lang="en-US" altLang="nb-NO" sz="1200">
              <a:latin typeface="Arial" charset="0"/>
            </a:endParaRPr>
          </a:p>
        </p:txBody>
      </p:sp>
      <p:sp>
        <p:nvSpPr>
          <p:cNvPr id="41987" name="Rectangle 2"/>
          <p:cNvSpPr>
            <a:spLocks noGrp="1" noChangeArrowheads="1"/>
          </p:cNvSpPr>
          <p:nvPr>
            <p:ph type="body" idx="1"/>
          </p:nvPr>
        </p:nvSpPr>
        <p:spPr>
          <a:xfrm>
            <a:off x="906782" y="4724978"/>
            <a:ext cx="4985718" cy="44780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00" tIns="44600" rIns="89200" bIns="44600"/>
          <a:lstStyle/>
          <a:p>
            <a:pPr defTabSz="936202"/>
            <a:endParaRPr lang="nb-NO" altLang="nb-NO" dirty="0"/>
          </a:p>
        </p:txBody>
      </p:sp>
      <p:sp>
        <p:nvSpPr>
          <p:cNvPr id="41988" name="Rectangle 3"/>
          <p:cNvSpPr>
            <a:spLocks noGrp="1" noRot="1" noChangeAspect="1" noChangeArrowheads="1" noTextEdit="1"/>
          </p:cNvSpPr>
          <p:nvPr>
            <p:ph type="sldImg"/>
          </p:nvPr>
        </p:nvSpPr>
        <p:spPr>
          <a:xfrm>
            <a:off x="938213" y="633413"/>
            <a:ext cx="4935537" cy="3730625"/>
          </a:xfrm>
          <a:ln w="12700" cap="flat">
            <a:solidFill>
              <a:schemeClr val="tx1"/>
            </a:solidFill>
          </a:ln>
        </p:spPr>
      </p:sp>
    </p:spTree>
    <p:extLst>
      <p:ext uri="{BB962C8B-B14F-4D97-AF65-F5344CB8AC3E}">
        <p14:creationId xmlns:p14="http://schemas.microsoft.com/office/powerpoint/2010/main" val="2694826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400" dirty="0"/>
              <a:t>If</a:t>
            </a:r>
            <a:r>
              <a:rPr lang="nb-NO" sz="1400" baseline="0" dirty="0"/>
              <a:t> </a:t>
            </a:r>
            <a:r>
              <a:rPr lang="nb-NO" sz="1400" baseline="0" dirty="0" err="1"/>
              <a:t>you</a:t>
            </a:r>
            <a:r>
              <a:rPr lang="nb-NO" sz="1400" baseline="0" dirty="0"/>
              <a:t> have </a:t>
            </a:r>
            <a:r>
              <a:rPr lang="nb-NO" sz="1400" baseline="0" dirty="0" err="1"/>
              <a:t>some</a:t>
            </a:r>
            <a:r>
              <a:rPr lang="nb-NO" sz="1400" baseline="0" dirty="0"/>
              <a:t> </a:t>
            </a:r>
            <a:r>
              <a:rPr lang="nb-NO" sz="1400" baseline="0" dirty="0" err="1"/>
              <a:t>condition</a:t>
            </a:r>
            <a:r>
              <a:rPr lang="nb-NO" sz="1400" baseline="0" dirty="0"/>
              <a:t> </a:t>
            </a:r>
            <a:r>
              <a:rPr lang="nb-NO" sz="1400" baseline="0" dirty="0" err="1"/>
              <a:t>that</a:t>
            </a:r>
            <a:r>
              <a:rPr lang="nb-NO" sz="1400" baseline="0" dirty="0"/>
              <a:t> </a:t>
            </a:r>
            <a:r>
              <a:rPr lang="nb-NO" sz="1400" baseline="0" dirty="0" err="1"/>
              <a:t>may</a:t>
            </a:r>
            <a:r>
              <a:rPr lang="nb-NO" sz="1400" baseline="0" dirty="0"/>
              <a:t> </a:t>
            </a:r>
            <a:r>
              <a:rPr lang="nb-NO" sz="1400" baseline="0" dirty="0" err="1"/>
              <a:t>give</a:t>
            </a:r>
            <a:r>
              <a:rPr lang="nb-NO" sz="1400" baseline="0" dirty="0"/>
              <a:t> </a:t>
            </a:r>
            <a:r>
              <a:rPr lang="nb-NO" sz="1400" baseline="0" dirty="0" err="1"/>
              <a:t>you</a:t>
            </a:r>
            <a:r>
              <a:rPr lang="nb-NO" sz="1400" baseline="0" dirty="0"/>
              <a:t> a </a:t>
            </a:r>
            <a:r>
              <a:rPr lang="nb-NO" sz="1400" baseline="0" dirty="0" err="1"/>
              <a:t>disadvantage</a:t>
            </a:r>
            <a:r>
              <a:rPr lang="nb-NO" sz="1400" baseline="0" dirty="0"/>
              <a:t> </a:t>
            </a:r>
            <a:r>
              <a:rPr lang="nb-NO" sz="1400" baseline="0" dirty="0" err="1"/>
              <a:t>you</a:t>
            </a:r>
            <a:r>
              <a:rPr lang="nb-NO" sz="1400" baseline="0" dirty="0"/>
              <a:t> </a:t>
            </a:r>
            <a:r>
              <a:rPr lang="nb-NO" sz="1400" baseline="0" dirty="0" err="1"/>
              <a:t>may</a:t>
            </a:r>
            <a:r>
              <a:rPr lang="nb-NO" sz="1400" baseline="0" dirty="0"/>
              <a:t> </a:t>
            </a:r>
            <a:r>
              <a:rPr lang="nb-NO" sz="1400" baseline="0" dirty="0" err="1"/>
              <a:t>request</a:t>
            </a:r>
            <a:r>
              <a:rPr lang="nb-NO" sz="1400" baseline="0" dirty="0"/>
              <a:t> </a:t>
            </a:r>
            <a:r>
              <a:rPr lang="nb-NO" sz="1400" baseline="0" dirty="0" err="1"/>
              <a:t>special</a:t>
            </a:r>
            <a:r>
              <a:rPr lang="nb-NO" sz="1400" baseline="0" dirty="0"/>
              <a:t> arrangements. </a:t>
            </a:r>
            <a:r>
              <a:rPr lang="nb-NO" sz="1400" baseline="0" dirty="0" err="1"/>
              <a:t>Dyslexia</a:t>
            </a:r>
            <a:r>
              <a:rPr lang="nb-NO" sz="1400" baseline="0" dirty="0"/>
              <a:t>, severe </a:t>
            </a:r>
            <a:r>
              <a:rPr lang="nb-NO" sz="1400" baseline="0" dirty="0" err="1"/>
              <a:t>allergies</a:t>
            </a:r>
            <a:r>
              <a:rPr lang="nb-NO" sz="1400" baseline="0" dirty="0"/>
              <a:t>, </a:t>
            </a:r>
            <a:r>
              <a:rPr lang="nb-NO" sz="1400" baseline="0" dirty="0" err="1"/>
              <a:t>tendinosis</a:t>
            </a:r>
            <a:r>
              <a:rPr lang="nb-NO" sz="1400" baseline="0" dirty="0"/>
              <a:t> or </a:t>
            </a:r>
            <a:r>
              <a:rPr lang="nb-NO" sz="1400" baseline="0" dirty="0" err="1"/>
              <a:t>similar</a:t>
            </a:r>
            <a:endParaRPr lang="nb-NO" sz="1400" baseline="0" dirty="0"/>
          </a:p>
          <a:p>
            <a:r>
              <a:rPr lang="nb-NO" sz="1400" baseline="0" dirty="0"/>
              <a:t>If </a:t>
            </a:r>
            <a:r>
              <a:rPr lang="nb-NO" sz="1400" baseline="0" dirty="0" err="1"/>
              <a:t>something</a:t>
            </a:r>
            <a:r>
              <a:rPr lang="nb-NO" sz="1400" baseline="0" dirty="0"/>
              <a:t> </a:t>
            </a:r>
            <a:r>
              <a:rPr lang="nb-NO" sz="1400" baseline="0" dirty="0" err="1"/>
              <a:t>occurs</a:t>
            </a:r>
            <a:r>
              <a:rPr lang="nb-NO" sz="1400" baseline="0" dirty="0"/>
              <a:t> right </a:t>
            </a:r>
            <a:r>
              <a:rPr lang="nb-NO" sz="1400" baseline="0" dirty="0" err="1"/>
              <a:t>before</a:t>
            </a:r>
            <a:r>
              <a:rPr lang="nb-NO" sz="1400" baseline="0" dirty="0"/>
              <a:t> </a:t>
            </a:r>
            <a:r>
              <a:rPr lang="nb-NO" sz="1400" baseline="0" dirty="0" err="1"/>
              <a:t>the</a:t>
            </a:r>
            <a:r>
              <a:rPr lang="nb-NO" sz="1400" baseline="0" dirty="0"/>
              <a:t> </a:t>
            </a:r>
            <a:r>
              <a:rPr lang="nb-NO" sz="1400" baseline="0" dirty="0" err="1"/>
              <a:t>examination</a:t>
            </a:r>
            <a:r>
              <a:rPr lang="nb-NO" sz="1400" baseline="0" dirty="0"/>
              <a:t> </a:t>
            </a:r>
            <a:r>
              <a:rPr lang="nb-NO" sz="1400" baseline="0" dirty="0" err="1"/>
              <a:t>we</a:t>
            </a:r>
            <a:r>
              <a:rPr lang="nb-NO" sz="1400" baseline="0" dirty="0"/>
              <a:t> </a:t>
            </a:r>
            <a:r>
              <a:rPr lang="nb-NO" sz="1400" baseline="0" dirty="0" err="1"/>
              <a:t>may</a:t>
            </a:r>
            <a:r>
              <a:rPr lang="nb-NO" sz="1400" baseline="0" dirty="0"/>
              <a:t> </a:t>
            </a:r>
            <a:r>
              <a:rPr lang="nb-NO" sz="1400" baseline="0" dirty="0" err="1"/>
              <a:t>also</a:t>
            </a:r>
            <a:r>
              <a:rPr lang="nb-NO" sz="1400" baseline="0" dirty="0"/>
              <a:t> </a:t>
            </a:r>
            <a:r>
              <a:rPr lang="nb-NO" sz="1400" baseline="0" dirty="0" err="1"/>
              <a:t>accommodate</a:t>
            </a:r>
            <a:r>
              <a:rPr lang="nb-NO" sz="1400" baseline="0" dirty="0"/>
              <a:t>. </a:t>
            </a:r>
            <a:r>
              <a:rPr lang="nb-NO" sz="1400" baseline="0" dirty="0" err="1"/>
              <a:t>Extra</a:t>
            </a:r>
            <a:r>
              <a:rPr lang="nb-NO" sz="1400" baseline="0" dirty="0"/>
              <a:t> time, </a:t>
            </a:r>
            <a:r>
              <a:rPr lang="nb-NO" sz="1400" baseline="0" dirty="0" err="1"/>
              <a:t>writing</a:t>
            </a:r>
            <a:r>
              <a:rPr lang="nb-NO" sz="1400" baseline="0" dirty="0"/>
              <a:t> </a:t>
            </a:r>
            <a:r>
              <a:rPr lang="nb-NO" sz="1400" baseline="0" dirty="0" err="1"/>
              <a:t>on</a:t>
            </a:r>
            <a:r>
              <a:rPr lang="nb-NO" sz="1400" baseline="0" dirty="0"/>
              <a:t> PC, </a:t>
            </a:r>
            <a:r>
              <a:rPr lang="nb-NO" sz="1400" baseline="0" dirty="0" err="1"/>
              <a:t>standing</a:t>
            </a:r>
            <a:r>
              <a:rPr lang="nb-NO" sz="1400" baseline="0" dirty="0"/>
              <a:t> desk. </a:t>
            </a:r>
            <a:r>
              <a:rPr lang="nb-NO" sz="1400" baseline="0" dirty="0" err="1"/>
              <a:t>Contact</a:t>
            </a:r>
            <a:r>
              <a:rPr lang="nb-NO" sz="1400" baseline="0" dirty="0"/>
              <a:t> </a:t>
            </a:r>
            <a:r>
              <a:rPr lang="nb-NO" sz="1400" baseline="0" dirty="0" err="1"/>
              <a:t>us</a:t>
            </a:r>
            <a:r>
              <a:rPr lang="nb-NO" sz="1400" baseline="0" dirty="0"/>
              <a:t>, </a:t>
            </a:r>
            <a:r>
              <a:rPr lang="nb-NO" sz="1400" baseline="0" dirty="0" err="1"/>
              <a:t>we</a:t>
            </a:r>
            <a:r>
              <a:rPr lang="nb-NO" sz="1400" baseline="0" dirty="0"/>
              <a:t> </a:t>
            </a:r>
            <a:r>
              <a:rPr lang="nb-NO" sz="1400" baseline="0" dirty="0" err="1"/>
              <a:t>will</a:t>
            </a:r>
            <a:r>
              <a:rPr lang="nb-NO" sz="1400" baseline="0" dirty="0"/>
              <a:t> guide </a:t>
            </a:r>
            <a:r>
              <a:rPr lang="nb-NO" sz="1400" baseline="0" dirty="0" err="1"/>
              <a:t>you</a:t>
            </a:r>
            <a:r>
              <a:rPr lang="nb-NO" sz="1400" baseline="0" dirty="0"/>
              <a:t>. </a:t>
            </a:r>
          </a:p>
          <a:p>
            <a:r>
              <a:rPr lang="nb-NO" sz="1400" baseline="0" dirty="0"/>
              <a:t>Must be </a:t>
            </a:r>
            <a:r>
              <a:rPr lang="nb-NO" sz="1400" baseline="0" dirty="0" err="1"/>
              <a:t>documented</a:t>
            </a:r>
            <a:r>
              <a:rPr lang="nb-NO" sz="1400" baseline="0" dirty="0"/>
              <a:t> by a </a:t>
            </a:r>
            <a:r>
              <a:rPr lang="nb-NO" sz="1400" baseline="0" dirty="0" err="1"/>
              <a:t>doctors</a:t>
            </a:r>
            <a:r>
              <a:rPr lang="nb-NO" sz="1400" baseline="0" dirty="0"/>
              <a:t> note.</a:t>
            </a:r>
            <a:endParaRPr lang="nb-NO" sz="1400" dirty="0"/>
          </a:p>
          <a:p>
            <a:pPr eaLnBrk="1" hangingPunct="1"/>
            <a:r>
              <a:rPr lang="nb-NO" altLang="nb-NO" sz="1400" dirty="0"/>
              <a:t>Ekstra tid, ekstra hviletid, PC for dyslektikere, spesielle stoler ved ryggplager</a:t>
            </a:r>
          </a:p>
          <a:p>
            <a:pPr eaLnBrk="1" hangingPunct="1">
              <a:buFontTx/>
              <a:buNone/>
            </a:pPr>
            <a:endParaRPr lang="nb-NO" altLang="nb-NO" sz="1400" dirty="0"/>
          </a:p>
          <a:p>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12</a:t>
            </a:fld>
            <a:endParaRPr lang="nb-NO"/>
          </a:p>
        </p:txBody>
      </p:sp>
    </p:spTree>
    <p:extLst>
      <p:ext uri="{BB962C8B-B14F-4D97-AF65-F5344CB8AC3E}">
        <p14:creationId xmlns:p14="http://schemas.microsoft.com/office/powerpoint/2010/main" val="234858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 Eksamensplanen ligger på nett. Studentsider –venstremenyen.</a:t>
            </a:r>
          </a:p>
          <a:p>
            <a:r>
              <a:rPr lang="nb-NO" dirty="0"/>
              <a:t>Kandidatnummer og sted kommer opp</a:t>
            </a:r>
            <a:r>
              <a:rPr lang="nb-NO" baseline="0" dirty="0"/>
              <a:t> under «Kommende hendelser» med en gang du logger deg inn. </a:t>
            </a:r>
            <a:r>
              <a:rPr lang="nb-NO" altLang="nb-NO" sz="1400" dirty="0"/>
              <a:t>=&gt; Sjekk dette på forhånd for å unngå unødig stress på eksamensdagen</a:t>
            </a:r>
            <a:endParaRPr lang="nb-NO" dirty="0"/>
          </a:p>
          <a:p>
            <a:r>
              <a:rPr lang="nb-NO" baseline="0" dirty="0"/>
              <a:t>Også info om hvert fag under «Aktive emner» i </a:t>
            </a:r>
            <a:r>
              <a:rPr lang="nb-NO" baseline="0" dirty="0" err="1"/>
              <a:t>StudentWeb</a:t>
            </a:r>
            <a:r>
              <a:rPr lang="nb-NO" baseline="0" dirty="0"/>
              <a:t>. </a:t>
            </a:r>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13</a:t>
            </a:fld>
            <a:endParaRPr lang="nb-NO"/>
          </a:p>
        </p:txBody>
      </p:sp>
    </p:spTree>
    <p:extLst>
      <p:ext uri="{BB962C8B-B14F-4D97-AF65-F5344CB8AC3E}">
        <p14:creationId xmlns:p14="http://schemas.microsoft.com/office/powerpoint/2010/main" val="2956568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4011" rtl="0" eaLnBrk="1" fontAlgn="auto" latinLnBrk="0" hangingPunct="1">
              <a:lnSpc>
                <a:spcPct val="100000"/>
              </a:lnSpc>
              <a:spcBef>
                <a:spcPts val="0"/>
              </a:spcBef>
              <a:spcAft>
                <a:spcPts val="0"/>
              </a:spcAft>
              <a:buClrTx/>
              <a:buSzTx/>
              <a:buFontTx/>
              <a:buNone/>
              <a:tabLst/>
              <a:defRPr/>
            </a:pPr>
            <a:r>
              <a:rPr lang="nb-NO" sz="1300" kern="1200" dirty="0">
                <a:solidFill>
                  <a:schemeClr val="tx1"/>
                </a:solidFill>
                <a:effectLst/>
                <a:latin typeface="+mn-lt"/>
                <a:ea typeface="+mn-ea"/>
                <a:cs typeface="+mn-cs"/>
              </a:rPr>
              <a:t>As </a:t>
            </a:r>
            <a:r>
              <a:rPr lang="nb-NO" sz="1300" kern="1200" dirty="0" err="1">
                <a:solidFill>
                  <a:schemeClr val="tx1"/>
                </a:solidFill>
                <a:effectLst/>
                <a:latin typeface="+mn-lt"/>
                <a:ea typeface="+mn-ea"/>
                <a:cs typeface="+mn-cs"/>
              </a:rPr>
              <a:t>usual</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you</a:t>
            </a:r>
            <a:r>
              <a:rPr lang="nb-NO" sz="1300" kern="1200" dirty="0">
                <a:solidFill>
                  <a:schemeClr val="tx1"/>
                </a:solidFill>
                <a:effectLst/>
                <a:latin typeface="+mn-lt"/>
                <a:ea typeface="+mn-ea"/>
                <a:cs typeface="+mn-cs"/>
              </a:rPr>
              <a:t> have </a:t>
            </a:r>
            <a:r>
              <a:rPr lang="nb-NO" sz="1300" kern="1200" dirty="0" err="1">
                <a:solidFill>
                  <a:schemeClr val="tx1"/>
                </a:solidFill>
                <a:effectLst/>
                <a:latin typeface="+mn-lt"/>
                <a:ea typeface="+mn-ea"/>
                <a:cs typeface="+mn-cs"/>
              </a:rPr>
              <a:t>access</a:t>
            </a:r>
            <a:r>
              <a:rPr lang="nb-NO" sz="1300" kern="1200" dirty="0">
                <a:solidFill>
                  <a:schemeClr val="tx1"/>
                </a:solidFill>
                <a:effectLst/>
                <a:latin typeface="+mn-lt"/>
                <a:ea typeface="+mn-ea"/>
                <a:cs typeface="+mn-cs"/>
              </a:rPr>
              <a:t> to </a:t>
            </a:r>
            <a:r>
              <a:rPr lang="nb-NO" sz="1300" kern="1200" dirty="0" err="1">
                <a:solidFill>
                  <a:schemeClr val="tx1"/>
                </a:solidFill>
                <a:effectLst/>
                <a:latin typeface="+mn-lt"/>
                <a:ea typeface="+mn-ea"/>
                <a:cs typeface="+mn-cs"/>
              </a:rPr>
              <a:t>the</a:t>
            </a:r>
            <a:r>
              <a:rPr lang="nb-NO" sz="1300" kern="1200" dirty="0">
                <a:solidFill>
                  <a:schemeClr val="tx1"/>
                </a:solidFill>
                <a:effectLst/>
                <a:latin typeface="+mn-lt"/>
                <a:ea typeface="+mn-ea"/>
                <a:cs typeface="+mn-cs"/>
              </a:rPr>
              <a:t> web </a:t>
            </a:r>
            <a:r>
              <a:rPr lang="nb-NO" sz="1300" kern="1200" dirty="0" err="1">
                <a:solidFill>
                  <a:schemeClr val="tx1"/>
                </a:solidFill>
                <a:effectLst/>
                <a:latin typeface="+mn-lt"/>
                <a:ea typeface="+mn-ea"/>
                <a:cs typeface="+mn-cs"/>
              </a:rPr>
              <a:t>cam</a:t>
            </a:r>
            <a:r>
              <a:rPr lang="nb-NO" sz="1300" kern="1200" dirty="0">
                <a:solidFill>
                  <a:schemeClr val="tx1"/>
                </a:solidFill>
                <a:effectLst/>
                <a:latin typeface="+mn-lt"/>
                <a:ea typeface="+mn-ea"/>
                <a:cs typeface="+mn-cs"/>
              </a:rPr>
              <a:t> and </a:t>
            </a:r>
            <a:r>
              <a:rPr lang="nb-NO" sz="1300" kern="1200" dirty="0" err="1">
                <a:solidFill>
                  <a:schemeClr val="tx1"/>
                </a:solidFill>
                <a:effectLst/>
                <a:latin typeface="+mn-lt"/>
                <a:ea typeface="+mn-ea"/>
                <a:cs typeface="+mn-cs"/>
              </a:rPr>
              <a:t>drawing</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tool</a:t>
            </a:r>
            <a:r>
              <a:rPr lang="nb-NO" sz="1300" kern="1200" dirty="0">
                <a:solidFill>
                  <a:schemeClr val="tx1"/>
                </a:solidFill>
                <a:effectLst/>
                <a:latin typeface="+mn-lt"/>
                <a:ea typeface="+mn-ea"/>
                <a:cs typeface="+mn-cs"/>
              </a:rPr>
              <a:t> in </a:t>
            </a:r>
            <a:r>
              <a:rPr lang="nb-NO" sz="1300" kern="1200" dirty="0" err="1">
                <a:solidFill>
                  <a:schemeClr val="tx1"/>
                </a:solidFill>
                <a:effectLst/>
                <a:latin typeface="+mn-lt"/>
                <a:ea typeface="+mn-ea"/>
                <a:cs typeface="+mn-cs"/>
              </a:rPr>
              <a:t>the</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appendix</a:t>
            </a:r>
            <a:r>
              <a:rPr lang="nb-NO" sz="1300" kern="1200" dirty="0">
                <a:solidFill>
                  <a:schemeClr val="tx1"/>
                </a:solidFill>
                <a:effectLst/>
                <a:latin typeface="+mn-lt"/>
                <a:ea typeface="+mn-ea"/>
                <a:cs typeface="+mn-cs"/>
              </a:rPr>
              <a:t> manager </a:t>
            </a:r>
            <a:r>
              <a:rPr lang="nb-NO" sz="1300" kern="1200" dirty="0" err="1">
                <a:solidFill>
                  <a:schemeClr val="tx1"/>
                </a:solidFill>
                <a:effectLst/>
                <a:latin typeface="+mn-lt"/>
                <a:ea typeface="+mn-ea"/>
                <a:cs typeface="+mn-cs"/>
              </a:rPr>
              <a:t>on</a:t>
            </a:r>
            <a:r>
              <a:rPr lang="nb-NO" sz="1300" kern="1200" dirty="0">
                <a:solidFill>
                  <a:schemeClr val="tx1"/>
                </a:solidFill>
                <a:effectLst/>
                <a:latin typeface="+mn-lt"/>
                <a:ea typeface="+mn-ea"/>
                <a:cs typeface="+mn-cs"/>
              </a:rPr>
              <a:t> FLOWlock </a:t>
            </a:r>
            <a:r>
              <a:rPr lang="nb-NO" sz="1300" kern="1200" dirty="0" err="1">
                <a:solidFill>
                  <a:schemeClr val="tx1"/>
                </a:solidFill>
                <a:effectLst/>
                <a:latin typeface="+mn-lt"/>
                <a:ea typeface="+mn-ea"/>
                <a:cs typeface="+mn-cs"/>
              </a:rPr>
              <a:t>exams</a:t>
            </a:r>
            <a:r>
              <a:rPr lang="nb-NO" sz="1300" kern="1200" dirty="0">
                <a:solidFill>
                  <a:schemeClr val="tx1"/>
                </a:solidFill>
                <a:effectLst/>
                <a:latin typeface="+mn-lt"/>
                <a:ea typeface="+mn-ea"/>
                <a:cs typeface="+mn-cs"/>
              </a:rPr>
              <a:t>. It is </a:t>
            </a:r>
            <a:r>
              <a:rPr lang="nb-NO" sz="1300" kern="1200" dirty="0" err="1">
                <a:solidFill>
                  <a:schemeClr val="tx1"/>
                </a:solidFill>
                <a:effectLst/>
                <a:latin typeface="+mn-lt"/>
                <a:ea typeface="+mn-ea"/>
                <a:cs typeface="+mn-cs"/>
              </a:rPr>
              <a:t>now</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possible</a:t>
            </a:r>
            <a:r>
              <a:rPr lang="nb-NO" sz="1300" kern="1200" dirty="0">
                <a:solidFill>
                  <a:schemeClr val="tx1"/>
                </a:solidFill>
                <a:effectLst/>
                <a:latin typeface="+mn-lt"/>
                <a:ea typeface="+mn-ea"/>
                <a:cs typeface="+mn-cs"/>
              </a:rPr>
              <a:t> to </a:t>
            </a:r>
            <a:r>
              <a:rPr lang="nb-NO" sz="1300" kern="1200" dirty="0" err="1">
                <a:solidFill>
                  <a:schemeClr val="tx1"/>
                </a:solidFill>
                <a:effectLst/>
                <a:latin typeface="+mn-lt"/>
                <a:ea typeface="+mn-ea"/>
                <a:cs typeface="+mn-cs"/>
              </a:rPr>
              <a:t>crop</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rotate</a:t>
            </a:r>
            <a:r>
              <a:rPr lang="nb-NO" sz="1300" kern="1200" dirty="0">
                <a:solidFill>
                  <a:schemeClr val="tx1"/>
                </a:solidFill>
                <a:effectLst/>
                <a:latin typeface="+mn-lt"/>
                <a:ea typeface="+mn-ea"/>
                <a:cs typeface="+mn-cs"/>
              </a:rPr>
              <a:t> and </a:t>
            </a:r>
            <a:r>
              <a:rPr lang="nb-NO" sz="1300" kern="1200" dirty="0" err="1">
                <a:solidFill>
                  <a:schemeClr val="tx1"/>
                </a:solidFill>
                <a:effectLst/>
                <a:latin typeface="+mn-lt"/>
                <a:ea typeface="+mn-ea"/>
                <a:cs typeface="+mn-cs"/>
              </a:rPr>
              <a:t>adjust</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brightness</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of</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the</a:t>
            </a:r>
            <a:r>
              <a:rPr lang="nb-NO" sz="1300" kern="1200" dirty="0">
                <a:solidFill>
                  <a:schemeClr val="tx1"/>
                </a:solidFill>
                <a:effectLst/>
                <a:latin typeface="+mn-lt"/>
                <a:ea typeface="+mn-ea"/>
                <a:cs typeface="+mn-cs"/>
              </a:rPr>
              <a:t> images. From </a:t>
            </a:r>
            <a:r>
              <a:rPr lang="nb-NO" sz="1300" kern="1200" dirty="0" err="1">
                <a:solidFill>
                  <a:schemeClr val="tx1"/>
                </a:solidFill>
                <a:effectLst/>
                <a:latin typeface="+mn-lt"/>
                <a:ea typeface="+mn-ea"/>
                <a:cs typeface="+mn-cs"/>
              </a:rPr>
              <a:t>this</a:t>
            </a:r>
            <a:r>
              <a:rPr lang="nb-NO" sz="1300" kern="1200" dirty="0">
                <a:solidFill>
                  <a:schemeClr val="tx1"/>
                </a:solidFill>
                <a:effectLst/>
                <a:latin typeface="+mn-lt"/>
                <a:ea typeface="+mn-ea"/>
                <a:cs typeface="+mn-cs"/>
              </a:rPr>
              <a:t> semester </a:t>
            </a:r>
            <a:r>
              <a:rPr lang="nb-NO" sz="1300" kern="1200" dirty="0" err="1">
                <a:solidFill>
                  <a:schemeClr val="tx1"/>
                </a:solidFill>
                <a:effectLst/>
                <a:latin typeface="+mn-lt"/>
                <a:ea typeface="+mn-ea"/>
                <a:cs typeface="+mn-cs"/>
              </a:rPr>
              <a:t>you</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also</a:t>
            </a:r>
            <a:r>
              <a:rPr lang="nb-NO" sz="1300" kern="1200" dirty="0">
                <a:solidFill>
                  <a:schemeClr val="tx1"/>
                </a:solidFill>
                <a:effectLst/>
                <a:latin typeface="+mn-lt"/>
                <a:ea typeface="+mn-ea"/>
                <a:cs typeface="+mn-cs"/>
              </a:rPr>
              <a:t> have </a:t>
            </a:r>
            <a:r>
              <a:rPr lang="nb-NO" sz="1300" kern="1200" dirty="0" err="1">
                <a:solidFill>
                  <a:schemeClr val="tx1"/>
                </a:solidFill>
                <a:effectLst/>
                <a:latin typeface="+mn-lt"/>
                <a:ea typeface="+mn-ea"/>
                <a:cs typeface="+mn-cs"/>
              </a:rPr>
              <a:t>access</a:t>
            </a:r>
            <a:r>
              <a:rPr lang="nb-NO" sz="1300" kern="1200" dirty="0">
                <a:solidFill>
                  <a:schemeClr val="tx1"/>
                </a:solidFill>
                <a:effectLst/>
                <a:latin typeface="+mn-lt"/>
                <a:ea typeface="+mn-ea"/>
                <a:cs typeface="+mn-cs"/>
              </a:rPr>
              <a:t> to </a:t>
            </a:r>
            <a:r>
              <a:rPr lang="nb-NO" sz="1300" kern="1200" dirty="0" err="1">
                <a:solidFill>
                  <a:schemeClr val="tx1"/>
                </a:solidFill>
                <a:effectLst/>
                <a:latin typeface="+mn-lt"/>
                <a:ea typeface="+mn-ea"/>
                <a:cs typeface="+mn-cs"/>
              </a:rPr>
              <a:t>the</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code</a:t>
            </a:r>
            <a:r>
              <a:rPr lang="nb-NO" sz="1300" kern="1200" dirty="0">
                <a:solidFill>
                  <a:schemeClr val="tx1"/>
                </a:solidFill>
                <a:effectLst/>
                <a:latin typeface="+mn-lt"/>
                <a:ea typeface="+mn-ea"/>
                <a:cs typeface="+mn-cs"/>
              </a:rPr>
              <a:t> editor in </a:t>
            </a:r>
            <a:r>
              <a:rPr lang="nb-NO" sz="1300" kern="1200" dirty="0" err="1">
                <a:solidFill>
                  <a:schemeClr val="tx1"/>
                </a:solidFill>
                <a:effectLst/>
                <a:latin typeface="+mn-lt"/>
                <a:ea typeface="+mn-ea"/>
                <a:cs typeface="+mn-cs"/>
              </a:rPr>
              <a:t>the</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appendix</a:t>
            </a:r>
            <a:r>
              <a:rPr lang="nb-NO" sz="1300" kern="1200" dirty="0">
                <a:solidFill>
                  <a:schemeClr val="tx1"/>
                </a:solidFill>
                <a:effectLst/>
                <a:latin typeface="+mn-lt"/>
                <a:ea typeface="+mn-ea"/>
                <a:cs typeface="+mn-cs"/>
              </a:rPr>
              <a:t> manager </a:t>
            </a:r>
            <a:r>
              <a:rPr lang="nb-NO" sz="1300" kern="1200" dirty="0" err="1">
                <a:solidFill>
                  <a:schemeClr val="tx1"/>
                </a:solidFill>
                <a:effectLst/>
                <a:latin typeface="+mn-lt"/>
                <a:ea typeface="+mn-ea"/>
                <a:cs typeface="+mn-cs"/>
              </a:rPr>
              <a:t>which</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enables</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you</a:t>
            </a:r>
            <a:r>
              <a:rPr lang="nb-NO" sz="1300" kern="1200" dirty="0">
                <a:solidFill>
                  <a:schemeClr val="tx1"/>
                </a:solidFill>
                <a:effectLst/>
                <a:latin typeface="+mn-lt"/>
                <a:ea typeface="+mn-ea"/>
                <a:cs typeface="+mn-cs"/>
              </a:rPr>
              <a:t> to </a:t>
            </a:r>
            <a:r>
              <a:rPr lang="nb-NO" sz="1300" kern="1200" dirty="0" err="1">
                <a:solidFill>
                  <a:schemeClr val="tx1"/>
                </a:solidFill>
                <a:effectLst/>
                <a:latin typeface="+mn-lt"/>
                <a:ea typeface="+mn-ea"/>
                <a:cs typeface="+mn-cs"/>
              </a:rPr>
              <a:t>write</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mathematical</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formulas</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with</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the</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help</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of</a:t>
            </a:r>
            <a:r>
              <a:rPr lang="nb-NO" sz="1300" kern="1200" dirty="0">
                <a:solidFill>
                  <a:schemeClr val="tx1"/>
                </a:solidFill>
                <a:effectLst/>
                <a:latin typeface="+mn-lt"/>
                <a:ea typeface="+mn-ea"/>
                <a:cs typeface="+mn-cs"/>
              </a:rPr>
              <a:t> LaTeX. </a:t>
            </a:r>
            <a:r>
              <a:rPr lang="nb-NO" sz="1300" kern="1200" dirty="0" err="1">
                <a:solidFill>
                  <a:schemeClr val="tx1"/>
                </a:solidFill>
                <a:effectLst/>
                <a:latin typeface="+mn-lt"/>
                <a:ea typeface="+mn-ea"/>
                <a:cs typeface="+mn-cs"/>
              </a:rPr>
              <a:t>We</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advise</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you</a:t>
            </a:r>
            <a:r>
              <a:rPr lang="nb-NO" sz="1300" kern="1200" dirty="0">
                <a:solidFill>
                  <a:schemeClr val="tx1"/>
                </a:solidFill>
                <a:effectLst/>
                <a:latin typeface="+mn-lt"/>
                <a:ea typeface="+mn-ea"/>
                <a:cs typeface="+mn-cs"/>
              </a:rPr>
              <a:t> to test </a:t>
            </a:r>
            <a:r>
              <a:rPr lang="nb-NO" sz="1300" kern="1200" dirty="0" err="1">
                <a:solidFill>
                  <a:schemeClr val="tx1"/>
                </a:solidFill>
                <a:effectLst/>
                <a:latin typeface="+mn-lt"/>
                <a:ea typeface="+mn-ea"/>
                <a:cs typeface="+mn-cs"/>
              </a:rPr>
              <a:t>out</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the</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tools</a:t>
            </a:r>
            <a:r>
              <a:rPr lang="nb-NO" sz="1300" kern="1200" dirty="0">
                <a:solidFill>
                  <a:schemeClr val="tx1"/>
                </a:solidFill>
                <a:effectLst/>
                <a:latin typeface="+mn-lt"/>
                <a:ea typeface="+mn-ea"/>
                <a:cs typeface="+mn-cs"/>
              </a:rPr>
              <a:t> in </a:t>
            </a:r>
            <a:r>
              <a:rPr lang="nb-NO" sz="1300" kern="1200" dirty="0" err="1">
                <a:solidFill>
                  <a:schemeClr val="tx1"/>
                </a:solidFill>
                <a:effectLst/>
                <a:latin typeface="+mn-lt"/>
                <a:ea typeface="+mn-ea"/>
                <a:cs typeface="+mn-cs"/>
              </a:rPr>
              <a:t>the</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appendix</a:t>
            </a:r>
            <a:r>
              <a:rPr lang="nb-NO" sz="1300" kern="1200" dirty="0">
                <a:solidFill>
                  <a:schemeClr val="tx1"/>
                </a:solidFill>
                <a:effectLst/>
                <a:latin typeface="+mn-lt"/>
                <a:ea typeface="+mn-ea"/>
                <a:cs typeface="+mn-cs"/>
              </a:rPr>
              <a:t> manager in </a:t>
            </a:r>
            <a:r>
              <a:rPr lang="nb-NO" sz="1300" kern="1200" dirty="0" err="1">
                <a:solidFill>
                  <a:schemeClr val="tx1"/>
                </a:solidFill>
                <a:effectLst/>
                <a:latin typeface="+mn-lt"/>
                <a:ea typeface="+mn-ea"/>
                <a:cs typeface="+mn-cs"/>
              </a:rPr>
              <a:t>the</a:t>
            </a:r>
            <a:r>
              <a:rPr lang="nb-NO" sz="1300" kern="1200" dirty="0">
                <a:solidFill>
                  <a:schemeClr val="tx1"/>
                </a:solidFill>
                <a:effectLst/>
                <a:latin typeface="+mn-lt"/>
                <a:ea typeface="+mn-ea"/>
                <a:cs typeface="+mn-cs"/>
              </a:rPr>
              <a:t> demo </a:t>
            </a:r>
            <a:r>
              <a:rPr lang="nb-NO" sz="1300" kern="1200" dirty="0" err="1">
                <a:solidFill>
                  <a:schemeClr val="tx1"/>
                </a:solidFill>
                <a:effectLst/>
                <a:latin typeface="+mn-lt"/>
                <a:ea typeface="+mn-ea"/>
                <a:cs typeface="+mn-cs"/>
              </a:rPr>
              <a:t>flows</a:t>
            </a:r>
            <a:r>
              <a:rPr lang="nb-NO" sz="1300" kern="1200" dirty="0">
                <a:solidFill>
                  <a:schemeClr val="tx1"/>
                </a:solidFill>
                <a:effectLst/>
                <a:latin typeface="+mn-lt"/>
                <a:ea typeface="+mn-ea"/>
                <a:cs typeface="+mn-cs"/>
              </a:rPr>
              <a:t> in </a:t>
            </a:r>
            <a:r>
              <a:rPr lang="nb-NO" sz="1300" kern="1200" dirty="0" err="1">
                <a:solidFill>
                  <a:schemeClr val="tx1"/>
                </a:solidFill>
                <a:effectLst/>
                <a:latin typeface="+mn-lt"/>
                <a:ea typeface="+mn-ea"/>
                <a:cs typeface="+mn-cs"/>
              </a:rPr>
              <a:t>WISEflow</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before</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your</a:t>
            </a:r>
            <a:r>
              <a:rPr lang="nb-NO" sz="1300" kern="1200" dirty="0">
                <a:solidFill>
                  <a:schemeClr val="tx1"/>
                </a:solidFill>
                <a:effectLst/>
                <a:latin typeface="+mn-lt"/>
                <a:ea typeface="+mn-ea"/>
                <a:cs typeface="+mn-cs"/>
              </a:rPr>
              <a:t> </a:t>
            </a:r>
            <a:r>
              <a:rPr lang="nb-NO" sz="1300" kern="1200" dirty="0" err="1">
                <a:solidFill>
                  <a:schemeClr val="tx1"/>
                </a:solidFill>
                <a:effectLst/>
                <a:latin typeface="+mn-lt"/>
                <a:ea typeface="+mn-ea"/>
                <a:cs typeface="+mn-cs"/>
              </a:rPr>
              <a:t>exams</a:t>
            </a:r>
            <a:r>
              <a:rPr lang="nb-NO" sz="1300" kern="1200" dirty="0">
                <a:solidFill>
                  <a:schemeClr val="tx1"/>
                </a:solidFill>
                <a:effectLst/>
                <a:latin typeface="+mn-lt"/>
                <a:ea typeface="+mn-ea"/>
                <a:cs typeface="+mn-cs"/>
              </a:rPr>
              <a:t>. </a:t>
            </a:r>
          </a:p>
          <a:p>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14</a:t>
            </a:fld>
            <a:endParaRPr lang="nb-NO"/>
          </a:p>
        </p:txBody>
      </p:sp>
    </p:spTree>
    <p:extLst>
      <p:ext uri="{BB962C8B-B14F-4D97-AF65-F5344CB8AC3E}">
        <p14:creationId xmlns:p14="http://schemas.microsoft.com/office/powerpoint/2010/main" val="423911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If </a:t>
            </a:r>
            <a:r>
              <a:rPr lang="nb-NO" dirty="0" err="1"/>
              <a:t>the</a:t>
            </a:r>
            <a:r>
              <a:rPr lang="nb-NO" dirty="0"/>
              <a:t> </a:t>
            </a:r>
            <a:r>
              <a:rPr lang="nb-NO" dirty="0" err="1"/>
              <a:t>quality</a:t>
            </a:r>
            <a:r>
              <a:rPr lang="nb-NO" dirty="0"/>
              <a:t> is bad</a:t>
            </a:r>
            <a:r>
              <a:rPr lang="nb-NO" baseline="0" dirty="0"/>
              <a:t> </a:t>
            </a:r>
            <a:r>
              <a:rPr lang="nb-NO" baseline="0" dirty="0" err="1"/>
              <a:t>we</a:t>
            </a:r>
            <a:r>
              <a:rPr lang="nb-NO" baseline="0" dirty="0"/>
              <a:t> </a:t>
            </a:r>
            <a:r>
              <a:rPr lang="nb-NO" baseline="0" dirty="0" err="1"/>
              <a:t>advise</a:t>
            </a:r>
            <a:r>
              <a:rPr lang="nb-NO" baseline="0" dirty="0"/>
              <a:t> </a:t>
            </a:r>
            <a:r>
              <a:rPr lang="nb-NO" baseline="0" dirty="0" err="1"/>
              <a:t>you</a:t>
            </a:r>
            <a:r>
              <a:rPr lang="nb-NO" baseline="0" dirty="0"/>
              <a:t> to </a:t>
            </a:r>
            <a:r>
              <a:rPr lang="nb-NO" baseline="0" dirty="0" err="1"/>
              <a:t>buy</a:t>
            </a:r>
            <a:r>
              <a:rPr lang="nb-NO" baseline="0" dirty="0"/>
              <a:t> an </a:t>
            </a:r>
            <a:r>
              <a:rPr lang="nb-NO" baseline="0" dirty="0" err="1"/>
              <a:t>external</a:t>
            </a:r>
            <a:r>
              <a:rPr lang="nb-NO" baseline="0" dirty="0"/>
              <a:t> </a:t>
            </a:r>
            <a:r>
              <a:rPr lang="nb-NO" baseline="0" dirty="0" err="1"/>
              <a:t>webcam</a:t>
            </a:r>
            <a:r>
              <a:rPr lang="nb-NO" baseline="0" dirty="0"/>
              <a:t> </a:t>
            </a:r>
            <a:r>
              <a:rPr lang="nb-NO" baseline="0" dirty="0" err="1"/>
              <a:t>with</a:t>
            </a:r>
            <a:r>
              <a:rPr lang="nb-NO" baseline="0" dirty="0"/>
              <a:t> a </a:t>
            </a:r>
            <a:r>
              <a:rPr lang="nb-NO" baseline="0" dirty="0" err="1"/>
              <a:t>cable</a:t>
            </a:r>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15</a:t>
            </a:fld>
            <a:endParaRPr lang="nb-NO"/>
          </a:p>
        </p:txBody>
      </p:sp>
    </p:spTree>
    <p:extLst>
      <p:ext uri="{BB962C8B-B14F-4D97-AF65-F5344CB8AC3E}">
        <p14:creationId xmlns:p14="http://schemas.microsoft.com/office/powerpoint/2010/main" val="3992985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3654">
              <a:defRPr/>
            </a:pPr>
            <a:r>
              <a:rPr lang="nb-NO" sz="1400" dirty="0"/>
              <a:t>Kandidaten skal kun ta med mat, drikke og tillatte hjelpemidler til pulten. Yttertøy, sekker, vesker, notater og lignende må plasseres på anvist sted. Mobiltelefon, klokker, og annet elektronisk utstyr må være avslått og pakket bort. PC-etui må også legges vekk</a:t>
            </a:r>
            <a:endParaRPr lang="en-US" altLang="nb-NO" sz="1400" i="1" dirty="0"/>
          </a:p>
          <a:p>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16</a:t>
            </a:fld>
            <a:endParaRPr lang="nb-NO"/>
          </a:p>
        </p:txBody>
      </p:sp>
    </p:spTree>
    <p:extLst>
      <p:ext uri="{BB962C8B-B14F-4D97-AF65-F5344CB8AC3E}">
        <p14:creationId xmlns:p14="http://schemas.microsoft.com/office/powerpoint/2010/main" val="2389847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C2E57BB9-F0CC-41EA-A5D9-5A08EAE7D4DF}" type="slidenum">
              <a:rPr lang="en-US" altLang="nb-NO" sz="1200">
                <a:latin typeface="Arial" charset="0"/>
              </a:rPr>
              <a:pPr eaLnBrk="1" hangingPunct="1"/>
              <a:t>17</a:t>
            </a:fld>
            <a:endParaRPr lang="en-US" altLang="nb-NO" sz="1200">
              <a:latin typeface="Arial" charset="0"/>
            </a:endParaRPr>
          </a:p>
        </p:txBody>
      </p:sp>
      <p:sp>
        <p:nvSpPr>
          <p:cNvPr id="46083"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r>
              <a:rPr lang="nb-NO" altLang="nb-NO" dirty="0"/>
              <a:t>Passport</a:t>
            </a:r>
            <a:r>
              <a:rPr lang="nb-NO" altLang="nb-NO" baseline="0" dirty="0"/>
              <a:t> </a:t>
            </a:r>
            <a:endParaRPr lang="nb-NO" altLang="nb-NO" dirty="0"/>
          </a:p>
        </p:txBody>
      </p:sp>
      <p:sp>
        <p:nvSpPr>
          <p:cNvPr id="46084"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3246447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05FE55F5-FF3C-4D20-B4E4-E9AF0124AF88}" type="slidenum">
              <a:rPr lang="en-US" altLang="nb-NO" sz="1200">
                <a:latin typeface="Arial" charset="0"/>
              </a:rPr>
              <a:pPr eaLnBrk="1" hangingPunct="1"/>
              <a:t>18</a:t>
            </a:fld>
            <a:endParaRPr lang="en-US" altLang="nb-NO" sz="1200">
              <a:latin typeface="Arial" charset="0"/>
            </a:endParaRPr>
          </a:p>
        </p:txBody>
      </p:sp>
      <p:sp>
        <p:nvSpPr>
          <p:cNvPr id="50179"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sz="1400" dirty="0"/>
          </a:p>
          <a:p>
            <a:pPr defTabSz="934678"/>
            <a:endParaRPr lang="nb-NO" altLang="nb-NO" dirty="0"/>
          </a:p>
        </p:txBody>
      </p:sp>
      <p:sp>
        <p:nvSpPr>
          <p:cNvPr id="50180"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1201006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66706533-2081-4211-9CF7-0DF6FE9D8064}" type="slidenum">
              <a:rPr lang="en-US" altLang="nb-NO" sz="1200">
                <a:latin typeface="Arial" charset="0"/>
              </a:rPr>
              <a:pPr eaLnBrk="1" hangingPunct="1"/>
              <a:t>19</a:t>
            </a:fld>
            <a:endParaRPr lang="en-US" altLang="nb-NO" sz="1200">
              <a:latin typeface="Arial" charset="0"/>
            </a:endParaRPr>
          </a:p>
        </p:txBody>
      </p:sp>
      <p:sp>
        <p:nvSpPr>
          <p:cNvPr id="51203"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dirty="0"/>
          </a:p>
        </p:txBody>
      </p:sp>
      <p:sp>
        <p:nvSpPr>
          <p:cNvPr id="51204"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278933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40CA6CA6-BCE3-4CCC-9098-F6343C538F7E}" type="slidenum">
              <a:rPr lang="en-US" altLang="nb-NO" sz="1200">
                <a:latin typeface="Arial" charset="0"/>
              </a:rPr>
              <a:pPr eaLnBrk="1" hangingPunct="1"/>
              <a:t>2</a:t>
            </a:fld>
            <a:endParaRPr lang="en-US" altLang="nb-NO" sz="1200">
              <a:latin typeface="Arial" charset="0"/>
            </a:endParaRPr>
          </a:p>
        </p:txBody>
      </p:sp>
      <p:sp>
        <p:nvSpPr>
          <p:cNvPr id="38915" name="Rectangle 2"/>
          <p:cNvSpPr>
            <a:spLocks noGrp="1" noRot="1" noChangeAspect="1" noChangeArrowheads="1" noTextEdit="1"/>
          </p:cNvSpPr>
          <p:nvPr>
            <p:ph type="sldImg"/>
          </p:nvPr>
        </p:nvSpPr>
        <p:spPr>
          <a:xfrm>
            <a:off x="941388" y="631825"/>
            <a:ext cx="4926012" cy="3722688"/>
          </a:xfrm>
          <a:ln/>
        </p:spPr>
      </p:sp>
      <p:sp>
        <p:nvSpPr>
          <p:cNvPr id="38916" name="Rectangle 3"/>
          <p:cNvSpPr>
            <a:spLocks noGrp="1" noChangeArrowheads="1"/>
          </p:cNvSpPr>
          <p:nvPr>
            <p:ph type="body" idx="1"/>
          </p:nvPr>
        </p:nvSpPr>
        <p:spPr>
          <a:xfrm>
            <a:off x="920521" y="4697921"/>
            <a:ext cx="4991256" cy="44721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dirty="0"/>
          </a:p>
        </p:txBody>
      </p:sp>
    </p:spTree>
    <p:extLst>
      <p:ext uri="{BB962C8B-B14F-4D97-AF65-F5344CB8AC3E}">
        <p14:creationId xmlns:p14="http://schemas.microsoft.com/office/powerpoint/2010/main" val="3477432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21</a:t>
            </a:fld>
            <a:endParaRPr lang="nb-NO"/>
          </a:p>
        </p:txBody>
      </p:sp>
    </p:spTree>
    <p:extLst>
      <p:ext uri="{BB962C8B-B14F-4D97-AF65-F5344CB8AC3E}">
        <p14:creationId xmlns:p14="http://schemas.microsoft.com/office/powerpoint/2010/main" val="103148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D912AFA2-1A2E-45E1-89EB-CE2CDCB0CD71}" type="slidenum">
              <a:rPr lang="en-US" altLang="nb-NO" sz="1200">
                <a:latin typeface="Arial" charset="0"/>
              </a:rPr>
              <a:pPr eaLnBrk="1" hangingPunct="1"/>
              <a:t>22</a:t>
            </a:fld>
            <a:endParaRPr lang="en-US" altLang="nb-NO" sz="1200">
              <a:latin typeface="Arial" charset="0"/>
            </a:endParaRPr>
          </a:p>
        </p:txBody>
      </p:sp>
    </p:spTree>
    <p:extLst>
      <p:ext uri="{BB962C8B-B14F-4D97-AF65-F5344CB8AC3E}">
        <p14:creationId xmlns:p14="http://schemas.microsoft.com/office/powerpoint/2010/main" val="1830750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B8D6A617-0392-496B-A5FC-33677F8782AF}" type="slidenum">
              <a:rPr lang="en-US" altLang="nb-NO" sz="1200">
                <a:latin typeface="Arial" charset="0"/>
              </a:rPr>
              <a:pPr eaLnBrk="1" hangingPunct="1"/>
              <a:t>23</a:t>
            </a:fld>
            <a:endParaRPr lang="en-US" altLang="nb-NO" sz="1200">
              <a:latin typeface="Arial" charset="0"/>
            </a:endParaRPr>
          </a:p>
        </p:txBody>
      </p:sp>
      <p:sp>
        <p:nvSpPr>
          <p:cNvPr id="48131"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a:spcBef>
                <a:spcPct val="50000"/>
              </a:spcBef>
              <a:buFontTx/>
              <a:buChar char="•"/>
            </a:pPr>
            <a:r>
              <a:rPr lang="nb-NO" altLang="nb-NO" sz="2200" b="1" dirty="0" err="1">
                <a:cs typeface="Calibri"/>
              </a:rPr>
              <a:t>Candidate</a:t>
            </a:r>
            <a:r>
              <a:rPr lang="nb-NO" altLang="nb-NO" sz="2200" b="1" dirty="0">
                <a:cs typeface="Calibri"/>
              </a:rPr>
              <a:t> </a:t>
            </a:r>
            <a:r>
              <a:rPr lang="nb-NO" altLang="nb-NO" sz="2200" b="1" dirty="0" err="1">
                <a:cs typeface="Calibri"/>
              </a:rPr>
              <a:t>number</a:t>
            </a:r>
            <a:r>
              <a:rPr lang="nb-NO" altLang="nb-NO" sz="2200" b="1" dirty="0">
                <a:cs typeface="Calibri"/>
              </a:rPr>
              <a:t> </a:t>
            </a:r>
            <a:r>
              <a:rPr lang="nb-NO" altLang="nb-NO" sz="2200" b="1" dirty="0" err="1"/>
              <a:t>r</a:t>
            </a:r>
            <a:r>
              <a:rPr lang="nb-NO" dirty="0" err="1"/>
              <a:t>egistered</a:t>
            </a:r>
            <a:r>
              <a:rPr lang="nb-NO" dirty="0"/>
              <a:t> </a:t>
            </a:r>
            <a:r>
              <a:rPr lang="nb-NO" dirty="0" err="1"/>
              <a:t>on</a:t>
            </a:r>
            <a:r>
              <a:rPr lang="nb-NO" dirty="0"/>
              <a:t> all </a:t>
            </a:r>
            <a:r>
              <a:rPr lang="nb-NO" dirty="0" err="1"/>
              <a:t>pages</a:t>
            </a:r>
            <a:endParaRPr lang="nb-NO" altLang="nb-NO" sz="2200" b="1" dirty="0" err="1">
              <a:cs typeface="Calibri"/>
            </a:endParaRPr>
          </a:p>
          <a:p>
            <a:pPr>
              <a:buFont typeface="Arial"/>
              <a:buChar char="•"/>
            </a:pPr>
            <a:r>
              <a:rPr lang="nb-NO" dirty="0"/>
              <a:t>   The </a:t>
            </a:r>
            <a:r>
              <a:rPr lang="nb-NO" dirty="0" err="1"/>
              <a:t>examination</a:t>
            </a:r>
            <a:r>
              <a:rPr lang="nb-NO" dirty="0"/>
              <a:t> </a:t>
            </a:r>
            <a:r>
              <a:rPr lang="nb-NO" dirty="0" err="1"/>
              <a:t>sheet</a:t>
            </a:r>
            <a:r>
              <a:rPr lang="nb-NO" dirty="0"/>
              <a:t> must </a:t>
            </a:r>
            <a:r>
              <a:rPr lang="nb-NO" dirty="0" err="1"/>
              <a:t>also</a:t>
            </a:r>
            <a:r>
              <a:rPr lang="nb-NO" dirty="0"/>
              <a:t> be marked </a:t>
            </a:r>
            <a:r>
              <a:rPr lang="nb-NO" dirty="0" err="1"/>
              <a:t>with</a:t>
            </a:r>
            <a:r>
              <a:rPr lang="nb-NO" dirty="0"/>
              <a:t>: </a:t>
            </a:r>
            <a:endParaRPr lang="nb-NO" dirty="0">
              <a:cs typeface="Calibri"/>
            </a:endParaRPr>
          </a:p>
          <a:p>
            <a:pPr>
              <a:buFont typeface="Arial"/>
              <a:buChar char="•"/>
            </a:pPr>
            <a:r>
              <a:rPr lang="nb-NO" dirty="0"/>
              <a:t> Course </a:t>
            </a:r>
            <a:r>
              <a:rPr lang="nb-NO" dirty="0" err="1"/>
              <a:t>code</a:t>
            </a:r>
            <a:r>
              <a:rPr lang="nb-NO" dirty="0"/>
              <a:t> </a:t>
            </a:r>
            <a:endParaRPr lang="nb-NO" dirty="0">
              <a:cs typeface="Calibri"/>
            </a:endParaRPr>
          </a:p>
          <a:p>
            <a:pPr>
              <a:buFont typeface="Arial"/>
              <a:buChar char="•"/>
            </a:pPr>
            <a:r>
              <a:rPr lang="nb-NO" dirty="0"/>
              <a:t>  Date</a:t>
            </a:r>
            <a:endParaRPr lang="nb-NO" dirty="0">
              <a:cs typeface="Calibri"/>
            </a:endParaRPr>
          </a:p>
          <a:p>
            <a:pPr>
              <a:buFont typeface="Arial"/>
              <a:buChar char="•"/>
            </a:pPr>
            <a:r>
              <a:rPr lang="nb-NO" dirty="0"/>
              <a:t>  All </a:t>
            </a:r>
            <a:r>
              <a:rPr lang="nb-NO" dirty="0" err="1"/>
              <a:t>pages</a:t>
            </a:r>
            <a:r>
              <a:rPr lang="nb-NO" dirty="0"/>
              <a:t> must be </a:t>
            </a:r>
            <a:r>
              <a:rPr lang="nb-NO" dirty="0" err="1"/>
              <a:t>numbered</a:t>
            </a:r>
            <a:r>
              <a:rPr lang="nb-NO" dirty="0"/>
              <a:t>, and </a:t>
            </a:r>
            <a:r>
              <a:rPr lang="nb-NO" dirty="0" err="1"/>
              <a:t>the</a:t>
            </a:r>
            <a:r>
              <a:rPr lang="nb-NO" dirty="0"/>
              <a:t> total </a:t>
            </a:r>
            <a:r>
              <a:rPr lang="nb-NO" dirty="0" err="1"/>
              <a:t>number</a:t>
            </a:r>
            <a:r>
              <a:rPr lang="nb-NO" dirty="0"/>
              <a:t> </a:t>
            </a:r>
            <a:r>
              <a:rPr lang="nb-NO" dirty="0" err="1"/>
              <a:t>of</a:t>
            </a:r>
            <a:r>
              <a:rPr lang="nb-NO" dirty="0"/>
              <a:t> </a:t>
            </a:r>
            <a:r>
              <a:rPr lang="nb-NO" dirty="0" err="1"/>
              <a:t>pages</a:t>
            </a:r>
            <a:r>
              <a:rPr lang="nb-NO" dirty="0"/>
              <a:t>  must be </a:t>
            </a:r>
            <a:r>
              <a:rPr lang="nb-NO" dirty="0" err="1"/>
              <a:t>stated</a:t>
            </a:r>
            <a:r>
              <a:rPr lang="nb-NO" dirty="0"/>
              <a:t> </a:t>
            </a:r>
            <a:r>
              <a:rPr lang="nb-NO" dirty="0" err="1"/>
              <a:t>on</a:t>
            </a:r>
            <a:r>
              <a:rPr lang="nb-NO" dirty="0"/>
              <a:t> </a:t>
            </a:r>
            <a:r>
              <a:rPr lang="nb-NO" dirty="0" err="1"/>
              <a:t>the</a:t>
            </a:r>
            <a:r>
              <a:rPr lang="nb-NO" dirty="0"/>
              <a:t> first </a:t>
            </a:r>
            <a:r>
              <a:rPr lang="nb-NO" dirty="0" err="1"/>
              <a:t>page</a:t>
            </a:r>
            <a:endParaRPr lang="nb-NO" dirty="0">
              <a:cs typeface="Calibri"/>
            </a:endParaRPr>
          </a:p>
          <a:p>
            <a:pPr>
              <a:buFont typeface="Arial"/>
              <a:buChar char="•"/>
            </a:pPr>
            <a:r>
              <a:rPr lang="nb-NO" altLang="nb-NO" sz="2200" dirty="0"/>
              <a:t>  </a:t>
            </a:r>
            <a:r>
              <a:rPr lang="nb-NO" dirty="0" err="1"/>
              <a:t>Exam</a:t>
            </a:r>
            <a:r>
              <a:rPr lang="nb-NO" dirty="0"/>
              <a:t> </a:t>
            </a:r>
            <a:r>
              <a:rPr lang="nb-NO" dirty="0" err="1"/>
              <a:t>sheet</a:t>
            </a:r>
            <a:r>
              <a:rPr lang="nb-NO" dirty="0"/>
              <a:t> </a:t>
            </a:r>
            <a:r>
              <a:rPr lang="nb-NO" dirty="0" err="1"/>
              <a:t>with</a:t>
            </a:r>
            <a:r>
              <a:rPr lang="nb-NO" dirty="0"/>
              <a:t> 2 </a:t>
            </a:r>
            <a:r>
              <a:rPr lang="nb-NO" dirty="0" err="1"/>
              <a:t>carbon</a:t>
            </a:r>
            <a:r>
              <a:rPr lang="nb-NO" dirty="0"/>
              <a:t> </a:t>
            </a:r>
            <a:r>
              <a:rPr lang="nb-NO" dirty="0" err="1"/>
              <a:t>copies</a:t>
            </a:r>
            <a:r>
              <a:rPr lang="nb-NO" dirty="0"/>
              <a:t>  - </a:t>
            </a:r>
            <a:r>
              <a:rPr lang="nb-NO" dirty="0" err="1"/>
              <a:t>blue</a:t>
            </a:r>
            <a:r>
              <a:rPr lang="nb-NO" dirty="0"/>
              <a:t>/</a:t>
            </a:r>
            <a:r>
              <a:rPr lang="nb-NO" dirty="0" err="1"/>
              <a:t>black</a:t>
            </a:r>
            <a:r>
              <a:rPr lang="nb-NO" dirty="0"/>
              <a:t> </a:t>
            </a:r>
            <a:r>
              <a:rPr lang="nb-NO" dirty="0" err="1"/>
              <a:t>ballpoint</a:t>
            </a:r>
            <a:r>
              <a:rPr lang="nb-NO" dirty="0"/>
              <a:t> pen must be used (not a felt-</a:t>
            </a:r>
            <a:r>
              <a:rPr lang="nb-NO" dirty="0" err="1"/>
              <a:t>tip</a:t>
            </a:r>
            <a:r>
              <a:rPr lang="nb-NO" dirty="0"/>
              <a:t> pen) - </a:t>
            </a:r>
            <a:r>
              <a:rPr lang="nb-NO" dirty="0" err="1"/>
              <a:t>remember</a:t>
            </a:r>
            <a:r>
              <a:rPr lang="nb-NO" dirty="0"/>
              <a:t> not to </a:t>
            </a:r>
            <a:r>
              <a:rPr lang="nb-NO" dirty="0" err="1"/>
              <a:t>put</a:t>
            </a:r>
            <a:r>
              <a:rPr lang="nb-NO" dirty="0"/>
              <a:t> </a:t>
            </a:r>
            <a:r>
              <a:rPr lang="nb-NO" dirty="0" err="1"/>
              <a:t>the</a:t>
            </a:r>
            <a:r>
              <a:rPr lang="nb-NO" dirty="0"/>
              <a:t> </a:t>
            </a:r>
            <a:r>
              <a:rPr lang="nb-NO" dirty="0" err="1"/>
              <a:t>sheets</a:t>
            </a:r>
            <a:r>
              <a:rPr lang="nb-NO" dirty="0"/>
              <a:t> </a:t>
            </a:r>
            <a:r>
              <a:rPr lang="nb-NO" dirty="0" err="1"/>
              <a:t>on</a:t>
            </a:r>
            <a:r>
              <a:rPr lang="nb-NO" dirty="0"/>
              <a:t> </a:t>
            </a:r>
            <a:r>
              <a:rPr lang="nb-NO" dirty="0" err="1"/>
              <a:t>top</a:t>
            </a:r>
            <a:r>
              <a:rPr lang="nb-NO" dirty="0"/>
              <a:t> </a:t>
            </a:r>
            <a:r>
              <a:rPr lang="nb-NO" dirty="0" err="1"/>
              <a:t>of</a:t>
            </a:r>
            <a:r>
              <a:rPr lang="nb-NO" dirty="0"/>
              <a:t> </a:t>
            </a:r>
            <a:r>
              <a:rPr lang="nb-NO" dirty="0" err="1"/>
              <a:t>each</a:t>
            </a:r>
            <a:r>
              <a:rPr lang="nb-NO" dirty="0"/>
              <a:t> </a:t>
            </a:r>
            <a:r>
              <a:rPr lang="nb-NO" dirty="0" err="1"/>
              <a:t>other</a:t>
            </a:r>
            <a:r>
              <a:rPr lang="nb-NO" dirty="0"/>
              <a:t>....! </a:t>
            </a:r>
            <a:endParaRPr lang="nb-NO" dirty="0">
              <a:cs typeface="Calibri"/>
            </a:endParaRPr>
          </a:p>
          <a:p>
            <a:pPr>
              <a:buFont typeface="Arial"/>
              <a:buChar char="•"/>
            </a:pPr>
            <a:r>
              <a:rPr lang="nb-NO" dirty="0"/>
              <a:t>  15 </a:t>
            </a:r>
            <a:r>
              <a:rPr lang="nb-NO" dirty="0" err="1"/>
              <a:t>extra</a:t>
            </a:r>
            <a:r>
              <a:rPr lang="nb-NO" dirty="0"/>
              <a:t> </a:t>
            </a:r>
            <a:r>
              <a:rPr lang="nb-NO" dirty="0" err="1"/>
              <a:t>minutes</a:t>
            </a:r>
            <a:r>
              <a:rPr lang="nb-NO" dirty="0"/>
              <a:t> to </a:t>
            </a:r>
            <a:r>
              <a:rPr lang="nb-NO" dirty="0" err="1"/>
              <a:t>prepare</a:t>
            </a:r>
            <a:r>
              <a:rPr lang="nb-NO" dirty="0"/>
              <a:t> </a:t>
            </a:r>
            <a:r>
              <a:rPr lang="nb-NO" dirty="0" err="1"/>
              <a:t>the</a:t>
            </a:r>
            <a:r>
              <a:rPr lang="nb-NO" dirty="0"/>
              <a:t> </a:t>
            </a:r>
            <a:r>
              <a:rPr lang="nb-NO" dirty="0" err="1"/>
              <a:t>papers</a:t>
            </a:r>
            <a:r>
              <a:rPr lang="nb-NO" dirty="0"/>
              <a:t> for </a:t>
            </a:r>
            <a:r>
              <a:rPr lang="nb-NO" dirty="0" err="1"/>
              <a:t>submission</a:t>
            </a:r>
            <a:r>
              <a:rPr lang="nb-NO" dirty="0"/>
              <a:t>, in </a:t>
            </a:r>
            <a:r>
              <a:rPr lang="nb-NO" dirty="0" err="1"/>
              <a:t>addition</a:t>
            </a:r>
            <a:r>
              <a:rPr lang="nb-NO" dirty="0"/>
              <a:t> to </a:t>
            </a:r>
            <a:r>
              <a:rPr lang="nb-NO" dirty="0" err="1"/>
              <a:t>the</a:t>
            </a:r>
            <a:r>
              <a:rPr lang="nb-NO" dirty="0"/>
              <a:t> </a:t>
            </a:r>
            <a:r>
              <a:rPr lang="nb-NO" dirty="0" err="1"/>
              <a:t>set</a:t>
            </a:r>
            <a:r>
              <a:rPr lang="nb-NO" dirty="0"/>
              <a:t> </a:t>
            </a:r>
            <a:r>
              <a:rPr lang="nb-NO" dirty="0" err="1"/>
              <a:t>exam</a:t>
            </a:r>
            <a:r>
              <a:rPr lang="nb-NO" dirty="0"/>
              <a:t> time. </a:t>
            </a:r>
            <a:endParaRPr lang="nb-NO" dirty="0">
              <a:cs typeface="Calibri"/>
            </a:endParaRPr>
          </a:p>
          <a:p>
            <a:pPr>
              <a:buFont typeface="Arial"/>
              <a:buChar char="•"/>
            </a:pPr>
            <a:r>
              <a:rPr lang="nb-NO" dirty="0"/>
              <a:t>  The </a:t>
            </a:r>
            <a:r>
              <a:rPr lang="nb-NO" dirty="0" err="1"/>
              <a:t>sheets</a:t>
            </a:r>
            <a:r>
              <a:rPr lang="nb-NO" dirty="0"/>
              <a:t> </a:t>
            </a:r>
            <a:r>
              <a:rPr lang="nb-NO" dirty="0" err="1"/>
              <a:t>are</a:t>
            </a:r>
            <a:r>
              <a:rPr lang="nb-NO" dirty="0"/>
              <a:t> </a:t>
            </a:r>
            <a:r>
              <a:rPr lang="nb-NO" dirty="0" err="1"/>
              <a:t>divided</a:t>
            </a:r>
            <a:r>
              <a:rPr lang="nb-NO" dirty="0"/>
              <a:t> </a:t>
            </a:r>
            <a:r>
              <a:rPr lang="nb-NO" dirty="0" err="1"/>
              <a:t>into</a:t>
            </a:r>
            <a:r>
              <a:rPr lang="nb-NO" dirty="0"/>
              <a:t> 3 </a:t>
            </a:r>
            <a:r>
              <a:rPr lang="nb-NO" dirty="0" err="1"/>
              <a:t>sets</a:t>
            </a:r>
            <a:r>
              <a:rPr lang="nb-NO" dirty="0"/>
              <a:t>, 2 </a:t>
            </a:r>
            <a:r>
              <a:rPr lang="nb-NO" dirty="0" err="1"/>
              <a:t>are</a:t>
            </a:r>
            <a:r>
              <a:rPr lang="nb-NO" dirty="0"/>
              <a:t> </a:t>
            </a:r>
            <a:r>
              <a:rPr lang="nb-NO" dirty="0" err="1"/>
              <a:t>stapled</a:t>
            </a:r>
            <a:r>
              <a:rPr lang="nb-NO" dirty="0"/>
              <a:t> </a:t>
            </a:r>
            <a:r>
              <a:rPr lang="nb-NO" dirty="0" err="1"/>
              <a:t>together</a:t>
            </a:r>
            <a:r>
              <a:rPr lang="nb-NO" dirty="0"/>
              <a:t> and </a:t>
            </a:r>
            <a:r>
              <a:rPr lang="nb-NO" dirty="0" err="1"/>
              <a:t>handed</a:t>
            </a:r>
            <a:r>
              <a:rPr lang="nb-NO" dirty="0"/>
              <a:t> in, </a:t>
            </a:r>
            <a:endParaRPr lang="nb-NO" dirty="0">
              <a:cs typeface="Calibri"/>
            </a:endParaRPr>
          </a:p>
          <a:p>
            <a:pPr>
              <a:spcBef>
                <a:spcPct val="50000"/>
              </a:spcBef>
              <a:buFont typeface="Arial"/>
              <a:buChar char="•"/>
            </a:pPr>
            <a:r>
              <a:rPr lang="nb-NO" dirty="0"/>
              <a:t>   </a:t>
            </a:r>
            <a:r>
              <a:rPr lang="nb-NO" dirty="0" err="1"/>
              <a:t>one</a:t>
            </a:r>
            <a:r>
              <a:rPr lang="nb-NO" dirty="0"/>
              <a:t> </a:t>
            </a:r>
            <a:r>
              <a:rPr lang="nb-NO" dirty="0" err="1"/>
              <a:t>set</a:t>
            </a:r>
            <a:r>
              <a:rPr lang="nb-NO" dirty="0"/>
              <a:t> is </a:t>
            </a:r>
            <a:r>
              <a:rPr lang="nb-NO" dirty="0" err="1"/>
              <a:t>retained</a:t>
            </a:r>
            <a:endParaRPr lang="nb-NO" dirty="0" err="1">
              <a:cs typeface="Calibri"/>
            </a:endParaRPr>
          </a:p>
        </p:txBody>
      </p:sp>
      <p:sp>
        <p:nvSpPr>
          <p:cNvPr id="48132"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1387192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E4227AC0-4E9C-4B4D-9C70-0124FD4E521B}" type="slidenum">
              <a:rPr lang="en-US" altLang="nb-NO" sz="1200">
                <a:latin typeface="Arial" charset="0"/>
              </a:rPr>
              <a:pPr eaLnBrk="1" hangingPunct="1"/>
              <a:t>25</a:t>
            </a:fld>
            <a:endParaRPr lang="en-US" altLang="nb-NO" sz="1200">
              <a:latin typeface="Arial" charset="0"/>
            </a:endParaRPr>
          </a:p>
        </p:txBody>
      </p:sp>
      <p:sp>
        <p:nvSpPr>
          <p:cNvPr id="52227"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a:p>
        </p:txBody>
      </p:sp>
      <p:sp>
        <p:nvSpPr>
          <p:cNvPr id="52228"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586969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1FA5F06E-2345-4AA5-9DF1-BEFD81B06AC1}" type="slidenum">
              <a:rPr lang="en-US" altLang="nb-NO" sz="1200">
                <a:latin typeface="Arial" charset="0"/>
              </a:rPr>
              <a:pPr eaLnBrk="1" hangingPunct="1"/>
              <a:t>26</a:t>
            </a:fld>
            <a:endParaRPr lang="en-US" altLang="nb-NO" sz="1200">
              <a:latin typeface="Arial" charset="0"/>
            </a:endParaRPr>
          </a:p>
        </p:txBody>
      </p:sp>
      <p:sp>
        <p:nvSpPr>
          <p:cNvPr id="39939"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dirty="0"/>
          </a:p>
        </p:txBody>
      </p:sp>
      <p:sp>
        <p:nvSpPr>
          <p:cNvPr id="39940"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3452719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Du</a:t>
            </a:r>
            <a:r>
              <a:rPr lang="nb-NO" baseline="0" dirty="0"/>
              <a:t> kan få støtte fra Lånekassen i opptil åtte år, men du kan ikke være forsinket med mer enn 60 studiepoeng. </a:t>
            </a:r>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27</a:t>
            </a:fld>
            <a:endParaRPr lang="nb-NO"/>
          </a:p>
        </p:txBody>
      </p:sp>
    </p:spTree>
    <p:extLst>
      <p:ext uri="{BB962C8B-B14F-4D97-AF65-F5344CB8AC3E}">
        <p14:creationId xmlns:p14="http://schemas.microsoft.com/office/powerpoint/2010/main" val="2295180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EB939746-A7D3-4CA8-81C4-99D276506877}" type="slidenum">
              <a:rPr lang="en-US" altLang="nb-NO" sz="1200">
                <a:latin typeface="Arial" charset="0"/>
              </a:rPr>
              <a:pPr eaLnBrk="1" hangingPunct="1"/>
              <a:t>28</a:t>
            </a:fld>
            <a:endParaRPr lang="en-US" altLang="nb-NO" sz="1200">
              <a:latin typeface="Arial" charset="0"/>
            </a:endParaRPr>
          </a:p>
        </p:txBody>
      </p:sp>
      <p:sp>
        <p:nvSpPr>
          <p:cNvPr id="53251"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sz="1400" dirty="0"/>
          </a:p>
          <a:p>
            <a:pPr defTabSz="934678"/>
            <a:endParaRPr lang="nb-NO" altLang="nb-NO" dirty="0"/>
          </a:p>
        </p:txBody>
      </p:sp>
      <p:sp>
        <p:nvSpPr>
          <p:cNvPr id="53252"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578386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EB939746-A7D3-4CA8-81C4-99D276506877}" type="slidenum">
              <a:rPr lang="en-US" altLang="nb-NO" sz="1200">
                <a:latin typeface="Arial" charset="0"/>
              </a:rPr>
              <a:pPr eaLnBrk="1" hangingPunct="1"/>
              <a:t>29</a:t>
            </a:fld>
            <a:endParaRPr lang="en-US" altLang="nb-NO" sz="1200">
              <a:latin typeface="Arial" charset="0"/>
            </a:endParaRPr>
          </a:p>
        </p:txBody>
      </p:sp>
      <p:sp>
        <p:nvSpPr>
          <p:cNvPr id="53251"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sz="1400" dirty="0"/>
          </a:p>
          <a:p>
            <a:pPr defTabSz="934678"/>
            <a:endParaRPr lang="nb-NO" altLang="nb-NO" dirty="0"/>
          </a:p>
        </p:txBody>
      </p:sp>
      <p:sp>
        <p:nvSpPr>
          <p:cNvPr id="53252"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1623745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7F476696-3BD5-4FB3-9D55-1414396A24D1}" type="slidenum">
              <a:rPr lang="en-US" altLang="nb-NO" sz="1200">
                <a:latin typeface="Arial" charset="0"/>
              </a:rPr>
              <a:pPr eaLnBrk="1" hangingPunct="1"/>
              <a:t>30</a:t>
            </a:fld>
            <a:endParaRPr lang="en-US" altLang="nb-NO" sz="1200">
              <a:latin typeface="Arial" charset="0"/>
            </a:endParaRPr>
          </a:p>
        </p:txBody>
      </p:sp>
      <p:sp>
        <p:nvSpPr>
          <p:cNvPr id="54275"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dirty="0"/>
          </a:p>
        </p:txBody>
      </p:sp>
      <p:sp>
        <p:nvSpPr>
          <p:cNvPr id="54276"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673668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dirty="0"/>
              <a:t>Participation tab&gt; to choose the participant role</a:t>
            </a:r>
          </a:p>
          <a:p>
            <a:pPr marL="342900" indent="-342900">
              <a:buAutoNum type="arabicPeriod"/>
            </a:pPr>
            <a:r>
              <a:rPr lang="en-GB" dirty="0"/>
              <a:t>Green: flows open for participation</a:t>
            </a:r>
          </a:p>
          <a:p>
            <a:pPr marL="342900" indent="-342900">
              <a:buAutoNum type="arabicPeriod"/>
            </a:pPr>
            <a:r>
              <a:rPr lang="en-GB" dirty="0"/>
              <a:t>Find old archived flows</a:t>
            </a:r>
          </a:p>
          <a:p>
            <a:pPr marL="342900" indent="-342900">
              <a:buAutoNum type="arabicPeriod"/>
            </a:pPr>
            <a:r>
              <a:rPr lang="en-GB" dirty="0"/>
              <a:t>Practice in demo flows</a:t>
            </a:r>
            <a:endParaRPr lang="nb-NO" dirty="0"/>
          </a:p>
        </p:txBody>
      </p:sp>
      <p:sp>
        <p:nvSpPr>
          <p:cNvPr id="4" name="Slide Number Placeholder 3"/>
          <p:cNvSpPr>
            <a:spLocks noGrp="1"/>
          </p:cNvSpPr>
          <p:nvPr>
            <p:ph type="sldNum" sz="quarter" idx="5"/>
          </p:nvPr>
        </p:nvSpPr>
        <p:spPr/>
        <p:txBody>
          <a:bodyPr/>
          <a:lstStyle/>
          <a:p>
            <a:fld id="{D3E10AA6-FB05-4A99-A181-D1EF3D6981B4}" type="slidenum">
              <a:rPr lang="nb-NO" smtClean="0"/>
              <a:pPr/>
              <a:t>36</a:t>
            </a:fld>
            <a:endParaRPr lang="nb-NO"/>
          </a:p>
        </p:txBody>
      </p:sp>
    </p:spTree>
    <p:extLst>
      <p:ext uri="{BB962C8B-B14F-4D97-AF65-F5344CB8AC3E}">
        <p14:creationId xmlns:p14="http://schemas.microsoft.com/office/powerpoint/2010/main" val="423601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3</a:t>
            </a:fld>
            <a:endParaRPr lang="nb-NO"/>
          </a:p>
        </p:txBody>
      </p:sp>
    </p:spTree>
    <p:extLst>
      <p:ext uri="{BB962C8B-B14F-4D97-AF65-F5344CB8AC3E}">
        <p14:creationId xmlns:p14="http://schemas.microsoft.com/office/powerpoint/2010/main" val="82085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4</a:t>
            </a:fld>
            <a:endParaRPr lang="nb-NO"/>
          </a:p>
        </p:txBody>
      </p:sp>
    </p:spTree>
    <p:extLst>
      <p:ext uri="{BB962C8B-B14F-4D97-AF65-F5344CB8AC3E}">
        <p14:creationId xmlns:p14="http://schemas.microsoft.com/office/powerpoint/2010/main" val="325964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5</a:t>
            </a:fld>
            <a:endParaRPr lang="nb-NO"/>
          </a:p>
        </p:txBody>
      </p:sp>
    </p:spTree>
    <p:extLst>
      <p:ext uri="{BB962C8B-B14F-4D97-AF65-F5344CB8AC3E}">
        <p14:creationId xmlns:p14="http://schemas.microsoft.com/office/powerpoint/2010/main" val="175780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0"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6</a:t>
            </a:fld>
            <a:endParaRPr lang="nb-NO"/>
          </a:p>
        </p:txBody>
      </p:sp>
    </p:spTree>
    <p:extLst>
      <p:ext uri="{BB962C8B-B14F-4D97-AF65-F5344CB8AC3E}">
        <p14:creationId xmlns:p14="http://schemas.microsoft.com/office/powerpoint/2010/main" val="160657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7</a:t>
            </a:fld>
            <a:endParaRPr lang="nb-NO"/>
          </a:p>
        </p:txBody>
      </p:sp>
    </p:spTree>
    <p:extLst>
      <p:ext uri="{BB962C8B-B14F-4D97-AF65-F5344CB8AC3E}">
        <p14:creationId xmlns:p14="http://schemas.microsoft.com/office/powerpoint/2010/main" val="171227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8</a:t>
            </a:fld>
            <a:endParaRPr lang="nb-NO"/>
          </a:p>
        </p:txBody>
      </p:sp>
    </p:spTree>
    <p:extLst>
      <p:ext uri="{BB962C8B-B14F-4D97-AF65-F5344CB8AC3E}">
        <p14:creationId xmlns:p14="http://schemas.microsoft.com/office/powerpoint/2010/main" val="207861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3E10AA6-FB05-4A99-A181-D1EF3D6981B4}" type="slidenum">
              <a:rPr lang="nb-NO" smtClean="0"/>
              <a:pPr/>
              <a:t>9</a:t>
            </a:fld>
            <a:endParaRPr lang="nb-NO"/>
          </a:p>
        </p:txBody>
      </p:sp>
    </p:spTree>
    <p:extLst>
      <p:ext uri="{BB962C8B-B14F-4D97-AF65-F5344CB8AC3E}">
        <p14:creationId xmlns:p14="http://schemas.microsoft.com/office/powerpoint/2010/main" val="2286474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5" name="Tittel 1"/>
          <p:cNvSpPr>
            <a:spLocks noGrp="1"/>
          </p:cNvSpPr>
          <p:nvPr>
            <p:ph type="ctrTitle"/>
          </p:nvPr>
        </p:nvSpPr>
        <p:spPr>
          <a:xfrm>
            <a:off x="1116162" y="1504950"/>
            <a:ext cx="7151538" cy="3176372"/>
          </a:xfrm>
        </p:spPr>
        <p:txBody>
          <a:bodyPr anchor="b">
            <a:noAutofit/>
          </a:bodyPr>
          <a:lstStyle>
            <a:lvl1pPr>
              <a:defRPr sz="4000" b="0" cap="all" baseline="0">
                <a:solidFill>
                  <a:srgbClr val="003A54"/>
                </a:solidFill>
              </a:defRPr>
            </a:lvl1pPr>
          </a:lstStyle>
          <a:p>
            <a:r>
              <a:rPr lang="en-US"/>
              <a:t>Click to edit Master title style</a:t>
            </a:r>
            <a:endParaRPr lang="nb-NO" dirty="0"/>
          </a:p>
        </p:txBody>
      </p:sp>
      <p:sp>
        <p:nvSpPr>
          <p:cNvPr id="6" name="Plassholder for tekst 8"/>
          <p:cNvSpPr>
            <a:spLocks noGrp="1"/>
          </p:cNvSpPr>
          <p:nvPr>
            <p:ph type="body" sz="quarter" idx="10"/>
          </p:nvPr>
        </p:nvSpPr>
        <p:spPr>
          <a:xfrm>
            <a:off x="1116011" y="4678635"/>
            <a:ext cx="7153200" cy="914400"/>
          </a:xfrm>
        </p:spPr>
        <p:txBody>
          <a:bodyPr>
            <a:normAutofit/>
          </a:bodyPr>
          <a:lstStyle>
            <a:lvl1pPr marL="0" indent="0">
              <a:buNone/>
              <a:defRPr sz="2000" cap="all" normalizeH="0" baseline="0">
                <a:solidFill>
                  <a:srgbClr val="A89449"/>
                </a:solidFill>
              </a:defRPr>
            </a:lvl1pPr>
          </a:lstStyle>
          <a:p>
            <a:pPr lvl="0"/>
            <a:r>
              <a:rPr lang="en-US"/>
              <a:t>Click to edit Master text styles</a:t>
            </a:r>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1463" y="738092"/>
            <a:ext cx="780290" cy="1515736"/>
          </a:xfrm>
          <a:prstGeom prst="rect">
            <a:avLst/>
          </a:prstGeom>
        </p:spPr>
      </p:pic>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2731" y="6372975"/>
            <a:ext cx="3319022" cy="504000"/>
          </a:xfrm>
          <a:prstGeom prst="rect">
            <a:avLst/>
          </a:prstGeom>
        </p:spPr>
      </p:pic>
    </p:spTree>
    <p:extLst>
      <p:ext uri="{BB962C8B-B14F-4D97-AF65-F5344CB8AC3E}">
        <p14:creationId xmlns:p14="http://schemas.microsoft.com/office/powerpoint/2010/main" val="10152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681226C8-BFCB-49AD-9F00-E1D12EBE5D7C}" type="datetime1">
              <a:rPr lang="nb-NO" smtClean="0"/>
              <a:pPr/>
              <a:t>21.10.2022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p:nvPr>
        </p:nvSpPr>
        <p:spPr>
          <a:xfrm>
            <a:off x="799300" y="1893837"/>
            <a:ext cx="8778162" cy="4237730"/>
          </a:xfrm>
          <a:blipFill>
            <a:blip r:embed="rId2"/>
            <a:stretch>
              <a:fillRect/>
            </a:stretch>
          </a:blipFill>
        </p:spPr>
        <p:txBody>
          <a:bodyPr tIns="1080000"/>
          <a:lstStyle>
            <a:lvl1pPr marL="0" indent="0" algn="ctr">
              <a:buNone/>
              <a:defRPr baseline="0"/>
            </a:lvl1pPr>
          </a:lstStyle>
          <a:p>
            <a:r>
              <a:rPr lang="en-US"/>
              <a:t>Click icon to add picture</a:t>
            </a:r>
            <a:endParaRPr lang="nb-NO" dirty="0"/>
          </a:p>
        </p:txBody>
      </p:sp>
    </p:spTree>
    <p:extLst>
      <p:ext uri="{BB962C8B-B14F-4D97-AF65-F5344CB8AC3E}">
        <p14:creationId xmlns:p14="http://schemas.microsoft.com/office/powerpoint/2010/main" val="3165234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AA56986B-4220-431B-84E6-0C2F18C57B5A}" type="datetime1">
              <a:rPr lang="nb-NO" smtClean="0"/>
              <a:pPr/>
              <a:t>21.10.2022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176282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95E0E81-0328-4994-A0BC-98E8B66B03DF}" type="datetime1">
              <a:rPr lang="nb-NO" smtClean="0"/>
              <a:pPr/>
              <a:t>21.10.2022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326557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9161" y="6410945"/>
            <a:ext cx="4069088" cy="1170434"/>
          </a:xfrm>
          <a:prstGeom prst="rect">
            <a:avLst/>
          </a:prstGeom>
        </p:spPr>
      </p:pic>
      <p:pic>
        <p:nvPicPr>
          <p:cNvPr id="4" name="Bild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00" y="673200"/>
            <a:ext cx="780290" cy="1557531"/>
          </a:xfrm>
          <a:prstGeom prst="rect">
            <a:avLst/>
          </a:prstGeom>
        </p:spPr>
      </p:pic>
      <p:sp>
        <p:nvSpPr>
          <p:cNvPr id="5" name="Tittel 1"/>
          <p:cNvSpPr>
            <a:spLocks noGrp="1"/>
          </p:cNvSpPr>
          <p:nvPr>
            <p:ph type="ctrTitle" hasCustomPrompt="1"/>
          </p:nvPr>
        </p:nvSpPr>
        <p:spPr>
          <a:xfrm>
            <a:off x="1116162" y="1504950"/>
            <a:ext cx="7151538" cy="3176372"/>
          </a:xfrm>
        </p:spPr>
        <p:txBody>
          <a:bodyPr anchor="b">
            <a:noAutofit/>
          </a:bodyPr>
          <a:lstStyle>
            <a:lvl1pPr>
              <a:defRPr sz="4000" b="0" cap="all" baseline="0">
                <a:solidFill>
                  <a:srgbClr val="003A54"/>
                </a:solidFill>
              </a:defRPr>
            </a:lvl1pPr>
          </a:lstStyle>
          <a:p>
            <a:r>
              <a:rPr lang="nb-NO" dirty="0"/>
              <a:t>Tittel</a:t>
            </a:r>
          </a:p>
        </p:txBody>
      </p:sp>
      <p:sp>
        <p:nvSpPr>
          <p:cNvPr id="6" name="Plassholder for tekst 8"/>
          <p:cNvSpPr>
            <a:spLocks noGrp="1"/>
          </p:cNvSpPr>
          <p:nvPr>
            <p:ph type="body" sz="quarter" idx="10" hasCustomPrompt="1"/>
          </p:nvPr>
        </p:nvSpPr>
        <p:spPr>
          <a:xfrm>
            <a:off x="1116011" y="4678635"/>
            <a:ext cx="7153200" cy="914400"/>
          </a:xfrm>
        </p:spPr>
        <p:txBody>
          <a:bodyPr>
            <a:normAutofit/>
          </a:bodyPr>
          <a:lstStyle>
            <a:lvl1pPr marL="0" indent="0">
              <a:buNone/>
              <a:defRPr sz="2000" cap="none" normalizeH="0" baseline="0">
                <a:solidFill>
                  <a:srgbClr val="A89449"/>
                </a:solidFill>
              </a:defRPr>
            </a:lvl1pPr>
          </a:lstStyle>
          <a:p>
            <a:pPr lvl="0"/>
            <a:r>
              <a:rPr lang="nb-NO" dirty="0"/>
              <a:t>Undertittel</a:t>
            </a:r>
          </a:p>
        </p:txBody>
      </p:sp>
    </p:spTree>
    <p:extLst>
      <p:ext uri="{BB962C8B-B14F-4D97-AF65-F5344CB8AC3E}">
        <p14:creationId xmlns:p14="http://schemas.microsoft.com/office/powerpoint/2010/main" val="101521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dato 3"/>
          <p:cNvSpPr>
            <a:spLocks noGrp="1"/>
          </p:cNvSpPr>
          <p:nvPr>
            <p:ph type="dt" sz="half" idx="10"/>
          </p:nvPr>
        </p:nvSpPr>
        <p:spPr/>
        <p:txBody>
          <a:bodyPr/>
          <a:lstStyle/>
          <a:p>
            <a:fld id="{28B7A478-B3EF-43DE-BEA5-558FE1F3DBB9}" type="datetime1">
              <a:rPr lang="nb-NO" smtClean="0"/>
              <a:t>21.10.2022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59578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sp>
        <p:nvSpPr>
          <p:cNvPr id="10" name="Plassholder for bilde 7"/>
          <p:cNvSpPr>
            <a:spLocks noGrp="1"/>
          </p:cNvSpPr>
          <p:nvPr>
            <p:ph type="pic" sz="quarter" idx="14" hasCustomPrompt="1"/>
          </p:nvPr>
        </p:nvSpPr>
        <p:spPr>
          <a:xfrm>
            <a:off x="806400" y="2509200"/>
            <a:ext cx="4186800" cy="4244400"/>
          </a:xfrm>
          <a:blipFill dpi="0" rotWithShape="1">
            <a:blip r:embed="rId2"/>
            <a:srcRect/>
            <a:tile tx="0" ty="0" sx="100000" sy="100000" flip="none" algn="tl"/>
          </a:blipFill>
        </p:spPr>
        <p:txBody>
          <a:bodyPr tIns="1530000"/>
          <a:lstStyle>
            <a:lvl1pPr marL="0" indent="0" algn="ctr">
              <a:buNone/>
              <a:defRPr baseline="0">
                <a:solidFill>
                  <a:schemeClr val="bg1"/>
                </a:solidFill>
              </a:defRPr>
            </a:lvl1pPr>
          </a:lstStyle>
          <a:p>
            <a:r>
              <a:rPr lang="nb-NO" dirty="0"/>
              <a:t>Sett inn bilde</a:t>
            </a:r>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00" y="666000"/>
            <a:ext cx="712800" cy="1422815"/>
          </a:xfrm>
          <a:prstGeom prst="rect">
            <a:avLst/>
          </a:prstGeom>
        </p:spPr>
      </p:pic>
      <p:sp>
        <p:nvSpPr>
          <p:cNvPr id="14" name="Rektangel 13"/>
          <p:cNvSpPr/>
          <p:nvPr userDrawn="1"/>
        </p:nvSpPr>
        <p:spPr>
          <a:xfrm>
            <a:off x="5065200" y="2509200"/>
            <a:ext cx="4197600" cy="4244400"/>
          </a:xfrm>
          <a:prstGeom prst="rect">
            <a:avLst/>
          </a:prstGeom>
          <a:solidFill>
            <a:srgbClr val="2F7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chemeClr val="bg1"/>
                </a:solidFill>
              </a:defRPr>
            </a:lvl1pPr>
          </a:lstStyle>
          <a:p>
            <a:r>
              <a:rPr lang="en-US"/>
              <a:t>Click to edit Master title style</a:t>
            </a:r>
            <a:endParaRPr lang="nb-NO" dirty="0"/>
          </a:p>
        </p:txBody>
      </p:sp>
    </p:spTree>
    <p:extLst>
      <p:ext uri="{BB962C8B-B14F-4D97-AF65-F5344CB8AC3E}">
        <p14:creationId xmlns:p14="http://schemas.microsoft.com/office/powerpoint/2010/main" val="936229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00" y="666000"/>
            <a:ext cx="712800" cy="1422815"/>
          </a:xfrm>
          <a:prstGeom prst="rect">
            <a:avLst/>
          </a:prstGeom>
        </p:spPr>
      </p:pic>
      <p:sp>
        <p:nvSpPr>
          <p:cNvPr id="14" name="Rektangel 13"/>
          <p:cNvSpPr/>
          <p:nvPr userDrawn="1"/>
        </p:nvSpPr>
        <p:spPr>
          <a:xfrm>
            <a:off x="5065200" y="2509200"/>
            <a:ext cx="4197600" cy="4244400"/>
          </a:xfrm>
          <a:prstGeom prst="rect">
            <a:avLst/>
          </a:prstGeom>
          <a:solidFill>
            <a:srgbClr val="BCB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rgbClr val="003A54"/>
                </a:solidFill>
              </a:defRPr>
            </a:lvl1pPr>
          </a:lstStyle>
          <a:p>
            <a:r>
              <a:rPr lang="en-US"/>
              <a:t>Click to edit Master title style</a:t>
            </a:r>
            <a:endParaRPr lang="nb-NO" dirty="0"/>
          </a:p>
        </p:txBody>
      </p:sp>
      <p:sp>
        <p:nvSpPr>
          <p:cNvPr id="9" name="Plassholder for bilde 7"/>
          <p:cNvSpPr>
            <a:spLocks noGrp="1"/>
          </p:cNvSpPr>
          <p:nvPr>
            <p:ph type="pic" sz="quarter" idx="14" hasCustomPrompt="1"/>
          </p:nvPr>
        </p:nvSpPr>
        <p:spPr>
          <a:xfrm>
            <a:off x="806400" y="2509200"/>
            <a:ext cx="4186800" cy="4244400"/>
          </a:xfrm>
          <a:blipFill dpi="0" rotWithShape="1">
            <a:blip r:embed="rId3"/>
            <a:srcRect/>
            <a:tile tx="0" ty="0" sx="100000" sy="100000" flip="none" algn="tl"/>
          </a:blipFill>
        </p:spPr>
        <p:txBody>
          <a:bodyPr tIns="1530000"/>
          <a:lstStyle>
            <a:lvl1pPr marL="0" indent="0" algn="ctr">
              <a:buNone/>
              <a:defRPr baseline="0">
                <a:solidFill>
                  <a:schemeClr val="bg1"/>
                </a:solidFill>
              </a:defRPr>
            </a:lvl1pPr>
          </a:lstStyle>
          <a:p>
            <a:r>
              <a:rPr lang="nb-NO" dirty="0"/>
              <a:t>Sett inn bilde</a:t>
            </a:r>
          </a:p>
        </p:txBody>
      </p:sp>
    </p:spTree>
    <p:extLst>
      <p:ext uri="{BB962C8B-B14F-4D97-AF65-F5344CB8AC3E}">
        <p14:creationId xmlns:p14="http://schemas.microsoft.com/office/powerpoint/2010/main" val="2075874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90656" y="4858812"/>
            <a:ext cx="8622000" cy="1501751"/>
          </a:xfrm>
        </p:spPr>
        <p:txBody>
          <a:bodyPr anchor="t"/>
          <a:lstStyle>
            <a:lvl1pPr algn="l">
              <a:defRPr sz="4400" b="1" cap="all"/>
            </a:lvl1pPr>
          </a:lstStyle>
          <a:p>
            <a:r>
              <a:rPr lang="en-US"/>
              <a:t>Click to edit Master title style</a:t>
            </a:r>
            <a:endParaRPr lang="nb-NO" dirty="0"/>
          </a:p>
        </p:txBody>
      </p:sp>
      <p:sp>
        <p:nvSpPr>
          <p:cNvPr id="3" name="Plassholder for tekst 2"/>
          <p:cNvSpPr>
            <a:spLocks noGrp="1"/>
          </p:cNvSpPr>
          <p:nvPr>
            <p:ph type="body" idx="1"/>
          </p:nvPr>
        </p:nvSpPr>
        <p:spPr>
          <a:xfrm>
            <a:off x="790657" y="3204786"/>
            <a:ext cx="8622000" cy="1654026"/>
          </a:xfrm>
        </p:spPr>
        <p:txBody>
          <a:bodyPr anchor="b"/>
          <a:lstStyle>
            <a:lvl1pPr marL="0" indent="0">
              <a:buNone/>
              <a:defRPr sz="2200">
                <a:solidFill>
                  <a:schemeClr val="tx1">
                    <a:tint val="75000"/>
                  </a:schemeClr>
                </a:solidFill>
              </a:defRPr>
            </a:lvl1pPr>
            <a:lvl2pPr marL="502006" indent="0">
              <a:buNone/>
              <a:defRPr sz="2000">
                <a:solidFill>
                  <a:schemeClr val="tx1">
                    <a:tint val="75000"/>
                  </a:schemeClr>
                </a:solidFill>
              </a:defRPr>
            </a:lvl2pPr>
            <a:lvl3pPr marL="1004011" indent="0">
              <a:buNone/>
              <a:defRPr sz="1800">
                <a:solidFill>
                  <a:schemeClr val="tx1">
                    <a:tint val="75000"/>
                  </a:schemeClr>
                </a:solidFill>
              </a:defRPr>
            </a:lvl3pPr>
            <a:lvl4pPr marL="1506017" indent="0">
              <a:buNone/>
              <a:defRPr sz="1500">
                <a:solidFill>
                  <a:schemeClr val="tx1">
                    <a:tint val="75000"/>
                  </a:schemeClr>
                </a:solidFill>
              </a:defRPr>
            </a:lvl4pPr>
            <a:lvl5pPr marL="2008022" indent="0">
              <a:buNone/>
              <a:defRPr sz="1500">
                <a:solidFill>
                  <a:schemeClr val="tx1">
                    <a:tint val="75000"/>
                  </a:schemeClr>
                </a:solidFill>
              </a:defRPr>
            </a:lvl5pPr>
            <a:lvl6pPr marL="2510028" indent="0">
              <a:buNone/>
              <a:defRPr sz="1500">
                <a:solidFill>
                  <a:schemeClr val="tx1">
                    <a:tint val="75000"/>
                  </a:schemeClr>
                </a:solidFill>
              </a:defRPr>
            </a:lvl6pPr>
            <a:lvl7pPr marL="3012034" indent="0">
              <a:buNone/>
              <a:defRPr sz="1500">
                <a:solidFill>
                  <a:schemeClr val="tx1">
                    <a:tint val="75000"/>
                  </a:schemeClr>
                </a:solidFill>
              </a:defRPr>
            </a:lvl7pPr>
            <a:lvl8pPr marL="3514039" indent="0">
              <a:buNone/>
              <a:defRPr sz="1500">
                <a:solidFill>
                  <a:schemeClr val="tx1">
                    <a:tint val="75000"/>
                  </a:schemeClr>
                </a:solidFill>
              </a:defRPr>
            </a:lvl8pPr>
            <a:lvl9pPr marL="4016045" indent="0">
              <a:buNone/>
              <a:defRPr sz="1500">
                <a:solidFill>
                  <a:schemeClr val="tx1">
                    <a:tint val="75000"/>
                  </a:schemeClr>
                </a:solidFill>
              </a:defRPr>
            </a:lvl9pPr>
          </a:lstStyle>
          <a:p>
            <a:pPr lvl="0"/>
            <a:r>
              <a:rPr lang="en-US"/>
              <a:t>Click to edit Master text styles</a:t>
            </a:r>
          </a:p>
        </p:txBody>
      </p:sp>
      <p:sp>
        <p:nvSpPr>
          <p:cNvPr id="4" name="Plassholder for dato 3"/>
          <p:cNvSpPr>
            <a:spLocks noGrp="1"/>
          </p:cNvSpPr>
          <p:nvPr>
            <p:ph type="dt" sz="half" idx="10"/>
          </p:nvPr>
        </p:nvSpPr>
        <p:spPr/>
        <p:txBody>
          <a:bodyPr/>
          <a:lstStyle/>
          <a:p>
            <a:fld id="{055E5CC4-7B54-4DF1-8B6F-6C57FF716578}" type="datetime1">
              <a:rPr lang="nb-NO" smtClean="0"/>
              <a:t>21.10.2022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660654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5" name="Plassholder for dato 4"/>
          <p:cNvSpPr>
            <a:spLocks noGrp="1"/>
          </p:cNvSpPr>
          <p:nvPr>
            <p:ph type="dt" sz="half" idx="10"/>
          </p:nvPr>
        </p:nvSpPr>
        <p:spPr/>
        <p:txBody>
          <a:bodyPr/>
          <a:lstStyle/>
          <a:p>
            <a:fld id="{1CAE749A-BD22-4D26-ACE4-A00D4C3D40A4}" type="datetime1">
              <a:rPr lang="nb-NO" smtClean="0"/>
              <a:t>21.10.2022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innhold 2"/>
          <p:cNvSpPr>
            <a:spLocks noGrp="1"/>
          </p:cNvSpPr>
          <p:nvPr>
            <p:ph idx="1"/>
          </p:nvPr>
        </p:nvSpPr>
        <p:spPr>
          <a:xfrm>
            <a:off x="799199" y="1720800"/>
            <a:ext cx="4284000" cy="536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innhold 2"/>
          <p:cNvSpPr>
            <a:spLocks noGrp="1"/>
          </p:cNvSpPr>
          <p:nvPr>
            <p:ph idx="13"/>
          </p:nvPr>
        </p:nvSpPr>
        <p:spPr>
          <a:xfrm>
            <a:off x="5220000" y="1720800"/>
            <a:ext cx="4190400" cy="536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86600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5" name="Plassholder for dato 4"/>
          <p:cNvSpPr>
            <a:spLocks noGrp="1"/>
          </p:cNvSpPr>
          <p:nvPr>
            <p:ph type="dt" sz="half" idx="10"/>
          </p:nvPr>
        </p:nvSpPr>
        <p:spPr/>
        <p:txBody>
          <a:bodyPr/>
          <a:lstStyle/>
          <a:p>
            <a:fld id="{2B4F47F7-4959-4975-A38C-F3ABC03201FB}" type="datetime1">
              <a:rPr lang="nb-NO" smtClean="0"/>
              <a:t>21.10.2022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
          </p:nvPr>
        </p:nvSpPr>
        <p:spPr>
          <a:xfrm>
            <a:off x="799199" y="1720800"/>
            <a:ext cx="4237200" cy="4237200"/>
          </a:xfrm>
          <a:solidFill>
            <a:schemeClr val="accent5"/>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3" name="Plassholder for innhold 2"/>
          <p:cNvSpPr>
            <a:spLocks noGrp="1"/>
          </p:cNvSpPr>
          <p:nvPr>
            <p:ph idx="13"/>
          </p:nvPr>
        </p:nvSpPr>
        <p:spPr>
          <a:xfrm>
            <a:off x="5159882" y="1720800"/>
            <a:ext cx="4237200" cy="4237200"/>
          </a:xfrm>
          <a:solidFill>
            <a:srgbClr val="BCBDC0"/>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93622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 #2">
    <p:spTree>
      <p:nvGrpSpPr>
        <p:cNvPr id="1" name=""/>
        <p:cNvGrpSpPr/>
        <p:nvPr/>
      </p:nvGrpSpPr>
      <p:grpSpPr>
        <a:xfrm>
          <a:off x="0" y="0"/>
          <a:ext cx="0" cy="0"/>
          <a:chOff x="0" y="0"/>
          <a:chExt cx="0" cy="0"/>
        </a:xfrm>
      </p:grpSpPr>
      <p:sp>
        <p:nvSpPr>
          <p:cNvPr id="10" name="Plassholder for bilde 7"/>
          <p:cNvSpPr>
            <a:spLocks noGrp="1"/>
          </p:cNvSpPr>
          <p:nvPr>
            <p:ph type="pic" sz="quarter" idx="14"/>
          </p:nvPr>
        </p:nvSpPr>
        <p:spPr>
          <a:xfrm>
            <a:off x="806400" y="2509200"/>
            <a:ext cx="4116452" cy="4244400"/>
          </a:xfrm>
          <a:blipFill dpi="0" rotWithShape="1">
            <a:blip r:embed="rId2"/>
            <a:srcRect/>
            <a:stretch>
              <a:fillRect/>
            </a:stretch>
          </a:blipFill>
        </p:spPr>
        <p:txBody>
          <a:bodyPr tIns="1080000"/>
          <a:lstStyle>
            <a:lvl1pPr marL="0" indent="0" algn="ctr">
              <a:buNone/>
              <a:defRPr baseline="0">
                <a:solidFill>
                  <a:schemeClr val="bg1"/>
                </a:solidFill>
              </a:defRPr>
            </a:lvl1pPr>
          </a:lstStyle>
          <a:p>
            <a:r>
              <a:rPr lang="en-US"/>
              <a:t>Click icon to add picture</a:t>
            </a:r>
            <a:endParaRPr lang="nb-NO" dirty="0"/>
          </a:p>
        </p:txBody>
      </p:sp>
      <p:sp>
        <p:nvSpPr>
          <p:cNvPr id="14" name="Rektangel 13"/>
          <p:cNvSpPr/>
          <p:nvPr userDrawn="1"/>
        </p:nvSpPr>
        <p:spPr>
          <a:xfrm>
            <a:off x="5076602" y="2509200"/>
            <a:ext cx="4186198" cy="4244400"/>
          </a:xfrm>
          <a:prstGeom prst="rect">
            <a:avLst/>
          </a:prstGeom>
          <a:solidFill>
            <a:srgbClr val="003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chemeClr val="bg1"/>
                </a:solidFill>
              </a:defRPr>
            </a:lvl1pPr>
          </a:lstStyle>
          <a:p>
            <a:r>
              <a:rPr lang="en-US"/>
              <a:t>Click to edit Master title style</a:t>
            </a:r>
            <a:endParaRPr lang="nb-NO" dirty="0"/>
          </a:p>
        </p:txBody>
      </p:sp>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400" y="687600"/>
            <a:ext cx="732455" cy="1422815"/>
          </a:xfrm>
          <a:prstGeom prst="rect">
            <a:avLst/>
          </a:prstGeom>
        </p:spPr>
      </p:pic>
    </p:spTree>
    <p:extLst>
      <p:ext uri="{BB962C8B-B14F-4D97-AF65-F5344CB8AC3E}">
        <p14:creationId xmlns:p14="http://schemas.microsoft.com/office/powerpoint/2010/main" val="93622982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15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799200" y="1720800"/>
            <a:ext cx="4237200" cy="777375"/>
          </a:xfrm>
        </p:spPr>
        <p:txBody>
          <a:bodyPr anchor="b"/>
          <a:lstStyle>
            <a:lvl1pPr marL="0" indent="0">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Click to edit Master text styles</a:t>
            </a:r>
          </a:p>
        </p:txBody>
      </p:sp>
      <p:sp>
        <p:nvSpPr>
          <p:cNvPr id="5" name="Plassholder for tekst 4"/>
          <p:cNvSpPr>
            <a:spLocks noGrp="1"/>
          </p:cNvSpPr>
          <p:nvPr>
            <p:ph type="body" sz="quarter" idx="3"/>
          </p:nvPr>
        </p:nvSpPr>
        <p:spPr>
          <a:xfrm>
            <a:off x="5158800" y="1720800"/>
            <a:ext cx="4237200" cy="777375"/>
          </a:xfrm>
        </p:spPr>
        <p:txBody>
          <a:bodyPr anchor="b"/>
          <a:lstStyle>
            <a:lvl1pPr marL="0" indent="0">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Click to edit Master text styles</a:t>
            </a:r>
          </a:p>
        </p:txBody>
      </p:sp>
      <p:sp>
        <p:nvSpPr>
          <p:cNvPr id="7" name="Plassholder for dato 6"/>
          <p:cNvSpPr>
            <a:spLocks noGrp="1"/>
          </p:cNvSpPr>
          <p:nvPr>
            <p:ph type="dt" sz="half" idx="10"/>
          </p:nvPr>
        </p:nvSpPr>
        <p:spPr/>
        <p:txBody>
          <a:bodyPr/>
          <a:lstStyle/>
          <a:p>
            <a:fld id="{EA84B0A6-55C7-41F6-8383-DBFF1D939F92}" type="datetime1">
              <a:rPr lang="nb-NO" smtClean="0"/>
              <a:t>21.10.2022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3"/>
          </p:nvPr>
        </p:nvSpPr>
        <p:spPr>
          <a:xfrm>
            <a:off x="799199" y="2484487"/>
            <a:ext cx="4237200" cy="4404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3" name="Plassholder for innhold 2"/>
          <p:cNvSpPr>
            <a:spLocks noGrp="1"/>
          </p:cNvSpPr>
          <p:nvPr>
            <p:ph idx="14"/>
          </p:nvPr>
        </p:nvSpPr>
        <p:spPr>
          <a:xfrm>
            <a:off x="5158800" y="2484487"/>
            <a:ext cx="4237200" cy="4404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83200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681226C8-BFCB-49AD-9F00-E1D12EBE5D7C}" type="datetime1">
              <a:rPr lang="nb-NO" smtClean="0"/>
              <a:t>21.10.2022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hasCustomPrompt="1"/>
          </p:nvPr>
        </p:nvSpPr>
        <p:spPr>
          <a:xfrm>
            <a:off x="631156" y="1720800"/>
            <a:ext cx="8776800" cy="4363200"/>
          </a:xfrm>
          <a:solidFill>
            <a:schemeClr val="accent2"/>
          </a:solidFill>
        </p:spPr>
        <p:txBody>
          <a:bodyPr tIns="1620000"/>
          <a:lstStyle>
            <a:lvl1pPr marL="0" indent="0" algn="ctr">
              <a:buNone/>
              <a:defRPr baseline="0"/>
            </a:lvl1pPr>
          </a:lstStyle>
          <a:p>
            <a:r>
              <a:rPr lang="nb-NO" dirty="0"/>
              <a:t>Sett inn bilde</a:t>
            </a:r>
          </a:p>
        </p:txBody>
      </p:sp>
    </p:spTree>
    <p:extLst>
      <p:ext uri="{BB962C8B-B14F-4D97-AF65-F5344CB8AC3E}">
        <p14:creationId xmlns:p14="http://schemas.microsoft.com/office/powerpoint/2010/main" val="3165234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5A192C61-E248-44FD-9E47-C07A6E7AB8B7}" type="datetime1">
              <a:rPr lang="nb-NO" smtClean="0"/>
              <a:t>21.10.2022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hasCustomPrompt="1"/>
          </p:nvPr>
        </p:nvSpPr>
        <p:spPr>
          <a:xfrm>
            <a:off x="631156" y="1720800"/>
            <a:ext cx="4320000" cy="4363200"/>
          </a:xfrm>
          <a:solidFill>
            <a:schemeClr val="accent2"/>
          </a:solidFill>
        </p:spPr>
        <p:txBody>
          <a:bodyPr tIns="1620000"/>
          <a:lstStyle>
            <a:lvl1pPr marL="0" indent="0" algn="ctr">
              <a:buNone/>
              <a:defRPr baseline="0"/>
            </a:lvl1pPr>
          </a:lstStyle>
          <a:p>
            <a:r>
              <a:rPr lang="nb-NO" dirty="0"/>
              <a:t>Sett inn bilde</a:t>
            </a:r>
          </a:p>
        </p:txBody>
      </p:sp>
      <p:sp>
        <p:nvSpPr>
          <p:cNvPr id="7" name="Plassholder for bilde 7"/>
          <p:cNvSpPr>
            <a:spLocks noGrp="1"/>
          </p:cNvSpPr>
          <p:nvPr>
            <p:ph type="pic" sz="quarter" idx="14" hasCustomPrompt="1"/>
          </p:nvPr>
        </p:nvSpPr>
        <p:spPr>
          <a:xfrm>
            <a:off x="5082373" y="1720800"/>
            <a:ext cx="4320000" cy="4363200"/>
          </a:xfrm>
          <a:solidFill>
            <a:schemeClr val="accent2"/>
          </a:solidFill>
        </p:spPr>
        <p:txBody>
          <a:bodyPr tIns="1620000"/>
          <a:lstStyle>
            <a:lvl1pPr marL="0" indent="0" algn="ctr">
              <a:buNone/>
              <a:defRPr baseline="0"/>
            </a:lvl1pPr>
          </a:lstStyle>
          <a:p>
            <a:r>
              <a:rPr lang="nb-NO" dirty="0"/>
              <a:t>Sett inn bilde</a:t>
            </a:r>
          </a:p>
        </p:txBody>
      </p:sp>
    </p:spTree>
    <p:extLst>
      <p:ext uri="{BB962C8B-B14F-4D97-AF65-F5344CB8AC3E}">
        <p14:creationId xmlns:p14="http://schemas.microsoft.com/office/powerpoint/2010/main" val="3285146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 - t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E9978A59-5B52-4FFC-80CC-494697724D96}" type="datetime1">
              <a:rPr lang="nb-NO" smtClean="0"/>
              <a:t>21.10.2022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hasCustomPrompt="1"/>
          </p:nvPr>
        </p:nvSpPr>
        <p:spPr>
          <a:xfrm>
            <a:off x="631156" y="1720800"/>
            <a:ext cx="4381200" cy="4363200"/>
          </a:xfrm>
          <a:solidFill>
            <a:schemeClr val="accent2"/>
          </a:solidFill>
        </p:spPr>
        <p:txBody>
          <a:bodyPr tIns="1620000"/>
          <a:lstStyle>
            <a:lvl1pPr marL="0" indent="0" algn="ctr">
              <a:buNone/>
              <a:defRPr baseline="0"/>
            </a:lvl1pPr>
          </a:lstStyle>
          <a:p>
            <a:r>
              <a:rPr lang="nb-NO" dirty="0"/>
              <a:t>Sett inn bilde</a:t>
            </a:r>
          </a:p>
        </p:txBody>
      </p:sp>
      <p:sp>
        <p:nvSpPr>
          <p:cNvPr id="7" name="Plassholder for bilde 7"/>
          <p:cNvSpPr>
            <a:spLocks noGrp="1"/>
          </p:cNvSpPr>
          <p:nvPr>
            <p:ph type="pic" sz="quarter" idx="14" hasCustomPrompt="1"/>
          </p:nvPr>
        </p:nvSpPr>
        <p:spPr>
          <a:xfrm>
            <a:off x="5019452" y="1720800"/>
            <a:ext cx="4381200" cy="4363200"/>
          </a:xfrm>
          <a:solidFill>
            <a:schemeClr val="accent2"/>
          </a:solidFill>
        </p:spPr>
        <p:txBody>
          <a:bodyPr tIns="1620000"/>
          <a:lstStyle>
            <a:lvl1pPr marL="0" indent="0" algn="ctr">
              <a:buNone/>
              <a:defRPr baseline="0"/>
            </a:lvl1pPr>
          </a:lstStyle>
          <a:p>
            <a:r>
              <a:rPr lang="nb-NO" dirty="0"/>
              <a:t>Sett inn bilde</a:t>
            </a:r>
          </a:p>
        </p:txBody>
      </p:sp>
    </p:spTree>
    <p:extLst>
      <p:ext uri="{BB962C8B-B14F-4D97-AF65-F5344CB8AC3E}">
        <p14:creationId xmlns:p14="http://schemas.microsoft.com/office/powerpoint/2010/main" val="1294425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AA56986B-4220-431B-84E6-0C2F18C57B5A}" type="datetime1">
              <a:rPr lang="nb-NO" smtClean="0"/>
              <a:t>21.10.2022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1762821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95E0E81-0328-4994-A0BC-98E8B66B03DF}" type="datetime1">
              <a:rPr lang="nb-NO" smtClean="0"/>
              <a:t>21.10.2022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32655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slide #3">
    <p:spTree>
      <p:nvGrpSpPr>
        <p:cNvPr id="1" name=""/>
        <p:cNvGrpSpPr/>
        <p:nvPr/>
      </p:nvGrpSpPr>
      <p:grpSpPr>
        <a:xfrm>
          <a:off x="0" y="0"/>
          <a:ext cx="0" cy="0"/>
          <a:chOff x="0" y="0"/>
          <a:chExt cx="0" cy="0"/>
        </a:xfrm>
      </p:grpSpPr>
      <p:sp>
        <p:nvSpPr>
          <p:cNvPr id="14" name="Rektangel 13"/>
          <p:cNvSpPr/>
          <p:nvPr userDrawn="1"/>
        </p:nvSpPr>
        <p:spPr>
          <a:xfrm>
            <a:off x="5065200" y="2509200"/>
            <a:ext cx="4197600" cy="4244400"/>
          </a:xfrm>
          <a:prstGeom prst="rect">
            <a:avLst/>
          </a:prstGeom>
          <a:solidFill>
            <a:srgbClr val="E2E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rgbClr val="003A54"/>
                </a:solidFill>
              </a:defRPr>
            </a:lvl1pPr>
          </a:lstStyle>
          <a:p>
            <a:r>
              <a:rPr lang="en-US"/>
              <a:t>Click to edit Master title style</a:t>
            </a:r>
            <a:endParaRPr lang="nb-NO" dirty="0"/>
          </a:p>
        </p:txBody>
      </p:sp>
      <p:sp>
        <p:nvSpPr>
          <p:cNvPr id="9" name="Plassholder for bilde 7"/>
          <p:cNvSpPr>
            <a:spLocks noGrp="1"/>
          </p:cNvSpPr>
          <p:nvPr>
            <p:ph type="pic" sz="quarter" idx="14"/>
          </p:nvPr>
        </p:nvSpPr>
        <p:spPr>
          <a:xfrm>
            <a:off x="806400" y="2509200"/>
            <a:ext cx="4126186" cy="4244400"/>
          </a:xfrm>
          <a:blipFill dpi="0" rotWithShape="1">
            <a:blip r:embed="rId2"/>
            <a:srcRect/>
            <a:stretch>
              <a:fillRect/>
            </a:stretch>
          </a:blipFill>
        </p:spPr>
        <p:txBody>
          <a:bodyPr tIns="1080000"/>
          <a:lstStyle>
            <a:lvl1pPr marL="0" indent="0" algn="ctr">
              <a:buNone/>
              <a:defRPr baseline="0">
                <a:solidFill>
                  <a:schemeClr val="bg1"/>
                </a:solidFill>
              </a:defRPr>
            </a:lvl1pPr>
          </a:lstStyle>
          <a:p>
            <a:r>
              <a:rPr lang="en-US"/>
              <a:t>Click icon to add picture</a:t>
            </a:r>
            <a:endParaRPr lang="nb-NO" dirty="0"/>
          </a:p>
        </p:txBody>
      </p:sp>
      <p:pic>
        <p:nvPicPr>
          <p:cNvPr id="3" name="Bild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400" y="687686"/>
            <a:ext cx="732455" cy="1422815"/>
          </a:xfrm>
          <a:prstGeom prst="rect">
            <a:avLst/>
          </a:prstGeom>
        </p:spPr>
      </p:pic>
    </p:spTree>
    <p:extLst>
      <p:ext uri="{BB962C8B-B14F-4D97-AF65-F5344CB8AC3E}">
        <p14:creationId xmlns:p14="http://schemas.microsoft.com/office/powerpoint/2010/main" val="207587496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dato 3"/>
          <p:cNvSpPr>
            <a:spLocks noGrp="1"/>
          </p:cNvSpPr>
          <p:nvPr>
            <p:ph type="dt" sz="half" idx="10"/>
          </p:nvPr>
        </p:nvSpPr>
        <p:spPr/>
        <p:txBody>
          <a:bodyPr/>
          <a:lstStyle/>
          <a:p>
            <a:fld id="{28B7A478-B3EF-43DE-BEA5-558FE1F3DBB9}" type="datetime1">
              <a:rPr lang="nb-NO" smtClean="0"/>
              <a:pPr/>
              <a:t>21.10.2022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59578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90656" y="4858812"/>
            <a:ext cx="8622000" cy="1501751"/>
          </a:xfrm>
        </p:spPr>
        <p:txBody>
          <a:bodyPr anchor="t"/>
          <a:lstStyle>
            <a:lvl1pPr algn="l">
              <a:defRPr sz="4400" b="1" cap="all"/>
            </a:lvl1pPr>
          </a:lstStyle>
          <a:p>
            <a:r>
              <a:rPr lang="en-US"/>
              <a:t>Click to edit Master title style</a:t>
            </a:r>
            <a:endParaRPr lang="nb-NO" dirty="0"/>
          </a:p>
        </p:txBody>
      </p:sp>
      <p:sp>
        <p:nvSpPr>
          <p:cNvPr id="3" name="Plassholder for tekst 2"/>
          <p:cNvSpPr>
            <a:spLocks noGrp="1"/>
          </p:cNvSpPr>
          <p:nvPr>
            <p:ph type="body" idx="1"/>
          </p:nvPr>
        </p:nvSpPr>
        <p:spPr>
          <a:xfrm>
            <a:off x="790657" y="3204786"/>
            <a:ext cx="8622000" cy="1654026"/>
          </a:xfrm>
        </p:spPr>
        <p:txBody>
          <a:bodyPr anchor="b"/>
          <a:lstStyle>
            <a:lvl1pPr marL="0" indent="0">
              <a:buNone/>
              <a:defRPr sz="2200">
                <a:solidFill>
                  <a:schemeClr val="tx1">
                    <a:lumMod val="75000"/>
                    <a:lumOff val="25000"/>
                  </a:schemeClr>
                </a:solidFill>
              </a:defRPr>
            </a:lvl1pPr>
            <a:lvl2pPr marL="502006" indent="0">
              <a:buNone/>
              <a:defRPr sz="2000">
                <a:solidFill>
                  <a:schemeClr val="tx1">
                    <a:tint val="75000"/>
                  </a:schemeClr>
                </a:solidFill>
              </a:defRPr>
            </a:lvl2pPr>
            <a:lvl3pPr marL="1004011" indent="0">
              <a:buNone/>
              <a:defRPr sz="1800">
                <a:solidFill>
                  <a:schemeClr val="tx1">
                    <a:tint val="75000"/>
                  </a:schemeClr>
                </a:solidFill>
              </a:defRPr>
            </a:lvl3pPr>
            <a:lvl4pPr marL="1506017" indent="0">
              <a:buNone/>
              <a:defRPr sz="1500">
                <a:solidFill>
                  <a:schemeClr val="tx1">
                    <a:tint val="75000"/>
                  </a:schemeClr>
                </a:solidFill>
              </a:defRPr>
            </a:lvl4pPr>
            <a:lvl5pPr marL="2008022" indent="0">
              <a:buNone/>
              <a:defRPr sz="1500">
                <a:solidFill>
                  <a:schemeClr val="tx1">
                    <a:tint val="75000"/>
                  </a:schemeClr>
                </a:solidFill>
              </a:defRPr>
            </a:lvl5pPr>
            <a:lvl6pPr marL="2510028" indent="0">
              <a:buNone/>
              <a:defRPr sz="1500">
                <a:solidFill>
                  <a:schemeClr val="tx1">
                    <a:tint val="75000"/>
                  </a:schemeClr>
                </a:solidFill>
              </a:defRPr>
            </a:lvl6pPr>
            <a:lvl7pPr marL="3012034" indent="0">
              <a:buNone/>
              <a:defRPr sz="1500">
                <a:solidFill>
                  <a:schemeClr val="tx1">
                    <a:tint val="75000"/>
                  </a:schemeClr>
                </a:solidFill>
              </a:defRPr>
            </a:lvl7pPr>
            <a:lvl8pPr marL="3514039" indent="0">
              <a:buNone/>
              <a:defRPr sz="1500">
                <a:solidFill>
                  <a:schemeClr val="tx1">
                    <a:tint val="75000"/>
                  </a:schemeClr>
                </a:solidFill>
              </a:defRPr>
            </a:lvl8pPr>
            <a:lvl9pPr marL="4016045" indent="0">
              <a:buNone/>
              <a:defRPr sz="1500">
                <a:solidFill>
                  <a:schemeClr val="tx1">
                    <a:tint val="75000"/>
                  </a:schemeClr>
                </a:solidFill>
              </a:defRPr>
            </a:lvl9pPr>
          </a:lstStyle>
          <a:p>
            <a:pPr lvl="0"/>
            <a:r>
              <a:rPr lang="en-US"/>
              <a:t>Click to edit Master text styles</a:t>
            </a:r>
          </a:p>
        </p:txBody>
      </p:sp>
      <p:sp>
        <p:nvSpPr>
          <p:cNvPr id="4" name="Plassholder for dato 3"/>
          <p:cNvSpPr>
            <a:spLocks noGrp="1"/>
          </p:cNvSpPr>
          <p:nvPr>
            <p:ph type="dt" sz="half" idx="10"/>
          </p:nvPr>
        </p:nvSpPr>
        <p:spPr/>
        <p:txBody>
          <a:bodyPr/>
          <a:lstStyle/>
          <a:p>
            <a:fld id="{055E5CC4-7B54-4DF1-8B6F-6C57FF716578}" type="datetime1">
              <a:rPr lang="nb-NO" smtClean="0"/>
              <a:pPr/>
              <a:t>21.10.2022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66065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5" name="Plassholder for dato 4"/>
          <p:cNvSpPr>
            <a:spLocks noGrp="1"/>
          </p:cNvSpPr>
          <p:nvPr>
            <p:ph type="dt" sz="half" idx="10"/>
          </p:nvPr>
        </p:nvSpPr>
        <p:spPr/>
        <p:txBody>
          <a:bodyPr/>
          <a:lstStyle/>
          <a:p>
            <a:fld id="{1CAE749A-BD22-4D26-ACE4-A00D4C3D40A4}" type="datetime1">
              <a:rPr lang="nb-NO" smtClean="0"/>
              <a:pPr/>
              <a:t>21.10.2022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innhold 2"/>
          <p:cNvSpPr>
            <a:spLocks noGrp="1"/>
          </p:cNvSpPr>
          <p:nvPr>
            <p:ph idx="1"/>
          </p:nvPr>
        </p:nvSpPr>
        <p:spPr>
          <a:xfrm>
            <a:off x="799199" y="1893837"/>
            <a:ext cx="4237730" cy="4237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innhold 2"/>
          <p:cNvSpPr>
            <a:spLocks noGrp="1"/>
          </p:cNvSpPr>
          <p:nvPr>
            <p:ph idx="13"/>
          </p:nvPr>
        </p:nvSpPr>
        <p:spPr>
          <a:xfrm>
            <a:off x="5328666" y="1893837"/>
            <a:ext cx="4237730" cy="4237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866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799200" y="1893837"/>
            <a:ext cx="4237200" cy="777375"/>
          </a:xfrm>
        </p:spPr>
        <p:txBody>
          <a:bodyPr anchor="b"/>
          <a:lstStyle>
            <a:lvl1pPr marL="0" indent="0">
              <a:lnSpc>
                <a:spcPct val="90000"/>
              </a:lnSpc>
              <a:spcAft>
                <a:spcPts val="0"/>
              </a:spcAft>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Click to edit Master text styles</a:t>
            </a:r>
          </a:p>
        </p:txBody>
      </p:sp>
      <p:sp>
        <p:nvSpPr>
          <p:cNvPr id="5" name="Plassholder for tekst 4"/>
          <p:cNvSpPr>
            <a:spLocks noGrp="1"/>
          </p:cNvSpPr>
          <p:nvPr>
            <p:ph type="body" sz="quarter" idx="3"/>
          </p:nvPr>
        </p:nvSpPr>
        <p:spPr>
          <a:xfrm>
            <a:off x="5328666" y="1893837"/>
            <a:ext cx="4237200" cy="777375"/>
          </a:xfrm>
        </p:spPr>
        <p:txBody>
          <a:bodyPr anchor="b"/>
          <a:lstStyle>
            <a:lvl1pPr marL="0" indent="0">
              <a:lnSpc>
                <a:spcPct val="90000"/>
              </a:lnSpc>
              <a:spcAft>
                <a:spcPts val="0"/>
              </a:spcAft>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Click to edit Master text styles</a:t>
            </a:r>
          </a:p>
        </p:txBody>
      </p:sp>
      <p:sp>
        <p:nvSpPr>
          <p:cNvPr id="7" name="Plassholder for dato 6"/>
          <p:cNvSpPr>
            <a:spLocks noGrp="1"/>
          </p:cNvSpPr>
          <p:nvPr>
            <p:ph type="dt" sz="half" idx="10"/>
          </p:nvPr>
        </p:nvSpPr>
        <p:spPr/>
        <p:txBody>
          <a:bodyPr/>
          <a:lstStyle/>
          <a:p>
            <a:fld id="{EA84B0A6-55C7-41F6-8383-DBFF1D939F92}" type="datetime1">
              <a:rPr lang="nb-NO" smtClean="0"/>
              <a:pPr/>
              <a:t>21.10.2022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3"/>
          </p:nvPr>
        </p:nvSpPr>
        <p:spPr>
          <a:xfrm>
            <a:off x="799199" y="2671212"/>
            <a:ext cx="4237200" cy="34603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3" name="Plassholder for innhold 2"/>
          <p:cNvSpPr>
            <a:spLocks noGrp="1"/>
          </p:cNvSpPr>
          <p:nvPr>
            <p:ph idx="14"/>
          </p:nvPr>
        </p:nvSpPr>
        <p:spPr>
          <a:xfrm>
            <a:off x="5328666" y="2671212"/>
            <a:ext cx="4237200" cy="34603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8320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5" name="Plassholder for dato 4"/>
          <p:cNvSpPr>
            <a:spLocks noGrp="1"/>
          </p:cNvSpPr>
          <p:nvPr>
            <p:ph type="dt" sz="half" idx="10"/>
          </p:nvPr>
        </p:nvSpPr>
        <p:spPr/>
        <p:txBody>
          <a:bodyPr/>
          <a:lstStyle/>
          <a:p>
            <a:fld id="{2B4F47F7-4959-4975-A38C-F3ABC03201FB}" type="datetime1">
              <a:rPr lang="nb-NO" smtClean="0"/>
              <a:pPr/>
              <a:t>21.10.2022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
          </p:nvPr>
        </p:nvSpPr>
        <p:spPr>
          <a:xfrm>
            <a:off x="799199" y="1893837"/>
            <a:ext cx="4237200" cy="4767114"/>
          </a:xfrm>
          <a:solidFill>
            <a:srgbClr val="00314A"/>
          </a:solidFill>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3" name="Plassholder for innhold 2"/>
          <p:cNvSpPr>
            <a:spLocks noGrp="1"/>
          </p:cNvSpPr>
          <p:nvPr>
            <p:ph idx="13"/>
          </p:nvPr>
        </p:nvSpPr>
        <p:spPr>
          <a:xfrm>
            <a:off x="5328666" y="1893837"/>
            <a:ext cx="4237200" cy="4767114"/>
          </a:xfrm>
          <a:solidFill>
            <a:srgbClr val="E2E477"/>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936229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dirty="0"/>
          </a:p>
        </p:txBody>
      </p:sp>
      <p:sp>
        <p:nvSpPr>
          <p:cNvPr id="4" name="Plassholder for dato 3"/>
          <p:cNvSpPr>
            <a:spLocks noGrp="1"/>
          </p:cNvSpPr>
          <p:nvPr>
            <p:ph type="dt" sz="half" idx="10"/>
          </p:nvPr>
        </p:nvSpPr>
        <p:spPr/>
        <p:txBody>
          <a:bodyPr/>
          <a:lstStyle/>
          <a:p>
            <a:fld id="{5A192C61-E248-44FD-9E47-C07A6E7AB8B7}" type="datetime1">
              <a:rPr lang="nb-NO" smtClean="0"/>
              <a:pPr/>
              <a:t>21.10.2022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p:nvPr>
        </p:nvSpPr>
        <p:spPr>
          <a:xfrm>
            <a:off x="799300" y="1893837"/>
            <a:ext cx="4205294" cy="4237730"/>
          </a:xfrm>
          <a:blipFill>
            <a:blip r:embed="rId2"/>
            <a:stretch>
              <a:fillRect/>
            </a:stretch>
          </a:blipFill>
        </p:spPr>
        <p:txBody>
          <a:bodyPr tIns="1080000"/>
          <a:lstStyle>
            <a:lvl1pPr marL="0" indent="0" algn="ctr">
              <a:buNone/>
              <a:defRPr baseline="0"/>
            </a:lvl1pPr>
          </a:lstStyle>
          <a:p>
            <a:r>
              <a:rPr lang="en-US"/>
              <a:t>Click icon to add picture</a:t>
            </a:r>
            <a:endParaRPr lang="nb-NO" dirty="0"/>
          </a:p>
        </p:txBody>
      </p:sp>
      <p:sp>
        <p:nvSpPr>
          <p:cNvPr id="7" name="Plassholder for bilde 7"/>
          <p:cNvSpPr>
            <a:spLocks noGrp="1"/>
          </p:cNvSpPr>
          <p:nvPr>
            <p:ph type="pic" sz="quarter" idx="14"/>
          </p:nvPr>
        </p:nvSpPr>
        <p:spPr>
          <a:xfrm>
            <a:off x="5328666" y="1893837"/>
            <a:ext cx="4237730" cy="4237730"/>
          </a:xfrm>
          <a:blipFill>
            <a:blip r:embed="rId3"/>
            <a:stretch>
              <a:fillRect/>
            </a:stretch>
          </a:blipFill>
        </p:spPr>
        <p:txBody>
          <a:bodyPr tIns="1080000"/>
          <a:lstStyle>
            <a:lvl1pPr marL="0" indent="0" algn="ctr">
              <a:buNone/>
              <a:defRPr baseline="0"/>
            </a:lvl1pPr>
          </a:lstStyle>
          <a:p>
            <a:r>
              <a:rPr lang="en-US"/>
              <a:t>Click icon to add picture</a:t>
            </a:r>
            <a:endParaRPr lang="nb-NO" dirty="0"/>
          </a:p>
        </p:txBody>
      </p:sp>
    </p:spTree>
    <p:extLst>
      <p:ext uri="{BB962C8B-B14F-4D97-AF65-F5344CB8AC3E}">
        <p14:creationId xmlns:p14="http://schemas.microsoft.com/office/powerpoint/2010/main" val="328514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00101" y="421425"/>
            <a:ext cx="7732885" cy="917054"/>
          </a:xfrm>
          <a:prstGeom prst="rect">
            <a:avLst/>
          </a:prstGeom>
        </p:spPr>
        <p:txBody>
          <a:bodyPr vert="horz" lIns="0" tIns="0" rIns="0" bIns="0" rtlCol="0" anchor="b">
            <a:normAutofit/>
          </a:bodyPr>
          <a:lstStyle/>
          <a:p>
            <a:r>
              <a:rPr lang="nb-NO" dirty="0"/>
              <a:t>Klikk for å redigere tittelstil</a:t>
            </a:r>
          </a:p>
        </p:txBody>
      </p:sp>
      <p:sp>
        <p:nvSpPr>
          <p:cNvPr id="3" name="Plassholder for tekst 2"/>
          <p:cNvSpPr>
            <a:spLocks noGrp="1"/>
          </p:cNvSpPr>
          <p:nvPr>
            <p:ph type="body" idx="1"/>
          </p:nvPr>
        </p:nvSpPr>
        <p:spPr>
          <a:xfrm>
            <a:off x="799200" y="1893837"/>
            <a:ext cx="8778262" cy="4237730"/>
          </a:xfrm>
          <a:prstGeom prst="rect">
            <a:avLst/>
          </a:prstGeom>
        </p:spPr>
        <p:txBody>
          <a:bodyPr vert="horz" lIns="0" tIns="0" rIns="0" bIns="0" rtlCol="0" anchor="t">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0" y="0"/>
            <a:ext cx="0" cy="0"/>
          </a:xfrm>
          <a:prstGeom prst="rect">
            <a:avLst/>
          </a:prstGeom>
        </p:spPr>
        <p:txBody>
          <a:bodyPr vert="horz" lIns="0" tIns="0" rIns="0" bIns="0" rtlCol="0" anchor="t"/>
          <a:lstStyle>
            <a:lvl1pPr algn="l">
              <a:defRPr sz="100">
                <a:solidFill>
                  <a:schemeClr val="bg1"/>
                </a:solidFill>
              </a:defRPr>
            </a:lvl1pPr>
          </a:lstStyle>
          <a:p>
            <a:fld id="{A4857E62-4824-477E-9880-4C6D8B4EF632}" type="datetime1">
              <a:rPr lang="nb-NO" smtClean="0"/>
              <a:pPr/>
              <a:t>21.10.2022</a:t>
            </a:fld>
            <a:endParaRPr lang="nb-NO" dirty="0"/>
          </a:p>
        </p:txBody>
      </p:sp>
      <p:sp>
        <p:nvSpPr>
          <p:cNvPr id="5" name="Plassholder for bunntekst 4"/>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nb-NO" dirty="0"/>
          </a:p>
        </p:txBody>
      </p:sp>
      <p:sp>
        <p:nvSpPr>
          <p:cNvPr id="6" name="Plassholder for lysbildenummer 5"/>
          <p:cNvSpPr>
            <a:spLocks noGrp="1"/>
          </p:cNvSpPr>
          <p:nvPr>
            <p:ph type="sldNum" sz="quarter" idx="4"/>
          </p:nvPr>
        </p:nvSpPr>
        <p:spPr>
          <a:xfrm>
            <a:off x="8889751" y="7103068"/>
            <a:ext cx="687711" cy="402567"/>
          </a:xfrm>
          <a:prstGeom prst="rect">
            <a:avLst/>
          </a:prstGeom>
        </p:spPr>
        <p:txBody>
          <a:bodyPr vert="horz" lIns="0" tIns="0" rIns="0" bIns="0" rtlCol="0" anchor="t"/>
          <a:lstStyle>
            <a:lvl1pPr algn="r">
              <a:defRPr sz="1100">
                <a:solidFill>
                  <a:srgbClr val="D0D1D3"/>
                </a:solidFill>
                <a:latin typeface="+mj-lt"/>
                <a:cs typeface="Times New Roman" pitchFamily="18" charset="0"/>
              </a:defRPr>
            </a:lvl1pPr>
          </a:lstStyle>
          <a:p>
            <a:fld id="{3FA4DDC8-1D0B-4B83-8CF0-4F24D54506BB}" type="slidenum">
              <a:rPr lang="nb-NO" smtClean="0"/>
              <a:pPr/>
              <a:t>‹#›</a:t>
            </a:fld>
            <a:endParaRPr lang="nb-NO"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0098" y="6883200"/>
            <a:ext cx="3276607" cy="627889"/>
          </a:xfrm>
          <a:prstGeom prst="rect">
            <a:avLst/>
          </a:prstGeom>
        </p:spPr>
      </p:pic>
      <p:pic>
        <p:nvPicPr>
          <p:cNvPr id="9" name="Bild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163145" y="442855"/>
            <a:ext cx="414317" cy="804824"/>
          </a:xfrm>
          <a:prstGeom prst="rect">
            <a:avLst/>
          </a:prstGeom>
        </p:spPr>
      </p:pic>
    </p:spTree>
    <p:extLst>
      <p:ext uri="{BB962C8B-B14F-4D97-AF65-F5344CB8AC3E}">
        <p14:creationId xmlns:p14="http://schemas.microsoft.com/office/powerpoint/2010/main" val="2571069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51" r:id="rId5"/>
    <p:sldLayoutId id="2147483652" r:id="rId6"/>
    <p:sldLayoutId id="2147483653" r:id="rId7"/>
    <p:sldLayoutId id="2147483656" r:id="rId8"/>
    <p:sldLayoutId id="2147483660" r:id="rId9"/>
    <p:sldLayoutId id="2147483657" r:id="rId10"/>
    <p:sldLayoutId id="2147483654" r:id="rId11"/>
    <p:sldLayoutId id="2147483655" r:id="rId12"/>
  </p:sldLayoutIdLst>
  <p:hf hdr="0" ftr="0" dt="0"/>
  <p:txStyles>
    <p:titleStyle>
      <a:lvl1pPr algn="l" defTabSz="1004011" rtl="0" eaLnBrk="1" latinLnBrk="0" hangingPunct="1">
        <a:spcBef>
          <a:spcPct val="0"/>
        </a:spcBef>
        <a:buNone/>
        <a:defRPr sz="3000" b="0" kern="1200" cap="none" baseline="0">
          <a:solidFill>
            <a:srgbClr val="003A54"/>
          </a:solidFill>
          <a:latin typeface="+mj-lt"/>
          <a:ea typeface="+mj-ea"/>
          <a:cs typeface="+mj-cs"/>
        </a:defRPr>
      </a:lvl1pPr>
    </p:titleStyle>
    <p:bodyStyle>
      <a:lvl1pPr marL="198000" indent="-198000" algn="l" defTabSz="1004011" rtl="0" eaLnBrk="1" latinLnBrk="0" hangingPunct="1">
        <a:lnSpc>
          <a:spcPct val="125000"/>
        </a:lnSpc>
        <a:spcBef>
          <a:spcPts val="0"/>
        </a:spcBef>
        <a:spcAft>
          <a:spcPts val="200"/>
        </a:spcAft>
        <a:buFont typeface="Arial" pitchFamily="34" charset="0"/>
        <a:buChar char="•"/>
        <a:defRPr sz="2400" kern="1200">
          <a:solidFill>
            <a:schemeClr val="tx1">
              <a:lumMod val="75000"/>
              <a:lumOff val="25000"/>
            </a:schemeClr>
          </a:solidFill>
          <a:latin typeface="+mn-lt"/>
          <a:ea typeface="+mn-ea"/>
          <a:cs typeface="+mn-cs"/>
        </a:defRPr>
      </a:lvl1pPr>
      <a:lvl2pPr marL="447675" indent="-180975" algn="l" defTabSz="1004011" rtl="0" eaLnBrk="1" latinLnBrk="0" hangingPunct="1">
        <a:spcBef>
          <a:spcPts val="0"/>
        </a:spcBef>
        <a:buFont typeface="Georgia" pitchFamily="18" charset="0"/>
        <a:buChar char="-"/>
        <a:defRPr sz="1800" kern="1200">
          <a:solidFill>
            <a:schemeClr val="tx1">
              <a:lumMod val="75000"/>
              <a:lumOff val="25000"/>
            </a:schemeClr>
          </a:solidFill>
          <a:latin typeface="+mn-lt"/>
          <a:ea typeface="+mn-ea"/>
          <a:cs typeface="Times New Roman" pitchFamily="18" charset="0"/>
        </a:defRPr>
      </a:lvl2pPr>
      <a:lvl3pPr marL="628650" indent="-180975" algn="l" defTabSz="1004011" rtl="0" eaLnBrk="1" latinLnBrk="0" hangingPunct="1">
        <a:spcBef>
          <a:spcPts val="0"/>
        </a:spcBef>
        <a:buFont typeface="Arial" pitchFamily="34" charset="0"/>
        <a:buChar char="•"/>
        <a:defRPr sz="1800" kern="1200">
          <a:solidFill>
            <a:schemeClr val="tx1">
              <a:lumMod val="75000"/>
              <a:lumOff val="25000"/>
            </a:schemeClr>
          </a:solidFill>
          <a:latin typeface="+mn-lt"/>
          <a:ea typeface="+mn-ea"/>
          <a:cs typeface="Times New Roman" pitchFamily="18" charset="0"/>
        </a:defRPr>
      </a:lvl3pPr>
      <a:lvl4pPr marL="895350" indent="-180975" algn="l" defTabSz="1004011" rtl="0" eaLnBrk="1" latinLnBrk="0" hangingPunct="1">
        <a:spcBef>
          <a:spcPts val="0"/>
        </a:spcBef>
        <a:buFont typeface="Georgia" pitchFamily="18" charset="0"/>
        <a:buChar char="-"/>
        <a:defRPr sz="1800" kern="1200">
          <a:solidFill>
            <a:schemeClr val="tx1">
              <a:lumMod val="75000"/>
              <a:lumOff val="25000"/>
            </a:schemeClr>
          </a:solidFill>
          <a:latin typeface="+mn-lt"/>
          <a:ea typeface="+mn-ea"/>
          <a:cs typeface="Times New Roman" pitchFamily="18" charset="0"/>
        </a:defRPr>
      </a:lvl4pPr>
      <a:lvl5pPr marL="1162050" indent="-266700" algn="l" defTabSz="1004011" rtl="0" eaLnBrk="1" latinLnBrk="0" hangingPunct="1">
        <a:spcBef>
          <a:spcPts val="0"/>
        </a:spcBef>
        <a:buFont typeface="Arial" pitchFamily="34" charset="0"/>
        <a:buChar char="»"/>
        <a:defRPr sz="1800" kern="1200">
          <a:solidFill>
            <a:schemeClr val="tx1">
              <a:lumMod val="75000"/>
              <a:lumOff val="25000"/>
            </a:schemeClr>
          </a:solidFill>
          <a:latin typeface="+mn-lt"/>
          <a:ea typeface="+mn-ea"/>
          <a:cs typeface="Times New Roman" pitchFamily="18" charset="0"/>
        </a:defRPr>
      </a:lvl5pPr>
      <a:lvl6pPr marL="2761031"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3036"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65042"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67048"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nb-NO"/>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00101" y="421425"/>
            <a:ext cx="7732885" cy="917054"/>
          </a:xfrm>
          <a:prstGeom prst="rect">
            <a:avLst/>
          </a:prstGeom>
        </p:spPr>
        <p:txBody>
          <a:bodyPr vert="horz" lIns="0" tIns="0" rIns="0" bIns="0" rtlCol="0" anchor="b">
            <a:normAutofit/>
          </a:bodyPr>
          <a:lstStyle/>
          <a:p>
            <a:r>
              <a:rPr lang="nb-NO" dirty="0"/>
              <a:t>Klikk for å redigere tittelstil</a:t>
            </a:r>
          </a:p>
        </p:txBody>
      </p:sp>
      <p:sp>
        <p:nvSpPr>
          <p:cNvPr id="3" name="Plassholder for tekst 2"/>
          <p:cNvSpPr>
            <a:spLocks noGrp="1"/>
          </p:cNvSpPr>
          <p:nvPr>
            <p:ph type="body" idx="1"/>
          </p:nvPr>
        </p:nvSpPr>
        <p:spPr>
          <a:xfrm>
            <a:off x="799200" y="1718826"/>
            <a:ext cx="8582271" cy="5358774"/>
          </a:xfrm>
          <a:prstGeom prst="rect">
            <a:avLst/>
          </a:prstGeom>
        </p:spPr>
        <p:txBody>
          <a:bodyPr vert="horz" lIns="0" tIns="0" rIns="0" bIns="0" rtlCol="0" anchor="t">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0" y="0"/>
            <a:ext cx="0" cy="0"/>
          </a:xfrm>
          <a:prstGeom prst="rect">
            <a:avLst/>
          </a:prstGeom>
        </p:spPr>
        <p:txBody>
          <a:bodyPr vert="horz" lIns="0" tIns="0" rIns="0" bIns="0" rtlCol="0" anchor="t"/>
          <a:lstStyle>
            <a:lvl1pPr algn="l">
              <a:defRPr sz="100">
                <a:solidFill>
                  <a:schemeClr val="bg1"/>
                </a:solidFill>
              </a:defRPr>
            </a:lvl1pPr>
          </a:lstStyle>
          <a:p>
            <a:fld id="{A4857E62-4824-477E-9880-4C6D8B4EF632}" type="datetime1">
              <a:rPr lang="nb-NO" smtClean="0"/>
              <a:t>21.10.2022</a:t>
            </a:fld>
            <a:endParaRPr lang="nb-NO" dirty="0"/>
          </a:p>
        </p:txBody>
      </p:sp>
      <p:sp>
        <p:nvSpPr>
          <p:cNvPr id="5" name="Plassholder for bunntekst 4"/>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nb-NO" dirty="0"/>
          </a:p>
        </p:txBody>
      </p:sp>
      <p:sp>
        <p:nvSpPr>
          <p:cNvPr id="6" name="Plassholder for lysbildenummer 5"/>
          <p:cNvSpPr>
            <a:spLocks noGrp="1"/>
          </p:cNvSpPr>
          <p:nvPr>
            <p:ph type="sldNum" sz="quarter" idx="4"/>
          </p:nvPr>
        </p:nvSpPr>
        <p:spPr>
          <a:xfrm>
            <a:off x="8696052" y="7034400"/>
            <a:ext cx="687711" cy="402567"/>
          </a:xfrm>
          <a:prstGeom prst="rect">
            <a:avLst/>
          </a:prstGeom>
        </p:spPr>
        <p:txBody>
          <a:bodyPr vert="horz" lIns="0" tIns="0" rIns="0" bIns="0" rtlCol="0" anchor="t"/>
          <a:lstStyle>
            <a:lvl1pPr algn="r">
              <a:defRPr sz="1100">
                <a:solidFill>
                  <a:srgbClr val="D0D1D3"/>
                </a:solidFill>
                <a:latin typeface="Times New Roman" pitchFamily="18" charset="0"/>
                <a:cs typeface="Times New Roman" pitchFamily="18" charset="0"/>
              </a:defRPr>
            </a:lvl1pPr>
          </a:lstStyle>
          <a:p>
            <a:fld id="{3FA4DDC8-1D0B-4B83-8CF0-4F24D54506BB}" type="slidenum">
              <a:rPr lang="nb-NO" smtClean="0"/>
              <a:pPr/>
              <a:t>‹#›</a:t>
            </a:fld>
            <a:endParaRPr lang="nb-NO" dirty="0"/>
          </a:p>
        </p:txBody>
      </p:sp>
      <p:pic>
        <p:nvPicPr>
          <p:cNvPr id="8" name="Bild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07200" y="442800"/>
            <a:ext cx="403200" cy="804824"/>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0098" y="6883200"/>
            <a:ext cx="3276607" cy="627889"/>
          </a:xfrm>
          <a:prstGeom prst="rect">
            <a:avLst/>
          </a:prstGeom>
        </p:spPr>
      </p:pic>
    </p:spTree>
    <p:extLst>
      <p:ext uri="{BB962C8B-B14F-4D97-AF65-F5344CB8AC3E}">
        <p14:creationId xmlns:p14="http://schemas.microsoft.com/office/powerpoint/2010/main" val="25710692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59" r:id="rId11"/>
    <p:sldLayoutId id="2147483674" r:id="rId12"/>
    <p:sldLayoutId id="2147483675" r:id="rId13"/>
  </p:sldLayoutIdLst>
  <p:hf hdr="0" ftr="0" dt="0"/>
  <p:txStyles>
    <p:titleStyle>
      <a:lvl1pPr algn="l" defTabSz="1004011" rtl="0" eaLnBrk="1" latinLnBrk="0" hangingPunct="1">
        <a:spcBef>
          <a:spcPct val="0"/>
        </a:spcBef>
        <a:buNone/>
        <a:defRPr sz="3000" b="0" kern="1200" cap="none" baseline="0">
          <a:solidFill>
            <a:srgbClr val="003A54"/>
          </a:solidFill>
          <a:latin typeface="+mj-lt"/>
          <a:ea typeface="+mj-ea"/>
          <a:cs typeface="+mj-cs"/>
        </a:defRPr>
      </a:lvl1pPr>
    </p:titleStyle>
    <p:bodyStyle>
      <a:lvl1pPr marL="198000" indent="-198000" algn="l" defTabSz="1004011" rtl="0" eaLnBrk="1" latinLnBrk="0" hangingPunct="1">
        <a:lnSpc>
          <a:spcPct val="125000"/>
        </a:lnSpc>
        <a:spcBef>
          <a:spcPts val="0"/>
        </a:spcBef>
        <a:spcAft>
          <a:spcPts val="200"/>
        </a:spcAft>
        <a:buFont typeface="Arial" pitchFamily="34" charset="0"/>
        <a:buChar char="•"/>
        <a:defRPr sz="2800" kern="1200">
          <a:solidFill>
            <a:schemeClr val="tx1">
              <a:lumMod val="75000"/>
              <a:lumOff val="25000"/>
            </a:schemeClr>
          </a:solidFill>
          <a:latin typeface="+mn-lt"/>
          <a:ea typeface="+mn-ea"/>
          <a:cs typeface="+mn-cs"/>
        </a:defRPr>
      </a:lvl1pPr>
      <a:lvl2pPr marL="447675" indent="-180975" algn="l" defTabSz="1004011" rtl="0" eaLnBrk="1" latinLnBrk="0" hangingPunct="1">
        <a:spcBef>
          <a:spcPts val="0"/>
        </a:spcBef>
        <a:buFont typeface="Georgia" pitchFamily="18" charset="0"/>
        <a:buChar char="-"/>
        <a:defRPr sz="2200" kern="1200">
          <a:solidFill>
            <a:schemeClr val="tx1">
              <a:lumMod val="75000"/>
              <a:lumOff val="25000"/>
            </a:schemeClr>
          </a:solidFill>
          <a:latin typeface="Times New Roman" pitchFamily="18" charset="0"/>
          <a:ea typeface="+mn-ea"/>
          <a:cs typeface="Times New Roman" pitchFamily="18" charset="0"/>
        </a:defRPr>
      </a:lvl2pPr>
      <a:lvl3pPr marL="628650" indent="-180975" algn="l" defTabSz="1004011" rtl="0" eaLnBrk="1" latinLnBrk="0" hangingPunct="1">
        <a:spcBef>
          <a:spcPts val="0"/>
        </a:spcBef>
        <a:buFont typeface="Arial" pitchFamily="34" charset="0"/>
        <a:buChar char="•"/>
        <a:defRPr sz="2200" kern="1200">
          <a:solidFill>
            <a:schemeClr val="tx1">
              <a:lumMod val="75000"/>
              <a:lumOff val="25000"/>
            </a:schemeClr>
          </a:solidFill>
          <a:latin typeface="Times New Roman" pitchFamily="18" charset="0"/>
          <a:ea typeface="+mn-ea"/>
          <a:cs typeface="Times New Roman" pitchFamily="18" charset="0"/>
        </a:defRPr>
      </a:lvl3pPr>
      <a:lvl4pPr marL="895350" indent="-180975" algn="l" defTabSz="1004011" rtl="0" eaLnBrk="1" latinLnBrk="0" hangingPunct="1">
        <a:spcBef>
          <a:spcPts val="0"/>
        </a:spcBef>
        <a:buFont typeface="Georgia" pitchFamily="18" charset="0"/>
        <a:buChar char="-"/>
        <a:defRPr sz="2200" kern="1200">
          <a:solidFill>
            <a:schemeClr val="tx1">
              <a:lumMod val="75000"/>
              <a:lumOff val="25000"/>
            </a:schemeClr>
          </a:solidFill>
          <a:latin typeface="Times New Roman" pitchFamily="18" charset="0"/>
          <a:ea typeface="+mn-ea"/>
          <a:cs typeface="Times New Roman" pitchFamily="18" charset="0"/>
        </a:defRPr>
      </a:lvl4pPr>
      <a:lvl5pPr marL="1162050" indent="-266700" algn="l" defTabSz="1004011" rtl="0" eaLnBrk="1" latinLnBrk="0" hangingPunct="1">
        <a:spcBef>
          <a:spcPts val="0"/>
        </a:spcBef>
        <a:buFont typeface="Arial" pitchFamily="34" charset="0"/>
        <a:buChar char="»"/>
        <a:defRPr sz="2200" kern="1200">
          <a:solidFill>
            <a:schemeClr val="tx1">
              <a:lumMod val="75000"/>
              <a:lumOff val="25000"/>
            </a:schemeClr>
          </a:solidFill>
          <a:latin typeface="Times New Roman" pitchFamily="18" charset="0"/>
          <a:ea typeface="+mn-ea"/>
          <a:cs typeface="Times New Roman" pitchFamily="18" charset="0"/>
        </a:defRPr>
      </a:lvl5pPr>
      <a:lvl6pPr marL="2761031"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3036"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65042"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67048"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nb-NO"/>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hh.no/en/for-students/examinations/special-examination-arrangement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h.no/en/for-students/timetables/"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nhh.no/en/for-student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youtu.be/WO4KBI_LYhE" TargetMode="External"/><Relationship Id="rId5" Type="http://schemas.openxmlformats.org/officeDocument/2006/relationships/hyperlink" Target="https://youtu.be/V1pvXsWtLac" TargetMode="External"/><Relationship Id="rId4" Type="http://schemas.openxmlformats.org/officeDocument/2006/relationships/hyperlink" Target="https://www.nhh.no/en/for-students/regulations/regulations-for-full-time-study-programmes-at-the-norwegian-school-of-economics-nhh/"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form.nhh.no/skjema/NHH0090/Klage_p_sensur"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hyperlink" Target="mailto:eksamen@nhh.no" TargetMode="External"/><Relationship Id="rId4" Type="http://schemas.openxmlformats.org/officeDocument/2006/relationships/hyperlink" Target="https://www.nhh.no/contentassets/691777045421481e8c8a400aa3ee7767/form-for-appeal-against-examination-resul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iseflow.zendesk.com/hc/article_attachments/360042039693/FormulaEditor.png"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form.nhh.no/skjema/NHH0027/Fravrsmelding_eksamen"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hyperlink" Target="mailto:exams@nhh.no"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nhh.no/en/for-students/examinations/cheating/"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4"/>
          </p:nvPr>
        </p:nvSpPr>
        <p:spPr/>
      </p:sp>
      <p:sp>
        <p:nvSpPr>
          <p:cNvPr id="4" name="Tittel 3"/>
          <p:cNvSpPr>
            <a:spLocks noGrp="1"/>
          </p:cNvSpPr>
          <p:nvPr>
            <p:ph type="title"/>
          </p:nvPr>
        </p:nvSpPr>
        <p:spPr>
          <a:xfrm>
            <a:off x="5220618" y="2802625"/>
            <a:ext cx="3919066" cy="3657550"/>
          </a:xfrm>
        </p:spPr>
        <p:txBody>
          <a:bodyPr>
            <a:noAutofit/>
          </a:bodyPr>
          <a:lstStyle/>
          <a:p>
            <a:pPr>
              <a:spcBef>
                <a:spcPts val="600"/>
              </a:spcBef>
              <a:spcAft>
                <a:spcPts val="600"/>
              </a:spcAft>
            </a:pPr>
            <a:br>
              <a:rPr lang="nb-NO" altLang="nb-NO" sz="1600" dirty="0"/>
            </a:br>
            <a:br>
              <a:rPr lang="nb-NO" altLang="nb-NO" sz="1600" dirty="0"/>
            </a:br>
            <a:r>
              <a:rPr lang="nb-NO" altLang="nb-NO" sz="1600" dirty="0" err="1"/>
              <a:t>Exams</a:t>
            </a:r>
            <a:br>
              <a:rPr lang="nb-NO" altLang="nb-NO" sz="1600" dirty="0"/>
            </a:br>
            <a:r>
              <a:rPr lang="nb-NO" altLang="nb-NO" sz="1600" dirty="0"/>
              <a:t>Rules and </a:t>
            </a:r>
            <a:r>
              <a:rPr lang="nb-NO" altLang="nb-NO" sz="1600" dirty="0" err="1"/>
              <a:t>regulations</a:t>
            </a:r>
            <a:br>
              <a:rPr lang="nb-NO" altLang="nb-NO" sz="1600" dirty="0"/>
            </a:br>
            <a:r>
              <a:rPr lang="nb-NO" altLang="nb-NO" sz="1600" dirty="0" err="1"/>
              <a:t>Practical</a:t>
            </a:r>
            <a:r>
              <a:rPr lang="nb-NO" altLang="nb-NO" sz="1600" dirty="0"/>
              <a:t> </a:t>
            </a:r>
            <a:r>
              <a:rPr lang="nb-NO" altLang="nb-NO" sz="1600" dirty="0" err="1"/>
              <a:t>details</a:t>
            </a:r>
            <a:br>
              <a:rPr lang="nb-NO" altLang="nb-NO" sz="1600" dirty="0">
                <a:cs typeface="Arial"/>
              </a:rPr>
            </a:br>
            <a:r>
              <a:rPr lang="nb-NO" altLang="nb-NO" sz="1600" dirty="0">
                <a:cs typeface="Arial"/>
              </a:rPr>
              <a:t>Electronic </a:t>
            </a:r>
            <a:r>
              <a:rPr lang="nb-NO" altLang="nb-NO" sz="1600" dirty="0" err="1">
                <a:cs typeface="Arial"/>
              </a:rPr>
              <a:t>exam</a:t>
            </a:r>
            <a:r>
              <a:rPr lang="nb-NO" altLang="nb-NO" sz="1600" dirty="0">
                <a:cs typeface="Arial"/>
              </a:rPr>
              <a:t> in </a:t>
            </a:r>
            <a:r>
              <a:rPr lang="nb-NO" altLang="nb-NO" sz="1600" dirty="0" err="1">
                <a:cs typeface="Arial"/>
              </a:rPr>
              <a:t>WISEflow</a:t>
            </a:r>
            <a:br>
              <a:rPr lang="nb-NO" altLang="nb-NO" sz="1600" dirty="0"/>
            </a:br>
            <a:r>
              <a:rPr lang="nb-NO" altLang="nb-NO" sz="1600" dirty="0"/>
              <a:t>Tips and </a:t>
            </a:r>
            <a:r>
              <a:rPr lang="nb-NO" altLang="nb-NO" sz="1600" dirty="0" err="1"/>
              <a:t>advice</a:t>
            </a:r>
            <a:r>
              <a:rPr lang="nb-NO" altLang="nb-NO" sz="1600" dirty="0"/>
              <a:t> </a:t>
            </a:r>
            <a:br>
              <a:rPr lang="nb-NO" altLang="nb-NO" sz="1600" dirty="0"/>
            </a:br>
            <a:br>
              <a:rPr lang="nb-NO" altLang="nb-NO" sz="1600" dirty="0"/>
            </a:br>
            <a:r>
              <a:rPr lang="nb-NO" altLang="nb-NO" sz="1600" dirty="0"/>
              <a:t>Tatiana </a:t>
            </a:r>
            <a:r>
              <a:rPr lang="nb-NO" altLang="nb-NO" sz="1600" dirty="0" err="1"/>
              <a:t>Pozolotina</a:t>
            </a:r>
            <a:r>
              <a:rPr lang="nb-NO" altLang="nb-NO" sz="1600" dirty="0"/>
              <a:t> </a:t>
            </a:r>
            <a:br>
              <a:rPr lang="nb-NO" altLang="nb-NO" sz="1600" dirty="0"/>
            </a:br>
            <a:r>
              <a:rPr lang="nb-NO" altLang="nb-NO" sz="1600" i="1" dirty="0" err="1"/>
              <a:t>Section</a:t>
            </a:r>
            <a:r>
              <a:rPr lang="nb-NO" altLang="nb-NO" sz="1600" i="1" dirty="0"/>
              <a:t> for </a:t>
            </a:r>
            <a:r>
              <a:rPr lang="nb-NO" altLang="nb-NO" sz="1600" i="1" dirty="0" err="1"/>
              <a:t>exams</a:t>
            </a:r>
            <a:br>
              <a:rPr lang="nb-NO" altLang="nb-NO" sz="1400" dirty="0"/>
            </a:br>
            <a:br>
              <a:rPr lang="nb-NO" altLang="nb-NO" sz="1600" dirty="0"/>
            </a:br>
            <a:br>
              <a:rPr lang="nb-NO" altLang="nb-NO" sz="1600" dirty="0"/>
            </a:br>
            <a:br>
              <a:rPr lang="nb-NO" altLang="nb-NO" sz="1600" dirty="0"/>
            </a:br>
            <a:br>
              <a:rPr lang="nb-NO" altLang="nb-NO" sz="1600" dirty="0"/>
            </a:br>
            <a:endParaRPr lang="nb-NO" sz="1600" dirty="0"/>
          </a:p>
        </p:txBody>
      </p:sp>
      <p:sp>
        <p:nvSpPr>
          <p:cNvPr id="2" name="Rectangle 1"/>
          <p:cNvSpPr/>
          <p:nvPr/>
        </p:nvSpPr>
        <p:spPr>
          <a:xfrm>
            <a:off x="1980258" y="660673"/>
            <a:ext cx="6768752" cy="2000548"/>
          </a:xfrm>
          <a:prstGeom prst="rect">
            <a:avLst/>
          </a:prstGeom>
        </p:spPr>
        <p:txBody>
          <a:bodyPr wrap="square" lIns="91440" tIns="45720" rIns="91440" bIns="45720" anchor="t">
            <a:spAutoFit/>
          </a:bodyPr>
          <a:lstStyle/>
          <a:p>
            <a:r>
              <a:rPr lang="nb-NO" altLang="nb-NO" sz="3100" dirty="0" err="1">
                <a:solidFill>
                  <a:srgbClr val="003A54"/>
                </a:solidFill>
                <a:latin typeface="+mj-lt"/>
                <a:ea typeface="+mj-ea"/>
                <a:cs typeface="+mj-cs"/>
              </a:rPr>
              <a:t>Welcome</a:t>
            </a:r>
            <a:r>
              <a:rPr lang="nb-NO" altLang="nb-NO" sz="3100" dirty="0">
                <a:solidFill>
                  <a:srgbClr val="003A54"/>
                </a:solidFill>
                <a:latin typeface="+mj-lt"/>
                <a:ea typeface="+mj-ea"/>
                <a:cs typeface="+mj-cs"/>
              </a:rPr>
              <a:t> to </a:t>
            </a:r>
            <a:r>
              <a:rPr lang="nb-NO" altLang="nb-NO" sz="3100" dirty="0" err="1">
                <a:solidFill>
                  <a:srgbClr val="003A54"/>
                </a:solidFill>
                <a:latin typeface="+mj-lt"/>
                <a:ea typeface="+mj-ea"/>
                <a:cs typeface="+mj-cs"/>
              </a:rPr>
              <a:t>the</a:t>
            </a:r>
            <a:r>
              <a:rPr lang="nb-NO" altLang="nb-NO" sz="3100" dirty="0">
                <a:solidFill>
                  <a:srgbClr val="003A54"/>
                </a:solidFill>
                <a:latin typeface="+mj-lt"/>
                <a:ea typeface="+mj-ea"/>
                <a:cs typeface="+mj-cs"/>
              </a:rPr>
              <a:t> </a:t>
            </a:r>
            <a:r>
              <a:rPr lang="nb-NO" altLang="nb-NO" sz="3100" dirty="0" err="1">
                <a:solidFill>
                  <a:srgbClr val="003A54"/>
                </a:solidFill>
                <a:latin typeface="+mj-lt"/>
                <a:ea typeface="+mj-ea"/>
                <a:cs typeface="+mj-cs"/>
              </a:rPr>
              <a:t>information</a:t>
            </a:r>
            <a:r>
              <a:rPr lang="nb-NO" altLang="nb-NO" sz="3100" dirty="0">
                <a:solidFill>
                  <a:srgbClr val="003A54"/>
                </a:solidFill>
                <a:latin typeface="+mj-lt"/>
                <a:ea typeface="+mj-ea"/>
                <a:cs typeface="+mj-cs"/>
              </a:rPr>
              <a:t> </a:t>
            </a:r>
            <a:r>
              <a:rPr lang="nb-NO" altLang="nb-NO" sz="3100" dirty="0" err="1">
                <a:solidFill>
                  <a:srgbClr val="003A54"/>
                </a:solidFill>
                <a:latin typeface="+mj-lt"/>
                <a:ea typeface="+mj-ea"/>
                <a:cs typeface="+mj-cs"/>
              </a:rPr>
              <a:t>meeting</a:t>
            </a:r>
            <a:r>
              <a:rPr lang="nb-NO" altLang="nb-NO" sz="3100" dirty="0">
                <a:solidFill>
                  <a:srgbClr val="003A54"/>
                </a:solidFill>
                <a:latin typeface="+mj-lt"/>
                <a:ea typeface="+mj-ea"/>
                <a:cs typeface="+mj-cs"/>
              </a:rPr>
              <a:t> </a:t>
            </a:r>
            <a:r>
              <a:rPr lang="nb-NO" altLang="nb-NO" sz="3100" dirty="0" err="1">
                <a:solidFill>
                  <a:srgbClr val="003A54"/>
                </a:solidFill>
                <a:latin typeface="+mj-lt"/>
                <a:ea typeface="+mj-ea"/>
                <a:cs typeface="+mj-cs"/>
              </a:rPr>
              <a:t>about</a:t>
            </a:r>
            <a:r>
              <a:rPr lang="nb-NO" altLang="nb-NO" sz="3100" dirty="0">
                <a:solidFill>
                  <a:srgbClr val="003A54"/>
                </a:solidFill>
                <a:latin typeface="+mj-lt"/>
                <a:ea typeface="+mj-ea"/>
                <a:cs typeface="+mj-cs"/>
              </a:rPr>
              <a:t> </a:t>
            </a:r>
            <a:r>
              <a:rPr lang="nb-NO" altLang="nb-NO" sz="3100" dirty="0" err="1">
                <a:solidFill>
                  <a:srgbClr val="003A54"/>
                </a:solidFill>
                <a:latin typeface="+mj-lt"/>
                <a:ea typeface="+mj-ea"/>
                <a:cs typeface="+mj-cs"/>
              </a:rPr>
              <a:t>exams</a:t>
            </a:r>
            <a:r>
              <a:rPr lang="nb-NO" altLang="nb-NO" sz="3100" dirty="0">
                <a:solidFill>
                  <a:srgbClr val="003A54"/>
                </a:solidFill>
                <a:latin typeface="+mj-lt"/>
                <a:ea typeface="+mj-ea"/>
                <a:cs typeface="+mj-cs"/>
              </a:rPr>
              <a:t>!</a:t>
            </a:r>
            <a:br>
              <a:rPr lang="nb-NO" altLang="nb-NO" sz="3100" dirty="0">
                <a:solidFill>
                  <a:srgbClr val="003A54"/>
                </a:solidFill>
                <a:latin typeface="+mj-lt"/>
                <a:ea typeface="+mj-ea"/>
                <a:cs typeface="+mj-cs"/>
              </a:rPr>
            </a:br>
            <a:br>
              <a:rPr lang="nb-NO" altLang="nb-NO" sz="3100" dirty="0">
                <a:solidFill>
                  <a:srgbClr val="003A54"/>
                </a:solidFill>
                <a:latin typeface="+mj-lt"/>
                <a:ea typeface="+mj-ea"/>
                <a:cs typeface="+mj-cs"/>
              </a:rPr>
            </a:br>
            <a:endParaRPr lang="nb-NO" sz="3100" dirty="0">
              <a:solidFill>
                <a:srgbClr val="003A54"/>
              </a:solidFill>
              <a:latin typeface="+mj-lt"/>
              <a:ea typeface="+mj-ea"/>
              <a:cs typeface="+mj-cs"/>
            </a:endParaRPr>
          </a:p>
        </p:txBody>
      </p:sp>
    </p:spTree>
    <p:extLst>
      <p:ext uri="{BB962C8B-B14F-4D97-AF65-F5344CB8AC3E}">
        <p14:creationId xmlns:p14="http://schemas.microsoft.com/office/powerpoint/2010/main" val="217248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72146" y="540271"/>
            <a:ext cx="7632848" cy="539090"/>
          </a:xfrm>
          <a:noFill/>
        </p:spPr>
        <p:txBody>
          <a:bodyPr wrap="square" lIns="78439" tIns="31375" rIns="78439" bIns="31375" anchor="t">
            <a:spAutoFit/>
          </a:bodyPr>
          <a:lstStyle/>
          <a:p>
            <a:pPr eaLnBrk="1" hangingPunct="1"/>
            <a:r>
              <a:rPr lang="nb-NO" altLang="nb-NO" sz="3100" dirty="0"/>
              <a:t>	</a:t>
            </a:r>
            <a:r>
              <a:rPr lang="nb-NO" altLang="nb-NO" sz="3100" dirty="0" err="1"/>
              <a:t>Cheating</a:t>
            </a:r>
            <a:r>
              <a:rPr lang="nb-NO" altLang="nb-NO" sz="3100" dirty="0"/>
              <a:t> at </a:t>
            </a:r>
            <a:r>
              <a:rPr lang="nb-NO" altLang="nb-NO" sz="3100" dirty="0" err="1"/>
              <a:t>school</a:t>
            </a:r>
            <a:r>
              <a:rPr lang="nb-NO" altLang="nb-NO" sz="3100" dirty="0"/>
              <a:t> </a:t>
            </a:r>
            <a:r>
              <a:rPr lang="nb-NO" altLang="nb-NO" sz="3100" dirty="0" err="1"/>
              <a:t>exams</a:t>
            </a:r>
            <a:endParaRPr lang="nb-NO" altLang="nb-NO" sz="3100" dirty="0"/>
          </a:p>
        </p:txBody>
      </p:sp>
      <p:sp>
        <p:nvSpPr>
          <p:cNvPr id="18435" name="Rectangle 3"/>
          <p:cNvSpPr>
            <a:spLocks noChangeArrowheads="1"/>
          </p:cNvSpPr>
          <p:nvPr/>
        </p:nvSpPr>
        <p:spPr bwMode="auto">
          <a:xfrm>
            <a:off x="540098" y="1476375"/>
            <a:ext cx="8813219" cy="379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1000"/>
              </a:lnSpc>
            </a:pPr>
            <a:endParaRPr lang="nb-NO" altLang="nb-NO" sz="2200" dirty="0">
              <a:solidFill>
                <a:schemeClr val="tx1">
                  <a:lumMod val="75000"/>
                  <a:lumOff val="25000"/>
                </a:schemeClr>
              </a:solidFill>
              <a:latin typeface="+mn-lt"/>
            </a:endParaRPr>
          </a:p>
          <a:p>
            <a:pPr eaLnBrk="1" hangingPunct="1"/>
            <a:r>
              <a:rPr lang="nb-NO" altLang="nb-NO" sz="2200" b="1" dirty="0">
                <a:solidFill>
                  <a:schemeClr val="tx1">
                    <a:lumMod val="75000"/>
                    <a:lumOff val="25000"/>
                  </a:schemeClr>
                </a:solidFill>
                <a:latin typeface="+mn-lt"/>
              </a:rPr>
              <a:t>Illegal support materials: </a:t>
            </a:r>
            <a:endParaRPr lang="nb-NO" altLang="nb-NO" sz="2200" b="1" dirty="0">
              <a:solidFill>
                <a:schemeClr val="tx1">
                  <a:lumMod val="75000"/>
                  <a:lumOff val="25000"/>
                </a:schemeClr>
              </a:solidFill>
              <a:latin typeface="+mn-lt"/>
              <a:cs typeface="Arial"/>
            </a:endParaRPr>
          </a:p>
          <a:p>
            <a:pPr marL="342900" indent="-342900" eaLnBrk="1" hangingPunct="1">
              <a:buFont typeface="Arial" panose="020B0604020202020204" pitchFamily="34" charset="0"/>
              <a:buChar char="•"/>
            </a:pPr>
            <a:r>
              <a:rPr lang="nb-NO" altLang="nb-NO" sz="2200" dirty="0">
                <a:solidFill>
                  <a:schemeClr val="tx1">
                    <a:lumMod val="75000"/>
                    <a:lumOff val="25000"/>
                  </a:schemeClr>
                </a:solidFill>
                <a:latin typeface="+mn-lt"/>
              </a:rPr>
              <a:t>Syllabus or </a:t>
            </a:r>
            <a:r>
              <a:rPr lang="nb-NO" altLang="nb-NO" sz="2200" dirty="0" err="1">
                <a:solidFill>
                  <a:schemeClr val="tx1">
                    <a:lumMod val="75000"/>
                    <a:lumOff val="25000"/>
                  </a:schemeClr>
                </a:solidFill>
                <a:latin typeface="+mn-lt"/>
              </a:rPr>
              <a:t>other</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academic</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literature</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if</a:t>
            </a:r>
            <a:r>
              <a:rPr lang="nb-NO" altLang="nb-NO" sz="2200" dirty="0">
                <a:solidFill>
                  <a:schemeClr val="tx1">
                    <a:lumMod val="75000"/>
                    <a:lumOff val="25000"/>
                  </a:schemeClr>
                </a:solidFill>
                <a:latin typeface="+mn-lt"/>
              </a:rPr>
              <a:t> not </a:t>
            </a:r>
            <a:r>
              <a:rPr lang="nb-NO" altLang="nb-NO" sz="2200" dirty="0" err="1">
                <a:solidFill>
                  <a:schemeClr val="tx1">
                    <a:lumMod val="75000"/>
                    <a:lumOff val="25000"/>
                  </a:schemeClr>
                </a:solidFill>
                <a:latin typeface="+mn-lt"/>
              </a:rPr>
              <a:t>specified</a:t>
            </a:r>
            <a:r>
              <a:rPr lang="nb-NO" altLang="nb-NO" sz="2200" dirty="0">
                <a:solidFill>
                  <a:schemeClr val="tx1">
                    <a:lumMod val="75000"/>
                    <a:lumOff val="25000"/>
                  </a:schemeClr>
                </a:solidFill>
                <a:latin typeface="+mn-lt"/>
              </a:rPr>
              <a:t> by </a:t>
            </a:r>
            <a:r>
              <a:rPr lang="nb-NO" altLang="nb-NO" sz="2200" dirty="0" err="1">
                <a:solidFill>
                  <a:schemeClr val="tx1">
                    <a:lumMod val="75000"/>
                    <a:lumOff val="25000"/>
                  </a:schemeClr>
                </a:solidFill>
                <a:latin typeface="+mn-lt"/>
              </a:rPr>
              <a:t>course</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responsible</a:t>
            </a:r>
            <a:r>
              <a:rPr lang="nb-NO" altLang="nb-NO" sz="2200" dirty="0">
                <a:solidFill>
                  <a:schemeClr val="tx1">
                    <a:lumMod val="75000"/>
                    <a:lumOff val="25000"/>
                  </a:schemeClr>
                </a:solidFill>
                <a:latin typeface="+mn-lt"/>
              </a:rPr>
              <a:t> </a:t>
            </a:r>
          </a:p>
          <a:p>
            <a:pPr marL="342900" indent="-342900" eaLnBrk="1" hangingPunct="1">
              <a:buFont typeface="Arial" panose="020B0604020202020204" pitchFamily="34" charset="0"/>
              <a:buChar char="•"/>
            </a:pPr>
            <a:r>
              <a:rPr lang="nb-NO" altLang="nb-NO" sz="2200" dirty="0" err="1">
                <a:solidFill>
                  <a:schemeClr val="tx1">
                    <a:lumMod val="75000"/>
                    <a:lumOff val="25000"/>
                  </a:schemeClr>
                </a:solidFill>
                <a:latin typeface="+mn-lt"/>
              </a:rPr>
              <a:t>Calculator</a:t>
            </a:r>
            <a:r>
              <a:rPr lang="nb-NO" altLang="nb-NO" sz="2200" dirty="0">
                <a:solidFill>
                  <a:schemeClr val="tx1">
                    <a:lumMod val="75000"/>
                    <a:lumOff val="25000"/>
                  </a:schemeClr>
                </a:solidFill>
                <a:latin typeface="+mn-lt"/>
              </a:rPr>
              <a:t> types </a:t>
            </a:r>
            <a:r>
              <a:rPr lang="nb-NO" altLang="nb-NO" sz="2200" dirty="0" err="1">
                <a:solidFill>
                  <a:schemeClr val="tx1">
                    <a:lumMod val="75000"/>
                    <a:lumOff val="25000"/>
                  </a:schemeClr>
                </a:solidFill>
                <a:latin typeface="+mn-lt"/>
              </a:rPr>
              <a:t>that</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are</a:t>
            </a:r>
            <a:r>
              <a:rPr lang="nb-NO" altLang="nb-NO" sz="2200" dirty="0">
                <a:solidFill>
                  <a:schemeClr val="tx1">
                    <a:lumMod val="75000"/>
                    <a:lumOff val="25000"/>
                  </a:schemeClr>
                </a:solidFill>
                <a:latin typeface="+mn-lt"/>
              </a:rPr>
              <a:t> not </a:t>
            </a:r>
            <a:r>
              <a:rPr lang="nb-NO" altLang="nb-NO" sz="2200" dirty="0" err="1">
                <a:solidFill>
                  <a:schemeClr val="tx1">
                    <a:lumMod val="75000"/>
                    <a:lumOff val="25000"/>
                  </a:schemeClr>
                </a:solidFill>
                <a:latin typeface="+mn-lt"/>
              </a:rPr>
              <a:t>allowed</a:t>
            </a:r>
            <a:endParaRPr lang="nb-NO" altLang="nb-NO" sz="2200" dirty="0">
              <a:solidFill>
                <a:schemeClr val="tx1">
                  <a:lumMod val="75000"/>
                  <a:lumOff val="25000"/>
                </a:schemeClr>
              </a:solidFill>
              <a:latin typeface="+mn-lt"/>
            </a:endParaRPr>
          </a:p>
          <a:p>
            <a:pPr marL="342900" indent="-342900" eaLnBrk="1" hangingPunct="1">
              <a:buFont typeface="Arial" panose="020B0604020202020204" pitchFamily="34" charset="0"/>
              <a:buChar char="•"/>
            </a:pPr>
            <a:r>
              <a:rPr lang="nb-NO" altLang="nb-NO" sz="2200" dirty="0">
                <a:solidFill>
                  <a:schemeClr val="tx1">
                    <a:lumMod val="75000"/>
                    <a:lumOff val="25000"/>
                  </a:schemeClr>
                </a:solidFill>
                <a:latin typeface="+mn-lt"/>
              </a:rPr>
              <a:t>«</a:t>
            </a:r>
            <a:r>
              <a:rPr lang="nb-NO" altLang="nb-NO" sz="2200" dirty="0" err="1">
                <a:solidFill>
                  <a:schemeClr val="tx1">
                    <a:lumMod val="75000"/>
                    <a:lumOff val="25000"/>
                  </a:schemeClr>
                </a:solidFill>
                <a:latin typeface="+mn-lt"/>
              </a:rPr>
              <a:t>Cheat</a:t>
            </a:r>
            <a:r>
              <a:rPr lang="nb-NO" altLang="nb-NO" sz="2200" dirty="0">
                <a:solidFill>
                  <a:schemeClr val="tx1">
                    <a:lumMod val="75000"/>
                    <a:lumOff val="25000"/>
                  </a:schemeClr>
                </a:solidFill>
                <a:latin typeface="+mn-lt"/>
              </a:rPr>
              <a:t> notes»« or notes in </a:t>
            </a:r>
            <a:r>
              <a:rPr lang="nb-NO" altLang="nb-NO" sz="2200" dirty="0" err="1">
                <a:solidFill>
                  <a:schemeClr val="tx1">
                    <a:lumMod val="75000"/>
                    <a:lumOff val="25000"/>
                  </a:schemeClr>
                </a:solidFill>
                <a:latin typeface="+mn-lt"/>
              </a:rPr>
              <a:t>the</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books</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that</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are</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allowed</a:t>
            </a:r>
            <a:r>
              <a:rPr lang="nb-NO" altLang="nb-NO" sz="2200" dirty="0">
                <a:solidFill>
                  <a:schemeClr val="tx1">
                    <a:lumMod val="75000"/>
                    <a:lumOff val="25000"/>
                  </a:schemeClr>
                </a:solidFill>
                <a:latin typeface="+mn-lt"/>
              </a:rPr>
              <a:t>, </a:t>
            </a:r>
          </a:p>
          <a:p>
            <a:pPr marL="342900" indent="-342900" eaLnBrk="1" hangingPunct="1">
              <a:buFont typeface="Arial" panose="020B0604020202020204" pitchFamily="34" charset="0"/>
              <a:buChar char="•"/>
            </a:pPr>
            <a:r>
              <a:rPr lang="nb-NO" altLang="nb-NO" sz="2200" dirty="0">
                <a:solidFill>
                  <a:schemeClr val="tx1">
                    <a:lumMod val="75000"/>
                    <a:lumOff val="25000"/>
                  </a:schemeClr>
                </a:solidFill>
                <a:latin typeface="+mn-lt"/>
              </a:rPr>
              <a:t>«</a:t>
            </a:r>
            <a:r>
              <a:rPr lang="nb-NO" altLang="nb-NO" sz="2200" dirty="0" err="1">
                <a:solidFill>
                  <a:schemeClr val="tx1">
                    <a:lumMod val="75000"/>
                    <a:lumOff val="25000"/>
                  </a:schemeClr>
                </a:solidFill>
                <a:latin typeface="+mn-lt"/>
              </a:rPr>
              <a:t>Cheat</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sheets</a:t>
            </a:r>
            <a:r>
              <a:rPr lang="nb-NO" altLang="nb-NO" sz="2200" dirty="0">
                <a:solidFill>
                  <a:schemeClr val="tx1">
                    <a:lumMod val="75000"/>
                    <a:lumOff val="25000"/>
                  </a:schemeClr>
                </a:solidFill>
                <a:latin typeface="+mn-lt"/>
              </a:rPr>
              <a:t>» </a:t>
            </a:r>
          </a:p>
          <a:p>
            <a:pPr marL="342900" indent="-342900" eaLnBrk="1" hangingPunct="1">
              <a:buFont typeface="Arial" panose="020B0604020202020204" pitchFamily="34" charset="0"/>
              <a:buChar char="•"/>
            </a:pPr>
            <a:r>
              <a:rPr lang="nb-NO" altLang="nb-NO" sz="2200" dirty="0">
                <a:solidFill>
                  <a:schemeClr val="tx1">
                    <a:lumMod val="75000"/>
                    <a:lumOff val="25000"/>
                  </a:schemeClr>
                </a:solidFill>
                <a:latin typeface="+mn-lt"/>
              </a:rPr>
              <a:t>Cell </a:t>
            </a:r>
            <a:r>
              <a:rPr lang="nb-NO" altLang="nb-NO" sz="2200" dirty="0" err="1">
                <a:solidFill>
                  <a:schemeClr val="tx1">
                    <a:lumMod val="75000"/>
                    <a:lumOff val="25000"/>
                  </a:schemeClr>
                </a:solidFill>
                <a:latin typeface="+mn-lt"/>
              </a:rPr>
              <a:t>phones</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watches</a:t>
            </a:r>
            <a:r>
              <a:rPr lang="nb-NO" altLang="nb-NO" sz="2200" dirty="0">
                <a:solidFill>
                  <a:schemeClr val="tx1">
                    <a:lumMod val="75000"/>
                    <a:lumOff val="25000"/>
                  </a:schemeClr>
                </a:solidFill>
                <a:latin typeface="+mn-lt"/>
              </a:rPr>
              <a:t> or </a:t>
            </a:r>
            <a:r>
              <a:rPr lang="nb-NO" altLang="nb-NO" sz="2200" dirty="0" err="1">
                <a:solidFill>
                  <a:schemeClr val="tx1">
                    <a:lumMod val="75000"/>
                    <a:lumOff val="25000"/>
                  </a:schemeClr>
                </a:solidFill>
                <a:latin typeface="+mn-lt"/>
              </a:rPr>
              <a:t>other</a:t>
            </a:r>
            <a:r>
              <a:rPr lang="nb-NO" altLang="nb-NO" sz="2200" dirty="0">
                <a:solidFill>
                  <a:schemeClr val="tx1">
                    <a:lumMod val="75000"/>
                    <a:lumOff val="25000"/>
                  </a:schemeClr>
                </a:solidFill>
                <a:latin typeface="+mn-lt"/>
              </a:rPr>
              <a:t> support materials not </a:t>
            </a:r>
            <a:r>
              <a:rPr lang="nb-NO" altLang="nb-NO" sz="2200" dirty="0" err="1">
                <a:solidFill>
                  <a:schemeClr val="tx1">
                    <a:lumMod val="75000"/>
                    <a:lumOff val="25000"/>
                  </a:schemeClr>
                </a:solidFill>
                <a:latin typeface="+mn-lt"/>
              </a:rPr>
              <a:t>spesified</a:t>
            </a:r>
            <a:endParaRPr lang="nb-NO" altLang="nb-NO" sz="2200" dirty="0">
              <a:solidFill>
                <a:schemeClr val="tx1">
                  <a:lumMod val="75000"/>
                  <a:lumOff val="25000"/>
                </a:schemeClr>
              </a:solidFill>
              <a:latin typeface="+mn-lt"/>
            </a:endParaRPr>
          </a:p>
          <a:p>
            <a:pPr eaLnBrk="1" hangingPunct="1"/>
            <a:endParaRPr lang="nb-NO" altLang="nb-NO" sz="2200" dirty="0">
              <a:solidFill>
                <a:schemeClr val="tx1">
                  <a:lumMod val="75000"/>
                  <a:lumOff val="25000"/>
                </a:schemeClr>
              </a:solidFill>
              <a:latin typeface="+mn-lt"/>
            </a:endParaRPr>
          </a:p>
          <a:p>
            <a:pPr eaLnBrk="1" hangingPunct="1"/>
            <a:r>
              <a:rPr lang="nb-NO" altLang="nb-NO" sz="2200" dirty="0">
                <a:solidFill>
                  <a:schemeClr val="tx1">
                    <a:lumMod val="75000"/>
                    <a:lumOff val="25000"/>
                  </a:schemeClr>
                </a:solidFill>
                <a:latin typeface="+mn-lt"/>
              </a:rPr>
              <a:t>All </a:t>
            </a:r>
            <a:r>
              <a:rPr lang="nb-NO" altLang="nb-NO" sz="2200" dirty="0" err="1">
                <a:solidFill>
                  <a:schemeClr val="tx1">
                    <a:lumMod val="75000"/>
                    <a:lumOff val="25000"/>
                  </a:schemeClr>
                </a:solidFill>
                <a:latin typeface="+mn-lt"/>
              </a:rPr>
              <a:t>communication</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with</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other</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participants</a:t>
            </a:r>
            <a:r>
              <a:rPr lang="nb-NO" altLang="nb-NO" sz="2200" dirty="0">
                <a:solidFill>
                  <a:schemeClr val="tx1">
                    <a:lumMod val="75000"/>
                    <a:lumOff val="25000"/>
                  </a:schemeClr>
                </a:solidFill>
                <a:latin typeface="+mn-lt"/>
              </a:rPr>
              <a:t> during </a:t>
            </a:r>
            <a:r>
              <a:rPr lang="nb-NO" altLang="nb-NO" sz="2200" dirty="0" err="1">
                <a:solidFill>
                  <a:schemeClr val="tx1">
                    <a:lumMod val="75000"/>
                    <a:lumOff val="25000"/>
                  </a:schemeClr>
                </a:solidFill>
                <a:latin typeface="+mn-lt"/>
              </a:rPr>
              <a:t>the</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exam</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will</a:t>
            </a:r>
            <a:r>
              <a:rPr lang="nb-NO" altLang="nb-NO" sz="2200" dirty="0">
                <a:solidFill>
                  <a:schemeClr val="tx1">
                    <a:lumMod val="75000"/>
                    <a:lumOff val="25000"/>
                  </a:schemeClr>
                </a:solidFill>
                <a:latin typeface="+mn-lt"/>
              </a:rPr>
              <a:t> be </a:t>
            </a:r>
            <a:r>
              <a:rPr lang="nb-NO" altLang="nb-NO" sz="2200" dirty="0" err="1">
                <a:solidFill>
                  <a:schemeClr val="tx1">
                    <a:lumMod val="75000"/>
                    <a:lumOff val="25000"/>
                  </a:schemeClr>
                </a:solidFill>
                <a:latin typeface="+mn-lt"/>
              </a:rPr>
              <a:t>regarded</a:t>
            </a:r>
            <a:r>
              <a:rPr lang="nb-NO" altLang="nb-NO" sz="2200" dirty="0">
                <a:solidFill>
                  <a:schemeClr val="tx1">
                    <a:lumMod val="75000"/>
                    <a:lumOff val="25000"/>
                  </a:schemeClr>
                </a:solidFill>
                <a:latin typeface="+mn-lt"/>
              </a:rPr>
              <a:t> as an </a:t>
            </a:r>
            <a:r>
              <a:rPr lang="nb-NO" altLang="nb-NO" sz="2200" dirty="0" err="1">
                <a:solidFill>
                  <a:schemeClr val="tx1">
                    <a:lumMod val="75000"/>
                    <a:lumOff val="25000"/>
                  </a:schemeClr>
                </a:solidFill>
                <a:latin typeface="+mn-lt"/>
              </a:rPr>
              <a:t>attempt</a:t>
            </a:r>
            <a:r>
              <a:rPr lang="nb-NO" altLang="nb-NO" sz="2200" dirty="0">
                <a:solidFill>
                  <a:schemeClr val="tx1">
                    <a:lumMod val="75000"/>
                    <a:lumOff val="25000"/>
                  </a:schemeClr>
                </a:solidFill>
                <a:latin typeface="+mn-lt"/>
              </a:rPr>
              <a:t> to </a:t>
            </a:r>
            <a:r>
              <a:rPr lang="nb-NO" altLang="nb-NO" sz="2200" dirty="0" err="1">
                <a:solidFill>
                  <a:schemeClr val="tx1">
                    <a:lumMod val="75000"/>
                    <a:lumOff val="25000"/>
                  </a:schemeClr>
                </a:solidFill>
                <a:latin typeface="+mn-lt"/>
              </a:rPr>
              <a:t>cheat</a:t>
            </a:r>
            <a:r>
              <a:rPr lang="nb-NO" altLang="nb-NO" sz="2200" dirty="0">
                <a:solidFill>
                  <a:schemeClr val="tx1">
                    <a:lumMod val="75000"/>
                    <a:lumOff val="25000"/>
                  </a:schemeClr>
                </a:solidFill>
                <a:latin typeface="+mn-lt"/>
              </a:rPr>
              <a:t>. </a:t>
            </a:r>
          </a:p>
        </p:txBody>
      </p:sp>
    </p:spTree>
    <p:extLst>
      <p:ext uri="{BB962C8B-B14F-4D97-AF65-F5344CB8AC3E}">
        <p14:creationId xmlns:p14="http://schemas.microsoft.com/office/powerpoint/2010/main" val="2585708014"/>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2107" y="612279"/>
            <a:ext cx="8136904" cy="863582"/>
          </a:xfrm>
          <a:noFill/>
        </p:spPr>
        <p:txBody>
          <a:bodyPr wrap="square" lIns="78439" tIns="31375" rIns="78439" bIns="31375" anchor="t">
            <a:spAutoFit/>
          </a:bodyPr>
          <a:lstStyle/>
          <a:p>
            <a:r>
              <a:rPr lang="nb-NO" altLang="nb-NO" sz="2600" dirty="0" err="1"/>
              <a:t>Cheating</a:t>
            </a:r>
            <a:r>
              <a:rPr lang="nb-NO" altLang="nb-NO" sz="2600" dirty="0"/>
              <a:t> at </a:t>
            </a:r>
            <a:r>
              <a:rPr lang="nb-NO" altLang="nb-NO" sz="2600" dirty="0" err="1"/>
              <a:t>home</a:t>
            </a:r>
            <a:r>
              <a:rPr lang="nb-NO" altLang="nb-NO" sz="2600" dirty="0"/>
              <a:t> </a:t>
            </a:r>
            <a:r>
              <a:rPr lang="nb-NO" altLang="nb-NO" sz="2600" dirty="0" err="1"/>
              <a:t>exams</a:t>
            </a:r>
            <a:r>
              <a:rPr lang="nb-NO" altLang="nb-NO" sz="2600" dirty="0"/>
              <a:t>, </a:t>
            </a:r>
            <a:r>
              <a:rPr lang="nb-NO" altLang="nb-NO" sz="2600" dirty="0" err="1"/>
              <a:t>cumpulsory</a:t>
            </a:r>
            <a:r>
              <a:rPr lang="nb-NO" altLang="nb-NO" sz="2600" dirty="0"/>
              <a:t> </a:t>
            </a:r>
            <a:r>
              <a:rPr lang="nb-NO" altLang="nb-NO" sz="2600" dirty="0" err="1"/>
              <a:t>activities</a:t>
            </a:r>
            <a:r>
              <a:rPr lang="nb-NO" altLang="nb-NO" sz="2600" dirty="0"/>
              <a:t> and </a:t>
            </a:r>
            <a:r>
              <a:rPr lang="nb-NO" altLang="nb-NO" sz="2600" dirty="0" err="1"/>
              <a:t>other</a:t>
            </a:r>
            <a:r>
              <a:rPr lang="nb-NO" altLang="nb-NO" sz="2600" dirty="0"/>
              <a:t> </a:t>
            </a:r>
            <a:r>
              <a:rPr lang="nb-NO" altLang="nb-NO" sz="2600" dirty="0" err="1"/>
              <a:t>written</a:t>
            </a:r>
            <a:r>
              <a:rPr lang="nb-NO" altLang="nb-NO" sz="2600" dirty="0"/>
              <a:t> submissions</a:t>
            </a:r>
          </a:p>
        </p:txBody>
      </p:sp>
      <p:sp>
        <p:nvSpPr>
          <p:cNvPr id="19459" name="Rectangle 3"/>
          <p:cNvSpPr>
            <a:spLocks noChangeArrowheads="1"/>
          </p:cNvSpPr>
          <p:nvPr/>
        </p:nvSpPr>
        <p:spPr bwMode="auto">
          <a:xfrm>
            <a:off x="736046" y="1617136"/>
            <a:ext cx="8525187" cy="586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1000"/>
              </a:lnSpc>
            </a:pPr>
            <a:r>
              <a:rPr lang="nb-NO" altLang="nb-NO" sz="2100" i="1" dirty="0">
                <a:solidFill>
                  <a:schemeClr val="tx1">
                    <a:lumMod val="75000"/>
                    <a:lumOff val="25000"/>
                  </a:schemeClr>
                </a:solidFill>
                <a:latin typeface="+mn-lt"/>
              </a:rPr>
              <a:t>The </a:t>
            </a:r>
            <a:r>
              <a:rPr lang="nb-NO" altLang="nb-NO" sz="2100" i="1" dirty="0" err="1">
                <a:solidFill>
                  <a:schemeClr val="tx1">
                    <a:lumMod val="75000"/>
                    <a:lumOff val="25000"/>
                  </a:schemeClr>
                </a:solidFill>
                <a:latin typeface="+mn-lt"/>
              </a:rPr>
              <a:t>following</a:t>
            </a:r>
            <a:r>
              <a:rPr lang="nb-NO" altLang="nb-NO" sz="2100" i="1" dirty="0">
                <a:solidFill>
                  <a:schemeClr val="tx1">
                    <a:lumMod val="75000"/>
                    <a:lumOff val="25000"/>
                  </a:schemeClr>
                </a:solidFill>
                <a:latin typeface="+mn-lt"/>
              </a:rPr>
              <a:t> </a:t>
            </a:r>
            <a:r>
              <a:rPr lang="nb-NO" altLang="nb-NO" sz="2100" i="1" dirty="0" err="1">
                <a:solidFill>
                  <a:schemeClr val="tx1">
                    <a:lumMod val="75000"/>
                    <a:lumOff val="25000"/>
                  </a:schemeClr>
                </a:solidFill>
                <a:latin typeface="+mn-lt"/>
              </a:rPr>
              <a:t>will</a:t>
            </a:r>
            <a:r>
              <a:rPr lang="nb-NO" altLang="nb-NO" sz="2100" i="1" dirty="0">
                <a:solidFill>
                  <a:schemeClr val="tx1">
                    <a:lumMod val="75000"/>
                    <a:lumOff val="25000"/>
                  </a:schemeClr>
                </a:solidFill>
                <a:latin typeface="+mn-lt"/>
              </a:rPr>
              <a:t> be </a:t>
            </a:r>
            <a:r>
              <a:rPr lang="nb-NO" altLang="nb-NO" sz="2100" i="1" dirty="0" err="1">
                <a:solidFill>
                  <a:schemeClr val="tx1">
                    <a:lumMod val="75000"/>
                    <a:lumOff val="25000"/>
                  </a:schemeClr>
                </a:solidFill>
                <a:latin typeface="+mn-lt"/>
              </a:rPr>
              <a:t>treated</a:t>
            </a:r>
            <a:r>
              <a:rPr lang="nb-NO" altLang="nb-NO" sz="2100" i="1" dirty="0">
                <a:solidFill>
                  <a:schemeClr val="tx1">
                    <a:lumMod val="75000"/>
                    <a:lumOff val="25000"/>
                  </a:schemeClr>
                </a:solidFill>
                <a:latin typeface="+mn-lt"/>
              </a:rPr>
              <a:t> as an </a:t>
            </a:r>
            <a:r>
              <a:rPr lang="nb-NO" altLang="nb-NO" sz="2100" i="1" dirty="0" err="1">
                <a:solidFill>
                  <a:schemeClr val="tx1">
                    <a:lumMod val="75000"/>
                    <a:lumOff val="25000"/>
                  </a:schemeClr>
                </a:solidFill>
                <a:latin typeface="+mn-lt"/>
              </a:rPr>
              <a:t>attempt</a:t>
            </a:r>
            <a:r>
              <a:rPr lang="nb-NO" altLang="nb-NO" sz="2100" i="1" dirty="0">
                <a:solidFill>
                  <a:schemeClr val="tx1">
                    <a:lumMod val="75000"/>
                    <a:lumOff val="25000"/>
                  </a:schemeClr>
                </a:solidFill>
                <a:latin typeface="+mn-lt"/>
              </a:rPr>
              <a:t> to </a:t>
            </a:r>
            <a:r>
              <a:rPr lang="nb-NO" altLang="nb-NO" sz="2100" i="1" dirty="0" err="1">
                <a:solidFill>
                  <a:schemeClr val="tx1">
                    <a:lumMod val="75000"/>
                    <a:lumOff val="25000"/>
                  </a:schemeClr>
                </a:solidFill>
                <a:latin typeface="+mn-lt"/>
              </a:rPr>
              <a:t>cheat</a:t>
            </a:r>
            <a:r>
              <a:rPr lang="nb-NO" altLang="nb-NO" sz="2100" i="1" dirty="0">
                <a:solidFill>
                  <a:schemeClr val="tx1">
                    <a:lumMod val="75000"/>
                    <a:lumOff val="25000"/>
                  </a:schemeClr>
                </a:solidFill>
                <a:latin typeface="+mn-lt"/>
              </a:rPr>
              <a:t>: </a:t>
            </a:r>
            <a:endParaRPr lang="nb-NO" altLang="nb-NO" sz="2100" i="1" dirty="0">
              <a:solidFill>
                <a:schemeClr val="tx1">
                  <a:lumMod val="75000"/>
                  <a:lumOff val="25000"/>
                </a:schemeClr>
              </a:solidFill>
              <a:latin typeface="+mn-lt"/>
              <a:cs typeface="Arial"/>
            </a:endParaRPr>
          </a:p>
          <a:p>
            <a:pPr>
              <a:lnSpc>
                <a:spcPct val="91000"/>
              </a:lnSpc>
            </a:pPr>
            <a:endParaRPr lang="nb-NO" altLang="nb-NO" sz="2100" i="1" dirty="0">
              <a:solidFill>
                <a:schemeClr val="tx1">
                  <a:lumMod val="75000"/>
                  <a:lumOff val="25000"/>
                </a:schemeClr>
              </a:solidFill>
              <a:latin typeface="+mn-lt"/>
              <a:cs typeface="Arial"/>
            </a:endParaRPr>
          </a:p>
          <a:p>
            <a:pPr marL="342900" indent="-342900">
              <a:lnSpc>
                <a:spcPct val="91000"/>
              </a:lnSpc>
              <a:spcBef>
                <a:spcPts val="600"/>
              </a:spcBef>
              <a:spcAft>
                <a:spcPts val="600"/>
              </a:spcAft>
              <a:buFont typeface="Arial" panose="020B0604020202020204" pitchFamily="34" charset="0"/>
              <a:buChar char="•"/>
            </a:pPr>
            <a:r>
              <a:rPr lang="nb-NO" altLang="nb-NO" sz="2100" dirty="0">
                <a:solidFill>
                  <a:schemeClr val="tx1">
                    <a:lumMod val="75000"/>
                    <a:lumOff val="25000"/>
                  </a:schemeClr>
                </a:solidFill>
                <a:latin typeface="+mn-lt"/>
              </a:rPr>
              <a:t>All </a:t>
            </a:r>
            <a:r>
              <a:rPr lang="nb-NO" altLang="nb-NO" sz="2100" dirty="0" err="1">
                <a:solidFill>
                  <a:schemeClr val="tx1">
                    <a:lumMod val="75000"/>
                    <a:lumOff val="25000"/>
                  </a:schemeClr>
                </a:solidFill>
                <a:latin typeface="+mn-lt"/>
              </a:rPr>
              <a:t>citing</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without</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referencing</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including</a:t>
            </a:r>
            <a:r>
              <a:rPr lang="nb-NO" altLang="nb-NO" sz="2100" dirty="0">
                <a:solidFill>
                  <a:schemeClr val="tx1">
                    <a:lumMod val="75000"/>
                    <a:lumOff val="25000"/>
                  </a:schemeClr>
                </a:solidFill>
                <a:latin typeface="+mn-lt"/>
              </a:rPr>
              <a:t> </a:t>
            </a:r>
            <a:r>
              <a:rPr lang="nb-NO" altLang="nb-NO" sz="2100" b="1" dirty="0" err="1">
                <a:solidFill>
                  <a:schemeClr val="tx1">
                    <a:lumMod val="75000"/>
                    <a:lumOff val="25000"/>
                  </a:schemeClr>
                </a:solidFill>
                <a:latin typeface="+mn-lt"/>
              </a:rPr>
              <a:t>your</a:t>
            </a:r>
            <a:r>
              <a:rPr lang="nb-NO" altLang="nb-NO" sz="2100" b="1" dirty="0">
                <a:solidFill>
                  <a:schemeClr val="tx1">
                    <a:lumMod val="75000"/>
                    <a:lumOff val="25000"/>
                  </a:schemeClr>
                </a:solidFill>
                <a:latin typeface="+mn-lt"/>
              </a:rPr>
              <a:t> </a:t>
            </a:r>
            <a:r>
              <a:rPr lang="nb-NO" altLang="nb-NO" sz="2100" b="1" dirty="0" err="1">
                <a:solidFill>
                  <a:schemeClr val="tx1">
                    <a:lumMod val="75000"/>
                    <a:lumOff val="25000"/>
                  </a:schemeClr>
                </a:solidFill>
                <a:latin typeface="+mn-lt"/>
              </a:rPr>
              <a:t>own</a:t>
            </a:r>
            <a:r>
              <a:rPr lang="nb-NO" altLang="nb-NO" sz="2100" b="1" dirty="0">
                <a:solidFill>
                  <a:schemeClr val="tx1">
                    <a:lumMod val="75000"/>
                    <a:lumOff val="25000"/>
                  </a:schemeClr>
                </a:solidFill>
                <a:latin typeface="+mn-lt"/>
              </a:rPr>
              <a:t> </a:t>
            </a:r>
            <a:r>
              <a:rPr lang="nb-NO" altLang="nb-NO" sz="2100" b="1" dirty="0" err="1">
                <a:solidFill>
                  <a:schemeClr val="tx1">
                    <a:lumMod val="75000"/>
                    <a:lumOff val="25000"/>
                  </a:schemeClr>
                </a:solidFill>
                <a:latin typeface="+mn-lt"/>
              </a:rPr>
              <a:t>previously</a:t>
            </a:r>
            <a:r>
              <a:rPr lang="nb-NO" altLang="nb-NO" sz="2100" b="1" dirty="0">
                <a:solidFill>
                  <a:schemeClr val="tx1">
                    <a:lumMod val="75000"/>
                    <a:lumOff val="25000"/>
                  </a:schemeClr>
                </a:solidFill>
                <a:latin typeface="+mn-lt"/>
              </a:rPr>
              <a:t> </a:t>
            </a:r>
            <a:r>
              <a:rPr lang="nb-NO" altLang="nb-NO" sz="2100" b="1" dirty="0" err="1">
                <a:solidFill>
                  <a:schemeClr val="tx1">
                    <a:lumMod val="75000"/>
                    <a:lumOff val="25000"/>
                  </a:schemeClr>
                </a:solidFill>
                <a:latin typeface="+mn-lt"/>
              </a:rPr>
              <a:t>submitted</a:t>
            </a:r>
            <a:r>
              <a:rPr lang="nb-NO" altLang="nb-NO" sz="2100" b="1" dirty="0">
                <a:solidFill>
                  <a:schemeClr val="tx1">
                    <a:lumMod val="75000"/>
                    <a:lumOff val="25000"/>
                  </a:schemeClr>
                </a:solidFill>
                <a:latin typeface="+mn-lt"/>
              </a:rPr>
              <a:t> </a:t>
            </a:r>
            <a:r>
              <a:rPr lang="nb-NO" altLang="nb-NO" sz="2100" b="1" dirty="0" err="1">
                <a:solidFill>
                  <a:schemeClr val="tx1">
                    <a:lumMod val="75000"/>
                    <a:lumOff val="25000"/>
                  </a:schemeClr>
                </a:solidFill>
                <a:latin typeface="+mn-lt"/>
              </a:rPr>
              <a:t>work</a:t>
            </a:r>
            <a:endParaRPr lang="nb-NO" altLang="nb-NO" sz="2100" dirty="0">
              <a:solidFill>
                <a:schemeClr val="tx1">
                  <a:lumMod val="75000"/>
                  <a:lumOff val="25000"/>
                </a:schemeClr>
              </a:solidFill>
              <a:latin typeface="+mn-lt"/>
              <a:cs typeface="Arial"/>
            </a:endParaRPr>
          </a:p>
          <a:p>
            <a:pPr marL="342900" indent="-342900">
              <a:lnSpc>
                <a:spcPct val="91000"/>
              </a:lnSpc>
              <a:spcBef>
                <a:spcPts val="600"/>
              </a:spcBef>
              <a:spcAft>
                <a:spcPts val="600"/>
              </a:spcAft>
              <a:buFont typeface="Arial" panose="020B0604020202020204" pitchFamily="34" charset="0"/>
              <a:buChar char="•"/>
            </a:pPr>
            <a:r>
              <a:rPr lang="nb-NO" altLang="nb-NO" sz="2100" dirty="0" err="1">
                <a:solidFill>
                  <a:schemeClr val="tx1">
                    <a:lumMod val="75000"/>
                    <a:lumOff val="25000"/>
                  </a:schemeClr>
                </a:solidFill>
                <a:latin typeface="+mn-lt"/>
              </a:rPr>
              <a:t>Cooperating</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with</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other</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participants</a:t>
            </a:r>
            <a:r>
              <a:rPr lang="nb-NO" altLang="nb-NO" sz="2100" dirty="0">
                <a:solidFill>
                  <a:schemeClr val="tx1">
                    <a:lumMod val="75000"/>
                    <a:lumOff val="25000"/>
                  </a:schemeClr>
                </a:solidFill>
                <a:latin typeface="+mn-lt"/>
              </a:rPr>
              <a:t>/</a:t>
            </a:r>
            <a:r>
              <a:rPr lang="nb-NO" altLang="nb-NO" sz="2100" dirty="0" err="1">
                <a:solidFill>
                  <a:schemeClr val="tx1">
                    <a:lumMod val="75000"/>
                    <a:lumOff val="25000"/>
                  </a:schemeClr>
                </a:solidFill>
                <a:latin typeface="+mn-lt"/>
              </a:rPr>
              <a:t>groups</a:t>
            </a:r>
            <a:r>
              <a:rPr lang="nb-NO" altLang="nb-NO" sz="2100" dirty="0">
                <a:solidFill>
                  <a:schemeClr val="tx1">
                    <a:lumMod val="75000"/>
                    <a:lumOff val="25000"/>
                  </a:schemeClr>
                </a:solidFill>
                <a:latin typeface="+mn-lt"/>
              </a:rPr>
              <a:t> </a:t>
            </a:r>
            <a:endParaRPr lang="nb-NO" altLang="nb-NO" sz="2100" dirty="0">
              <a:solidFill>
                <a:schemeClr val="tx1">
                  <a:lumMod val="75000"/>
                  <a:lumOff val="25000"/>
                </a:schemeClr>
              </a:solidFill>
              <a:latin typeface="+mn-lt"/>
              <a:cs typeface="Arial"/>
            </a:endParaRPr>
          </a:p>
          <a:p>
            <a:pPr marL="342900" indent="-342900">
              <a:lnSpc>
                <a:spcPct val="91000"/>
              </a:lnSpc>
              <a:buFont typeface="Arial" panose="020B0604020202020204" pitchFamily="34" charset="0"/>
              <a:buChar char="•"/>
            </a:pPr>
            <a:r>
              <a:rPr lang="nb-NO" altLang="nb-NO" sz="2100" dirty="0">
                <a:solidFill>
                  <a:schemeClr val="tx1">
                    <a:lumMod val="75000"/>
                    <a:lumOff val="25000"/>
                  </a:schemeClr>
                </a:solidFill>
                <a:latin typeface="+mn-lt"/>
              </a:rPr>
              <a:t>Putting </a:t>
            </a:r>
            <a:r>
              <a:rPr lang="nb-NO" altLang="nb-NO" sz="2100" dirty="0" err="1">
                <a:solidFill>
                  <a:schemeClr val="tx1">
                    <a:lumMod val="75000"/>
                    <a:lumOff val="25000"/>
                  </a:schemeClr>
                </a:solidFill>
                <a:latin typeface="+mn-lt"/>
              </a:rPr>
              <a:t>your</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name</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on</a:t>
            </a:r>
            <a:r>
              <a:rPr lang="nb-NO" altLang="nb-NO" sz="2100" dirty="0">
                <a:solidFill>
                  <a:schemeClr val="tx1">
                    <a:lumMod val="75000"/>
                    <a:lumOff val="25000"/>
                  </a:schemeClr>
                </a:solidFill>
                <a:latin typeface="+mn-lt"/>
              </a:rPr>
              <a:t> a </a:t>
            </a:r>
            <a:r>
              <a:rPr lang="nb-NO" altLang="nb-NO" sz="2100" dirty="0" err="1">
                <a:solidFill>
                  <a:schemeClr val="tx1">
                    <a:lumMod val="75000"/>
                    <a:lumOff val="25000"/>
                  </a:schemeClr>
                </a:solidFill>
                <a:latin typeface="+mn-lt"/>
              </a:rPr>
              <a:t>group</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paper</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if</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you</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did</a:t>
            </a:r>
            <a:r>
              <a:rPr lang="nb-NO" altLang="nb-NO" sz="2100" dirty="0">
                <a:solidFill>
                  <a:schemeClr val="tx1">
                    <a:lumMod val="75000"/>
                    <a:lumOff val="25000"/>
                  </a:schemeClr>
                </a:solidFill>
                <a:latin typeface="+mn-lt"/>
              </a:rPr>
              <a:t> not </a:t>
            </a:r>
            <a:r>
              <a:rPr lang="nb-NO" altLang="nb-NO" sz="2100" dirty="0" err="1">
                <a:solidFill>
                  <a:schemeClr val="tx1">
                    <a:lumMod val="75000"/>
                    <a:lumOff val="25000"/>
                  </a:schemeClr>
                </a:solidFill>
                <a:latin typeface="+mn-lt"/>
              </a:rPr>
              <a:t>contribute</a:t>
            </a:r>
            <a:r>
              <a:rPr lang="nb-NO" altLang="nb-NO" sz="2100" dirty="0">
                <a:solidFill>
                  <a:schemeClr val="tx1">
                    <a:lumMod val="75000"/>
                    <a:lumOff val="25000"/>
                  </a:schemeClr>
                </a:solidFill>
                <a:latin typeface="+mn-lt"/>
              </a:rPr>
              <a:t> </a:t>
            </a:r>
            <a:endParaRPr lang="nb-NO" altLang="nb-NO" sz="2100" dirty="0">
              <a:solidFill>
                <a:schemeClr val="tx1">
                  <a:lumMod val="75000"/>
                  <a:lumOff val="25000"/>
                </a:schemeClr>
              </a:solidFill>
              <a:latin typeface="+mn-lt"/>
              <a:cs typeface="Arial"/>
            </a:endParaRPr>
          </a:p>
          <a:p>
            <a:pPr>
              <a:lnSpc>
                <a:spcPct val="91000"/>
              </a:lnSpc>
            </a:pPr>
            <a:br>
              <a:rPr lang="en-US" altLang="nb-NO" sz="2000" dirty="0">
                <a:solidFill>
                  <a:schemeClr val="tx1">
                    <a:lumMod val="75000"/>
                    <a:lumOff val="25000"/>
                  </a:schemeClr>
                </a:solidFill>
              </a:rPr>
            </a:br>
            <a:endParaRPr lang="en-US" altLang="nb-NO" sz="2100">
              <a:solidFill>
                <a:schemeClr val="tx1">
                  <a:lumMod val="75000"/>
                  <a:lumOff val="25000"/>
                </a:schemeClr>
              </a:solidFill>
            </a:endParaRPr>
          </a:p>
          <a:p>
            <a:pPr>
              <a:lnSpc>
                <a:spcPct val="91000"/>
              </a:lnSpc>
              <a:spcBef>
                <a:spcPts val="600"/>
              </a:spcBef>
              <a:spcAft>
                <a:spcPts val="600"/>
              </a:spcAft>
            </a:pPr>
            <a:r>
              <a:rPr lang="nb-NO" sz="2100" dirty="0">
                <a:solidFill>
                  <a:schemeClr val="tx1">
                    <a:lumMod val="75000"/>
                    <a:lumOff val="25000"/>
                  </a:schemeClr>
                </a:solidFill>
                <a:latin typeface="+mn-lt"/>
              </a:rPr>
              <a:t>All </a:t>
            </a:r>
            <a:r>
              <a:rPr lang="nb-NO" sz="2100" dirty="0" err="1">
                <a:solidFill>
                  <a:schemeClr val="tx1">
                    <a:lumMod val="75000"/>
                    <a:lumOff val="25000"/>
                  </a:schemeClr>
                </a:solidFill>
                <a:latin typeface="+mn-lt"/>
              </a:rPr>
              <a:t>submitted</a:t>
            </a:r>
            <a:r>
              <a:rPr lang="nb-NO" sz="2100" dirty="0">
                <a:solidFill>
                  <a:schemeClr val="tx1">
                    <a:lumMod val="75000"/>
                    <a:lumOff val="25000"/>
                  </a:schemeClr>
                </a:solidFill>
                <a:latin typeface="+mn-lt"/>
              </a:rPr>
              <a:t> </a:t>
            </a:r>
            <a:r>
              <a:rPr lang="nb-NO" sz="2100" dirty="0" err="1">
                <a:solidFill>
                  <a:schemeClr val="tx1">
                    <a:lumMod val="75000"/>
                    <a:lumOff val="25000"/>
                  </a:schemeClr>
                </a:solidFill>
                <a:latin typeface="+mn-lt"/>
              </a:rPr>
              <a:t>papers</a:t>
            </a:r>
            <a:r>
              <a:rPr lang="nb-NO" sz="2100" dirty="0">
                <a:solidFill>
                  <a:schemeClr val="tx1">
                    <a:lumMod val="75000"/>
                    <a:lumOff val="25000"/>
                  </a:schemeClr>
                </a:solidFill>
                <a:latin typeface="+mn-lt"/>
              </a:rPr>
              <a:t> </a:t>
            </a:r>
            <a:r>
              <a:rPr lang="nb-NO" sz="2100" dirty="0" err="1">
                <a:solidFill>
                  <a:schemeClr val="tx1">
                    <a:lumMod val="75000"/>
                    <a:lumOff val="25000"/>
                  </a:schemeClr>
                </a:solidFill>
                <a:latin typeface="+mn-lt"/>
              </a:rPr>
              <a:t>are</a:t>
            </a:r>
            <a:r>
              <a:rPr lang="nb-NO" sz="2100" dirty="0">
                <a:solidFill>
                  <a:schemeClr val="tx1">
                    <a:lumMod val="75000"/>
                    <a:lumOff val="25000"/>
                  </a:schemeClr>
                </a:solidFill>
                <a:latin typeface="+mn-lt"/>
              </a:rPr>
              <a:t> </a:t>
            </a:r>
            <a:r>
              <a:rPr lang="nb-NO" sz="2100" dirty="0" err="1">
                <a:solidFill>
                  <a:schemeClr val="tx1">
                    <a:lumMod val="75000"/>
                    <a:lumOff val="25000"/>
                  </a:schemeClr>
                </a:solidFill>
                <a:latin typeface="+mn-lt"/>
              </a:rPr>
              <a:t>checked</a:t>
            </a:r>
            <a:r>
              <a:rPr lang="nb-NO" sz="2100" dirty="0">
                <a:solidFill>
                  <a:schemeClr val="tx1">
                    <a:lumMod val="75000"/>
                    <a:lumOff val="25000"/>
                  </a:schemeClr>
                </a:solidFill>
                <a:latin typeface="+mn-lt"/>
              </a:rPr>
              <a:t> for </a:t>
            </a:r>
            <a:r>
              <a:rPr lang="nb-NO" sz="2100" dirty="0" err="1">
                <a:solidFill>
                  <a:schemeClr val="tx1">
                    <a:lumMod val="75000"/>
                    <a:lumOff val="25000"/>
                  </a:schemeClr>
                </a:solidFill>
                <a:latin typeface="+mn-lt"/>
              </a:rPr>
              <a:t>plagiarism</a:t>
            </a:r>
            <a:r>
              <a:rPr lang="nb-NO" sz="2100" dirty="0">
                <a:solidFill>
                  <a:schemeClr val="tx1">
                    <a:lumMod val="75000"/>
                    <a:lumOff val="25000"/>
                  </a:schemeClr>
                </a:solidFill>
                <a:latin typeface="+mn-lt"/>
              </a:rPr>
              <a:t> in Canvas and </a:t>
            </a:r>
            <a:r>
              <a:rPr lang="nb-NO" sz="2100" dirty="0" err="1">
                <a:solidFill>
                  <a:schemeClr val="tx1">
                    <a:lumMod val="75000"/>
                    <a:lumOff val="25000"/>
                  </a:schemeClr>
                </a:solidFill>
                <a:latin typeface="+mn-lt"/>
              </a:rPr>
              <a:t>WISEflow</a:t>
            </a:r>
            <a:r>
              <a:rPr lang="nb-NO" sz="2100" dirty="0">
                <a:solidFill>
                  <a:schemeClr val="tx1">
                    <a:lumMod val="75000"/>
                    <a:lumOff val="25000"/>
                  </a:schemeClr>
                </a:solidFill>
                <a:latin typeface="+mn-lt"/>
              </a:rPr>
              <a:t>. </a:t>
            </a:r>
            <a:endParaRPr lang="nb-NO" sz="2100">
              <a:solidFill>
                <a:schemeClr val="tx1">
                  <a:lumMod val="75000"/>
                  <a:lumOff val="25000"/>
                </a:schemeClr>
              </a:solidFill>
              <a:latin typeface="+mn-lt"/>
              <a:cs typeface="Arial"/>
            </a:endParaRPr>
          </a:p>
          <a:p>
            <a:endParaRPr lang="nb-NO" sz="2100" dirty="0"/>
          </a:p>
          <a:p>
            <a:r>
              <a:rPr lang="nb-NO" sz="2100" dirty="0">
                <a:solidFill>
                  <a:schemeClr val="tx1">
                    <a:lumMod val="75000"/>
                    <a:lumOff val="25000"/>
                  </a:schemeClr>
                </a:solidFill>
                <a:latin typeface="+mn-lt"/>
              </a:rPr>
              <a:t>Make sure </a:t>
            </a:r>
            <a:r>
              <a:rPr lang="nb-NO" sz="2100" dirty="0" err="1">
                <a:solidFill>
                  <a:schemeClr val="tx1">
                    <a:lumMod val="75000"/>
                    <a:lumOff val="25000"/>
                  </a:schemeClr>
                </a:solidFill>
                <a:latin typeface="+mn-lt"/>
              </a:rPr>
              <a:t>you</a:t>
            </a:r>
            <a:r>
              <a:rPr lang="nb-NO" sz="2100" dirty="0">
                <a:solidFill>
                  <a:schemeClr val="tx1">
                    <a:lumMod val="75000"/>
                    <a:lumOff val="25000"/>
                  </a:schemeClr>
                </a:solidFill>
                <a:latin typeface="+mn-lt"/>
              </a:rPr>
              <a:t> </a:t>
            </a:r>
            <a:r>
              <a:rPr lang="nb-NO" sz="2100" dirty="0" err="1">
                <a:solidFill>
                  <a:schemeClr val="tx1">
                    <a:lumMod val="75000"/>
                    <a:lumOff val="25000"/>
                  </a:schemeClr>
                </a:solidFill>
                <a:latin typeface="+mn-lt"/>
              </a:rPr>
              <a:t>reference</a:t>
            </a:r>
            <a:r>
              <a:rPr lang="nb-NO" sz="2100" dirty="0">
                <a:solidFill>
                  <a:schemeClr val="tx1">
                    <a:lumMod val="75000"/>
                    <a:lumOff val="25000"/>
                  </a:schemeClr>
                </a:solidFill>
                <a:latin typeface="+mn-lt"/>
              </a:rPr>
              <a:t> </a:t>
            </a:r>
            <a:r>
              <a:rPr lang="nb-NO" sz="2100" dirty="0" err="1">
                <a:solidFill>
                  <a:schemeClr val="tx1">
                    <a:lumMod val="75000"/>
                    <a:lumOff val="25000"/>
                  </a:schemeClr>
                </a:solidFill>
                <a:latin typeface="+mn-lt"/>
              </a:rPr>
              <a:t>your</a:t>
            </a:r>
            <a:r>
              <a:rPr lang="nb-NO" sz="2100" dirty="0">
                <a:solidFill>
                  <a:schemeClr val="tx1">
                    <a:lumMod val="75000"/>
                    <a:lumOff val="25000"/>
                  </a:schemeClr>
                </a:solidFill>
                <a:latin typeface="+mn-lt"/>
              </a:rPr>
              <a:t> </a:t>
            </a:r>
            <a:r>
              <a:rPr lang="nb-NO" sz="2100" dirty="0" err="1">
                <a:solidFill>
                  <a:schemeClr val="tx1">
                    <a:lumMod val="75000"/>
                    <a:lumOff val="25000"/>
                  </a:schemeClr>
                </a:solidFill>
                <a:latin typeface="+mn-lt"/>
              </a:rPr>
              <a:t>paper</a:t>
            </a:r>
            <a:r>
              <a:rPr lang="nb-NO" sz="2100" dirty="0">
                <a:solidFill>
                  <a:schemeClr val="tx1">
                    <a:lumMod val="75000"/>
                    <a:lumOff val="25000"/>
                  </a:schemeClr>
                </a:solidFill>
                <a:latin typeface="+mn-lt"/>
              </a:rPr>
              <a:t> </a:t>
            </a:r>
            <a:r>
              <a:rPr lang="nb-NO" sz="2100" dirty="0" err="1">
                <a:solidFill>
                  <a:schemeClr val="tx1">
                    <a:lumMod val="75000"/>
                    <a:lumOff val="25000"/>
                  </a:schemeClr>
                </a:solidFill>
                <a:latin typeface="+mn-lt"/>
              </a:rPr>
              <a:t>properly</a:t>
            </a:r>
            <a:endParaRPr lang="nb-NO" sz="2100" dirty="0">
              <a:solidFill>
                <a:schemeClr val="tx1">
                  <a:lumMod val="75000"/>
                  <a:lumOff val="25000"/>
                </a:schemeClr>
              </a:solidFill>
              <a:latin typeface="+mn-lt"/>
              <a:cs typeface="Arial"/>
            </a:endParaRPr>
          </a:p>
          <a:p>
            <a:pPr marL="342900" indent="-342900">
              <a:buFont typeface="Arial"/>
              <a:buChar char="•"/>
            </a:pPr>
            <a:r>
              <a:rPr lang="nb-NO" sz="2100" dirty="0">
                <a:solidFill>
                  <a:schemeClr val="tx1">
                    <a:lumMod val="75000"/>
                    <a:lumOff val="25000"/>
                  </a:schemeClr>
                </a:solidFill>
                <a:latin typeface="+mn-lt"/>
                <a:cs typeface="Arial"/>
              </a:rPr>
              <a:t>Ask </a:t>
            </a:r>
            <a:r>
              <a:rPr lang="nb-NO" sz="2100" dirty="0" err="1">
                <a:solidFill>
                  <a:schemeClr val="tx1">
                    <a:lumMod val="75000"/>
                    <a:lumOff val="25000"/>
                  </a:schemeClr>
                </a:solidFill>
                <a:latin typeface="+mn-lt"/>
                <a:cs typeface="Arial"/>
              </a:rPr>
              <a:t>the</a:t>
            </a:r>
            <a:r>
              <a:rPr lang="nb-NO" sz="2100" dirty="0">
                <a:solidFill>
                  <a:schemeClr val="tx1">
                    <a:lumMod val="75000"/>
                    <a:lumOff val="25000"/>
                  </a:schemeClr>
                </a:solidFill>
                <a:latin typeface="+mn-lt"/>
                <a:cs typeface="Arial"/>
              </a:rPr>
              <a:t> Library</a:t>
            </a:r>
          </a:p>
          <a:p>
            <a:pPr marL="342900" indent="-342900">
              <a:buFont typeface="Arial"/>
              <a:buChar char="•"/>
            </a:pPr>
            <a:r>
              <a:rPr lang="nb-NO" sz="2100" dirty="0" err="1">
                <a:solidFill>
                  <a:schemeClr val="tx1">
                    <a:lumMod val="75000"/>
                    <a:lumOff val="25000"/>
                  </a:schemeClr>
                </a:solidFill>
                <a:latin typeface="+mn-lt"/>
                <a:cs typeface="Arial"/>
              </a:rPr>
              <a:t>PhD</a:t>
            </a:r>
            <a:r>
              <a:rPr lang="nb-NO" sz="2100" dirty="0">
                <a:solidFill>
                  <a:schemeClr val="tx1">
                    <a:lumMod val="75000"/>
                    <a:lumOff val="25000"/>
                  </a:schemeClr>
                </a:solidFill>
                <a:latin typeface="+mn-lt"/>
                <a:cs typeface="Arial"/>
              </a:rPr>
              <a:t> </a:t>
            </a:r>
            <a:r>
              <a:rPr lang="nb-NO" sz="2100" dirty="0" err="1">
                <a:solidFill>
                  <a:schemeClr val="tx1">
                    <a:lumMod val="75000"/>
                    <a:lumOff val="25000"/>
                  </a:schemeClr>
                </a:solidFill>
                <a:latin typeface="+mn-lt"/>
                <a:cs typeface="Arial"/>
              </a:rPr>
              <a:t>on</a:t>
            </a:r>
            <a:r>
              <a:rPr lang="nb-NO" sz="2100" dirty="0">
                <a:solidFill>
                  <a:schemeClr val="tx1">
                    <a:lumMod val="75000"/>
                    <a:lumOff val="25000"/>
                  </a:schemeClr>
                </a:solidFill>
                <a:latin typeface="+mn-lt"/>
                <a:cs typeface="Arial"/>
              </a:rPr>
              <a:t> </a:t>
            </a:r>
            <a:r>
              <a:rPr lang="nb-NO" sz="2100" dirty="0" err="1">
                <a:solidFill>
                  <a:schemeClr val="tx1">
                    <a:lumMod val="75000"/>
                    <a:lumOff val="25000"/>
                  </a:schemeClr>
                </a:solidFill>
                <a:latin typeface="+mn-lt"/>
                <a:cs typeface="Arial"/>
              </a:rPr>
              <a:t>Track</a:t>
            </a:r>
            <a:r>
              <a:rPr lang="nb-NO" sz="2100" dirty="0">
                <a:solidFill>
                  <a:schemeClr val="tx1">
                    <a:lumMod val="75000"/>
                    <a:lumOff val="25000"/>
                  </a:schemeClr>
                </a:solidFill>
                <a:latin typeface="+mn-lt"/>
                <a:cs typeface="Arial"/>
              </a:rPr>
              <a:t> – a </a:t>
            </a:r>
            <a:r>
              <a:rPr lang="nb-NO" sz="2100" dirty="0" err="1">
                <a:solidFill>
                  <a:schemeClr val="tx1">
                    <a:lumMod val="75000"/>
                    <a:lumOff val="25000"/>
                  </a:schemeClr>
                </a:solidFill>
                <a:latin typeface="+mn-lt"/>
                <a:cs typeface="Arial"/>
              </a:rPr>
              <a:t>useful</a:t>
            </a:r>
            <a:r>
              <a:rPr lang="nb-NO" sz="2100" dirty="0">
                <a:solidFill>
                  <a:schemeClr val="tx1">
                    <a:lumMod val="75000"/>
                    <a:lumOff val="25000"/>
                  </a:schemeClr>
                </a:solidFill>
                <a:latin typeface="+mn-lt"/>
                <a:cs typeface="Arial"/>
              </a:rPr>
              <a:t>  </a:t>
            </a:r>
            <a:r>
              <a:rPr lang="nb-NO" sz="2100" dirty="0" err="1">
                <a:solidFill>
                  <a:schemeClr val="tx1">
                    <a:lumMod val="75000"/>
                    <a:lumOff val="25000"/>
                  </a:schemeClr>
                </a:solidFill>
                <a:latin typeface="+mn-lt"/>
                <a:cs typeface="Arial"/>
              </a:rPr>
              <a:t>resource</a:t>
            </a:r>
            <a:r>
              <a:rPr lang="nb-NO" sz="2100" dirty="0">
                <a:solidFill>
                  <a:schemeClr val="tx1">
                    <a:lumMod val="75000"/>
                    <a:lumOff val="25000"/>
                  </a:schemeClr>
                </a:solidFill>
                <a:latin typeface="+mn-lt"/>
                <a:cs typeface="Arial"/>
              </a:rPr>
              <a:t> for master students</a:t>
            </a:r>
          </a:p>
          <a:p>
            <a:pPr marL="342900" indent="-342900">
              <a:lnSpc>
                <a:spcPct val="91000"/>
              </a:lnSpc>
              <a:spcBef>
                <a:spcPts val="600"/>
              </a:spcBef>
              <a:spcAft>
                <a:spcPts val="600"/>
              </a:spcAft>
              <a:buFont typeface="Arial"/>
              <a:buChar char="•"/>
            </a:pPr>
            <a:r>
              <a:rPr lang="nb-NO" sz="2100" dirty="0">
                <a:solidFill>
                  <a:schemeClr val="tx1">
                    <a:lumMod val="75000"/>
                    <a:lumOff val="25000"/>
                  </a:schemeClr>
                </a:solidFill>
                <a:latin typeface="+mn-lt"/>
              </a:rPr>
              <a:t>For </a:t>
            </a:r>
            <a:r>
              <a:rPr lang="nb-NO" sz="2100" dirty="0" err="1">
                <a:solidFill>
                  <a:schemeClr val="tx1">
                    <a:lumMod val="75000"/>
                    <a:lumOff val="25000"/>
                  </a:schemeClr>
                </a:solidFill>
                <a:latin typeface="+mn-lt"/>
              </a:rPr>
              <a:t>referencing</a:t>
            </a:r>
            <a:r>
              <a:rPr lang="nb-NO" sz="2100" dirty="0">
                <a:solidFill>
                  <a:schemeClr val="tx1">
                    <a:lumMod val="75000"/>
                    <a:lumOff val="25000"/>
                  </a:schemeClr>
                </a:solidFill>
                <a:latin typeface="+mn-lt"/>
              </a:rPr>
              <a:t>: sokogskriv.no/en/</a:t>
            </a:r>
            <a:endParaRPr lang="nb-NO" sz="2100" dirty="0">
              <a:solidFill>
                <a:schemeClr val="tx1">
                  <a:lumMod val="75000"/>
                  <a:lumOff val="25000"/>
                </a:schemeClr>
              </a:solidFill>
              <a:latin typeface="+mn-lt"/>
              <a:cs typeface="Arial"/>
            </a:endParaRPr>
          </a:p>
          <a:p>
            <a:pPr>
              <a:lnSpc>
                <a:spcPct val="91000"/>
              </a:lnSpc>
              <a:spcBef>
                <a:spcPts val="600"/>
              </a:spcBef>
              <a:spcAft>
                <a:spcPts val="600"/>
              </a:spcAft>
            </a:pPr>
            <a:br>
              <a:rPr lang="nb-NO" altLang="nb-NO" sz="2000" dirty="0">
                <a:solidFill>
                  <a:schemeClr val="tx1">
                    <a:lumMod val="75000"/>
                    <a:lumOff val="25000"/>
                  </a:schemeClr>
                </a:solidFill>
                <a:latin typeface="+mn-lt"/>
              </a:rPr>
            </a:br>
            <a:endParaRPr lang="en-US" altLang="nb-NO" sz="2000" dirty="0">
              <a:solidFill>
                <a:schemeClr val="tx1">
                  <a:lumMod val="75000"/>
                  <a:lumOff val="25000"/>
                </a:schemeClr>
              </a:solidFill>
              <a:latin typeface="+mn-lt"/>
            </a:endParaRPr>
          </a:p>
        </p:txBody>
      </p:sp>
    </p:spTree>
    <p:extLst>
      <p:ext uri="{BB962C8B-B14F-4D97-AF65-F5344CB8AC3E}">
        <p14:creationId xmlns:p14="http://schemas.microsoft.com/office/powerpoint/2010/main" val="3591566433"/>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107" y="396255"/>
            <a:ext cx="7128792" cy="784131"/>
          </a:xfrm>
        </p:spPr>
        <p:txBody>
          <a:bodyPr/>
          <a:lstStyle/>
          <a:p>
            <a:pPr eaLnBrk="1" hangingPunct="1"/>
            <a:r>
              <a:rPr lang="nb-NO" altLang="nb-NO" sz="3100" dirty="0"/>
              <a:t>Special </a:t>
            </a:r>
            <a:r>
              <a:rPr lang="nb-NO" altLang="nb-NO" sz="3100" dirty="0" err="1"/>
              <a:t>examination</a:t>
            </a:r>
            <a:r>
              <a:rPr lang="nb-NO" altLang="nb-NO" sz="3100" dirty="0"/>
              <a:t> arrangements </a:t>
            </a:r>
          </a:p>
        </p:txBody>
      </p:sp>
      <p:sp>
        <p:nvSpPr>
          <p:cNvPr id="22531" name="Rectangle 3"/>
          <p:cNvSpPr>
            <a:spLocks noGrp="1" noChangeArrowheads="1"/>
          </p:cNvSpPr>
          <p:nvPr>
            <p:ph idx="1"/>
          </p:nvPr>
        </p:nvSpPr>
        <p:spPr>
          <a:xfrm>
            <a:off x="525079" y="1346433"/>
            <a:ext cx="9081801" cy="5348377"/>
          </a:xfrm>
        </p:spPr>
        <p:txBody>
          <a:bodyPr vert="horz" lIns="0" tIns="0" rIns="0" bIns="0" rtlCol="0" anchor="t">
            <a:noAutofit/>
          </a:bodyPr>
          <a:lstStyle/>
          <a:p>
            <a:pPr marL="197485" indent="-197485"/>
            <a:r>
              <a:rPr lang="en-US" sz="2100" dirty="0"/>
              <a:t>A student with medical conditions that give disadvantages in an exam setting may apply for special examination arrangements </a:t>
            </a:r>
            <a:endParaRPr lang="en-US" sz="2100" dirty="0">
              <a:cs typeface="Arial"/>
            </a:endParaRPr>
          </a:p>
          <a:p>
            <a:pPr marL="197485" indent="-197485"/>
            <a:r>
              <a:rPr lang="en-US" sz="2100" dirty="0"/>
              <a:t>Both acute and chronic conditions.</a:t>
            </a:r>
            <a:endParaRPr lang="en-US" sz="2100" dirty="0">
              <a:cs typeface="Arial"/>
            </a:endParaRPr>
          </a:p>
          <a:p>
            <a:pPr marL="197485" indent="-197485"/>
            <a:r>
              <a:rPr lang="en-US" sz="2100" dirty="0"/>
              <a:t>For more information and application form, please refer to: </a:t>
            </a:r>
            <a:r>
              <a:rPr lang="nb-NO" sz="2100" dirty="0">
                <a:hlinkClick r:id="rId3"/>
              </a:rPr>
              <a:t>Link</a:t>
            </a:r>
            <a:endParaRPr lang="en-US" sz="2100" dirty="0">
              <a:cs typeface="Arial"/>
            </a:endParaRPr>
          </a:p>
          <a:p>
            <a:pPr marL="0" indent="0">
              <a:buNone/>
            </a:pPr>
            <a:r>
              <a:rPr lang="nb-NO" altLang="nb-NO" sz="2100" dirty="0"/>
              <a:t> Application deadlines</a:t>
            </a:r>
            <a:endParaRPr lang="nb-NO" altLang="nb-NO" sz="2100" dirty="0">
              <a:cs typeface="Arial"/>
            </a:endParaRPr>
          </a:p>
          <a:p>
            <a:pPr marL="197485" indent="-197485"/>
            <a:r>
              <a:rPr lang="nb-NO" altLang="nb-NO" sz="2100" b="1" dirty="0"/>
              <a:t> September 1st for Autumn semester</a:t>
            </a:r>
            <a:endParaRPr lang="nb-NO" altLang="nb-NO" sz="2100" b="1" dirty="0">
              <a:cs typeface="Arial"/>
            </a:endParaRPr>
          </a:p>
          <a:p>
            <a:pPr marL="197485" indent="-197485"/>
            <a:r>
              <a:rPr lang="nb-NO" altLang="nb-NO" sz="2100" b="1" dirty="0"/>
              <a:t> </a:t>
            </a:r>
            <a:r>
              <a:rPr lang="nb-NO" altLang="nb-NO" sz="2100" b="1" dirty="0" err="1"/>
              <a:t>February</a:t>
            </a:r>
            <a:r>
              <a:rPr lang="nb-NO" altLang="nb-NO" sz="2100" b="1" dirty="0"/>
              <a:t> 1st for Spring semester</a:t>
            </a:r>
            <a:endParaRPr lang="nb-NO" altLang="nb-NO" sz="2100" b="1" dirty="0">
              <a:cs typeface="Arial"/>
            </a:endParaRPr>
          </a:p>
          <a:p>
            <a:pPr marL="197485" lvl="1" indent="-197485">
              <a:lnSpc>
                <a:spcPct val="125000"/>
              </a:lnSpc>
              <a:spcAft>
                <a:spcPts val="200"/>
              </a:spcAft>
              <a:buFont typeface="Arial" pitchFamily="34" charset="0"/>
              <a:buChar char="•"/>
            </a:pPr>
            <a:r>
              <a:rPr lang="en-US" altLang="nb-NO" sz="2100" dirty="0">
                <a:latin typeface="+mn-lt"/>
                <a:cs typeface="+mn-cs"/>
              </a:rPr>
              <a:t>Application due to seasonal allergies are only assessed as an acute illness.</a:t>
            </a:r>
            <a:endParaRPr lang="nb-NO" altLang="nb-NO" sz="2100" dirty="0">
              <a:latin typeface="+mn-lt"/>
              <a:cs typeface="Arial"/>
            </a:endParaRPr>
          </a:p>
          <a:p>
            <a:pPr marL="197485" indent="-197485"/>
            <a:r>
              <a:rPr lang="nb-NO" altLang="nb-NO" sz="2100" dirty="0" err="1"/>
              <a:t>You</a:t>
            </a:r>
            <a:r>
              <a:rPr lang="nb-NO" altLang="nb-NO" sz="2100" dirty="0"/>
              <a:t> </a:t>
            </a:r>
            <a:r>
              <a:rPr lang="nb-NO" altLang="nb-NO" sz="2100" dirty="0" err="1"/>
              <a:t>can</a:t>
            </a:r>
            <a:r>
              <a:rPr lang="nb-NO" altLang="nb-NO" sz="2100" dirty="0"/>
              <a:t> </a:t>
            </a:r>
            <a:r>
              <a:rPr lang="nb-NO" altLang="nb-NO" sz="2100" dirty="0" err="1"/>
              <a:t>apply</a:t>
            </a:r>
            <a:r>
              <a:rPr lang="nb-NO" altLang="nb-NO" sz="2100" dirty="0"/>
              <a:t> for </a:t>
            </a:r>
            <a:r>
              <a:rPr lang="nb-NO" altLang="nb-NO" sz="2100" dirty="0" err="1"/>
              <a:t>leave</a:t>
            </a:r>
            <a:r>
              <a:rPr lang="nb-NO" altLang="nb-NO" sz="2100" dirty="0"/>
              <a:t> </a:t>
            </a:r>
            <a:r>
              <a:rPr lang="nb-NO" altLang="nb-NO" sz="2100" dirty="0" err="1"/>
              <a:t>of</a:t>
            </a:r>
            <a:r>
              <a:rPr lang="nb-NO" altLang="nb-NO" sz="2100" dirty="0"/>
              <a:t> absence in case </a:t>
            </a:r>
            <a:r>
              <a:rPr lang="nb-NO" altLang="nb-NO" sz="2100" dirty="0" err="1"/>
              <a:t>of</a:t>
            </a:r>
            <a:r>
              <a:rPr lang="nb-NO" altLang="nb-NO" sz="2100" dirty="0"/>
              <a:t> long-term </a:t>
            </a:r>
            <a:r>
              <a:rPr lang="nb-NO" altLang="nb-NO" sz="2100" dirty="0" err="1"/>
              <a:t>illness</a:t>
            </a:r>
            <a:r>
              <a:rPr lang="nb-NO" altLang="nb-NO" sz="2100" dirty="0"/>
              <a:t>, </a:t>
            </a:r>
            <a:r>
              <a:rPr lang="nb-NO" altLang="nb-NO" sz="2100" dirty="0" err="1"/>
              <a:t>pregnancy</a:t>
            </a:r>
            <a:r>
              <a:rPr lang="nb-NO" altLang="nb-NO" sz="2100" dirty="0"/>
              <a:t>, </a:t>
            </a:r>
            <a:r>
              <a:rPr lang="en-US" sz="2100" dirty="0"/>
              <a:t>summons to Military Service in the course of your studies. Documents must be attached. </a:t>
            </a:r>
            <a:endParaRPr lang="nb-NO" altLang="nb-NO" sz="2100" dirty="0">
              <a:cs typeface="Arial"/>
            </a:endParaRPr>
          </a:p>
          <a:p>
            <a:pPr lvl="1" eaLnBrk="1" hangingPunct="1"/>
            <a:endParaRPr lang="nb-NO" altLang="nb-NO" dirty="0"/>
          </a:p>
        </p:txBody>
      </p:sp>
    </p:spTree>
    <p:extLst>
      <p:ext uri="{BB962C8B-B14F-4D97-AF65-F5344CB8AC3E}">
        <p14:creationId xmlns:p14="http://schemas.microsoft.com/office/powerpoint/2010/main" val="2015834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92872" y="324247"/>
            <a:ext cx="7560840" cy="864644"/>
          </a:xfrm>
        </p:spPr>
        <p:txBody>
          <a:bodyPr/>
          <a:lstStyle/>
          <a:p>
            <a:pPr eaLnBrk="1" hangingPunct="1"/>
            <a:r>
              <a:rPr lang="nb-NO" altLang="nb-NO" sz="3100" dirty="0" err="1"/>
              <a:t>Before</a:t>
            </a:r>
            <a:r>
              <a:rPr lang="nb-NO" altLang="nb-NO" sz="3100" dirty="0"/>
              <a:t> </a:t>
            </a:r>
            <a:r>
              <a:rPr lang="nb-NO" altLang="nb-NO" sz="3100" dirty="0" err="1"/>
              <a:t>the</a:t>
            </a:r>
            <a:r>
              <a:rPr lang="nb-NO" altLang="nb-NO" sz="3100" dirty="0"/>
              <a:t> </a:t>
            </a:r>
            <a:r>
              <a:rPr lang="nb-NO" altLang="nb-NO" sz="3100" dirty="0" err="1"/>
              <a:t>exams</a:t>
            </a:r>
            <a:endParaRPr lang="nb-NO" altLang="nb-NO" sz="3100" dirty="0"/>
          </a:p>
        </p:txBody>
      </p:sp>
      <p:sp>
        <p:nvSpPr>
          <p:cNvPr id="27651" name="Rectangle 3"/>
          <p:cNvSpPr>
            <a:spLocks noGrp="1" noChangeArrowheads="1"/>
          </p:cNvSpPr>
          <p:nvPr>
            <p:ph idx="1"/>
          </p:nvPr>
        </p:nvSpPr>
        <p:spPr>
          <a:xfrm>
            <a:off x="488906" y="871421"/>
            <a:ext cx="9037263" cy="1621492"/>
          </a:xfrm>
        </p:spPr>
        <p:txBody>
          <a:bodyPr vert="horz" lIns="0" tIns="0" rIns="0" bIns="0" rtlCol="0" anchor="t">
            <a:noAutofit/>
          </a:bodyPr>
          <a:lstStyle/>
          <a:p>
            <a:pPr marL="197485" indent="-197485" eaLnBrk="1" hangingPunct="1"/>
            <a:endParaRPr lang="nb-NO" altLang="nb-NO" sz="2200" dirty="0">
              <a:cs typeface="Arial"/>
            </a:endParaRPr>
          </a:p>
          <a:p>
            <a:pPr marL="197485" indent="-197485"/>
            <a:r>
              <a:rPr lang="nb-NO" altLang="nb-NO" sz="2100" dirty="0" err="1"/>
              <a:t>Exam</a:t>
            </a:r>
            <a:r>
              <a:rPr lang="nb-NO" altLang="nb-NO" sz="2100" dirty="0"/>
              <a:t> </a:t>
            </a:r>
            <a:r>
              <a:rPr lang="nb-NO" altLang="nb-NO" sz="2100" dirty="0" err="1"/>
              <a:t>dates</a:t>
            </a:r>
            <a:r>
              <a:rPr lang="nb-NO" altLang="nb-NO" sz="2100" dirty="0"/>
              <a:t>: </a:t>
            </a:r>
            <a:r>
              <a:rPr lang="nb-NO" sz="2100" dirty="0" err="1">
                <a:hlinkClick r:id="rId3"/>
              </a:rPr>
              <a:t>Timetables</a:t>
            </a:r>
            <a:endParaRPr lang="nb-NO" altLang="nb-NO" sz="2100" dirty="0">
              <a:cs typeface="Arial"/>
            </a:endParaRPr>
          </a:p>
          <a:p>
            <a:pPr marL="197485" indent="-197485" eaLnBrk="1" hangingPunct="1"/>
            <a:r>
              <a:rPr lang="nb-NO" altLang="nb-NO" sz="2100" b="1" dirty="0" err="1"/>
              <a:t>Studentweb</a:t>
            </a:r>
            <a:r>
              <a:rPr lang="nb-NO" altLang="nb-NO" sz="2100" dirty="0"/>
              <a:t>: Information </a:t>
            </a:r>
            <a:r>
              <a:rPr lang="nb-NO" altLang="nb-NO" sz="2100" dirty="0" err="1"/>
              <a:t>about</a:t>
            </a:r>
            <a:r>
              <a:rPr lang="nb-NO" altLang="nb-NO" sz="2100" dirty="0"/>
              <a:t> </a:t>
            </a:r>
            <a:r>
              <a:rPr lang="nb-NO" altLang="nb-NO" sz="2100" dirty="0" err="1"/>
              <a:t>electronic</a:t>
            </a:r>
            <a:r>
              <a:rPr lang="nb-NO" altLang="nb-NO" sz="2100" dirty="0"/>
              <a:t> </a:t>
            </a:r>
            <a:r>
              <a:rPr lang="nb-NO" altLang="nb-NO" sz="2100" dirty="0" err="1"/>
              <a:t>exams</a:t>
            </a:r>
            <a:r>
              <a:rPr lang="nb-NO" altLang="nb-NO" sz="2100" dirty="0"/>
              <a:t>, </a:t>
            </a:r>
            <a:r>
              <a:rPr lang="nb-NO" altLang="nb-NO" sz="2100" dirty="0" err="1"/>
              <a:t>dates</a:t>
            </a:r>
            <a:r>
              <a:rPr lang="nb-NO" altLang="nb-NO" sz="2100" dirty="0"/>
              <a:t>, </a:t>
            </a:r>
            <a:r>
              <a:rPr lang="nb-NO" altLang="nb-NO" sz="2100" dirty="0" err="1"/>
              <a:t>examination</a:t>
            </a:r>
            <a:r>
              <a:rPr lang="nb-NO" altLang="nb-NO" sz="2100" dirty="0"/>
              <a:t> </a:t>
            </a:r>
            <a:r>
              <a:rPr lang="nb-NO" altLang="nb-NO" sz="2100" dirty="0" err="1"/>
              <a:t>rooms</a:t>
            </a:r>
            <a:r>
              <a:rPr lang="nb-NO" altLang="nb-NO" sz="2100" dirty="0"/>
              <a:t>, </a:t>
            </a:r>
            <a:r>
              <a:rPr lang="nb-NO" altLang="nb-NO" sz="2100" dirty="0" err="1"/>
              <a:t>candidate</a:t>
            </a:r>
            <a:r>
              <a:rPr lang="nb-NO" altLang="nb-NO" sz="2100" dirty="0"/>
              <a:t> </a:t>
            </a:r>
            <a:r>
              <a:rPr lang="nb-NO" altLang="nb-NO" sz="2100" dirty="0" err="1"/>
              <a:t>number</a:t>
            </a:r>
            <a:r>
              <a:rPr lang="nb-NO" altLang="nb-NO" sz="2100" dirty="0"/>
              <a:t> (different for </a:t>
            </a:r>
            <a:r>
              <a:rPr lang="nb-NO" altLang="nb-NO" sz="2100" dirty="0" err="1"/>
              <a:t>every</a:t>
            </a:r>
            <a:r>
              <a:rPr lang="nb-NO" altLang="nb-NO" sz="2100" dirty="0"/>
              <a:t> </a:t>
            </a:r>
            <a:r>
              <a:rPr lang="nb-NO" altLang="nb-NO" sz="2100" dirty="0" err="1"/>
              <a:t>exam</a:t>
            </a:r>
            <a:r>
              <a:rPr lang="nb-NO" altLang="nb-NO" sz="2100" dirty="0"/>
              <a:t>) : </a:t>
            </a:r>
            <a:r>
              <a:rPr lang="nb-NO" altLang="nb-NO" sz="2100" dirty="0" err="1"/>
              <a:t>Upcoming</a:t>
            </a:r>
            <a:r>
              <a:rPr lang="nb-NO" altLang="nb-NO" sz="2100" dirty="0"/>
              <a:t> </a:t>
            </a:r>
            <a:r>
              <a:rPr lang="nb-NO" altLang="nb-NO" sz="2100" dirty="0" err="1"/>
              <a:t>events</a:t>
            </a:r>
            <a:endParaRPr lang="nb-NO" altLang="nb-NO" sz="2100" dirty="0">
              <a:cs typeface="Arial"/>
            </a:endParaRPr>
          </a:p>
          <a:p>
            <a:pPr marL="266700" lvl="1" indent="0" eaLnBrk="1" hangingPunct="1">
              <a:buNone/>
            </a:pPr>
            <a:endParaRPr lang="nb-NO" altLang="nb-NO" sz="2000" dirty="0">
              <a:latin typeface="+mn-lt"/>
            </a:endParaRPr>
          </a:p>
        </p:txBody>
      </p:sp>
      <p:pic>
        <p:nvPicPr>
          <p:cNvPr id="4" name="Picture 4" descr="Graphical user interface, application&#10;&#10;Description automatically generated">
            <a:extLst>
              <a:ext uri="{FF2B5EF4-FFF2-40B4-BE49-F238E27FC236}">
                <a16:creationId xmlns:a16="http://schemas.microsoft.com/office/drawing/2014/main" id="{B0285B21-59AF-65FB-1E91-5C8F1D4F645A}"/>
              </a:ext>
            </a:extLst>
          </p:cNvPr>
          <p:cNvPicPr>
            <a:picLocks noChangeAspect="1"/>
          </p:cNvPicPr>
          <p:nvPr/>
        </p:nvPicPr>
        <p:blipFill>
          <a:blip r:embed="rId4"/>
          <a:stretch>
            <a:fillRect/>
          </a:stretch>
        </p:blipFill>
        <p:spPr>
          <a:xfrm>
            <a:off x="669486" y="2525664"/>
            <a:ext cx="8906747" cy="4233621"/>
          </a:xfrm>
          <a:prstGeom prst="rect">
            <a:avLst/>
          </a:prstGeom>
        </p:spPr>
      </p:pic>
    </p:spTree>
    <p:extLst>
      <p:ext uri="{BB962C8B-B14F-4D97-AF65-F5344CB8AC3E}">
        <p14:creationId xmlns:p14="http://schemas.microsoft.com/office/powerpoint/2010/main" val="10378585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6122" y="252239"/>
            <a:ext cx="7560840" cy="864644"/>
          </a:xfrm>
        </p:spPr>
        <p:txBody>
          <a:bodyPr>
            <a:normAutofit fontScale="90000"/>
          </a:bodyPr>
          <a:lstStyle/>
          <a:p>
            <a:pPr eaLnBrk="1" hangingPunct="1"/>
            <a:r>
              <a:rPr lang="nb-NO" altLang="nb-NO" sz="3100" dirty="0" err="1"/>
              <a:t>Preparation</a:t>
            </a:r>
            <a:r>
              <a:rPr lang="nb-NO" altLang="nb-NO" sz="3100" dirty="0"/>
              <a:t> </a:t>
            </a:r>
            <a:r>
              <a:rPr lang="nb-NO" altLang="nb-NO" sz="3100" dirty="0" err="1"/>
              <a:t>before</a:t>
            </a:r>
            <a:r>
              <a:rPr lang="nb-NO" altLang="nb-NO" sz="3100" dirty="0"/>
              <a:t> </a:t>
            </a:r>
            <a:r>
              <a:rPr lang="nb-NO" altLang="nb-NO" sz="3100" dirty="0" err="1"/>
              <a:t>electronic</a:t>
            </a:r>
            <a:r>
              <a:rPr lang="nb-NO" altLang="nb-NO" sz="3100" dirty="0"/>
              <a:t> </a:t>
            </a:r>
            <a:r>
              <a:rPr lang="nb-NO" altLang="nb-NO" sz="3100" dirty="0" err="1"/>
              <a:t>school</a:t>
            </a:r>
            <a:r>
              <a:rPr lang="nb-NO" altLang="nb-NO" sz="3100" dirty="0"/>
              <a:t> </a:t>
            </a:r>
            <a:r>
              <a:rPr lang="nb-NO" altLang="nb-NO" sz="3100" dirty="0" err="1"/>
              <a:t>exams</a:t>
            </a:r>
            <a:endParaRPr lang="nb-NO" altLang="nb-NO" sz="3100" dirty="0"/>
          </a:p>
        </p:txBody>
      </p:sp>
      <p:sp>
        <p:nvSpPr>
          <p:cNvPr id="27651" name="Rectangle 3"/>
          <p:cNvSpPr>
            <a:spLocks noGrp="1" noChangeArrowheads="1"/>
          </p:cNvSpPr>
          <p:nvPr>
            <p:ph idx="1"/>
          </p:nvPr>
        </p:nvSpPr>
        <p:spPr>
          <a:xfrm>
            <a:off x="540098" y="1188343"/>
            <a:ext cx="7967527" cy="5760640"/>
          </a:xfrm>
        </p:spPr>
        <p:txBody>
          <a:bodyPr>
            <a:normAutofit/>
          </a:bodyPr>
          <a:lstStyle/>
          <a:p>
            <a:r>
              <a:rPr lang="en-US" sz="2200" dirty="0"/>
              <a:t>You must download the latest version of </a:t>
            </a:r>
            <a:r>
              <a:rPr lang="en-US" sz="2200" dirty="0" err="1"/>
              <a:t>FLOWlock</a:t>
            </a:r>
            <a:r>
              <a:rPr lang="en-US" sz="2200" dirty="0"/>
              <a:t> browser before every examination period</a:t>
            </a:r>
          </a:p>
          <a:p>
            <a:r>
              <a:rPr lang="en-US" sz="2200" dirty="0"/>
              <a:t>You should also try out some features by clicking </a:t>
            </a:r>
            <a:r>
              <a:rPr lang="en-US" sz="2200" i="1" dirty="0"/>
              <a:t>Start </a:t>
            </a:r>
            <a:r>
              <a:rPr lang="en-US" sz="2200" i="1" dirty="0" err="1"/>
              <a:t>FLOWlock</a:t>
            </a:r>
            <a:r>
              <a:rPr lang="en-US" sz="2200" i="1" dirty="0"/>
              <a:t> </a:t>
            </a:r>
            <a:r>
              <a:rPr lang="en-US" sz="2200" dirty="0"/>
              <a:t>and demo flows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nb-NO" sz="2200" dirty="0"/>
          </a:p>
          <a:p>
            <a:pPr marL="266700" lvl="1" indent="0" eaLnBrk="1" hangingPunct="1">
              <a:buNone/>
            </a:pPr>
            <a:endParaRPr lang="nb-NO" altLang="nb-NO" sz="2000" dirty="0">
              <a:latin typeface="+mn-lt"/>
            </a:endParaRPr>
          </a:p>
        </p:txBody>
      </p:sp>
      <p:pic>
        <p:nvPicPr>
          <p:cNvPr id="2" name="Picture 1">
            <a:extLst>
              <a:ext uri="{FF2B5EF4-FFF2-40B4-BE49-F238E27FC236}">
                <a16:creationId xmlns:a16="http://schemas.microsoft.com/office/drawing/2014/main" id="{8C642065-895D-4BC8-84D7-2DF24B6EF3BC}"/>
              </a:ext>
            </a:extLst>
          </p:cNvPr>
          <p:cNvPicPr>
            <a:picLocks noChangeAspect="1"/>
          </p:cNvPicPr>
          <p:nvPr/>
        </p:nvPicPr>
        <p:blipFill>
          <a:blip r:embed="rId3"/>
          <a:stretch>
            <a:fillRect/>
          </a:stretch>
        </p:blipFill>
        <p:spPr>
          <a:xfrm>
            <a:off x="540098" y="2916535"/>
            <a:ext cx="7789710" cy="2846525"/>
          </a:xfrm>
          <a:prstGeom prst="rect">
            <a:avLst/>
          </a:prstGeom>
        </p:spPr>
      </p:pic>
    </p:spTree>
    <p:extLst>
      <p:ext uri="{BB962C8B-B14F-4D97-AF65-F5344CB8AC3E}">
        <p14:creationId xmlns:p14="http://schemas.microsoft.com/office/powerpoint/2010/main" val="7560794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		Laptop </a:t>
            </a:r>
            <a:r>
              <a:rPr lang="en-US" dirty="0"/>
              <a:t>requirements</a:t>
            </a:r>
          </a:p>
        </p:txBody>
      </p:sp>
      <p:sp>
        <p:nvSpPr>
          <p:cNvPr id="3" name="Content Placeholder 2"/>
          <p:cNvSpPr>
            <a:spLocks noGrp="1"/>
          </p:cNvSpPr>
          <p:nvPr>
            <p:ph idx="1"/>
          </p:nvPr>
        </p:nvSpPr>
        <p:spPr/>
        <p:txBody>
          <a:bodyPr>
            <a:normAutofit fontScale="85000" lnSpcReduction="10000"/>
          </a:bodyPr>
          <a:lstStyle/>
          <a:p>
            <a:r>
              <a:rPr lang="nb-NO" dirty="0" err="1"/>
              <a:t>We</a:t>
            </a:r>
            <a:r>
              <a:rPr lang="nb-NO" dirty="0"/>
              <a:t> have a </a:t>
            </a:r>
            <a:r>
              <a:rPr lang="nb-NO" dirty="0" err="1"/>
              <a:t>limited</a:t>
            </a:r>
            <a:r>
              <a:rPr lang="nb-NO" dirty="0"/>
              <a:t> </a:t>
            </a:r>
            <a:r>
              <a:rPr lang="nb-NO" dirty="0" err="1"/>
              <a:t>number</a:t>
            </a:r>
            <a:r>
              <a:rPr lang="nb-NO" dirty="0"/>
              <a:t> </a:t>
            </a:r>
            <a:r>
              <a:rPr lang="nb-NO" dirty="0" err="1"/>
              <a:t>of</a:t>
            </a:r>
            <a:r>
              <a:rPr lang="nb-NO" dirty="0"/>
              <a:t> </a:t>
            </a:r>
            <a:r>
              <a:rPr lang="nb-NO" dirty="0" err="1"/>
              <a:t>laptops</a:t>
            </a:r>
            <a:r>
              <a:rPr lang="nb-NO" dirty="0"/>
              <a:t> for </a:t>
            </a:r>
            <a:r>
              <a:rPr lang="nb-NO" dirty="0" err="1"/>
              <a:t>emergency</a:t>
            </a:r>
            <a:r>
              <a:rPr lang="nb-NO" dirty="0"/>
              <a:t> </a:t>
            </a:r>
            <a:r>
              <a:rPr lang="nb-NO" dirty="0" err="1"/>
              <a:t>needs</a:t>
            </a:r>
            <a:r>
              <a:rPr lang="nb-NO" dirty="0"/>
              <a:t> </a:t>
            </a:r>
            <a:r>
              <a:rPr lang="nb-NO" dirty="0" err="1"/>
              <a:t>only</a:t>
            </a:r>
            <a:r>
              <a:rPr lang="nb-NO" dirty="0"/>
              <a:t>. </a:t>
            </a:r>
            <a:r>
              <a:rPr lang="nb-NO" dirty="0" err="1"/>
              <a:t>These</a:t>
            </a:r>
            <a:r>
              <a:rPr lang="nb-NO" dirty="0"/>
              <a:t> </a:t>
            </a:r>
            <a:r>
              <a:rPr lang="nb-NO" dirty="0" err="1"/>
              <a:t>are</a:t>
            </a:r>
            <a:r>
              <a:rPr lang="nb-NO" dirty="0"/>
              <a:t> </a:t>
            </a:r>
            <a:r>
              <a:rPr lang="nb-NO" dirty="0" err="1"/>
              <a:t>reserved</a:t>
            </a:r>
            <a:r>
              <a:rPr lang="nb-NO" dirty="0"/>
              <a:t> for </a:t>
            </a:r>
            <a:r>
              <a:rPr lang="nb-NO" dirty="0" err="1"/>
              <a:t>those</a:t>
            </a:r>
            <a:r>
              <a:rPr lang="nb-NO" dirty="0"/>
              <a:t> </a:t>
            </a:r>
            <a:r>
              <a:rPr lang="nb-NO" dirty="0" err="1"/>
              <a:t>who</a:t>
            </a:r>
            <a:r>
              <a:rPr lang="nb-NO" dirty="0"/>
              <a:t> </a:t>
            </a:r>
            <a:r>
              <a:rPr lang="nb-NO" dirty="0" err="1"/>
              <a:t>experience</a:t>
            </a:r>
            <a:r>
              <a:rPr lang="nb-NO" dirty="0"/>
              <a:t> problems </a:t>
            </a:r>
            <a:r>
              <a:rPr lang="nb-NO" dirty="0" err="1"/>
              <a:t>with</a:t>
            </a:r>
            <a:r>
              <a:rPr lang="nb-NO" dirty="0"/>
              <a:t> </a:t>
            </a:r>
            <a:r>
              <a:rPr lang="nb-NO" dirty="0" err="1"/>
              <a:t>their</a:t>
            </a:r>
            <a:r>
              <a:rPr lang="nb-NO" dirty="0"/>
              <a:t> </a:t>
            </a:r>
            <a:r>
              <a:rPr lang="nb-NO" dirty="0" err="1"/>
              <a:t>own</a:t>
            </a:r>
            <a:r>
              <a:rPr lang="nb-NO" dirty="0"/>
              <a:t> PC </a:t>
            </a:r>
            <a:r>
              <a:rPr lang="nb-NO" dirty="0" err="1"/>
              <a:t>on</a:t>
            </a:r>
            <a:r>
              <a:rPr lang="nb-NO" dirty="0"/>
              <a:t> </a:t>
            </a:r>
            <a:r>
              <a:rPr lang="nb-NO" dirty="0" err="1"/>
              <a:t>the</a:t>
            </a:r>
            <a:r>
              <a:rPr lang="nb-NO" dirty="0"/>
              <a:t> </a:t>
            </a:r>
            <a:r>
              <a:rPr lang="nb-NO" dirty="0" err="1"/>
              <a:t>day</a:t>
            </a:r>
            <a:r>
              <a:rPr lang="nb-NO" dirty="0"/>
              <a:t> </a:t>
            </a:r>
            <a:r>
              <a:rPr lang="nb-NO" dirty="0" err="1"/>
              <a:t>of</a:t>
            </a:r>
            <a:r>
              <a:rPr lang="nb-NO" dirty="0"/>
              <a:t> </a:t>
            </a:r>
            <a:r>
              <a:rPr lang="nb-NO" dirty="0" err="1"/>
              <a:t>the</a:t>
            </a:r>
            <a:r>
              <a:rPr lang="nb-NO" dirty="0"/>
              <a:t> </a:t>
            </a:r>
            <a:r>
              <a:rPr lang="nb-NO" dirty="0" err="1"/>
              <a:t>exam</a:t>
            </a:r>
            <a:r>
              <a:rPr lang="nb-NO" dirty="0"/>
              <a:t>.</a:t>
            </a:r>
          </a:p>
          <a:p>
            <a:pPr marL="0" indent="0">
              <a:buNone/>
            </a:pPr>
            <a:endParaRPr lang="nb-NO" dirty="0"/>
          </a:p>
          <a:p>
            <a:pPr marL="0" indent="0">
              <a:buNone/>
            </a:pPr>
            <a:r>
              <a:rPr lang="nb-NO" dirty="0"/>
              <a:t>REGULATIONS FOR FULL-TIME STUDY PROGRAMMES AT THE NORWEGIAN SCHOOL OF ECONOMICS (NHH), </a:t>
            </a:r>
            <a:r>
              <a:rPr lang="nb-NO" b="1" dirty="0" err="1"/>
              <a:t>Section</a:t>
            </a:r>
            <a:r>
              <a:rPr lang="nb-NO" b="1" dirty="0"/>
              <a:t> 1-7 Laptop computers:</a:t>
            </a:r>
            <a:endParaRPr lang="nb-NO" dirty="0"/>
          </a:p>
          <a:p>
            <a:pPr marL="0" indent="0">
              <a:buNone/>
            </a:pPr>
            <a:endParaRPr lang="nb-NO" dirty="0"/>
          </a:p>
          <a:p>
            <a:r>
              <a:rPr lang="nb-NO" dirty="0"/>
              <a:t>Students at NHH must have </a:t>
            </a:r>
            <a:r>
              <a:rPr lang="nb-NO" dirty="0" err="1"/>
              <a:t>access</a:t>
            </a:r>
            <a:r>
              <a:rPr lang="nb-NO" dirty="0"/>
              <a:t> to </a:t>
            </a:r>
            <a:r>
              <a:rPr lang="nb-NO" dirty="0" err="1"/>
              <a:t>their</a:t>
            </a:r>
            <a:r>
              <a:rPr lang="nb-NO" dirty="0"/>
              <a:t> </a:t>
            </a:r>
            <a:r>
              <a:rPr lang="nb-NO" dirty="0" err="1"/>
              <a:t>own</a:t>
            </a:r>
            <a:r>
              <a:rPr lang="nb-NO" dirty="0"/>
              <a:t> </a:t>
            </a:r>
            <a:r>
              <a:rPr lang="nb-NO" dirty="0" err="1"/>
              <a:t>laptop</a:t>
            </a:r>
            <a:r>
              <a:rPr lang="nb-NO" dirty="0"/>
              <a:t> computers in </a:t>
            </a:r>
            <a:r>
              <a:rPr lang="nb-NO" dirty="0" err="1"/>
              <a:t>connection</a:t>
            </a:r>
            <a:r>
              <a:rPr lang="nb-NO" dirty="0"/>
              <a:t> </a:t>
            </a:r>
            <a:r>
              <a:rPr lang="nb-NO" dirty="0" err="1"/>
              <a:t>with</a:t>
            </a:r>
            <a:r>
              <a:rPr lang="nb-NO" dirty="0"/>
              <a:t> </a:t>
            </a:r>
            <a:r>
              <a:rPr lang="nb-NO" dirty="0" err="1"/>
              <a:t>teaching</a:t>
            </a:r>
            <a:r>
              <a:rPr lang="nb-NO" dirty="0"/>
              <a:t> and </a:t>
            </a:r>
            <a:r>
              <a:rPr lang="nb-NO" dirty="0" err="1"/>
              <a:t>assessment</a:t>
            </a:r>
            <a:r>
              <a:rPr lang="nb-NO" dirty="0"/>
              <a:t>. </a:t>
            </a:r>
            <a:r>
              <a:rPr lang="nb-NO" dirty="0" err="1"/>
              <a:t>Requirements</a:t>
            </a:r>
            <a:r>
              <a:rPr lang="nb-NO" dirty="0"/>
              <a:t> </a:t>
            </a:r>
            <a:r>
              <a:rPr lang="nb-NO" dirty="0" err="1"/>
              <a:t>apply</a:t>
            </a:r>
            <a:r>
              <a:rPr lang="nb-NO" dirty="0"/>
              <a:t> in </a:t>
            </a:r>
            <a:r>
              <a:rPr lang="nb-NO" dirty="0" err="1"/>
              <a:t>relation</a:t>
            </a:r>
            <a:r>
              <a:rPr lang="nb-NO" dirty="0"/>
              <a:t> to </a:t>
            </a:r>
            <a:r>
              <a:rPr lang="nb-NO" dirty="0" err="1"/>
              <a:t>equipment</a:t>
            </a:r>
            <a:r>
              <a:rPr lang="nb-NO" dirty="0"/>
              <a:t> and </a:t>
            </a:r>
            <a:r>
              <a:rPr lang="nb-NO" dirty="0" err="1"/>
              <a:t>software</a:t>
            </a:r>
            <a:endParaRPr lang="nb-NO" dirty="0"/>
          </a:p>
          <a:p>
            <a:r>
              <a:rPr lang="nb-NO" dirty="0"/>
              <a:t>Test </a:t>
            </a:r>
            <a:r>
              <a:rPr lang="nb-NO" dirty="0" err="1"/>
              <a:t>your</a:t>
            </a:r>
            <a:r>
              <a:rPr lang="nb-NO" dirty="0"/>
              <a:t> </a:t>
            </a:r>
            <a:r>
              <a:rPr lang="nb-NO" dirty="0" err="1"/>
              <a:t>webcam</a:t>
            </a:r>
            <a:r>
              <a:rPr lang="nb-NO" dirty="0"/>
              <a:t> in </a:t>
            </a:r>
            <a:r>
              <a:rPr lang="nb-NO" dirty="0" err="1"/>
              <a:t>the</a:t>
            </a:r>
            <a:r>
              <a:rPr lang="nb-NO" dirty="0"/>
              <a:t> </a:t>
            </a:r>
            <a:r>
              <a:rPr lang="nb-NO" dirty="0" err="1"/>
              <a:t>demoflows</a:t>
            </a:r>
            <a:endParaRPr lang="nb-NO" dirty="0"/>
          </a:p>
        </p:txBody>
      </p:sp>
      <p:sp>
        <p:nvSpPr>
          <p:cNvPr id="4" name="Slide Number Placeholder 3"/>
          <p:cNvSpPr>
            <a:spLocks noGrp="1"/>
          </p:cNvSpPr>
          <p:nvPr>
            <p:ph type="sldNum" sz="quarter" idx="12"/>
          </p:nvPr>
        </p:nvSpPr>
        <p:spPr/>
        <p:txBody>
          <a:bodyPr/>
          <a:lstStyle/>
          <a:p>
            <a:fld id="{3FA4DDC8-1D0B-4B83-8CF0-4F24D54506BB}" type="slidenum">
              <a:rPr lang="nb-NO" smtClean="0"/>
              <a:pPr/>
              <a:t>15</a:t>
            </a:fld>
            <a:endParaRPr lang="nb-NO"/>
          </a:p>
        </p:txBody>
      </p:sp>
    </p:spTree>
    <p:extLst>
      <p:ext uri="{BB962C8B-B14F-4D97-AF65-F5344CB8AC3E}">
        <p14:creationId xmlns:p14="http://schemas.microsoft.com/office/powerpoint/2010/main" val="324661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12107" y="468263"/>
            <a:ext cx="6840760" cy="864644"/>
          </a:xfrm>
        </p:spPr>
        <p:txBody>
          <a:bodyPr/>
          <a:lstStyle/>
          <a:p>
            <a:pPr eaLnBrk="1" hangingPunct="1"/>
            <a:r>
              <a:rPr lang="en-US" altLang="nb-NO" sz="3100" dirty="0"/>
              <a:t>The day of the exam</a:t>
            </a:r>
          </a:p>
        </p:txBody>
      </p:sp>
      <p:sp>
        <p:nvSpPr>
          <p:cNvPr id="1028" name="Rectangle 3"/>
          <p:cNvSpPr>
            <a:spLocks noGrp="1" noChangeArrowheads="1"/>
          </p:cNvSpPr>
          <p:nvPr>
            <p:ph idx="1"/>
          </p:nvPr>
        </p:nvSpPr>
        <p:spPr>
          <a:xfrm>
            <a:off x="554301" y="1327698"/>
            <a:ext cx="6480720" cy="5574798"/>
          </a:xfrm>
        </p:spPr>
        <p:txBody>
          <a:bodyPr>
            <a:normAutofit lnSpcReduction="10000"/>
          </a:bodyPr>
          <a:lstStyle/>
          <a:p>
            <a:pPr marL="197485" indent="-197485" eaLnBrk="1" hangingPunct="1">
              <a:lnSpc>
                <a:spcPct val="80000"/>
              </a:lnSpc>
            </a:pPr>
            <a:endParaRPr lang="nb-NO" altLang="nb-NO" sz="2000" dirty="0">
              <a:cs typeface="Arial"/>
            </a:endParaRPr>
          </a:p>
          <a:p>
            <a:pPr marL="197485" indent="-197485">
              <a:lnSpc>
                <a:spcPct val="80000"/>
              </a:lnSpc>
            </a:pPr>
            <a:r>
              <a:rPr lang="en-US" sz="2200" dirty="0"/>
              <a:t>You must meet at least 30 minutes before the examination starts (normally 8:30)</a:t>
            </a:r>
            <a:endParaRPr lang="nb-NO" altLang="nb-NO" sz="2200" dirty="0">
              <a:cs typeface="Arial"/>
            </a:endParaRPr>
          </a:p>
          <a:p>
            <a:pPr marL="0" indent="0" eaLnBrk="1" hangingPunct="1">
              <a:lnSpc>
                <a:spcPct val="80000"/>
              </a:lnSpc>
              <a:buNone/>
            </a:pPr>
            <a:endParaRPr lang="nb-NO" altLang="nb-NO" sz="2000" dirty="0"/>
          </a:p>
          <a:p>
            <a:pPr marL="197485" indent="-197485">
              <a:lnSpc>
                <a:spcPct val="80000"/>
              </a:lnSpc>
            </a:pPr>
            <a:r>
              <a:rPr lang="nb-NO" sz="2000" dirty="0" err="1"/>
              <a:t>You</a:t>
            </a:r>
            <a:r>
              <a:rPr lang="nb-NO" sz="2000" dirty="0"/>
              <a:t> </a:t>
            </a:r>
            <a:r>
              <a:rPr lang="nb-NO" sz="2000" dirty="0" err="1"/>
              <a:t>can</a:t>
            </a:r>
            <a:r>
              <a:rPr lang="nb-NO" sz="2000" dirty="0"/>
              <a:t> </a:t>
            </a:r>
            <a:r>
              <a:rPr lang="nb-NO" sz="2000" dirty="0" err="1"/>
              <a:t>only</a:t>
            </a:r>
            <a:r>
              <a:rPr lang="nb-NO" sz="2000" dirty="0"/>
              <a:t> have </a:t>
            </a:r>
            <a:r>
              <a:rPr lang="nb-NO" sz="2000" dirty="0" err="1"/>
              <a:t>your</a:t>
            </a:r>
            <a:r>
              <a:rPr lang="nb-NO" sz="2000" dirty="0"/>
              <a:t> </a:t>
            </a:r>
            <a:r>
              <a:rPr lang="nb-NO" sz="2000" dirty="0" err="1"/>
              <a:t>own</a:t>
            </a:r>
            <a:r>
              <a:rPr lang="nb-NO" sz="2000" dirty="0"/>
              <a:t> laptop, charger, ID, </a:t>
            </a:r>
            <a:r>
              <a:rPr lang="nb-NO" sz="2000" dirty="0" err="1"/>
              <a:t>food</a:t>
            </a:r>
            <a:r>
              <a:rPr lang="nb-NO" sz="2000" dirty="0"/>
              <a:t> and drink, and </a:t>
            </a:r>
            <a:r>
              <a:rPr lang="nb-NO" sz="2000" dirty="0" err="1"/>
              <a:t>permitted</a:t>
            </a:r>
            <a:r>
              <a:rPr lang="nb-NO" sz="2000" dirty="0"/>
              <a:t> support materials </a:t>
            </a:r>
            <a:r>
              <a:rPr lang="nb-NO" sz="2000" dirty="0" err="1"/>
              <a:t>on</a:t>
            </a:r>
            <a:r>
              <a:rPr lang="nb-NO" sz="2000" dirty="0"/>
              <a:t> </a:t>
            </a:r>
            <a:r>
              <a:rPr lang="nb-NO" sz="2000" dirty="0" err="1"/>
              <a:t>your</a:t>
            </a:r>
            <a:r>
              <a:rPr lang="nb-NO" sz="2000" dirty="0"/>
              <a:t> desk </a:t>
            </a:r>
            <a:endParaRPr lang="nb-NO" sz="2000" dirty="0">
              <a:cs typeface="Arial"/>
            </a:endParaRPr>
          </a:p>
          <a:p>
            <a:pPr marL="197485" indent="-197485">
              <a:lnSpc>
                <a:spcPct val="80000"/>
              </a:lnSpc>
            </a:pPr>
            <a:endParaRPr lang="nb-NO" sz="2000" dirty="0">
              <a:cs typeface="Arial"/>
            </a:endParaRPr>
          </a:p>
          <a:p>
            <a:pPr marL="197485" indent="-197485">
              <a:lnSpc>
                <a:spcPct val="80000"/>
              </a:lnSpc>
            </a:pPr>
            <a:r>
              <a:rPr lang="nb-NO" sz="2000" dirty="0"/>
              <a:t>Electronic </a:t>
            </a:r>
            <a:r>
              <a:rPr lang="nb-NO" sz="2000" dirty="0" err="1"/>
              <a:t>exam</a:t>
            </a:r>
            <a:r>
              <a:rPr lang="nb-NO" sz="2000" dirty="0"/>
              <a:t>: </a:t>
            </a:r>
            <a:r>
              <a:rPr lang="nb-NO" sz="2000" dirty="0" err="1"/>
              <a:t>You</a:t>
            </a:r>
            <a:r>
              <a:rPr lang="nb-NO" sz="2000" dirty="0"/>
              <a:t> have to log in to </a:t>
            </a:r>
            <a:r>
              <a:rPr lang="nb-NO" sz="2000" dirty="0" err="1"/>
              <a:t>WISEflow</a:t>
            </a:r>
            <a:r>
              <a:rPr lang="nb-NO" sz="2000" dirty="0"/>
              <a:t> and </a:t>
            </a:r>
            <a:r>
              <a:rPr lang="nb-NO" sz="2000" dirty="0" err="1"/>
              <a:t>open</a:t>
            </a:r>
            <a:r>
              <a:rPr lang="nb-NO" sz="2000" dirty="0"/>
              <a:t> </a:t>
            </a:r>
            <a:r>
              <a:rPr lang="nb-NO" sz="2000" dirty="0" err="1"/>
              <a:t>the</a:t>
            </a:r>
            <a:r>
              <a:rPr lang="nb-NO" sz="2000" dirty="0"/>
              <a:t> </a:t>
            </a:r>
            <a:r>
              <a:rPr lang="nb-NO" sz="2000" dirty="0" err="1"/>
              <a:t>correct</a:t>
            </a:r>
            <a:r>
              <a:rPr lang="nb-NO" sz="2000" dirty="0"/>
              <a:t> </a:t>
            </a:r>
            <a:r>
              <a:rPr lang="nb-NO" sz="2000" dirty="0" err="1"/>
              <a:t>flow</a:t>
            </a:r>
            <a:r>
              <a:rPr lang="nb-NO" sz="2000" dirty="0"/>
              <a:t> at </a:t>
            </a:r>
            <a:r>
              <a:rPr lang="nb-NO" sz="2000" dirty="0" err="1"/>
              <a:t>least</a:t>
            </a:r>
            <a:r>
              <a:rPr lang="nb-NO" sz="2000" dirty="0"/>
              <a:t> 15 </a:t>
            </a:r>
            <a:r>
              <a:rPr lang="nb-NO" sz="2000" dirty="0" err="1"/>
              <a:t>minutes</a:t>
            </a:r>
            <a:r>
              <a:rPr lang="nb-NO" sz="2000" dirty="0"/>
              <a:t> </a:t>
            </a:r>
            <a:r>
              <a:rPr lang="nb-NO" sz="2000" dirty="0" err="1"/>
              <a:t>before</a:t>
            </a:r>
            <a:r>
              <a:rPr lang="nb-NO" sz="2000" dirty="0"/>
              <a:t> </a:t>
            </a:r>
            <a:r>
              <a:rPr lang="nb-NO" sz="2000" dirty="0" err="1"/>
              <a:t>the</a:t>
            </a:r>
            <a:r>
              <a:rPr lang="nb-NO" sz="2000" dirty="0"/>
              <a:t> </a:t>
            </a:r>
            <a:r>
              <a:rPr lang="nb-NO" sz="2000" dirty="0" err="1"/>
              <a:t>exam</a:t>
            </a:r>
            <a:r>
              <a:rPr lang="nb-NO" sz="2000" dirty="0"/>
              <a:t> starts </a:t>
            </a:r>
            <a:endParaRPr lang="nb-NO" sz="2000" dirty="0">
              <a:cs typeface="Arial"/>
            </a:endParaRPr>
          </a:p>
          <a:p>
            <a:pPr marL="197485" indent="-197485">
              <a:lnSpc>
                <a:spcPct val="80000"/>
              </a:lnSpc>
            </a:pPr>
            <a:endParaRPr lang="nb-NO" altLang="nb-NO" sz="2000" dirty="0">
              <a:cs typeface="Arial"/>
            </a:endParaRPr>
          </a:p>
          <a:p>
            <a:pPr marL="197485" indent="-197485">
              <a:lnSpc>
                <a:spcPct val="80000"/>
              </a:lnSpc>
            </a:pPr>
            <a:r>
              <a:rPr lang="nb-NO" altLang="nb-NO" sz="2000" dirty="0" err="1"/>
              <a:t>Invigilator</a:t>
            </a:r>
            <a:r>
              <a:rPr lang="nb-NO" altLang="nb-NO" sz="2000" dirty="0"/>
              <a:t> </a:t>
            </a:r>
            <a:r>
              <a:rPr lang="nb-NO" altLang="nb-NO" sz="2000" dirty="0" err="1"/>
              <a:t>will</a:t>
            </a:r>
            <a:r>
              <a:rPr lang="nb-NO" altLang="nb-NO" sz="2000" dirty="0"/>
              <a:t> </a:t>
            </a:r>
            <a:r>
              <a:rPr lang="nb-NO" altLang="nb-NO" sz="2000" dirty="0" err="1"/>
              <a:t>check</a:t>
            </a:r>
            <a:r>
              <a:rPr lang="nb-NO" altLang="nb-NO" sz="2000" dirty="0"/>
              <a:t> </a:t>
            </a:r>
            <a:r>
              <a:rPr lang="nb-NO" altLang="nb-NO" sz="2000" dirty="0" err="1"/>
              <a:t>your</a:t>
            </a:r>
            <a:r>
              <a:rPr lang="nb-NO" altLang="nb-NO" sz="2000" dirty="0"/>
              <a:t> ID and </a:t>
            </a:r>
            <a:r>
              <a:rPr lang="nb-NO" altLang="nb-NO" sz="2000" dirty="0" err="1"/>
              <a:t>get</a:t>
            </a:r>
            <a:r>
              <a:rPr lang="nb-NO" altLang="nb-NO" sz="2000" dirty="0"/>
              <a:t> </a:t>
            </a:r>
            <a:r>
              <a:rPr lang="nb-NO" altLang="nb-NO" sz="2000" dirty="0" err="1"/>
              <a:t>your</a:t>
            </a:r>
            <a:r>
              <a:rPr lang="nb-NO" altLang="nb-NO" sz="2000" dirty="0"/>
              <a:t> </a:t>
            </a:r>
            <a:r>
              <a:rPr lang="nb-NO" altLang="nb-NO" sz="2000" dirty="0" err="1"/>
              <a:t>signature</a:t>
            </a:r>
            <a:r>
              <a:rPr lang="nb-NO" altLang="nb-NO" sz="2000" dirty="0"/>
              <a:t> </a:t>
            </a:r>
            <a:r>
              <a:rPr lang="nb-NO" altLang="nb-NO" sz="2000" dirty="0" err="1"/>
              <a:t>after</a:t>
            </a:r>
            <a:r>
              <a:rPr lang="nb-NO" altLang="nb-NO" sz="2000" dirty="0"/>
              <a:t> </a:t>
            </a:r>
            <a:r>
              <a:rPr lang="nb-NO" altLang="nb-NO" sz="2000" dirty="0" err="1"/>
              <a:t>the</a:t>
            </a:r>
            <a:r>
              <a:rPr lang="nb-NO" altLang="nb-NO" sz="2000" dirty="0"/>
              <a:t> </a:t>
            </a:r>
            <a:r>
              <a:rPr lang="nb-NO" altLang="nb-NO" sz="2000" dirty="0" err="1"/>
              <a:t>exam</a:t>
            </a:r>
            <a:r>
              <a:rPr lang="nb-NO" altLang="nb-NO" sz="2000" dirty="0"/>
              <a:t> start</a:t>
            </a:r>
            <a:endParaRPr lang="nb-NO" altLang="nb-NO" sz="2000" dirty="0">
              <a:cs typeface="Arial"/>
            </a:endParaRPr>
          </a:p>
          <a:p>
            <a:pPr marL="0" indent="0">
              <a:lnSpc>
                <a:spcPct val="80000"/>
              </a:lnSpc>
              <a:buNone/>
            </a:pPr>
            <a:endParaRPr lang="nb-NO" altLang="nb-NO" sz="2000" dirty="0">
              <a:latin typeface="+mn-lt"/>
            </a:endParaRPr>
          </a:p>
          <a:p>
            <a:pPr marL="197485" indent="-197485" eaLnBrk="1" hangingPunct="1">
              <a:lnSpc>
                <a:spcPct val="80000"/>
              </a:lnSpc>
            </a:pPr>
            <a:r>
              <a:rPr lang="nb-NO" altLang="nb-NO" sz="2000" dirty="0"/>
              <a:t>Breaks: </a:t>
            </a:r>
            <a:r>
              <a:rPr lang="nb-NO" altLang="nb-NO" sz="2000" dirty="0" err="1"/>
              <a:t>Get</a:t>
            </a:r>
            <a:r>
              <a:rPr lang="nb-NO" altLang="nb-NO" sz="2000" dirty="0"/>
              <a:t> in touch </a:t>
            </a:r>
            <a:r>
              <a:rPr lang="nb-NO" altLang="nb-NO" sz="2000" dirty="0" err="1"/>
              <a:t>with</a:t>
            </a:r>
            <a:r>
              <a:rPr lang="nb-NO" altLang="nb-NO" sz="2000" dirty="0"/>
              <a:t> </a:t>
            </a:r>
            <a:r>
              <a:rPr lang="nb-NO" altLang="nb-NO" sz="2000" dirty="0" err="1"/>
              <a:t>the</a:t>
            </a:r>
            <a:r>
              <a:rPr lang="nb-NO" altLang="nb-NO" sz="2000" dirty="0"/>
              <a:t> </a:t>
            </a:r>
            <a:r>
              <a:rPr lang="nb-NO" altLang="nb-NO" sz="2000" dirty="0" err="1"/>
              <a:t>invigilator</a:t>
            </a:r>
            <a:endParaRPr lang="nb-NO" altLang="nb-NO" sz="2000" dirty="0">
              <a:cs typeface="Arial"/>
            </a:endParaRPr>
          </a:p>
          <a:p>
            <a:pPr marL="197485" indent="-197485" eaLnBrk="1" hangingPunct="1">
              <a:lnSpc>
                <a:spcPct val="80000"/>
              </a:lnSpc>
            </a:pPr>
            <a:endParaRPr lang="nb-NO" altLang="nb-NO" sz="2000" dirty="0">
              <a:cs typeface="Arial"/>
            </a:endParaRPr>
          </a:p>
          <a:p>
            <a:pPr lvl="1" eaLnBrk="1" hangingPunct="1">
              <a:lnSpc>
                <a:spcPct val="80000"/>
              </a:lnSpc>
            </a:pPr>
            <a:r>
              <a:rPr lang="nb-NO" altLang="nb-NO" sz="2000" dirty="0" err="1">
                <a:latin typeface="+mn-lt"/>
              </a:rPr>
              <a:t>You</a:t>
            </a:r>
            <a:r>
              <a:rPr lang="nb-NO" altLang="nb-NO" sz="2000" dirty="0">
                <a:latin typeface="+mn-lt"/>
              </a:rPr>
              <a:t> </a:t>
            </a:r>
            <a:r>
              <a:rPr lang="nb-NO" altLang="nb-NO" sz="2000" dirty="0" err="1">
                <a:latin typeface="+mn-lt"/>
              </a:rPr>
              <a:t>can</a:t>
            </a:r>
            <a:r>
              <a:rPr lang="nb-NO" altLang="nb-NO" sz="2000" dirty="0">
                <a:latin typeface="+mn-lt"/>
              </a:rPr>
              <a:t> not </a:t>
            </a:r>
            <a:r>
              <a:rPr lang="nb-NO" altLang="nb-NO" sz="2000" dirty="0" err="1">
                <a:latin typeface="+mn-lt"/>
              </a:rPr>
              <a:t>leave</a:t>
            </a:r>
            <a:r>
              <a:rPr lang="nb-NO" altLang="nb-NO" sz="2000" dirty="0">
                <a:latin typeface="+mn-lt"/>
              </a:rPr>
              <a:t> </a:t>
            </a:r>
            <a:r>
              <a:rPr lang="nb-NO" altLang="nb-NO" sz="2000" dirty="0" err="1">
                <a:latin typeface="+mn-lt"/>
              </a:rPr>
              <a:t>the</a:t>
            </a:r>
            <a:r>
              <a:rPr lang="nb-NO" altLang="nb-NO" sz="2000" dirty="0">
                <a:latin typeface="+mn-lt"/>
              </a:rPr>
              <a:t> </a:t>
            </a:r>
            <a:r>
              <a:rPr lang="nb-NO" altLang="nb-NO" sz="2000" dirty="0" err="1">
                <a:latin typeface="+mn-lt"/>
              </a:rPr>
              <a:t>examination</a:t>
            </a:r>
            <a:r>
              <a:rPr lang="nb-NO" altLang="nb-NO" sz="2000" dirty="0">
                <a:latin typeface="+mn-lt"/>
              </a:rPr>
              <a:t> </a:t>
            </a:r>
            <a:r>
              <a:rPr lang="nb-NO" altLang="nb-NO" sz="2000" dirty="0" err="1">
                <a:latin typeface="+mn-lt"/>
              </a:rPr>
              <a:t>room</a:t>
            </a:r>
            <a:r>
              <a:rPr lang="nb-NO" altLang="nb-NO" sz="2000" dirty="0">
                <a:latin typeface="+mn-lt"/>
              </a:rPr>
              <a:t> </a:t>
            </a:r>
            <a:r>
              <a:rPr lang="nb-NO" altLang="nb-NO" sz="2000" dirty="0" err="1">
                <a:latin typeface="+mn-lt"/>
              </a:rPr>
              <a:t>before</a:t>
            </a:r>
            <a:r>
              <a:rPr lang="nb-NO" altLang="nb-NO" sz="2000" dirty="0">
                <a:latin typeface="+mn-lt"/>
              </a:rPr>
              <a:t> 1 </a:t>
            </a:r>
            <a:r>
              <a:rPr lang="nb-NO" altLang="nb-NO" sz="2000" dirty="0" err="1">
                <a:latin typeface="+mn-lt"/>
              </a:rPr>
              <a:t>hour</a:t>
            </a:r>
            <a:r>
              <a:rPr lang="nb-NO" altLang="nb-NO" sz="2000" dirty="0">
                <a:latin typeface="+mn-lt"/>
              </a:rPr>
              <a:t> </a:t>
            </a:r>
            <a:r>
              <a:rPr lang="nb-NO" altLang="nb-NO" sz="2000" dirty="0" err="1">
                <a:latin typeface="+mn-lt"/>
              </a:rPr>
              <a:t>after</a:t>
            </a:r>
            <a:r>
              <a:rPr lang="nb-NO" altLang="nb-NO" sz="2000" dirty="0">
                <a:latin typeface="+mn-lt"/>
              </a:rPr>
              <a:t> </a:t>
            </a:r>
            <a:r>
              <a:rPr lang="nb-NO" altLang="nb-NO" sz="2000" dirty="0" err="1">
                <a:latin typeface="+mn-lt"/>
              </a:rPr>
              <a:t>the</a:t>
            </a:r>
            <a:r>
              <a:rPr lang="nb-NO" altLang="nb-NO" sz="2000" dirty="0">
                <a:latin typeface="+mn-lt"/>
              </a:rPr>
              <a:t> </a:t>
            </a:r>
            <a:r>
              <a:rPr lang="nb-NO" altLang="nb-NO" sz="2000" dirty="0" err="1">
                <a:latin typeface="+mn-lt"/>
              </a:rPr>
              <a:t>exam</a:t>
            </a:r>
            <a:r>
              <a:rPr lang="nb-NO" altLang="nb-NO" sz="2000" dirty="0">
                <a:latin typeface="+mn-lt"/>
              </a:rPr>
              <a:t> start</a:t>
            </a:r>
          </a:p>
          <a:p>
            <a:pPr marL="197485" indent="-197485" eaLnBrk="1" hangingPunct="1">
              <a:lnSpc>
                <a:spcPct val="80000"/>
              </a:lnSpc>
            </a:pPr>
            <a:endParaRPr lang="nb-NO" altLang="nb-NO" sz="2000" i="1" dirty="0">
              <a:cs typeface="Arial"/>
            </a:endParaRPr>
          </a:p>
          <a:p>
            <a:pPr marL="197485" indent="-197485" eaLnBrk="1" hangingPunct="1">
              <a:lnSpc>
                <a:spcPct val="80000"/>
              </a:lnSpc>
              <a:buFontTx/>
              <a:buNone/>
            </a:pPr>
            <a:r>
              <a:rPr lang="nb-NO" altLang="nb-NO" sz="2000" b="1" i="1" dirty="0"/>
              <a:t>NB!  In case </a:t>
            </a:r>
            <a:r>
              <a:rPr lang="nb-NO" altLang="nb-NO" sz="2000" b="1" i="1" dirty="0" err="1"/>
              <a:t>of</a:t>
            </a:r>
            <a:r>
              <a:rPr lang="nb-NO" altLang="nb-NO" sz="2000" b="1" i="1" dirty="0"/>
              <a:t> late </a:t>
            </a:r>
            <a:r>
              <a:rPr lang="nb-NO" altLang="nb-NO" sz="2000" b="1" i="1" dirty="0" err="1"/>
              <a:t>arrival</a:t>
            </a:r>
            <a:r>
              <a:rPr lang="nb-NO" altLang="nb-NO" sz="2000" b="1" i="1" dirty="0"/>
              <a:t> at </a:t>
            </a:r>
            <a:r>
              <a:rPr lang="nb-NO" altLang="nb-NO" sz="2000" b="1" i="1" dirty="0" err="1"/>
              <a:t>the</a:t>
            </a:r>
            <a:r>
              <a:rPr lang="nb-NO" altLang="nb-NO" sz="2000" b="1" i="1" dirty="0"/>
              <a:t> </a:t>
            </a:r>
            <a:r>
              <a:rPr lang="nb-NO" altLang="nb-NO" sz="2000" b="1" i="1" dirty="0" err="1"/>
              <a:t>exam</a:t>
            </a:r>
            <a:r>
              <a:rPr lang="nb-NO" altLang="nb-NO" sz="2000" b="1" i="1" dirty="0"/>
              <a:t> </a:t>
            </a:r>
            <a:r>
              <a:rPr lang="nb-NO" altLang="nb-NO" sz="2000" b="1" i="1" dirty="0" err="1"/>
              <a:t>you</a:t>
            </a:r>
            <a:r>
              <a:rPr lang="nb-NO" altLang="nb-NO" sz="2000" b="1" i="1" dirty="0"/>
              <a:t> </a:t>
            </a:r>
            <a:r>
              <a:rPr lang="nb-NO" altLang="nb-NO" sz="2000" b="1" i="1" dirty="0" err="1"/>
              <a:t>may</a:t>
            </a:r>
            <a:r>
              <a:rPr lang="nb-NO" altLang="nb-NO" sz="2000" b="1" i="1" dirty="0"/>
              <a:t> be </a:t>
            </a:r>
            <a:r>
              <a:rPr lang="nb-NO" altLang="nb-NO" sz="2000" b="1" i="1" dirty="0" err="1"/>
              <a:t>denied</a:t>
            </a:r>
            <a:r>
              <a:rPr lang="nb-NO" altLang="nb-NO" sz="2000" b="1" i="1" dirty="0"/>
              <a:t> </a:t>
            </a:r>
            <a:r>
              <a:rPr lang="nb-NO" altLang="nb-NO" sz="2000" b="1" i="1" dirty="0" err="1"/>
              <a:t>participation</a:t>
            </a:r>
            <a:r>
              <a:rPr lang="nb-NO" altLang="nb-NO" sz="2000" b="1" i="1" dirty="0"/>
              <a:t> </a:t>
            </a:r>
            <a:endParaRPr lang="nb-NO" altLang="nb-NO" sz="2000" i="1" dirty="0">
              <a:cs typeface="Arial"/>
            </a:endParaRPr>
          </a:p>
        </p:txBody>
      </p:sp>
      <p:graphicFrame>
        <p:nvGraphicFramePr>
          <p:cNvPr id="1026" name="Object 4"/>
          <p:cNvGraphicFramePr>
            <a:graphicFrameLocks noChangeAspect="1"/>
          </p:cNvGraphicFramePr>
          <p:nvPr>
            <p:extLst>
              <p:ext uri="{D42A27DB-BD31-4B8C-83A1-F6EECF244321}">
                <p14:modId xmlns:p14="http://schemas.microsoft.com/office/powerpoint/2010/main" val="3495604906"/>
              </p:ext>
            </p:extLst>
          </p:nvPr>
        </p:nvGraphicFramePr>
        <p:xfrm>
          <a:off x="7419042" y="6011597"/>
          <a:ext cx="938361" cy="890899"/>
        </p:xfrm>
        <a:graphic>
          <a:graphicData uri="http://schemas.openxmlformats.org/presentationml/2006/ole">
            <mc:AlternateContent xmlns:mc="http://schemas.openxmlformats.org/markup-compatibility/2006">
              <mc:Choice xmlns:v="urn:schemas-microsoft-com:vml" Requires="v">
                <p:oleObj spid="_x0000_s1034" name="Utklipp" r:id="rId4" imgW="857880" imgH="807840" progId="MS_ClipArt_Gallery.2">
                  <p:embed/>
                </p:oleObj>
              </mc:Choice>
              <mc:Fallback>
                <p:oleObj name="Utklipp" r:id="rId4" imgW="857880" imgH="807840" progId="MS_ClipArt_Gallery.2">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9042" y="6011597"/>
                        <a:ext cx="938361" cy="890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A13D8C46-3D59-4801-98AF-8DA34E7E5C66}"/>
              </a:ext>
            </a:extLst>
          </p:cNvPr>
          <p:cNvPicPr>
            <a:picLocks noChangeAspect="1"/>
          </p:cNvPicPr>
          <p:nvPr/>
        </p:nvPicPr>
        <p:blipFill>
          <a:blip r:embed="rId6"/>
          <a:stretch>
            <a:fillRect/>
          </a:stretch>
        </p:blipFill>
        <p:spPr>
          <a:xfrm>
            <a:off x="7035021" y="1611218"/>
            <a:ext cx="2541024" cy="1162248"/>
          </a:xfrm>
          <a:prstGeom prst="rect">
            <a:avLst/>
          </a:prstGeom>
        </p:spPr>
      </p:pic>
    </p:spTree>
    <p:extLst>
      <p:ext uri="{BB962C8B-B14F-4D97-AF65-F5344CB8AC3E}">
        <p14:creationId xmlns:p14="http://schemas.microsoft.com/office/powerpoint/2010/main" val="35467316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90820" y="938157"/>
            <a:ext cx="8905745" cy="540416"/>
          </a:xfrm>
          <a:noFill/>
        </p:spPr>
        <p:txBody>
          <a:bodyPr lIns="78439" tIns="31375" rIns="78439" bIns="31375" anchor="t">
            <a:spAutoFit/>
          </a:bodyPr>
          <a:lstStyle/>
          <a:p>
            <a:pPr eaLnBrk="1" hangingPunct="1"/>
            <a:r>
              <a:rPr lang="nb-NO" altLang="nb-NO" sz="3100" dirty="0"/>
              <a:t>				ID</a:t>
            </a:r>
          </a:p>
        </p:txBody>
      </p:sp>
      <p:sp>
        <p:nvSpPr>
          <p:cNvPr id="2052" name="Rectangle 3"/>
          <p:cNvSpPr>
            <a:spLocks noChangeArrowheads="1"/>
          </p:cNvSpPr>
          <p:nvPr/>
        </p:nvSpPr>
        <p:spPr bwMode="auto">
          <a:xfrm>
            <a:off x="946878" y="2067969"/>
            <a:ext cx="8441777" cy="288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57150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lvl="1">
              <a:spcBef>
                <a:spcPct val="50000"/>
              </a:spcBef>
            </a:pPr>
            <a:r>
              <a:rPr lang="nb-NO" sz="2400" dirty="0">
                <a:latin typeface="+mj-lt"/>
              </a:rPr>
              <a:t>Valid ID </a:t>
            </a:r>
            <a:r>
              <a:rPr lang="nb-NO" sz="2400" dirty="0" err="1">
                <a:latin typeface="+mj-lt"/>
              </a:rPr>
              <a:t>with</a:t>
            </a:r>
            <a:r>
              <a:rPr lang="nb-NO" sz="2400" dirty="0">
                <a:latin typeface="+mj-lt"/>
              </a:rPr>
              <a:t> a </a:t>
            </a:r>
            <a:r>
              <a:rPr lang="nb-NO" sz="2400" dirty="0" err="1">
                <a:latin typeface="+mj-lt"/>
              </a:rPr>
              <a:t>photo</a:t>
            </a:r>
            <a:r>
              <a:rPr lang="nb-NO" sz="2400" dirty="0">
                <a:latin typeface="+mj-lt"/>
              </a:rPr>
              <a:t> must be </a:t>
            </a:r>
            <a:r>
              <a:rPr lang="nb-NO" sz="2400" dirty="0" err="1">
                <a:latin typeface="+mj-lt"/>
              </a:rPr>
              <a:t>on</a:t>
            </a:r>
            <a:r>
              <a:rPr lang="nb-NO" sz="2400" dirty="0">
                <a:latin typeface="+mj-lt"/>
              </a:rPr>
              <a:t> </a:t>
            </a:r>
            <a:r>
              <a:rPr lang="nb-NO" sz="2400" dirty="0" err="1">
                <a:latin typeface="+mj-lt"/>
              </a:rPr>
              <a:t>your</a:t>
            </a:r>
            <a:r>
              <a:rPr lang="nb-NO" sz="2400" dirty="0">
                <a:latin typeface="+mj-lt"/>
              </a:rPr>
              <a:t> desk during </a:t>
            </a:r>
            <a:r>
              <a:rPr lang="nb-NO" sz="2400" dirty="0" err="1">
                <a:latin typeface="+mj-lt"/>
              </a:rPr>
              <a:t>the</a:t>
            </a:r>
            <a:r>
              <a:rPr lang="nb-NO" sz="2400" dirty="0">
                <a:latin typeface="+mj-lt"/>
              </a:rPr>
              <a:t> </a:t>
            </a:r>
            <a:r>
              <a:rPr lang="nb-NO" sz="2400" dirty="0" err="1">
                <a:latin typeface="+mj-lt"/>
              </a:rPr>
              <a:t>exam</a:t>
            </a:r>
            <a:r>
              <a:rPr lang="nb-NO" sz="2400" dirty="0">
                <a:latin typeface="+mj-lt"/>
              </a:rPr>
              <a:t> (ex. </a:t>
            </a:r>
            <a:r>
              <a:rPr lang="nb-NO" sz="2400" dirty="0" err="1">
                <a:latin typeface="+mj-lt"/>
              </a:rPr>
              <a:t>passport</a:t>
            </a:r>
            <a:r>
              <a:rPr lang="nb-NO" sz="2400" dirty="0">
                <a:latin typeface="+mj-lt"/>
              </a:rPr>
              <a:t>, </a:t>
            </a:r>
            <a:r>
              <a:rPr lang="nb-NO" sz="2400" dirty="0" err="1">
                <a:latin typeface="+mj-lt"/>
              </a:rPr>
              <a:t>driver's</a:t>
            </a:r>
            <a:r>
              <a:rPr lang="nb-NO" sz="2400" dirty="0">
                <a:latin typeface="+mj-lt"/>
              </a:rPr>
              <a:t> </a:t>
            </a:r>
            <a:r>
              <a:rPr lang="nb-NO" sz="2400" dirty="0" err="1">
                <a:latin typeface="+mj-lt"/>
              </a:rPr>
              <a:t>license</a:t>
            </a:r>
            <a:r>
              <a:rPr lang="nb-NO" sz="2400" dirty="0">
                <a:latin typeface="+mj-lt"/>
              </a:rPr>
              <a:t>).</a:t>
            </a:r>
          </a:p>
          <a:p>
            <a:pPr lvl="1">
              <a:spcBef>
                <a:spcPct val="50000"/>
              </a:spcBef>
            </a:pPr>
            <a:r>
              <a:rPr lang="nb-NO" altLang="nb-NO" sz="2400" b="1" dirty="0">
                <a:solidFill>
                  <a:srgbClr val="FF0000"/>
                </a:solidFill>
                <a:latin typeface="+mj-lt"/>
              </a:rPr>
              <a:t>ID </a:t>
            </a:r>
            <a:r>
              <a:rPr lang="nb-NO" altLang="nb-NO" sz="2400" b="1" dirty="0" err="1">
                <a:solidFill>
                  <a:srgbClr val="FF0000"/>
                </a:solidFill>
                <a:latin typeface="+mj-lt"/>
              </a:rPr>
              <a:t>on</a:t>
            </a:r>
            <a:r>
              <a:rPr lang="nb-NO" altLang="nb-NO" sz="2400" b="1" dirty="0">
                <a:solidFill>
                  <a:srgbClr val="FF0000"/>
                </a:solidFill>
                <a:latin typeface="+mj-lt"/>
              </a:rPr>
              <a:t> a mobile </a:t>
            </a:r>
            <a:r>
              <a:rPr lang="nb-NO" altLang="nb-NO" sz="2400" b="1" dirty="0" err="1">
                <a:solidFill>
                  <a:srgbClr val="FF0000"/>
                </a:solidFill>
                <a:latin typeface="+mj-lt"/>
              </a:rPr>
              <a:t>phone</a:t>
            </a:r>
            <a:r>
              <a:rPr lang="nb-NO" altLang="nb-NO" sz="2400" b="1" dirty="0">
                <a:solidFill>
                  <a:srgbClr val="FF0000"/>
                </a:solidFill>
                <a:latin typeface="+mj-lt"/>
              </a:rPr>
              <a:t> is not valid!</a:t>
            </a:r>
            <a:endParaRPr lang="nb-NO" altLang="nb-NO" sz="2600" b="1" dirty="0">
              <a:solidFill>
                <a:srgbClr val="FF0000"/>
              </a:solidFill>
              <a:latin typeface="+mj-lt"/>
            </a:endParaRPr>
          </a:p>
          <a:p>
            <a:pPr>
              <a:spcBef>
                <a:spcPct val="50000"/>
              </a:spcBef>
              <a:buFontTx/>
              <a:buChar char="•"/>
            </a:pPr>
            <a:endParaRPr lang="nb-NO" altLang="nb-NO" sz="2600" b="1" dirty="0">
              <a:latin typeface="+mj-lt"/>
            </a:endParaRPr>
          </a:p>
          <a:p>
            <a:pPr>
              <a:spcBef>
                <a:spcPct val="50000"/>
              </a:spcBef>
            </a:pPr>
            <a:br>
              <a:rPr lang="nb-NO" altLang="nb-NO" sz="2200" dirty="0">
                <a:latin typeface="+mj-lt"/>
              </a:rPr>
            </a:br>
            <a:endParaRPr lang="nb-NO" altLang="nb-NO" sz="2200" dirty="0">
              <a:latin typeface="+mj-lt"/>
            </a:endParaRPr>
          </a:p>
        </p:txBody>
      </p:sp>
      <p:sp>
        <p:nvSpPr>
          <p:cNvPr id="2053" name="Rectangle 4"/>
          <p:cNvSpPr>
            <a:spLocks noChangeArrowheads="1"/>
          </p:cNvSpPr>
          <p:nvPr/>
        </p:nvSpPr>
        <p:spPr bwMode="auto">
          <a:xfrm>
            <a:off x="7840531" y="2856477"/>
            <a:ext cx="2168657" cy="11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100401" tIns="50201" rIns="100401" bIns="50201"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sp>
        <p:nvSpPr>
          <p:cNvPr id="2054" name="Rectangle 5"/>
          <p:cNvSpPr>
            <a:spLocks noChangeArrowheads="1"/>
          </p:cNvSpPr>
          <p:nvPr/>
        </p:nvSpPr>
        <p:spPr bwMode="auto">
          <a:xfrm>
            <a:off x="7506891" y="2856477"/>
            <a:ext cx="2502297" cy="16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100401" tIns="50201" rIns="100401" bIns="50201"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grpSp>
        <p:nvGrpSpPr>
          <p:cNvPr id="2055" name="Group 6"/>
          <p:cNvGrpSpPr>
            <a:grpSpLocks/>
          </p:cNvGrpSpPr>
          <p:nvPr/>
        </p:nvGrpSpPr>
        <p:grpSpPr bwMode="auto">
          <a:xfrm>
            <a:off x="2556322" y="3738624"/>
            <a:ext cx="4170495" cy="1596267"/>
            <a:chOff x="1056" y="2352"/>
            <a:chExt cx="2400" cy="912"/>
          </a:xfrm>
        </p:grpSpPr>
        <p:sp>
          <p:nvSpPr>
            <p:cNvPr id="2056" name="Rectangle 7"/>
            <p:cNvSpPr>
              <a:spLocks noChangeArrowheads="1"/>
            </p:cNvSpPr>
            <p:nvPr/>
          </p:nvSpPr>
          <p:spPr bwMode="auto">
            <a:xfrm>
              <a:off x="1152" y="2400"/>
              <a:ext cx="120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grpSp>
          <p:nvGrpSpPr>
            <p:cNvPr id="2057" name="Group 8"/>
            <p:cNvGrpSpPr>
              <a:grpSpLocks/>
            </p:cNvGrpSpPr>
            <p:nvPr/>
          </p:nvGrpSpPr>
          <p:grpSpPr bwMode="auto">
            <a:xfrm>
              <a:off x="1344" y="2352"/>
              <a:ext cx="2112" cy="912"/>
              <a:chOff x="1344" y="2352"/>
              <a:chExt cx="2112" cy="912"/>
            </a:xfrm>
          </p:grpSpPr>
          <p:sp>
            <p:nvSpPr>
              <p:cNvPr id="2059" name="Rectangle 9"/>
              <p:cNvSpPr>
                <a:spLocks noChangeArrowheads="1"/>
              </p:cNvSpPr>
              <p:nvPr/>
            </p:nvSpPr>
            <p:spPr bwMode="auto">
              <a:xfrm>
                <a:off x="1344" y="2400"/>
                <a:ext cx="2064" cy="86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graphicFrame>
            <p:nvGraphicFramePr>
              <p:cNvPr id="2050" name="Object 10"/>
              <p:cNvGraphicFramePr>
                <a:graphicFrameLocks noChangeAspect="1"/>
              </p:cNvGraphicFramePr>
              <p:nvPr/>
            </p:nvGraphicFramePr>
            <p:xfrm>
              <a:off x="1440" y="2496"/>
              <a:ext cx="600" cy="666"/>
            </p:xfrm>
            <a:graphic>
              <a:graphicData uri="http://schemas.openxmlformats.org/presentationml/2006/ole">
                <mc:AlternateContent xmlns:mc="http://schemas.openxmlformats.org/markup-compatibility/2006">
                  <mc:Choice xmlns:v="urn:schemas-microsoft-com:vml" Requires="v">
                    <p:oleObj spid="_x0000_s2058" name="Clip" r:id="rId4" imgW="953280" imgH="1057320" progId="MS_ClipArt_Gallery.5">
                      <p:embed/>
                    </p:oleObj>
                  </mc:Choice>
                  <mc:Fallback>
                    <p:oleObj name="Clip" r:id="rId4" imgW="953280" imgH="1057320" progId="MS_ClipArt_Gallery.5">
                      <p:embed/>
                      <p:pic>
                        <p:nvPicPr>
                          <p:cNvPr id="205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2496"/>
                            <a:ext cx="600" cy="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0" name="Rectangle 11"/>
              <p:cNvSpPr>
                <a:spLocks noChangeArrowheads="1"/>
              </p:cNvSpPr>
              <p:nvPr/>
            </p:nvSpPr>
            <p:spPr bwMode="auto">
              <a:xfrm>
                <a:off x="1392" y="2448"/>
                <a:ext cx="16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sp>
            <p:nvSpPr>
              <p:cNvPr id="2061" name="Rectangle 12"/>
              <p:cNvSpPr>
                <a:spLocks noChangeArrowheads="1"/>
              </p:cNvSpPr>
              <p:nvPr/>
            </p:nvSpPr>
            <p:spPr bwMode="auto">
              <a:xfrm>
                <a:off x="1968" y="2352"/>
                <a:ext cx="148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sp>
            <p:nvSpPr>
              <p:cNvPr id="2062" name="Text Box 13"/>
              <p:cNvSpPr txBox="1">
                <a:spLocks noChangeArrowheads="1"/>
              </p:cNvSpPr>
              <p:nvPr/>
            </p:nvSpPr>
            <p:spPr bwMode="auto">
              <a:xfrm>
                <a:off x="2117" y="2687"/>
                <a:ext cx="11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80000"/>
                  </a:lnSpc>
                  <a:spcBef>
                    <a:spcPct val="5000"/>
                  </a:spcBef>
                </a:pPr>
                <a:r>
                  <a:rPr lang="nb-NO" altLang="nb-NO" sz="2000" b="1" dirty="0">
                    <a:solidFill>
                      <a:schemeClr val="bg2"/>
                    </a:solidFill>
                    <a:latin typeface="Times New Roman" pitchFamily="18" charset="0"/>
                  </a:rPr>
                  <a:t>Jule Nisse</a:t>
                </a:r>
              </a:p>
              <a:p>
                <a:pPr>
                  <a:lnSpc>
                    <a:spcPct val="80000"/>
                  </a:lnSpc>
                  <a:spcBef>
                    <a:spcPct val="5000"/>
                  </a:spcBef>
                </a:pPr>
                <a:r>
                  <a:rPr lang="nb-NO" altLang="nb-NO" sz="2000" b="1" dirty="0">
                    <a:solidFill>
                      <a:schemeClr val="bg2"/>
                    </a:solidFill>
                    <a:latin typeface="Times New Roman" pitchFamily="18" charset="0"/>
                  </a:rPr>
                  <a:t>født: 24.12.1900</a:t>
                </a:r>
              </a:p>
            </p:txBody>
          </p:sp>
          <p:sp>
            <p:nvSpPr>
              <p:cNvPr id="2063" name="Text Box 14"/>
              <p:cNvSpPr txBox="1">
                <a:spLocks noChangeArrowheads="1"/>
              </p:cNvSpPr>
              <p:nvPr/>
            </p:nvSpPr>
            <p:spPr bwMode="auto">
              <a:xfrm>
                <a:off x="2016" y="2880"/>
                <a:ext cx="12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0000"/>
                  </a:lnSpc>
                  <a:spcBef>
                    <a:spcPct val="50000"/>
                  </a:spcBef>
                </a:pPr>
                <a:endParaRPr lang="nb-NO" altLang="nb-NO" sz="2500" b="1" dirty="0">
                  <a:solidFill>
                    <a:schemeClr val="bg2"/>
                  </a:solidFill>
                  <a:latin typeface="Script" pitchFamily="66"/>
                </a:endParaRPr>
              </a:p>
            </p:txBody>
          </p:sp>
          <p:sp>
            <p:nvSpPr>
              <p:cNvPr id="2064" name="Text Box 15"/>
              <p:cNvSpPr txBox="1">
                <a:spLocks noChangeArrowheads="1"/>
              </p:cNvSpPr>
              <p:nvPr/>
            </p:nvSpPr>
            <p:spPr bwMode="auto">
              <a:xfrm>
                <a:off x="2736" y="2448"/>
                <a:ext cx="62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0000"/>
                  </a:lnSpc>
                  <a:spcBef>
                    <a:spcPct val="50000"/>
                  </a:spcBef>
                </a:pPr>
                <a:r>
                  <a:rPr lang="nb-NO" altLang="nb-NO" sz="1500" b="1">
                    <a:solidFill>
                      <a:schemeClr val="bg2"/>
                    </a:solidFill>
                    <a:latin typeface="Times New Roman" pitchFamily="18" charset="0"/>
                  </a:rPr>
                  <a:t>ID KORT</a:t>
                </a:r>
                <a:endParaRPr lang="nb-NO" altLang="nb-NO" sz="2000" b="1">
                  <a:latin typeface="Times New Roman" pitchFamily="18" charset="0"/>
                </a:endParaRPr>
              </a:p>
            </p:txBody>
          </p:sp>
        </p:grpSp>
        <p:sp>
          <p:nvSpPr>
            <p:cNvPr id="2058" name="Line 16"/>
            <p:cNvSpPr>
              <a:spLocks noChangeShapeType="1"/>
            </p:cNvSpPr>
            <p:nvPr/>
          </p:nvSpPr>
          <p:spPr bwMode="auto">
            <a:xfrm flipH="1">
              <a:off x="1056" y="2352"/>
              <a:ext cx="144" cy="5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triangle" w="sm" len="sm"/>
                </a14:hiddenLine>
              </a:ext>
            </a:extLst>
          </p:spPr>
          <p:txBody>
            <a:bodyPr wrap="none" anchor="ctr"/>
            <a:lstStyle/>
            <a:p>
              <a:endParaRPr lang="nb-NO"/>
            </a:p>
          </p:txBody>
        </p:sp>
      </p:grpSp>
    </p:spTree>
    <p:extLst>
      <p:ext uri="{BB962C8B-B14F-4D97-AF65-F5344CB8AC3E}">
        <p14:creationId xmlns:p14="http://schemas.microsoft.com/office/powerpoint/2010/main" val="330682093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51721" y="547852"/>
            <a:ext cx="8905745" cy="540416"/>
          </a:xfrm>
          <a:noFill/>
        </p:spPr>
        <p:txBody>
          <a:bodyPr lIns="78439" tIns="31375" rIns="78439" bIns="31375" anchor="t">
            <a:spAutoFit/>
          </a:bodyPr>
          <a:lstStyle/>
          <a:p>
            <a:pPr eaLnBrk="1" hangingPunct="1"/>
            <a:r>
              <a:rPr lang="nb-NO" altLang="nb-NO" sz="3100" dirty="0" err="1"/>
              <a:t>Permitted</a:t>
            </a:r>
            <a:r>
              <a:rPr lang="nb-NO" altLang="nb-NO" sz="3100" dirty="0"/>
              <a:t> support materials</a:t>
            </a:r>
          </a:p>
        </p:txBody>
      </p:sp>
      <p:sp>
        <p:nvSpPr>
          <p:cNvPr id="31747" name="Rectangle 3"/>
          <p:cNvSpPr>
            <a:spLocks noChangeArrowheads="1"/>
          </p:cNvSpPr>
          <p:nvPr/>
        </p:nvSpPr>
        <p:spPr bwMode="auto">
          <a:xfrm>
            <a:off x="468090" y="1260352"/>
            <a:ext cx="8568952" cy="545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r>
              <a:rPr lang="en-US" altLang="nb-NO" sz="2200" dirty="0">
                <a:solidFill>
                  <a:schemeClr val="tx1">
                    <a:lumMod val="75000"/>
                    <a:lumOff val="25000"/>
                  </a:schemeClr>
                </a:solidFill>
                <a:latin typeface="+mn-lt"/>
              </a:rPr>
              <a:t>You can only have food, drinks, ID and permitted support materials on your desk</a:t>
            </a:r>
          </a:p>
          <a:p>
            <a:endParaRPr lang="nb-NO" altLang="nb-NO" sz="2200" dirty="0">
              <a:solidFill>
                <a:schemeClr val="tx1">
                  <a:lumMod val="75000"/>
                  <a:lumOff val="25000"/>
                </a:schemeClr>
              </a:solidFill>
              <a:latin typeface="+mn-lt"/>
            </a:endParaRPr>
          </a:p>
          <a:p>
            <a:r>
              <a:rPr lang="nb-NO" altLang="nb-NO" sz="2200" dirty="0">
                <a:solidFill>
                  <a:schemeClr val="tx1">
                    <a:lumMod val="75000"/>
                    <a:lumOff val="25000"/>
                  </a:schemeClr>
                </a:solidFill>
                <a:latin typeface="+mn-lt"/>
              </a:rPr>
              <a:t>The </a:t>
            </a:r>
            <a:r>
              <a:rPr lang="nb-NO" altLang="nb-NO" sz="2200" dirty="0" err="1">
                <a:solidFill>
                  <a:schemeClr val="tx1">
                    <a:lumMod val="75000"/>
                    <a:lumOff val="25000"/>
                  </a:schemeClr>
                </a:solidFill>
                <a:latin typeface="+mn-lt"/>
              </a:rPr>
              <a:t>information</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about</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permitted</a:t>
            </a:r>
            <a:r>
              <a:rPr lang="nb-NO" altLang="nb-NO" sz="2200" dirty="0">
                <a:solidFill>
                  <a:schemeClr val="tx1">
                    <a:lumMod val="75000"/>
                    <a:lumOff val="25000"/>
                  </a:schemeClr>
                </a:solidFill>
                <a:latin typeface="+mn-lt"/>
              </a:rPr>
              <a:t> support materials is</a:t>
            </a:r>
          </a:p>
          <a:p>
            <a:pPr marL="342900" indent="-342900">
              <a:lnSpc>
                <a:spcPct val="150000"/>
              </a:lnSpc>
              <a:buFont typeface="Arial" panose="020B0604020202020204" pitchFamily="34" charset="0"/>
              <a:buChar char="•"/>
            </a:pPr>
            <a:r>
              <a:rPr lang="nb-NO" altLang="nb-NO" sz="2200" dirty="0" err="1">
                <a:solidFill>
                  <a:schemeClr val="tx1">
                    <a:lumMod val="75000"/>
                    <a:lumOff val="25000"/>
                  </a:schemeClr>
                </a:solidFill>
                <a:latin typeface="+mn-lt"/>
              </a:rPr>
              <a:t>provided</a:t>
            </a:r>
            <a:r>
              <a:rPr lang="nb-NO" altLang="nb-NO" sz="2200" dirty="0">
                <a:solidFill>
                  <a:schemeClr val="tx1">
                    <a:lumMod val="75000"/>
                    <a:lumOff val="25000"/>
                  </a:schemeClr>
                </a:solidFill>
                <a:latin typeface="+mn-lt"/>
              </a:rPr>
              <a:t> by </a:t>
            </a:r>
            <a:r>
              <a:rPr lang="nb-NO" altLang="nb-NO" sz="2200" dirty="0" err="1">
                <a:solidFill>
                  <a:schemeClr val="tx1">
                    <a:lumMod val="75000"/>
                    <a:lumOff val="25000"/>
                  </a:schemeClr>
                </a:solidFill>
                <a:latin typeface="+mn-lt"/>
              </a:rPr>
              <a:t>the</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lecturer</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on</a:t>
            </a:r>
            <a:r>
              <a:rPr lang="nb-NO" altLang="nb-NO" sz="2200" dirty="0">
                <a:solidFill>
                  <a:schemeClr val="tx1">
                    <a:lumMod val="75000"/>
                    <a:lumOff val="25000"/>
                  </a:schemeClr>
                </a:solidFill>
                <a:latin typeface="+mn-lt"/>
              </a:rPr>
              <a:t> Canvas </a:t>
            </a:r>
          </a:p>
          <a:p>
            <a:pPr marL="342900" indent="-342900">
              <a:lnSpc>
                <a:spcPct val="150000"/>
              </a:lnSpc>
              <a:buFont typeface="Arial" panose="020B0604020202020204" pitchFamily="34" charset="0"/>
              <a:buChar char="•"/>
            </a:pPr>
            <a:r>
              <a:rPr lang="en-US" altLang="nb-NO" sz="2200" dirty="0">
                <a:solidFill>
                  <a:schemeClr val="tx1">
                    <a:lumMod val="75000"/>
                    <a:lumOff val="25000"/>
                  </a:schemeClr>
                </a:solidFill>
                <a:latin typeface="+mn-lt"/>
              </a:rPr>
              <a:t>on the front page of the examination question paper</a:t>
            </a:r>
            <a:endParaRPr lang="nb-NO" altLang="nb-NO" sz="2200" dirty="0">
              <a:solidFill>
                <a:schemeClr val="tx1">
                  <a:lumMod val="75000"/>
                  <a:lumOff val="25000"/>
                </a:schemeClr>
              </a:solidFill>
              <a:latin typeface="+mn-lt"/>
            </a:endParaRPr>
          </a:p>
          <a:p>
            <a:pPr marL="342900" indent="-342900">
              <a:lnSpc>
                <a:spcPct val="150000"/>
              </a:lnSpc>
              <a:buFont typeface="Arial" panose="020B0604020202020204" pitchFamily="34" charset="0"/>
              <a:buChar char="•"/>
            </a:pPr>
            <a:r>
              <a:rPr lang="nb-NO" altLang="nb-NO" sz="2200" dirty="0" err="1">
                <a:solidFill>
                  <a:schemeClr val="tx1">
                    <a:lumMod val="75000"/>
                    <a:lumOff val="25000"/>
                  </a:schemeClr>
                </a:solidFill>
                <a:latin typeface="+mn-lt"/>
              </a:rPr>
              <a:t>Copies</a:t>
            </a:r>
            <a:r>
              <a:rPr lang="nb-NO" altLang="nb-NO" sz="2200" dirty="0">
                <a:solidFill>
                  <a:schemeClr val="tx1">
                    <a:lumMod val="75000"/>
                    <a:lumOff val="25000"/>
                  </a:schemeClr>
                </a:solidFill>
                <a:latin typeface="+mn-lt"/>
              </a:rPr>
              <a:t> and </a:t>
            </a:r>
            <a:r>
              <a:rPr lang="nb-NO" altLang="nb-NO" sz="2200" dirty="0" err="1">
                <a:solidFill>
                  <a:schemeClr val="tx1">
                    <a:lumMod val="75000"/>
                    <a:lumOff val="25000"/>
                  </a:schemeClr>
                </a:solidFill>
                <a:latin typeface="+mn-lt"/>
              </a:rPr>
              <a:t>loose</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sheets</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are</a:t>
            </a:r>
            <a:r>
              <a:rPr lang="nb-NO" altLang="nb-NO" sz="2200" dirty="0">
                <a:solidFill>
                  <a:schemeClr val="tx1">
                    <a:lumMod val="75000"/>
                    <a:lumOff val="25000"/>
                  </a:schemeClr>
                </a:solidFill>
                <a:latin typeface="+mn-lt"/>
              </a:rPr>
              <a:t> not </a:t>
            </a:r>
            <a:r>
              <a:rPr lang="nb-NO" altLang="nb-NO" sz="2200" dirty="0" err="1">
                <a:solidFill>
                  <a:schemeClr val="tx1">
                    <a:lumMod val="75000"/>
                    <a:lumOff val="25000"/>
                  </a:schemeClr>
                </a:solidFill>
                <a:latin typeface="+mn-lt"/>
              </a:rPr>
              <a:t>permitted</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unless</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otherwise</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stated</a:t>
            </a:r>
            <a:endParaRPr lang="nb-NO" altLang="nb-NO" sz="2200" dirty="0">
              <a:solidFill>
                <a:schemeClr val="tx1">
                  <a:lumMod val="75000"/>
                  <a:lumOff val="25000"/>
                </a:schemeClr>
              </a:solidFill>
              <a:latin typeface="+mn-lt"/>
            </a:endParaRPr>
          </a:p>
          <a:p>
            <a:pPr marL="342900" indent="-342900">
              <a:lnSpc>
                <a:spcPct val="150000"/>
              </a:lnSpc>
              <a:buFont typeface="Arial" panose="020B0604020202020204" pitchFamily="34" charset="0"/>
              <a:buChar char="•"/>
            </a:pPr>
            <a:r>
              <a:rPr lang="nb-NO" altLang="nb-NO" sz="2200" dirty="0" err="1">
                <a:solidFill>
                  <a:schemeClr val="tx1">
                    <a:lumMod val="75000"/>
                    <a:lumOff val="25000"/>
                  </a:schemeClr>
                </a:solidFill>
                <a:latin typeface="+mn-lt"/>
              </a:rPr>
              <a:t>Permitted</a:t>
            </a:r>
            <a:r>
              <a:rPr lang="nb-NO" altLang="nb-NO" sz="2200" dirty="0">
                <a:solidFill>
                  <a:schemeClr val="tx1">
                    <a:lumMod val="75000"/>
                    <a:lumOff val="25000"/>
                  </a:schemeClr>
                </a:solidFill>
                <a:latin typeface="+mn-lt"/>
              </a:rPr>
              <a:t> support materials </a:t>
            </a:r>
            <a:r>
              <a:rPr lang="nb-NO" altLang="nb-NO" sz="2200" dirty="0" err="1">
                <a:solidFill>
                  <a:schemeClr val="tx1">
                    <a:lumMod val="75000"/>
                    <a:lumOff val="25000"/>
                  </a:schemeClr>
                </a:solidFill>
                <a:latin typeface="+mn-lt"/>
              </a:rPr>
              <a:t>cannot</a:t>
            </a:r>
            <a:r>
              <a:rPr lang="nb-NO" altLang="nb-NO" sz="2200" dirty="0">
                <a:solidFill>
                  <a:schemeClr val="tx1">
                    <a:lumMod val="75000"/>
                    <a:lumOff val="25000"/>
                  </a:schemeClr>
                </a:solidFill>
                <a:latin typeface="+mn-lt"/>
              </a:rPr>
              <a:t> be </a:t>
            </a:r>
            <a:r>
              <a:rPr lang="nb-NO" altLang="nb-NO" sz="2200" dirty="0" err="1">
                <a:solidFill>
                  <a:schemeClr val="tx1">
                    <a:lumMod val="75000"/>
                    <a:lumOff val="25000"/>
                  </a:schemeClr>
                </a:solidFill>
                <a:latin typeface="+mn-lt"/>
              </a:rPr>
              <a:t>borrowed</a:t>
            </a:r>
            <a:r>
              <a:rPr lang="nb-NO" altLang="nb-NO" sz="2200" dirty="0">
                <a:solidFill>
                  <a:schemeClr val="tx1">
                    <a:lumMod val="75000"/>
                    <a:lumOff val="25000"/>
                  </a:schemeClr>
                </a:solidFill>
                <a:latin typeface="+mn-lt"/>
              </a:rPr>
              <a:t> from </a:t>
            </a:r>
            <a:r>
              <a:rPr lang="nb-NO" altLang="nb-NO" sz="2200" dirty="0" err="1">
                <a:solidFill>
                  <a:schemeClr val="tx1">
                    <a:lumMod val="75000"/>
                    <a:lumOff val="25000"/>
                  </a:schemeClr>
                </a:solidFill>
                <a:latin typeface="+mn-lt"/>
              </a:rPr>
              <a:t>other</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participants</a:t>
            </a:r>
            <a:endParaRPr lang="nb-NO" altLang="nb-NO" sz="2200" dirty="0">
              <a:solidFill>
                <a:schemeClr val="tx1">
                  <a:lumMod val="75000"/>
                  <a:lumOff val="25000"/>
                </a:schemeClr>
              </a:solidFill>
              <a:latin typeface="+mn-lt"/>
            </a:endParaRPr>
          </a:p>
          <a:p>
            <a:pPr marL="342900" indent="-342900">
              <a:lnSpc>
                <a:spcPct val="150000"/>
              </a:lnSpc>
              <a:buFont typeface="Wingdings" panose="05000000000000000000" pitchFamily="2" charset="2"/>
              <a:buChar char="Ø"/>
            </a:pPr>
            <a:r>
              <a:rPr lang="nb-NO" altLang="nb-NO" sz="2200" dirty="0" err="1">
                <a:solidFill>
                  <a:schemeClr val="tx1">
                    <a:lumMod val="75000"/>
                    <a:lumOff val="25000"/>
                  </a:schemeClr>
                </a:solidFill>
                <a:latin typeface="+mn-lt"/>
              </a:rPr>
              <a:t>Remember</a:t>
            </a:r>
            <a:r>
              <a:rPr lang="nb-NO" altLang="nb-NO" sz="2200" dirty="0">
                <a:solidFill>
                  <a:schemeClr val="tx1">
                    <a:lumMod val="75000"/>
                    <a:lumOff val="25000"/>
                  </a:schemeClr>
                </a:solidFill>
                <a:latin typeface="+mn-lt"/>
              </a:rPr>
              <a:t> to turn </a:t>
            </a:r>
            <a:r>
              <a:rPr lang="nb-NO" altLang="nb-NO" sz="2200" dirty="0" err="1">
                <a:solidFill>
                  <a:schemeClr val="tx1">
                    <a:lumMod val="75000"/>
                    <a:lumOff val="25000"/>
                  </a:schemeClr>
                </a:solidFill>
                <a:latin typeface="+mn-lt"/>
              </a:rPr>
              <a:t>off</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your</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cell</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phone</a:t>
            </a:r>
            <a:endParaRPr lang="nb-NO" altLang="nb-NO" sz="2200" dirty="0">
              <a:solidFill>
                <a:schemeClr val="tx1">
                  <a:lumMod val="75000"/>
                  <a:lumOff val="25000"/>
                </a:schemeClr>
              </a:solidFill>
              <a:latin typeface="+mn-lt"/>
            </a:endParaRPr>
          </a:p>
          <a:p>
            <a:pPr algn="ctr">
              <a:lnSpc>
                <a:spcPct val="150000"/>
              </a:lnSpc>
            </a:pPr>
            <a:endParaRPr lang="nb-NO" altLang="nb-NO" sz="2200" dirty="0">
              <a:solidFill>
                <a:schemeClr val="tx1">
                  <a:lumMod val="75000"/>
                  <a:lumOff val="25000"/>
                </a:schemeClr>
              </a:solidFill>
              <a:latin typeface="+mn-lt"/>
            </a:endParaRPr>
          </a:p>
        </p:txBody>
      </p:sp>
      <p:pic>
        <p:nvPicPr>
          <p:cNvPr id="4" name="Picture 2" descr="C:\Users\s1467\AppData\Local\Microsoft\Windows\Temporary Internet Files\Content.IE5\29V07RCU\MC9001509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930" y="1692399"/>
            <a:ext cx="1641182" cy="16510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1721" y="6447631"/>
            <a:ext cx="8701345" cy="645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rgbClr val="00314A"/>
                </a:solidFill>
              </a:rPr>
              <a:t>NB! </a:t>
            </a:r>
            <a:r>
              <a:rPr lang="nb-NO" dirty="0" err="1">
                <a:solidFill>
                  <a:srgbClr val="00314A"/>
                </a:solidFill>
              </a:rPr>
              <a:t>Watches</a:t>
            </a:r>
            <a:r>
              <a:rPr lang="nb-NO" dirty="0">
                <a:solidFill>
                  <a:srgbClr val="00314A"/>
                </a:solidFill>
              </a:rPr>
              <a:t> </a:t>
            </a:r>
            <a:r>
              <a:rPr lang="nb-NO" dirty="0" err="1">
                <a:solidFill>
                  <a:srgbClr val="00314A"/>
                </a:solidFill>
              </a:rPr>
              <a:t>are</a:t>
            </a:r>
            <a:r>
              <a:rPr lang="nb-NO" dirty="0">
                <a:solidFill>
                  <a:srgbClr val="00314A"/>
                </a:solidFill>
              </a:rPr>
              <a:t> not </a:t>
            </a:r>
            <a:r>
              <a:rPr lang="nb-NO" dirty="0" err="1">
                <a:solidFill>
                  <a:srgbClr val="00314A"/>
                </a:solidFill>
              </a:rPr>
              <a:t>allowed</a:t>
            </a:r>
            <a:endParaRPr lang="nb-NO" dirty="0">
              <a:solidFill>
                <a:srgbClr val="00314A"/>
              </a:solidFill>
            </a:endParaRPr>
          </a:p>
        </p:txBody>
      </p:sp>
    </p:spTree>
    <p:extLst>
      <p:ext uri="{BB962C8B-B14F-4D97-AF65-F5344CB8AC3E}">
        <p14:creationId xmlns:p14="http://schemas.microsoft.com/office/powerpoint/2010/main" val="3564966850"/>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7677" y="778485"/>
            <a:ext cx="7272808" cy="540416"/>
          </a:xfrm>
          <a:noFill/>
        </p:spPr>
        <p:txBody>
          <a:bodyPr wrap="square" lIns="78439" tIns="31375" rIns="78439" bIns="31375" anchor="t">
            <a:spAutoFit/>
          </a:bodyPr>
          <a:lstStyle/>
          <a:p>
            <a:pPr eaLnBrk="1" hangingPunct="1"/>
            <a:r>
              <a:rPr lang="nb-NO" altLang="nb-NO" sz="3100" dirty="0" err="1"/>
              <a:t>Calculator</a:t>
            </a:r>
            <a:endParaRPr lang="nb-NO" altLang="nb-NO" sz="3100" dirty="0"/>
          </a:p>
        </p:txBody>
      </p:sp>
      <p:sp>
        <p:nvSpPr>
          <p:cNvPr id="32771" name="Rectangle 3"/>
          <p:cNvSpPr>
            <a:spLocks noChangeArrowheads="1"/>
          </p:cNvSpPr>
          <p:nvPr/>
        </p:nvSpPr>
        <p:spPr bwMode="auto">
          <a:xfrm>
            <a:off x="367677" y="1631950"/>
            <a:ext cx="8481745" cy="28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57150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eaLnBrk="1" hangingPunct="1">
              <a:lnSpc>
                <a:spcPct val="150000"/>
              </a:lnSpc>
            </a:pPr>
            <a:r>
              <a:rPr lang="en-US" altLang="nb-NO" sz="2100" dirty="0">
                <a:solidFill>
                  <a:schemeClr val="tx1">
                    <a:lumMod val="75000"/>
                    <a:lumOff val="25000"/>
                  </a:schemeClr>
                </a:solidFill>
                <a:latin typeface="+mn-lt"/>
              </a:rPr>
              <a:t>If a calculator is permitted, any calculator, with the exception of calculators with wireless communication options may be used.</a:t>
            </a:r>
            <a:endParaRPr lang="nb-NO" altLang="nb-NO" sz="2100" dirty="0">
              <a:solidFill>
                <a:schemeClr val="tx1">
                  <a:lumMod val="75000"/>
                  <a:lumOff val="25000"/>
                </a:schemeClr>
              </a:solidFill>
              <a:latin typeface="+mn-lt"/>
              <a:cs typeface="Arial"/>
            </a:endParaRPr>
          </a:p>
          <a:p>
            <a:pPr lvl="1">
              <a:lnSpc>
                <a:spcPct val="150000"/>
              </a:lnSpc>
              <a:buFontTx/>
              <a:buChar char="–"/>
            </a:pP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You</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should</a:t>
            </a:r>
            <a:r>
              <a:rPr lang="nb-NO" altLang="nb-NO" sz="2100" dirty="0">
                <a:solidFill>
                  <a:schemeClr val="tx1">
                    <a:lumMod val="75000"/>
                    <a:lumOff val="25000"/>
                  </a:schemeClr>
                </a:solidFill>
                <a:latin typeface="+mn-lt"/>
              </a:rPr>
              <a:t> be </a:t>
            </a:r>
            <a:r>
              <a:rPr lang="nb-NO" altLang="nb-NO" sz="2100" dirty="0" err="1">
                <a:solidFill>
                  <a:schemeClr val="tx1">
                    <a:lumMod val="75000"/>
                    <a:lumOff val="25000"/>
                  </a:schemeClr>
                </a:solidFill>
                <a:latin typeface="+mn-lt"/>
              </a:rPr>
              <a:t>able</a:t>
            </a:r>
            <a:r>
              <a:rPr lang="nb-NO" altLang="nb-NO" sz="2100" dirty="0">
                <a:solidFill>
                  <a:schemeClr val="tx1">
                    <a:lumMod val="75000"/>
                    <a:lumOff val="25000"/>
                  </a:schemeClr>
                </a:solidFill>
                <a:latin typeface="+mn-lt"/>
              </a:rPr>
              <a:t> to show </a:t>
            </a:r>
            <a:r>
              <a:rPr lang="nb-NO" altLang="nb-NO" sz="2100" dirty="0" err="1">
                <a:solidFill>
                  <a:schemeClr val="tx1">
                    <a:lumMod val="75000"/>
                    <a:lumOff val="25000"/>
                  </a:schemeClr>
                </a:solidFill>
                <a:latin typeface="+mn-lt"/>
              </a:rPr>
              <a:t>that</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the</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memory</a:t>
            </a:r>
            <a:r>
              <a:rPr lang="nb-NO" altLang="nb-NO" sz="2100" dirty="0">
                <a:solidFill>
                  <a:schemeClr val="tx1">
                    <a:lumMod val="75000"/>
                    <a:lumOff val="25000"/>
                  </a:schemeClr>
                </a:solidFill>
                <a:latin typeface="+mn-lt"/>
              </a:rPr>
              <a:t> is </a:t>
            </a:r>
            <a:r>
              <a:rPr lang="nb-NO" altLang="nb-NO" sz="2100" dirty="0" err="1">
                <a:solidFill>
                  <a:schemeClr val="tx1">
                    <a:lumMod val="75000"/>
                    <a:lumOff val="25000"/>
                  </a:schemeClr>
                </a:solidFill>
                <a:latin typeface="+mn-lt"/>
              </a:rPr>
              <a:t>empty</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before</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the</a:t>
            </a:r>
            <a:r>
              <a:rPr lang="nb-NO" altLang="nb-NO" sz="2100" dirty="0">
                <a:solidFill>
                  <a:schemeClr val="tx1">
                    <a:lumMod val="75000"/>
                    <a:lumOff val="25000"/>
                  </a:schemeClr>
                </a:solidFill>
                <a:latin typeface="+mn-lt"/>
              </a:rPr>
              <a:t> </a:t>
            </a:r>
            <a:r>
              <a:rPr lang="nb-NO" altLang="nb-NO" sz="2100" dirty="0" err="1">
                <a:solidFill>
                  <a:schemeClr val="tx1">
                    <a:lumMod val="75000"/>
                    <a:lumOff val="25000"/>
                  </a:schemeClr>
                </a:solidFill>
                <a:latin typeface="+mn-lt"/>
              </a:rPr>
              <a:t>exam</a:t>
            </a:r>
            <a:r>
              <a:rPr lang="nb-NO" altLang="nb-NO" sz="2100" dirty="0">
                <a:solidFill>
                  <a:schemeClr val="tx1">
                    <a:lumMod val="75000"/>
                    <a:lumOff val="25000"/>
                  </a:schemeClr>
                </a:solidFill>
                <a:latin typeface="+mn-lt"/>
              </a:rPr>
              <a:t> start</a:t>
            </a:r>
            <a:endParaRPr lang="nb-NO" altLang="nb-NO" sz="2100" dirty="0">
              <a:solidFill>
                <a:schemeClr val="tx1">
                  <a:lumMod val="75000"/>
                  <a:lumOff val="25000"/>
                </a:schemeClr>
              </a:solidFill>
              <a:latin typeface="+mn-lt"/>
              <a:cs typeface="Arial"/>
            </a:endParaRPr>
          </a:p>
          <a:p>
            <a:pPr lvl="1">
              <a:lnSpc>
                <a:spcPct val="150000"/>
              </a:lnSpc>
              <a:buFontTx/>
              <a:buChar char="–"/>
            </a:pPr>
            <a:r>
              <a:rPr lang="nb-NO" altLang="nb-NO" sz="2100" dirty="0">
                <a:solidFill>
                  <a:schemeClr val="tx1">
                    <a:lumMod val="75000"/>
                    <a:lumOff val="25000"/>
                  </a:schemeClr>
                </a:solidFill>
                <a:latin typeface="+mn-lt"/>
              </a:rPr>
              <a:t> User manuals </a:t>
            </a:r>
            <a:r>
              <a:rPr lang="nb-NO" altLang="nb-NO" sz="2100" dirty="0" err="1">
                <a:solidFill>
                  <a:schemeClr val="tx1">
                    <a:lumMod val="75000"/>
                    <a:lumOff val="25000"/>
                  </a:schemeClr>
                </a:solidFill>
                <a:latin typeface="+mn-lt"/>
              </a:rPr>
              <a:t>are</a:t>
            </a:r>
            <a:r>
              <a:rPr lang="nb-NO" altLang="nb-NO" sz="2100" dirty="0">
                <a:solidFill>
                  <a:schemeClr val="tx1">
                    <a:lumMod val="75000"/>
                    <a:lumOff val="25000"/>
                  </a:schemeClr>
                </a:solidFill>
                <a:latin typeface="+mn-lt"/>
              </a:rPr>
              <a:t> not </a:t>
            </a:r>
            <a:r>
              <a:rPr lang="nb-NO" altLang="nb-NO" sz="2100" dirty="0" err="1">
                <a:solidFill>
                  <a:schemeClr val="tx1">
                    <a:lumMod val="75000"/>
                    <a:lumOff val="25000"/>
                  </a:schemeClr>
                </a:solidFill>
                <a:latin typeface="+mn-lt"/>
              </a:rPr>
              <a:t>permitted</a:t>
            </a:r>
            <a:endParaRPr lang="nb-NO" altLang="nb-NO" sz="2100" dirty="0">
              <a:solidFill>
                <a:schemeClr val="tx1">
                  <a:lumMod val="75000"/>
                  <a:lumOff val="25000"/>
                </a:schemeClr>
              </a:solidFill>
              <a:latin typeface="Verdana" pitchFamily="34" charset="0"/>
            </a:endParaRPr>
          </a:p>
          <a:p>
            <a:pPr>
              <a:lnSpc>
                <a:spcPct val="91000"/>
              </a:lnSpc>
            </a:pPr>
            <a:endParaRPr lang="nb-NO" altLang="nb-NO" sz="2200" b="1" dirty="0">
              <a:solidFill>
                <a:schemeClr val="tx1">
                  <a:lumMod val="75000"/>
                  <a:lumOff val="25000"/>
                </a:schemeClr>
              </a:solidFill>
              <a:latin typeface="Verdana" pitchFamily="34" charset="0"/>
            </a:endParaRPr>
          </a:p>
        </p:txBody>
      </p:sp>
      <p:pic>
        <p:nvPicPr>
          <p:cNvPr id="2" name="Picture 1">
            <a:extLst>
              <a:ext uri="{FF2B5EF4-FFF2-40B4-BE49-F238E27FC236}">
                <a16:creationId xmlns:a16="http://schemas.microsoft.com/office/drawing/2014/main" id="{D55090A1-D0AE-47C5-9EA4-AD425D65A716}"/>
              </a:ext>
            </a:extLst>
          </p:cNvPr>
          <p:cNvPicPr>
            <a:picLocks noChangeAspect="1"/>
          </p:cNvPicPr>
          <p:nvPr/>
        </p:nvPicPr>
        <p:blipFill>
          <a:blip r:embed="rId3"/>
          <a:stretch>
            <a:fillRect/>
          </a:stretch>
        </p:blipFill>
        <p:spPr>
          <a:xfrm>
            <a:off x="6588770" y="3636615"/>
            <a:ext cx="1746194" cy="1728192"/>
          </a:xfrm>
          <a:prstGeom prst="rect">
            <a:avLst/>
          </a:prstGeom>
        </p:spPr>
      </p:pic>
    </p:spTree>
    <p:extLst>
      <p:ext uri="{BB962C8B-B14F-4D97-AF65-F5344CB8AC3E}">
        <p14:creationId xmlns:p14="http://schemas.microsoft.com/office/powerpoint/2010/main" val="1222843270"/>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7149" y="900311"/>
            <a:ext cx="8065878" cy="540416"/>
          </a:xfrm>
          <a:noFill/>
        </p:spPr>
        <p:txBody>
          <a:bodyPr wrap="square" lIns="78439" tIns="31375" rIns="78439" bIns="31375" anchor="t">
            <a:spAutoFit/>
          </a:bodyPr>
          <a:lstStyle/>
          <a:p>
            <a:pPr eaLnBrk="1" hangingPunct="1"/>
            <a:r>
              <a:rPr lang="nb-NO" altLang="nb-NO" sz="3100" dirty="0" err="1"/>
              <a:t>Important</a:t>
            </a:r>
            <a:r>
              <a:rPr lang="nb-NO" altLang="nb-NO" sz="3100" dirty="0"/>
              <a:t> </a:t>
            </a:r>
            <a:r>
              <a:rPr lang="nb-NO" altLang="nb-NO" sz="3100" dirty="0" err="1"/>
              <a:t>information</a:t>
            </a:r>
            <a:r>
              <a:rPr lang="nb-NO" altLang="nb-NO" sz="3100" dirty="0"/>
              <a:t> </a:t>
            </a:r>
          </a:p>
        </p:txBody>
      </p:sp>
      <p:sp>
        <p:nvSpPr>
          <p:cNvPr id="8195" name="Rectangle 3"/>
          <p:cNvSpPr>
            <a:spLocks noGrp="1" noChangeArrowheads="1"/>
          </p:cNvSpPr>
          <p:nvPr>
            <p:ph idx="1"/>
          </p:nvPr>
        </p:nvSpPr>
        <p:spPr>
          <a:xfrm>
            <a:off x="795787" y="1836415"/>
            <a:ext cx="8424400" cy="5040842"/>
          </a:xfrm>
        </p:spPr>
        <p:txBody>
          <a:bodyPr lIns="101098" tIns="50550" rIns="101098" bIns="50550">
            <a:normAutofit/>
          </a:bodyPr>
          <a:lstStyle/>
          <a:p>
            <a:pPr marL="0" indent="0">
              <a:buNone/>
            </a:pPr>
            <a:r>
              <a:rPr lang="nb-NO" altLang="nb-NO" sz="2300" b="1" dirty="0"/>
              <a:t>It is </a:t>
            </a:r>
            <a:r>
              <a:rPr lang="nb-NO" altLang="nb-NO" sz="2300" b="1" dirty="0" err="1"/>
              <a:t>your</a:t>
            </a:r>
            <a:r>
              <a:rPr lang="nb-NO" altLang="nb-NO" sz="2300" b="1" dirty="0"/>
              <a:t> </a:t>
            </a:r>
            <a:r>
              <a:rPr lang="nb-NO" altLang="nb-NO" sz="2300" b="1" dirty="0" err="1"/>
              <a:t>own</a:t>
            </a:r>
            <a:r>
              <a:rPr lang="nb-NO" altLang="nb-NO" sz="2300" b="1" dirty="0"/>
              <a:t> </a:t>
            </a:r>
            <a:r>
              <a:rPr lang="nb-NO" altLang="nb-NO" sz="2300" b="1" dirty="0" err="1"/>
              <a:t>responsiblility</a:t>
            </a:r>
            <a:r>
              <a:rPr lang="nb-NO" altLang="nb-NO" sz="2300" b="1" dirty="0"/>
              <a:t> to</a:t>
            </a:r>
            <a:r>
              <a:rPr lang="nb-NO" sz="2300" b="1" dirty="0"/>
              <a:t> </a:t>
            </a:r>
            <a:r>
              <a:rPr lang="nb-NO" sz="2300" b="1" dirty="0" err="1"/>
              <a:t>familiarize</a:t>
            </a:r>
            <a:r>
              <a:rPr lang="nb-NO" sz="2300" b="1" dirty="0"/>
              <a:t> </a:t>
            </a:r>
            <a:r>
              <a:rPr lang="nb-NO" sz="2300" b="1" dirty="0" err="1"/>
              <a:t>yourself</a:t>
            </a:r>
            <a:r>
              <a:rPr lang="nb-NO" sz="2300" b="1" dirty="0"/>
              <a:t> </a:t>
            </a:r>
            <a:r>
              <a:rPr lang="nb-NO" sz="2300" b="1" dirty="0" err="1"/>
              <a:t>with</a:t>
            </a:r>
            <a:r>
              <a:rPr lang="nb-NO" sz="2300" b="1" dirty="0"/>
              <a:t> NHH</a:t>
            </a:r>
            <a:r>
              <a:rPr lang="en-GB" sz="2300" b="1" dirty="0"/>
              <a:t>’</a:t>
            </a:r>
            <a:r>
              <a:rPr lang="nb-NO" sz="2300" b="1" dirty="0"/>
              <a:t>s </a:t>
            </a:r>
            <a:r>
              <a:rPr lang="nb-NO" sz="2300" b="1" dirty="0" err="1"/>
              <a:t>examination</a:t>
            </a:r>
            <a:r>
              <a:rPr lang="nb-NO" sz="2300" b="1" dirty="0"/>
              <a:t> </a:t>
            </a:r>
            <a:r>
              <a:rPr lang="nb-NO" sz="2300" b="1" dirty="0" err="1"/>
              <a:t>information</a:t>
            </a:r>
            <a:r>
              <a:rPr lang="nb-NO" sz="2300" b="1" dirty="0"/>
              <a:t> and </a:t>
            </a:r>
            <a:r>
              <a:rPr lang="nb-NO" sz="2300" b="1" dirty="0" err="1"/>
              <a:t>regulations</a:t>
            </a:r>
            <a:r>
              <a:rPr lang="nb-NO" sz="2300" b="1" dirty="0"/>
              <a:t>. </a:t>
            </a:r>
          </a:p>
          <a:p>
            <a:r>
              <a:rPr lang="nb-NO" sz="2300" dirty="0">
                <a:hlinkClick r:id="rId3"/>
              </a:rPr>
              <a:t>General </a:t>
            </a:r>
            <a:r>
              <a:rPr lang="nb-NO" sz="2300" dirty="0" err="1">
                <a:hlinkClick r:id="rId3"/>
              </a:rPr>
              <a:t>information</a:t>
            </a:r>
            <a:r>
              <a:rPr lang="nb-NO" sz="2300" dirty="0">
                <a:hlinkClick r:id="rId3"/>
              </a:rPr>
              <a:t> for students </a:t>
            </a:r>
            <a:endParaRPr lang="nb-NO" altLang="nb-NO" sz="2300" dirty="0"/>
          </a:p>
          <a:p>
            <a:pPr>
              <a:lnSpc>
                <a:spcPct val="150000"/>
              </a:lnSpc>
            </a:pPr>
            <a:r>
              <a:rPr lang="en-US" sz="2300" dirty="0">
                <a:hlinkClick r:id="rId4"/>
              </a:rPr>
              <a:t>Regulations about examinations for full-time study </a:t>
            </a:r>
            <a:r>
              <a:rPr lang="en-US" sz="2300" dirty="0" err="1">
                <a:hlinkClick r:id="rId4"/>
              </a:rPr>
              <a:t>programmes</a:t>
            </a:r>
            <a:r>
              <a:rPr lang="en-US" sz="2300" dirty="0">
                <a:hlinkClick r:id="rId4"/>
              </a:rPr>
              <a:t> at NHH </a:t>
            </a:r>
            <a:endParaRPr lang="nb-NO" altLang="nb-NO" sz="2300" dirty="0"/>
          </a:p>
          <a:p>
            <a:pPr>
              <a:lnSpc>
                <a:spcPct val="150000"/>
              </a:lnSpc>
            </a:pPr>
            <a:r>
              <a:rPr lang="nb-NO" altLang="nb-NO" sz="2300" dirty="0"/>
              <a:t>Course </a:t>
            </a:r>
            <a:r>
              <a:rPr lang="nb-NO" altLang="nb-NO" sz="2300" dirty="0" err="1"/>
              <a:t>descriptions</a:t>
            </a:r>
            <a:r>
              <a:rPr lang="nb-NO" altLang="nb-NO" sz="2300" dirty="0"/>
              <a:t> </a:t>
            </a:r>
          </a:p>
          <a:p>
            <a:pPr>
              <a:lnSpc>
                <a:spcPct val="150000"/>
              </a:lnSpc>
            </a:pPr>
            <a:r>
              <a:rPr lang="nb-NO" altLang="nb-NO" sz="2300" dirty="0" err="1"/>
              <a:t>Informational</a:t>
            </a:r>
            <a:r>
              <a:rPr lang="nb-NO" altLang="nb-NO" sz="2300" dirty="0"/>
              <a:t> videos:</a:t>
            </a:r>
          </a:p>
          <a:p>
            <a:pPr lvl="1">
              <a:lnSpc>
                <a:spcPct val="150000"/>
              </a:lnSpc>
            </a:pPr>
            <a:r>
              <a:rPr lang="nb-NO" altLang="nb-NO" sz="2300" dirty="0">
                <a:latin typeface="+mn-lt"/>
                <a:hlinkClick r:id="rId5"/>
              </a:rPr>
              <a:t>Home </a:t>
            </a:r>
            <a:r>
              <a:rPr lang="nb-NO" altLang="nb-NO" sz="2300" dirty="0" err="1">
                <a:latin typeface="+mn-lt"/>
                <a:hlinkClick r:id="rId5"/>
              </a:rPr>
              <a:t>exams</a:t>
            </a:r>
            <a:endParaRPr lang="nb-NO" altLang="nb-NO" sz="2300" dirty="0">
              <a:latin typeface="+mn-lt"/>
            </a:endParaRPr>
          </a:p>
          <a:p>
            <a:pPr lvl="1">
              <a:lnSpc>
                <a:spcPct val="150000"/>
              </a:lnSpc>
            </a:pPr>
            <a:r>
              <a:rPr lang="nb-NO" altLang="nb-NO" sz="2300" dirty="0">
                <a:latin typeface="+mn-lt"/>
                <a:hlinkClick r:id="rId6"/>
              </a:rPr>
              <a:t>School </a:t>
            </a:r>
            <a:r>
              <a:rPr lang="nb-NO" altLang="nb-NO" sz="2300" dirty="0" err="1">
                <a:latin typeface="+mn-lt"/>
                <a:hlinkClick r:id="rId6"/>
              </a:rPr>
              <a:t>exams</a:t>
            </a:r>
            <a:endParaRPr lang="nb-NO" altLang="nb-NO" sz="2300" dirty="0">
              <a:latin typeface="+mn-lt"/>
            </a:endParaRPr>
          </a:p>
          <a:p>
            <a:pPr lvl="1">
              <a:lnSpc>
                <a:spcPct val="150000"/>
              </a:lnSpc>
            </a:pPr>
            <a:endParaRPr lang="nb-NO" altLang="nb-NO" sz="1600" dirty="0"/>
          </a:p>
          <a:p>
            <a:pPr>
              <a:lnSpc>
                <a:spcPct val="150000"/>
              </a:lnSpc>
            </a:pPr>
            <a:endParaRPr lang="nb-NO" altLang="nb-NO" sz="2200" dirty="0"/>
          </a:p>
        </p:txBody>
      </p:sp>
    </p:spTree>
    <p:extLst>
      <p:ext uri="{BB962C8B-B14F-4D97-AF65-F5344CB8AC3E}">
        <p14:creationId xmlns:p14="http://schemas.microsoft.com/office/powerpoint/2010/main" val="24040674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7FB1-F50E-4C41-946E-1F921312D2F2}"/>
              </a:ext>
            </a:extLst>
          </p:cNvPr>
          <p:cNvSpPr>
            <a:spLocks noGrp="1"/>
          </p:cNvSpPr>
          <p:nvPr>
            <p:ph type="title"/>
          </p:nvPr>
        </p:nvSpPr>
        <p:spPr/>
        <p:txBody>
          <a:bodyPr/>
          <a:lstStyle/>
          <a:p>
            <a:r>
              <a:rPr lang="en-US" dirty="0"/>
              <a:t>Dictionary</a:t>
            </a:r>
          </a:p>
        </p:txBody>
      </p:sp>
      <p:sp>
        <p:nvSpPr>
          <p:cNvPr id="3" name="Content Placeholder 2">
            <a:extLst>
              <a:ext uri="{FF2B5EF4-FFF2-40B4-BE49-F238E27FC236}">
                <a16:creationId xmlns:a16="http://schemas.microsoft.com/office/drawing/2014/main" id="{3890B159-6807-438D-BABF-710A88430C09}"/>
              </a:ext>
            </a:extLst>
          </p:cNvPr>
          <p:cNvSpPr>
            <a:spLocks noGrp="1"/>
          </p:cNvSpPr>
          <p:nvPr>
            <p:ph idx="1"/>
          </p:nvPr>
        </p:nvSpPr>
        <p:spPr/>
        <p:txBody>
          <a:bodyPr/>
          <a:lstStyle/>
          <a:p>
            <a:pPr marL="197485" indent="-197485"/>
            <a:r>
              <a:rPr lang="en-US" sz="2200" dirty="0"/>
              <a:t>One bilingual dictionary may be used, unless the course description states otherwise.</a:t>
            </a:r>
            <a:endParaRPr lang="en-US" sz="2200" dirty="0">
              <a:cs typeface="Arial"/>
            </a:endParaRPr>
          </a:p>
          <a:p>
            <a:pPr marL="197485" indent="-197485"/>
            <a:r>
              <a:rPr lang="en-US" sz="2200" dirty="0"/>
              <a:t>Electronic dictionaries are not permitted.</a:t>
            </a:r>
            <a:endParaRPr lang="en-US" sz="2200" dirty="0">
              <a:cs typeface="Arial"/>
            </a:endParaRPr>
          </a:p>
          <a:p>
            <a:pPr marL="197485" indent="-197485"/>
            <a:r>
              <a:rPr lang="en-US" sz="2200" dirty="0"/>
              <a:t>Economic or legal dictionaries are not permitted.</a:t>
            </a:r>
            <a:endParaRPr lang="en-US" sz="2200" dirty="0">
              <a:cs typeface="Arial"/>
            </a:endParaRPr>
          </a:p>
          <a:p>
            <a:pPr marL="197485" indent="-197485"/>
            <a:r>
              <a:rPr lang="en-US" sz="2200" dirty="0"/>
              <a:t>For examination in language and law, own rules may apply - see course description.</a:t>
            </a:r>
            <a:endParaRPr lang="en-US" sz="2200" dirty="0">
              <a:cs typeface="Arial"/>
            </a:endParaRPr>
          </a:p>
          <a:p>
            <a:pPr marL="197485" indent="-197485"/>
            <a:r>
              <a:rPr lang="en-US" sz="2200" dirty="0"/>
              <a:t>No references are permitted in dictionaries.</a:t>
            </a:r>
            <a:endParaRPr lang="en-US" sz="2200" dirty="0">
              <a:cs typeface="Arial"/>
            </a:endParaRPr>
          </a:p>
          <a:p>
            <a:pPr marL="197485" indent="-197485"/>
            <a:endParaRPr lang="en-US" dirty="0">
              <a:cs typeface="Arial"/>
            </a:endParaRPr>
          </a:p>
        </p:txBody>
      </p:sp>
      <p:sp>
        <p:nvSpPr>
          <p:cNvPr id="4" name="Slide Number Placeholder 3">
            <a:extLst>
              <a:ext uri="{FF2B5EF4-FFF2-40B4-BE49-F238E27FC236}">
                <a16:creationId xmlns:a16="http://schemas.microsoft.com/office/drawing/2014/main" id="{8D227B9B-7218-44FF-9D28-B83C5AE2E76E}"/>
              </a:ext>
            </a:extLst>
          </p:cNvPr>
          <p:cNvSpPr>
            <a:spLocks noGrp="1"/>
          </p:cNvSpPr>
          <p:nvPr>
            <p:ph type="sldNum" sz="quarter" idx="12"/>
          </p:nvPr>
        </p:nvSpPr>
        <p:spPr/>
        <p:txBody>
          <a:bodyPr/>
          <a:lstStyle/>
          <a:p>
            <a:fld id="{3FA4DDC8-1D0B-4B83-8CF0-4F24D54506BB}" type="slidenum">
              <a:rPr lang="nb-NO" smtClean="0"/>
              <a:pPr/>
              <a:t>20</a:t>
            </a:fld>
            <a:endParaRPr lang="nb-NO"/>
          </a:p>
        </p:txBody>
      </p:sp>
    </p:spTree>
    <p:extLst>
      <p:ext uri="{BB962C8B-B14F-4D97-AF65-F5344CB8AC3E}">
        <p14:creationId xmlns:p14="http://schemas.microsoft.com/office/powerpoint/2010/main" val="2630447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903" y="5040841"/>
            <a:ext cx="5794613" cy="2165694"/>
          </a:xfrm>
          <a:prstGeom prst="rect">
            <a:avLst/>
          </a:prstGeom>
          <a:solidFill>
            <a:srgbClr val="394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4" name="Rectangle 2"/>
          <p:cNvSpPr>
            <a:spLocks noGrp="1" noChangeArrowheads="1"/>
          </p:cNvSpPr>
          <p:nvPr>
            <p:ph type="title"/>
          </p:nvPr>
        </p:nvSpPr>
        <p:spPr>
          <a:xfrm>
            <a:off x="430395" y="5255917"/>
            <a:ext cx="5413588" cy="1791869"/>
          </a:xfrm>
        </p:spPr>
        <p:txBody>
          <a:bodyPr>
            <a:normAutofit/>
          </a:bodyPr>
          <a:lstStyle/>
          <a:p>
            <a:pPr algn="r"/>
            <a:r>
              <a:rPr lang="nb-NO" altLang="nb-NO" dirty="0">
                <a:solidFill>
                  <a:srgbClr val="FFFFFF"/>
                </a:solidFill>
              </a:rPr>
              <a:t>During </a:t>
            </a:r>
            <a:r>
              <a:rPr lang="nb-NO" altLang="nb-NO" dirty="0" err="1">
                <a:solidFill>
                  <a:srgbClr val="FFFFFF"/>
                </a:solidFill>
              </a:rPr>
              <a:t>the</a:t>
            </a:r>
            <a:r>
              <a:rPr lang="nb-NO" altLang="nb-NO" dirty="0">
                <a:solidFill>
                  <a:srgbClr val="FFFFFF"/>
                </a:solidFill>
              </a:rPr>
              <a:t> </a:t>
            </a:r>
            <a:r>
              <a:rPr lang="nb-NO" altLang="nb-NO" dirty="0" err="1">
                <a:solidFill>
                  <a:srgbClr val="FFFFFF"/>
                </a:solidFill>
              </a:rPr>
              <a:t>exam</a:t>
            </a:r>
            <a:endParaRPr lang="nb-NO" altLang="nb-NO" dirty="0" err="1">
              <a:solidFill>
                <a:srgbClr val="FFFFFF"/>
              </a:solidFill>
              <a:cs typeface="Arial"/>
            </a:endParaRPr>
          </a:p>
        </p:txBody>
      </p:sp>
      <p:pic>
        <p:nvPicPr>
          <p:cNvPr id="2" name="Picture 1">
            <a:extLst>
              <a:ext uri="{FF2B5EF4-FFF2-40B4-BE49-F238E27FC236}">
                <a16:creationId xmlns:a16="http://schemas.microsoft.com/office/drawing/2014/main" id="{35C17182-E24B-4A24-9E3A-680B89DB4839}"/>
              </a:ext>
            </a:extLst>
          </p:cNvPr>
          <p:cNvPicPr>
            <a:picLocks noChangeAspect="1"/>
          </p:cNvPicPr>
          <p:nvPr/>
        </p:nvPicPr>
        <p:blipFill rotWithShape="1">
          <a:blip r:embed="rId3"/>
          <a:srcRect l="25086" r="701" b="1"/>
          <a:stretch/>
        </p:blipFill>
        <p:spPr>
          <a:xfrm>
            <a:off x="268904" y="354725"/>
            <a:ext cx="5794612" cy="4528590"/>
          </a:xfrm>
          <a:prstGeom prst="rect">
            <a:avLst/>
          </a:prstGeom>
        </p:spPr>
      </p:pic>
      <p:sp>
        <p:nvSpPr>
          <p:cNvPr id="138" name="Rectangle 1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677" y="354724"/>
            <a:ext cx="3559380" cy="685181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187" name="Rectangle 3"/>
          <p:cNvSpPr>
            <a:spLocks noGrp="1" noChangeArrowheads="1"/>
          </p:cNvSpPr>
          <p:nvPr>
            <p:ph idx="1"/>
          </p:nvPr>
        </p:nvSpPr>
        <p:spPr>
          <a:xfrm>
            <a:off x="6591778" y="1011834"/>
            <a:ext cx="2811586" cy="5349954"/>
          </a:xfrm>
        </p:spPr>
        <p:txBody>
          <a:bodyPr anchor="ctr">
            <a:normAutofit/>
          </a:bodyPr>
          <a:lstStyle/>
          <a:p>
            <a:r>
              <a:rPr lang="nb-NO" altLang="nb-NO" sz="1900" dirty="0">
                <a:solidFill>
                  <a:srgbClr val="FFFFFF"/>
                </a:solidFill>
              </a:rPr>
              <a:t>Read </a:t>
            </a:r>
            <a:r>
              <a:rPr lang="nb-NO" altLang="nb-NO" sz="1900" dirty="0" err="1">
                <a:solidFill>
                  <a:srgbClr val="FFFFFF"/>
                </a:solidFill>
              </a:rPr>
              <a:t>the</a:t>
            </a:r>
            <a:r>
              <a:rPr lang="nb-NO" altLang="nb-NO" sz="1900" dirty="0">
                <a:solidFill>
                  <a:srgbClr val="FFFFFF"/>
                </a:solidFill>
              </a:rPr>
              <a:t> </a:t>
            </a:r>
            <a:r>
              <a:rPr lang="nb-NO" altLang="nb-NO" sz="1900" dirty="0" err="1">
                <a:solidFill>
                  <a:srgbClr val="FFFFFF"/>
                </a:solidFill>
              </a:rPr>
              <a:t>exam</a:t>
            </a:r>
            <a:r>
              <a:rPr lang="nb-NO" altLang="nb-NO" sz="1900" dirty="0">
                <a:solidFill>
                  <a:srgbClr val="FFFFFF"/>
                </a:solidFill>
              </a:rPr>
              <a:t> questions </a:t>
            </a:r>
            <a:r>
              <a:rPr lang="nb-NO" altLang="nb-NO" sz="1900" dirty="0" err="1">
                <a:solidFill>
                  <a:srgbClr val="FFFFFF"/>
                </a:solidFill>
              </a:rPr>
              <a:t>carefully</a:t>
            </a:r>
            <a:r>
              <a:rPr lang="nb-NO" altLang="nb-NO" sz="1900" dirty="0">
                <a:solidFill>
                  <a:srgbClr val="FFFFFF"/>
                </a:solidFill>
              </a:rPr>
              <a:t> </a:t>
            </a:r>
            <a:r>
              <a:rPr lang="nb-NO" altLang="nb-NO" sz="1900" dirty="0" err="1">
                <a:solidFill>
                  <a:srgbClr val="FFFFFF"/>
                </a:solidFill>
              </a:rPr>
              <a:t>before</a:t>
            </a:r>
            <a:r>
              <a:rPr lang="nb-NO" altLang="nb-NO" sz="1900" dirty="0">
                <a:solidFill>
                  <a:srgbClr val="FFFFFF"/>
                </a:solidFill>
              </a:rPr>
              <a:t> </a:t>
            </a:r>
            <a:r>
              <a:rPr lang="nb-NO" altLang="nb-NO" sz="1900" dirty="0" err="1">
                <a:solidFill>
                  <a:srgbClr val="FFFFFF"/>
                </a:solidFill>
              </a:rPr>
              <a:t>you</a:t>
            </a:r>
            <a:r>
              <a:rPr lang="nb-NO" altLang="nb-NO" sz="1900" dirty="0">
                <a:solidFill>
                  <a:srgbClr val="FFFFFF"/>
                </a:solidFill>
              </a:rPr>
              <a:t> start </a:t>
            </a:r>
            <a:r>
              <a:rPr lang="nb-NO" altLang="nb-NO" sz="1900" dirty="0" err="1">
                <a:solidFill>
                  <a:srgbClr val="FFFFFF"/>
                </a:solidFill>
              </a:rPr>
              <a:t>answering</a:t>
            </a:r>
            <a:endParaRPr lang="nb-NO" altLang="nb-NO" sz="1900" dirty="0">
              <a:solidFill>
                <a:srgbClr val="FFFFFF"/>
              </a:solidFill>
            </a:endParaRPr>
          </a:p>
          <a:p>
            <a:pPr eaLnBrk="1" hangingPunct="1">
              <a:buFontTx/>
              <a:buNone/>
            </a:pPr>
            <a:endParaRPr lang="nb-NO" altLang="nb-NO" sz="1900" dirty="0">
              <a:solidFill>
                <a:srgbClr val="FFFFFF"/>
              </a:solidFill>
            </a:endParaRPr>
          </a:p>
          <a:p>
            <a:r>
              <a:rPr lang="nb-NO" altLang="nb-NO" sz="1900" dirty="0" err="1">
                <a:solidFill>
                  <a:srgbClr val="FFFFFF"/>
                </a:solidFill>
              </a:rPr>
              <a:t>Use</a:t>
            </a:r>
            <a:r>
              <a:rPr lang="nb-NO" altLang="nb-NO" sz="1900" dirty="0">
                <a:solidFill>
                  <a:srgbClr val="FFFFFF"/>
                </a:solidFill>
              </a:rPr>
              <a:t> </a:t>
            </a:r>
            <a:r>
              <a:rPr lang="nb-NO" altLang="nb-NO" sz="1900" dirty="0" err="1">
                <a:solidFill>
                  <a:srgbClr val="FFFFFF"/>
                </a:solidFill>
              </a:rPr>
              <a:t>your</a:t>
            </a:r>
            <a:r>
              <a:rPr lang="nb-NO" altLang="nb-NO" sz="1900" dirty="0">
                <a:solidFill>
                  <a:srgbClr val="FFFFFF"/>
                </a:solidFill>
              </a:rPr>
              <a:t> time </a:t>
            </a:r>
            <a:r>
              <a:rPr lang="nb-NO" altLang="nb-NO" sz="1900" dirty="0" err="1">
                <a:solidFill>
                  <a:srgbClr val="FFFFFF"/>
                </a:solidFill>
              </a:rPr>
              <a:t>wisely</a:t>
            </a:r>
            <a:endParaRPr lang="nb-NO" altLang="nb-NO" sz="1900" dirty="0">
              <a:solidFill>
                <a:srgbClr val="FFFFFF"/>
              </a:solidFill>
            </a:endParaRPr>
          </a:p>
          <a:p>
            <a:pPr eaLnBrk="1" hangingPunct="1">
              <a:buFontTx/>
              <a:buNone/>
            </a:pPr>
            <a:endParaRPr lang="nb-NO" altLang="nb-NO" sz="1900" dirty="0">
              <a:solidFill>
                <a:srgbClr val="FFFFFF"/>
              </a:solidFill>
            </a:endParaRPr>
          </a:p>
          <a:p>
            <a:r>
              <a:rPr lang="nb-NO" altLang="nb-NO" sz="1900" dirty="0" err="1">
                <a:solidFill>
                  <a:srgbClr val="FFFFFF"/>
                </a:solidFill>
              </a:rPr>
              <a:t>Try</a:t>
            </a:r>
            <a:r>
              <a:rPr lang="nb-NO" altLang="nb-NO" sz="1900" dirty="0">
                <a:solidFill>
                  <a:srgbClr val="FFFFFF"/>
                </a:solidFill>
              </a:rPr>
              <a:t> to </a:t>
            </a:r>
            <a:r>
              <a:rPr lang="nb-NO" altLang="nb-NO" sz="1900" dirty="0" err="1">
                <a:solidFill>
                  <a:srgbClr val="FFFFFF"/>
                </a:solidFill>
              </a:rPr>
              <a:t>keep</a:t>
            </a:r>
            <a:r>
              <a:rPr lang="nb-NO" altLang="nb-NO" sz="1900" dirty="0">
                <a:solidFill>
                  <a:srgbClr val="FFFFFF"/>
                </a:solidFill>
              </a:rPr>
              <a:t> a </a:t>
            </a:r>
            <a:r>
              <a:rPr lang="nb-NO" altLang="nb-NO" sz="1900" dirty="0" err="1">
                <a:solidFill>
                  <a:srgbClr val="FFFFFF"/>
                </a:solidFill>
              </a:rPr>
              <a:t>neat</a:t>
            </a:r>
            <a:r>
              <a:rPr lang="nb-NO" altLang="nb-NO" sz="1900" dirty="0">
                <a:solidFill>
                  <a:srgbClr val="FFFFFF"/>
                </a:solidFill>
              </a:rPr>
              <a:t> layout</a:t>
            </a:r>
          </a:p>
          <a:p>
            <a:pPr eaLnBrk="1" hangingPunct="1">
              <a:buFontTx/>
              <a:buNone/>
            </a:pPr>
            <a:endParaRPr lang="nb-NO" altLang="nb-NO" sz="1900" dirty="0">
              <a:solidFill>
                <a:srgbClr val="FFFFFF"/>
              </a:solidFill>
            </a:endParaRPr>
          </a:p>
          <a:p>
            <a:r>
              <a:rPr lang="en-US" altLang="nb-NO" sz="1900" dirty="0">
                <a:solidFill>
                  <a:srgbClr val="FFFFFF"/>
                </a:solidFill>
              </a:rPr>
              <a:t>Remember that all questions must be answered, unless otherwise stated.</a:t>
            </a:r>
            <a:endParaRPr lang="nb-NO" altLang="nb-NO" sz="1900" i="1" dirty="0">
              <a:solidFill>
                <a:srgbClr val="FFFFFF"/>
              </a:solidFill>
            </a:endParaRPr>
          </a:p>
        </p:txBody>
      </p:sp>
    </p:spTree>
    <p:extLst>
      <p:ext uri="{BB962C8B-B14F-4D97-AF65-F5344CB8AC3E}">
        <p14:creationId xmlns:p14="http://schemas.microsoft.com/office/powerpoint/2010/main" val="255959204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130" y="775345"/>
            <a:ext cx="7732885" cy="917054"/>
          </a:xfrm>
        </p:spPr>
        <p:txBody>
          <a:bodyPr>
            <a:noAutofit/>
          </a:bodyPr>
          <a:lstStyle/>
          <a:p>
            <a:br>
              <a:rPr lang="nb-NO" altLang="nb-NO" sz="3100" dirty="0"/>
            </a:br>
            <a:r>
              <a:rPr lang="nb-NO" altLang="nb-NO" sz="3100" dirty="0"/>
              <a:t>Show </a:t>
            </a:r>
            <a:r>
              <a:rPr lang="nb-NO" altLang="nb-NO" sz="3100" dirty="0" err="1"/>
              <a:t>consideration</a:t>
            </a:r>
            <a:r>
              <a:rPr lang="nb-NO" altLang="nb-NO" sz="3100" dirty="0"/>
              <a:t> for </a:t>
            </a:r>
            <a:r>
              <a:rPr lang="nb-NO" altLang="nb-NO" sz="3100" dirty="0" err="1"/>
              <a:t>others</a:t>
            </a:r>
            <a:r>
              <a:rPr lang="nb-NO" altLang="nb-NO" sz="3100" dirty="0"/>
              <a:t>!</a:t>
            </a:r>
            <a:br>
              <a:rPr lang="nb-NO" altLang="nb-NO" sz="3100" dirty="0"/>
            </a:br>
            <a:endParaRPr lang="nb-NO" sz="3100" dirty="0"/>
          </a:p>
        </p:txBody>
      </p:sp>
      <p:sp>
        <p:nvSpPr>
          <p:cNvPr id="3" name="Content Placeholder 2"/>
          <p:cNvSpPr>
            <a:spLocks noGrp="1"/>
          </p:cNvSpPr>
          <p:nvPr>
            <p:ph idx="1"/>
          </p:nvPr>
        </p:nvSpPr>
        <p:spPr>
          <a:xfrm>
            <a:off x="468090" y="1692399"/>
            <a:ext cx="8582271" cy="5358774"/>
          </a:xfrm>
        </p:spPr>
        <p:txBody>
          <a:bodyPr>
            <a:normAutofit/>
          </a:bodyPr>
          <a:lstStyle/>
          <a:p>
            <a:pPr marL="266700" lvl="1" indent="0">
              <a:buNone/>
            </a:pPr>
            <a:endParaRPr lang="nb-NO" altLang="nb-NO" sz="2800" dirty="0">
              <a:latin typeface="+mn-lt"/>
            </a:endParaRPr>
          </a:p>
          <a:p>
            <a:pPr lvl="1">
              <a:buFont typeface="Arial" panose="020B0604020202020204" pitchFamily="34" charset="0"/>
              <a:buChar char="•"/>
            </a:pPr>
            <a:r>
              <a:rPr lang="en-US" altLang="nb-NO" dirty="0">
                <a:latin typeface="+mn-lt"/>
                <a:cs typeface="Times New Roman"/>
              </a:rPr>
              <a:t>Do not eat crispbread / strong smelling food (like mackerel in tomato and salami)</a:t>
            </a:r>
          </a:p>
          <a:p>
            <a:pPr marL="266700" lvl="1" indent="0">
              <a:buNone/>
            </a:pPr>
            <a:endParaRPr lang="nb-NO" altLang="nb-NO" dirty="0">
              <a:latin typeface="+mn-lt"/>
            </a:endParaRPr>
          </a:p>
          <a:p>
            <a:pPr lvl="1">
              <a:buFont typeface="Arial" panose="020B0604020202020204" pitchFamily="34" charset="0"/>
              <a:buChar char="•"/>
            </a:pPr>
            <a:r>
              <a:rPr lang="en-US" altLang="nb-NO" dirty="0">
                <a:latin typeface="+mn-lt"/>
                <a:cs typeface="Times New Roman"/>
              </a:rPr>
              <a:t>Do not use perfume / aftershave </a:t>
            </a:r>
          </a:p>
          <a:p>
            <a:pPr lvl="1">
              <a:buFont typeface="Arial" panose="020B0604020202020204" pitchFamily="34" charset="0"/>
              <a:buChar char="•"/>
            </a:pPr>
            <a:endParaRPr lang="nb-NO" altLang="nb-NO" dirty="0">
              <a:latin typeface="+mn-lt"/>
            </a:endParaRPr>
          </a:p>
          <a:p>
            <a:pPr lvl="1">
              <a:buFont typeface="Arial" panose="020B0604020202020204" pitchFamily="34" charset="0"/>
              <a:buChar char="•"/>
            </a:pPr>
            <a:r>
              <a:rPr lang="nb-NO" altLang="nb-NO" dirty="0">
                <a:latin typeface="+mn-lt"/>
                <a:cs typeface="Times New Roman"/>
              </a:rPr>
              <a:t>Show </a:t>
            </a:r>
            <a:r>
              <a:rPr lang="nb-NO" altLang="nb-NO" dirty="0" err="1">
                <a:latin typeface="+mn-lt"/>
                <a:cs typeface="Times New Roman"/>
              </a:rPr>
              <a:t>consideration</a:t>
            </a:r>
            <a:r>
              <a:rPr lang="nb-NO" altLang="nb-NO" dirty="0">
                <a:latin typeface="+mn-lt"/>
                <a:cs typeface="Times New Roman"/>
              </a:rPr>
              <a:t> </a:t>
            </a:r>
            <a:r>
              <a:rPr lang="nb-NO" altLang="nb-NO" dirty="0" err="1">
                <a:latin typeface="+mn-lt"/>
                <a:cs typeface="Times New Roman"/>
              </a:rPr>
              <a:t>when</a:t>
            </a:r>
            <a:r>
              <a:rPr lang="nb-NO" altLang="nb-NO" dirty="0">
                <a:latin typeface="+mn-lt"/>
                <a:cs typeface="Times New Roman"/>
              </a:rPr>
              <a:t> </a:t>
            </a:r>
            <a:r>
              <a:rPr lang="nb-NO" altLang="nb-NO" dirty="0" err="1">
                <a:latin typeface="+mn-lt"/>
                <a:cs typeface="Times New Roman"/>
              </a:rPr>
              <a:t>leaving</a:t>
            </a:r>
            <a:r>
              <a:rPr lang="nb-NO" altLang="nb-NO" dirty="0">
                <a:latin typeface="+mn-lt"/>
                <a:cs typeface="Times New Roman"/>
              </a:rPr>
              <a:t> </a:t>
            </a:r>
            <a:r>
              <a:rPr lang="nb-NO" altLang="nb-NO" dirty="0" err="1">
                <a:latin typeface="+mn-lt"/>
                <a:cs typeface="Times New Roman"/>
              </a:rPr>
              <a:t>the</a:t>
            </a:r>
            <a:r>
              <a:rPr lang="nb-NO" altLang="nb-NO" dirty="0">
                <a:latin typeface="+mn-lt"/>
                <a:cs typeface="Times New Roman"/>
              </a:rPr>
              <a:t> </a:t>
            </a:r>
            <a:r>
              <a:rPr lang="nb-NO" altLang="nb-NO" dirty="0" err="1">
                <a:latin typeface="+mn-lt"/>
                <a:cs typeface="Times New Roman"/>
              </a:rPr>
              <a:t>examination</a:t>
            </a:r>
            <a:r>
              <a:rPr lang="nb-NO" altLang="nb-NO" dirty="0">
                <a:latin typeface="+mn-lt"/>
                <a:cs typeface="Times New Roman"/>
              </a:rPr>
              <a:t> </a:t>
            </a:r>
            <a:r>
              <a:rPr lang="nb-NO" altLang="nb-NO" dirty="0" err="1">
                <a:latin typeface="+mn-lt"/>
                <a:cs typeface="Times New Roman"/>
              </a:rPr>
              <a:t>room</a:t>
            </a:r>
            <a:r>
              <a:rPr lang="nb-NO" altLang="nb-NO" dirty="0">
                <a:latin typeface="+mn-lt"/>
                <a:cs typeface="Times New Roman"/>
              </a:rPr>
              <a:t>, </a:t>
            </a:r>
            <a:r>
              <a:rPr lang="nb-NO" altLang="nb-NO" dirty="0" err="1">
                <a:latin typeface="+mn-lt"/>
                <a:cs typeface="Times New Roman"/>
              </a:rPr>
              <a:t>there</a:t>
            </a:r>
            <a:r>
              <a:rPr lang="nb-NO" altLang="nb-NO" dirty="0">
                <a:latin typeface="+mn-lt"/>
                <a:cs typeface="Times New Roman"/>
              </a:rPr>
              <a:t> </a:t>
            </a:r>
            <a:r>
              <a:rPr lang="nb-NO" altLang="nb-NO" dirty="0" err="1">
                <a:latin typeface="+mn-lt"/>
                <a:cs typeface="Times New Roman"/>
              </a:rPr>
              <a:t>can</a:t>
            </a:r>
            <a:r>
              <a:rPr lang="nb-NO" altLang="nb-NO" dirty="0">
                <a:latin typeface="+mn-lt"/>
                <a:cs typeface="Times New Roman"/>
              </a:rPr>
              <a:t> be students </a:t>
            </a:r>
            <a:r>
              <a:rPr lang="nb-NO" altLang="nb-NO" dirty="0" err="1">
                <a:latin typeface="+mn-lt"/>
                <a:cs typeface="Times New Roman"/>
              </a:rPr>
              <a:t>with</a:t>
            </a:r>
            <a:r>
              <a:rPr lang="nb-NO" altLang="nb-NO" dirty="0">
                <a:latin typeface="+mn-lt"/>
                <a:cs typeface="Times New Roman"/>
              </a:rPr>
              <a:t> </a:t>
            </a:r>
            <a:r>
              <a:rPr lang="nb-NO" altLang="nb-NO" dirty="0" err="1">
                <a:latin typeface="+mn-lt"/>
                <a:cs typeface="Times New Roman"/>
              </a:rPr>
              <a:t>extra</a:t>
            </a:r>
            <a:r>
              <a:rPr lang="nb-NO" altLang="nb-NO" dirty="0">
                <a:latin typeface="+mn-lt"/>
                <a:cs typeface="Times New Roman"/>
              </a:rPr>
              <a:t> time still </a:t>
            </a:r>
            <a:r>
              <a:rPr lang="nb-NO" altLang="nb-NO" dirty="0" err="1">
                <a:latin typeface="+mn-lt"/>
                <a:cs typeface="Times New Roman"/>
              </a:rPr>
              <a:t>working</a:t>
            </a:r>
            <a:r>
              <a:rPr lang="nb-NO" altLang="nb-NO" dirty="0">
                <a:latin typeface="+mn-lt"/>
                <a:cs typeface="Times New Roman"/>
              </a:rPr>
              <a:t> </a:t>
            </a:r>
            <a:endParaRPr lang="nb-NO" altLang="nb-NO" dirty="0">
              <a:latin typeface="+mn-lt"/>
            </a:endParaRPr>
          </a:p>
          <a:p>
            <a:pPr marL="0" indent="0" algn="ctr">
              <a:buNone/>
            </a:pPr>
            <a:endParaRPr lang="nb-NO"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798" y="4508211"/>
            <a:ext cx="3327962" cy="2235709"/>
          </a:xfrm>
          <a:prstGeom prst="rect">
            <a:avLst/>
          </a:prstGeom>
          <a:ln>
            <a:solidFill>
              <a:srgbClr val="FF0000"/>
            </a:solidFill>
          </a:ln>
        </p:spPr>
      </p:pic>
      <p:cxnSp>
        <p:nvCxnSpPr>
          <p:cNvPr id="6" name="Straight Connector 5">
            <a:extLst>
              <a:ext uri="{FF2B5EF4-FFF2-40B4-BE49-F238E27FC236}">
                <a16:creationId xmlns:a16="http://schemas.microsoft.com/office/drawing/2014/main" id="{C6178428-C538-4833-9F7E-7688A6302E63}"/>
              </a:ext>
            </a:extLst>
          </p:cNvPr>
          <p:cNvCxnSpPr>
            <a:cxnSpLocks/>
          </p:cNvCxnSpPr>
          <p:nvPr/>
        </p:nvCxnSpPr>
        <p:spPr>
          <a:xfrm>
            <a:off x="6047836" y="4569548"/>
            <a:ext cx="3274023" cy="215245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0647727-8AE7-4ED1-8E50-57A369D6C1B8}"/>
              </a:ext>
            </a:extLst>
          </p:cNvPr>
          <p:cNvCxnSpPr>
            <a:cxnSpLocks/>
          </p:cNvCxnSpPr>
          <p:nvPr/>
        </p:nvCxnSpPr>
        <p:spPr>
          <a:xfrm flipV="1">
            <a:off x="5995103" y="4508211"/>
            <a:ext cx="3348657" cy="220284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850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194" y="1332359"/>
            <a:ext cx="6056732" cy="56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86C2CA0-ACA4-4ED0-A658-330FEC9D286A}"/>
              </a:ext>
            </a:extLst>
          </p:cNvPr>
          <p:cNvSpPr txBox="1"/>
          <p:nvPr/>
        </p:nvSpPr>
        <p:spPr>
          <a:xfrm>
            <a:off x="1260178" y="396255"/>
            <a:ext cx="6336704" cy="523220"/>
          </a:xfrm>
          <a:prstGeom prst="rect">
            <a:avLst/>
          </a:prstGeom>
          <a:noFill/>
        </p:spPr>
        <p:txBody>
          <a:bodyPr wrap="square" rtlCol="0">
            <a:spAutoFit/>
          </a:bodyPr>
          <a:lstStyle/>
          <a:p>
            <a:r>
              <a:rPr lang="nb-NO" sz="2800" dirty="0">
                <a:solidFill>
                  <a:schemeClr val="tx1">
                    <a:lumMod val="75000"/>
                    <a:lumOff val="25000"/>
                  </a:schemeClr>
                </a:solidFill>
              </a:rPr>
              <a:t>School </a:t>
            </a:r>
            <a:r>
              <a:rPr lang="nb-NO" sz="2800" dirty="0" err="1">
                <a:solidFill>
                  <a:schemeClr val="tx1">
                    <a:lumMod val="75000"/>
                    <a:lumOff val="25000"/>
                  </a:schemeClr>
                </a:solidFill>
              </a:rPr>
              <a:t>exam</a:t>
            </a:r>
            <a:r>
              <a:rPr lang="nb-NO" sz="2800" dirty="0">
                <a:solidFill>
                  <a:schemeClr val="tx1">
                    <a:lumMod val="75000"/>
                    <a:lumOff val="25000"/>
                  </a:schemeClr>
                </a:solidFill>
              </a:rPr>
              <a:t> </a:t>
            </a:r>
            <a:r>
              <a:rPr lang="nb-NO" sz="2800" dirty="0" err="1">
                <a:solidFill>
                  <a:schemeClr val="tx1">
                    <a:lumMod val="75000"/>
                    <a:lumOff val="25000"/>
                  </a:schemeClr>
                </a:solidFill>
              </a:rPr>
              <a:t>on</a:t>
            </a:r>
            <a:r>
              <a:rPr lang="nb-NO" sz="2800" dirty="0">
                <a:solidFill>
                  <a:schemeClr val="tx1">
                    <a:lumMod val="75000"/>
                    <a:lumOff val="25000"/>
                  </a:schemeClr>
                </a:solidFill>
              </a:rPr>
              <a:t> </a:t>
            </a:r>
            <a:r>
              <a:rPr lang="nb-NO" sz="2800" dirty="0" err="1">
                <a:solidFill>
                  <a:schemeClr val="tx1">
                    <a:lumMod val="75000"/>
                    <a:lumOff val="25000"/>
                  </a:schemeClr>
                </a:solidFill>
              </a:rPr>
              <a:t>paper</a:t>
            </a:r>
            <a:endParaRPr lang="en-US" sz="2800" dirty="0" err="1">
              <a:solidFill>
                <a:schemeClr val="tx1">
                  <a:lumMod val="75000"/>
                  <a:lumOff val="25000"/>
                </a:schemeClr>
              </a:solidFill>
            </a:endParaRPr>
          </a:p>
        </p:txBody>
      </p:sp>
    </p:spTree>
    <p:extLst>
      <p:ext uri="{BB962C8B-B14F-4D97-AF65-F5344CB8AC3E}">
        <p14:creationId xmlns:p14="http://schemas.microsoft.com/office/powerpoint/2010/main" val="2591776067"/>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4F03-4FF4-4507-8414-484F73935356}"/>
              </a:ext>
            </a:extLst>
          </p:cNvPr>
          <p:cNvSpPr>
            <a:spLocks noGrp="1"/>
          </p:cNvSpPr>
          <p:nvPr>
            <p:ph type="title"/>
          </p:nvPr>
        </p:nvSpPr>
        <p:spPr/>
        <p:txBody>
          <a:bodyPr/>
          <a:lstStyle/>
          <a:p>
            <a:r>
              <a:rPr lang="nb-NO" dirty="0" err="1"/>
              <a:t>Exam</a:t>
            </a:r>
            <a:r>
              <a:rPr lang="nb-NO" dirty="0"/>
              <a:t> in </a:t>
            </a:r>
            <a:r>
              <a:rPr lang="nb-NO" dirty="0" err="1"/>
              <a:t>WISEflow</a:t>
            </a:r>
            <a:endParaRPr lang="en-US" dirty="0"/>
          </a:p>
        </p:txBody>
      </p:sp>
      <p:sp>
        <p:nvSpPr>
          <p:cNvPr id="3" name="Content Placeholder 2">
            <a:extLst>
              <a:ext uri="{FF2B5EF4-FFF2-40B4-BE49-F238E27FC236}">
                <a16:creationId xmlns:a16="http://schemas.microsoft.com/office/drawing/2014/main" id="{12B4B43A-B21C-4328-A977-B67247B90956}"/>
              </a:ext>
            </a:extLst>
          </p:cNvPr>
          <p:cNvSpPr>
            <a:spLocks noGrp="1"/>
          </p:cNvSpPr>
          <p:nvPr>
            <p:ph idx="1"/>
          </p:nvPr>
        </p:nvSpPr>
        <p:spPr/>
        <p:txBody>
          <a:bodyPr/>
          <a:lstStyle/>
          <a:p>
            <a:r>
              <a:rPr lang="nb-NO" dirty="0" err="1"/>
              <a:t>Remember</a:t>
            </a:r>
            <a:r>
              <a:rPr lang="nb-NO" dirty="0"/>
              <a:t> to </a:t>
            </a:r>
            <a:r>
              <a:rPr lang="nb-NO" dirty="0" err="1"/>
              <a:t>request</a:t>
            </a:r>
            <a:r>
              <a:rPr lang="nb-NO" dirty="0"/>
              <a:t> </a:t>
            </a:r>
            <a:r>
              <a:rPr lang="nb-NO" dirty="0" err="1"/>
              <a:t>the</a:t>
            </a:r>
            <a:r>
              <a:rPr lang="nb-NO" dirty="0"/>
              <a:t> </a:t>
            </a:r>
            <a:r>
              <a:rPr lang="nb-NO" dirty="0" err="1"/>
              <a:t>receipt</a:t>
            </a:r>
            <a:r>
              <a:rPr lang="nb-NO" dirty="0"/>
              <a:t>:</a:t>
            </a:r>
          </a:p>
          <a:p>
            <a:endParaRPr lang="nb-NO" dirty="0"/>
          </a:p>
          <a:p>
            <a:endParaRPr lang="en-US" dirty="0"/>
          </a:p>
        </p:txBody>
      </p:sp>
      <p:sp>
        <p:nvSpPr>
          <p:cNvPr id="4" name="Slide Number Placeholder 3">
            <a:extLst>
              <a:ext uri="{FF2B5EF4-FFF2-40B4-BE49-F238E27FC236}">
                <a16:creationId xmlns:a16="http://schemas.microsoft.com/office/drawing/2014/main" id="{5BEC9303-2656-4F40-B6D4-697DE1026897}"/>
              </a:ext>
            </a:extLst>
          </p:cNvPr>
          <p:cNvSpPr>
            <a:spLocks noGrp="1"/>
          </p:cNvSpPr>
          <p:nvPr>
            <p:ph type="sldNum" sz="quarter" idx="12"/>
          </p:nvPr>
        </p:nvSpPr>
        <p:spPr/>
        <p:txBody>
          <a:bodyPr/>
          <a:lstStyle/>
          <a:p>
            <a:fld id="{3FA4DDC8-1D0B-4B83-8CF0-4F24D54506BB}" type="slidenum">
              <a:rPr lang="nb-NO" smtClean="0"/>
              <a:pPr/>
              <a:t>24</a:t>
            </a:fld>
            <a:endParaRPr lang="nb-NO"/>
          </a:p>
        </p:txBody>
      </p:sp>
      <p:pic>
        <p:nvPicPr>
          <p:cNvPr id="5" name="Picture 4">
            <a:extLst>
              <a:ext uri="{FF2B5EF4-FFF2-40B4-BE49-F238E27FC236}">
                <a16:creationId xmlns:a16="http://schemas.microsoft.com/office/drawing/2014/main" id="{1D434F89-FD86-4AE1-9FB4-4010A136BD9F}"/>
              </a:ext>
            </a:extLst>
          </p:cNvPr>
          <p:cNvPicPr>
            <a:picLocks noChangeAspect="1"/>
          </p:cNvPicPr>
          <p:nvPr/>
        </p:nvPicPr>
        <p:blipFill>
          <a:blip r:embed="rId2"/>
          <a:stretch>
            <a:fillRect/>
          </a:stretch>
        </p:blipFill>
        <p:spPr>
          <a:xfrm>
            <a:off x="476703" y="3236219"/>
            <a:ext cx="8722543" cy="2702966"/>
          </a:xfrm>
          <a:prstGeom prst="rect">
            <a:avLst/>
          </a:prstGeom>
        </p:spPr>
      </p:pic>
    </p:spTree>
    <p:extLst>
      <p:ext uri="{BB962C8B-B14F-4D97-AF65-F5344CB8AC3E}">
        <p14:creationId xmlns:p14="http://schemas.microsoft.com/office/powerpoint/2010/main" val="3953723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107" y="756295"/>
            <a:ext cx="7632848" cy="540416"/>
          </a:xfrm>
          <a:noFill/>
        </p:spPr>
        <p:txBody>
          <a:bodyPr wrap="square" lIns="78439" tIns="31375" rIns="78439" bIns="31375" anchor="t">
            <a:spAutoFit/>
          </a:bodyPr>
          <a:lstStyle/>
          <a:p>
            <a:pPr defTabSz="944747"/>
            <a:r>
              <a:rPr lang="nb-NO" altLang="nb-NO" sz="3100" dirty="0"/>
              <a:t>Home </a:t>
            </a:r>
            <a:r>
              <a:rPr lang="nb-NO" altLang="nb-NO" sz="3100" dirty="0" err="1"/>
              <a:t>exam</a:t>
            </a:r>
            <a:endParaRPr lang="nb-NO" altLang="nb-NO" sz="3100" dirty="0"/>
          </a:p>
        </p:txBody>
      </p:sp>
      <p:sp>
        <p:nvSpPr>
          <p:cNvPr id="33795" name="Rectangle 3"/>
          <p:cNvSpPr>
            <a:spLocks noChangeArrowheads="1"/>
          </p:cNvSpPr>
          <p:nvPr/>
        </p:nvSpPr>
        <p:spPr bwMode="auto">
          <a:xfrm>
            <a:off x="250229" y="1664178"/>
            <a:ext cx="9508729" cy="354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marL="342900" indent="-342900">
              <a:buFont typeface="Arial" panose="020B0604020202020204" pitchFamily="34" charset="0"/>
              <a:buChar char="•"/>
            </a:pPr>
            <a:r>
              <a:rPr lang="en-US" altLang="nb-NO" sz="2200" dirty="0">
                <a:solidFill>
                  <a:schemeClr val="tx1">
                    <a:lumMod val="75000"/>
                    <a:lumOff val="25000"/>
                  </a:schemeClr>
                </a:solidFill>
                <a:latin typeface="+mn-lt"/>
              </a:rPr>
              <a:t>Requirements on the maximum length of answers must be followed</a:t>
            </a:r>
          </a:p>
          <a:p>
            <a:endParaRPr lang="nb-NO" altLang="nb-NO" sz="2200" dirty="0">
              <a:solidFill>
                <a:schemeClr val="tx1">
                  <a:lumMod val="75000"/>
                  <a:lumOff val="25000"/>
                </a:schemeClr>
              </a:solidFill>
              <a:latin typeface="+mn-lt"/>
            </a:endParaRPr>
          </a:p>
          <a:p>
            <a:pPr marL="342900" indent="-342900">
              <a:buFont typeface="Arial" panose="020B0604020202020204" pitchFamily="34" charset="0"/>
              <a:buChar char="•"/>
            </a:pPr>
            <a:r>
              <a:rPr lang="nb-NO" altLang="nb-NO" sz="2200" dirty="0">
                <a:solidFill>
                  <a:schemeClr val="tx1">
                    <a:lumMod val="75000"/>
                    <a:lumOff val="25000"/>
                  </a:schemeClr>
                </a:solidFill>
                <a:latin typeface="+mn-lt"/>
              </a:rPr>
              <a:t>The </a:t>
            </a:r>
            <a:r>
              <a:rPr lang="nb-NO" altLang="nb-NO" sz="2200" dirty="0" err="1">
                <a:solidFill>
                  <a:schemeClr val="tx1">
                    <a:lumMod val="75000"/>
                    <a:lumOff val="25000"/>
                  </a:schemeClr>
                </a:solidFill>
                <a:latin typeface="+mn-lt"/>
              </a:rPr>
              <a:t>answer</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paper</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should</a:t>
            </a:r>
            <a:r>
              <a:rPr lang="nb-NO" altLang="nb-NO" sz="2200" dirty="0">
                <a:solidFill>
                  <a:schemeClr val="tx1">
                    <a:lumMod val="75000"/>
                    <a:lumOff val="25000"/>
                  </a:schemeClr>
                </a:solidFill>
                <a:latin typeface="+mn-lt"/>
              </a:rPr>
              <a:t> be </a:t>
            </a:r>
            <a:r>
              <a:rPr lang="nb-NO" altLang="nb-NO" sz="2200" dirty="0" err="1">
                <a:solidFill>
                  <a:schemeClr val="tx1">
                    <a:lumMod val="75000"/>
                    <a:lumOff val="25000"/>
                  </a:schemeClr>
                </a:solidFill>
                <a:latin typeface="+mn-lt"/>
              </a:rPr>
              <a:t>uploaded</a:t>
            </a:r>
            <a:r>
              <a:rPr lang="nb-NO" altLang="nb-NO" sz="2200" dirty="0">
                <a:solidFill>
                  <a:schemeClr val="tx1">
                    <a:lumMod val="75000"/>
                    <a:lumOff val="25000"/>
                  </a:schemeClr>
                </a:solidFill>
                <a:latin typeface="+mn-lt"/>
              </a:rPr>
              <a:t> </a:t>
            </a:r>
            <a:r>
              <a:rPr lang="en-US" altLang="nb-NO" sz="2200" dirty="0">
                <a:solidFill>
                  <a:schemeClr val="tx1">
                    <a:lumMod val="75000"/>
                    <a:lumOff val="25000"/>
                  </a:schemeClr>
                </a:solidFill>
                <a:latin typeface="+mn-lt"/>
              </a:rPr>
              <a:t>in a </a:t>
            </a:r>
            <a:r>
              <a:rPr lang="en-US" altLang="nb-NO" sz="2200" dirty="0">
                <a:solidFill>
                  <a:srgbClr val="FF0000"/>
                </a:solidFill>
                <a:latin typeface="+mn-lt"/>
              </a:rPr>
              <a:t>.pdf format </a:t>
            </a:r>
            <a:r>
              <a:rPr lang="en-US" altLang="nb-NO" sz="2200" dirty="0">
                <a:solidFill>
                  <a:schemeClr val="tx1">
                    <a:lumMod val="75000"/>
                    <a:lumOff val="25000"/>
                  </a:schemeClr>
                </a:solidFill>
                <a:latin typeface="+mn-lt"/>
              </a:rPr>
              <a:t>in </a:t>
            </a:r>
            <a:r>
              <a:rPr lang="en-US" altLang="nb-NO" sz="2200" dirty="0" err="1">
                <a:solidFill>
                  <a:schemeClr val="tx1">
                    <a:lumMod val="75000"/>
                    <a:lumOff val="25000"/>
                  </a:schemeClr>
                </a:solidFill>
                <a:latin typeface="+mn-lt"/>
              </a:rPr>
              <a:t>WISEflow</a:t>
            </a:r>
            <a:r>
              <a:rPr lang="en-US" altLang="nb-NO" sz="2200" dirty="0">
                <a:solidFill>
                  <a:schemeClr val="tx1">
                    <a:lumMod val="75000"/>
                    <a:lumOff val="25000"/>
                  </a:schemeClr>
                </a:solidFill>
                <a:latin typeface="+mn-lt"/>
              </a:rPr>
              <a:t>.</a:t>
            </a:r>
            <a:r>
              <a:rPr lang="nb-NO" altLang="nb-NO" sz="2200" dirty="0">
                <a:solidFill>
                  <a:schemeClr val="tx1">
                    <a:lumMod val="75000"/>
                    <a:lumOff val="25000"/>
                  </a:schemeClr>
                </a:solidFill>
                <a:latin typeface="+mn-lt"/>
              </a:rPr>
              <a:t> If not </a:t>
            </a:r>
            <a:r>
              <a:rPr lang="nb-NO" altLang="nb-NO" sz="2200" dirty="0" err="1">
                <a:solidFill>
                  <a:schemeClr val="tx1">
                    <a:lumMod val="75000"/>
                    <a:lumOff val="25000"/>
                  </a:schemeClr>
                </a:solidFill>
                <a:latin typeface="+mn-lt"/>
              </a:rPr>
              <a:t>stated</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otherwise</a:t>
            </a:r>
            <a:r>
              <a:rPr lang="nb-NO" altLang="nb-NO" sz="2200" dirty="0">
                <a:solidFill>
                  <a:schemeClr val="tx1">
                    <a:lumMod val="75000"/>
                    <a:lumOff val="25000"/>
                  </a:schemeClr>
                </a:solidFill>
                <a:latin typeface="+mn-lt"/>
              </a:rPr>
              <a:t> by </a:t>
            </a:r>
            <a:r>
              <a:rPr lang="nb-NO" altLang="nb-NO" sz="2200" dirty="0" err="1">
                <a:solidFill>
                  <a:schemeClr val="tx1">
                    <a:lumMod val="75000"/>
                    <a:lumOff val="25000"/>
                  </a:schemeClr>
                </a:solidFill>
                <a:latin typeface="+mn-lt"/>
              </a:rPr>
              <a:t>the</a:t>
            </a:r>
            <a:r>
              <a:rPr lang="nb-NO" altLang="nb-NO" sz="2200" dirty="0">
                <a:solidFill>
                  <a:schemeClr val="tx1">
                    <a:lumMod val="75000"/>
                    <a:lumOff val="25000"/>
                  </a:schemeClr>
                </a:solidFill>
                <a:latin typeface="+mn-lt"/>
              </a:rPr>
              <a:t> </a:t>
            </a:r>
            <a:r>
              <a:rPr lang="nb-NO" altLang="nb-NO" sz="2200" dirty="0" err="1">
                <a:solidFill>
                  <a:schemeClr val="tx1">
                    <a:lumMod val="75000"/>
                    <a:lumOff val="25000"/>
                  </a:schemeClr>
                </a:solidFill>
                <a:latin typeface="+mn-lt"/>
              </a:rPr>
              <a:t>lecturer</a:t>
            </a:r>
            <a:r>
              <a:rPr lang="nb-NO" altLang="nb-NO" sz="2200" dirty="0">
                <a:solidFill>
                  <a:schemeClr val="tx1">
                    <a:lumMod val="75000"/>
                    <a:lumOff val="25000"/>
                  </a:schemeClr>
                </a:solidFill>
                <a:latin typeface="+mn-lt"/>
              </a:rPr>
              <a:t>.</a:t>
            </a:r>
          </a:p>
          <a:p>
            <a:endParaRPr lang="nb-NO" altLang="nb-NO" sz="2200" dirty="0">
              <a:solidFill>
                <a:schemeClr val="tx1">
                  <a:lumMod val="75000"/>
                  <a:lumOff val="25000"/>
                </a:schemeClr>
              </a:solidFill>
              <a:latin typeface="+mn-lt"/>
            </a:endParaRPr>
          </a:p>
          <a:p>
            <a:pPr marL="342900" indent="-342900">
              <a:buFont typeface="Arial" panose="020B0604020202020204" pitchFamily="34" charset="0"/>
              <a:buChar char="•"/>
            </a:pPr>
            <a:r>
              <a:rPr lang="en-US" altLang="nb-NO" sz="2200" dirty="0">
                <a:solidFill>
                  <a:schemeClr val="tx1">
                    <a:lumMod val="75000"/>
                    <a:lumOff val="25000"/>
                  </a:schemeClr>
                </a:solidFill>
                <a:latin typeface="+mn-lt"/>
              </a:rPr>
              <a:t>The candidate number(s) should be provided on the first page. </a:t>
            </a:r>
          </a:p>
          <a:p>
            <a:endParaRPr lang="nb-NO" altLang="nb-NO" sz="2200" dirty="0">
              <a:solidFill>
                <a:schemeClr val="tx1">
                  <a:lumMod val="75000"/>
                  <a:lumOff val="25000"/>
                </a:schemeClr>
              </a:solidFill>
              <a:latin typeface="+mn-lt"/>
            </a:endParaRPr>
          </a:p>
          <a:p>
            <a:pPr marL="342900" indent="-342900">
              <a:buFont typeface="Arial" panose="020B0604020202020204" pitchFamily="34" charset="0"/>
              <a:buChar char="•"/>
            </a:pPr>
            <a:r>
              <a:rPr lang="en-US" altLang="nb-NO" sz="2200" dirty="0">
                <a:solidFill>
                  <a:schemeClr val="tx1">
                    <a:lumMod val="75000"/>
                    <a:lumOff val="25000"/>
                  </a:schemeClr>
                </a:solidFill>
                <a:latin typeface="+mn-lt"/>
              </a:rPr>
              <a:t>Find your candidate number on </a:t>
            </a:r>
            <a:r>
              <a:rPr lang="en-US" altLang="nb-NO" sz="2200" dirty="0" err="1">
                <a:solidFill>
                  <a:schemeClr val="tx1">
                    <a:lumMod val="75000"/>
                    <a:lumOff val="25000"/>
                  </a:schemeClr>
                </a:solidFill>
                <a:latin typeface="+mn-lt"/>
              </a:rPr>
              <a:t>StudentWeb</a:t>
            </a:r>
            <a:br>
              <a:rPr lang="nb-NO" altLang="nb-NO" sz="2400" dirty="0">
                <a:latin typeface="+mn-lt"/>
              </a:rPr>
            </a:br>
            <a:br>
              <a:rPr lang="nb-NO" altLang="nb-NO" sz="2400" dirty="0">
                <a:latin typeface="+mn-lt"/>
              </a:rPr>
            </a:br>
            <a:endParaRPr lang="nb-NO" altLang="nb-NO" sz="2400" dirty="0">
              <a:latin typeface="+mn-lt"/>
            </a:endParaRPr>
          </a:p>
        </p:txBody>
      </p:sp>
      <p:sp>
        <p:nvSpPr>
          <p:cNvPr id="4" name="Rectangle 3">
            <a:extLst>
              <a:ext uri="{FF2B5EF4-FFF2-40B4-BE49-F238E27FC236}">
                <a16:creationId xmlns:a16="http://schemas.microsoft.com/office/drawing/2014/main" id="{1CB899E1-A153-49EF-BC2C-97BCC99072F7}"/>
              </a:ext>
            </a:extLst>
          </p:cNvPr>
          <p:cNvSpPr/>
          <p:nvPr/>
        </p:nvSpPr>
        <p:spPr>
          <a:xfrm>
            <a:off x="1980258" y="5357025"/>
            <a:ext cx="5904656" cy="10801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dirty="0">
                <a:solidFill>
                  <a:srgbClr val="00314A"/>
                </a:solidFill>
              </a:rPr>
              <a:t>Deadline is final!!! </a:t>
            </a:r>
          </a:p>
        </p:txBody>
      </p:sp>
    </p:spTree>
    <p:extLst>
      <p:ext uri="{BB962C8B-B14F-4D97-AF65-F5344CB8AC3E}">
        <p14:creationId xmlns:p14="http://schemas.microsoft.com/office/powerpoint/2010/main" val="817203262"/>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04194" y="756295"/>
            <a:ext cx="4571905" cy="540416"/>
          </a:xfrm>
          <a:noFill/>
        </p:spPr>
        <p:txBody>
          <a:bodyPr lIns="78439" tIns="31375" rIns="78439" bIns="31375" anchor="t">
            <a:spAutoFit/>
          </a:bodyPr>
          <a:lstStyle/>
          <a:p>
            <a:pPr eaLnBrk="1" hangingPunct="1"/>
            <a:r>
              <a:rPr lang="nb-NO" altLang="nb-NO" sz="3100" dirty="0"/>
              <a:t>Grades</a:t>
            </a:r>
          </a:p>
        </p:txBody>
      </p:sp>
      <p:sp>
        <p:nvSpPr>
          <p:cNvPr id="14339" name="Rectangle 3"/>
          <p:cNvSpPr>
            <a:spLocks noChangeArrowheads="1"/>
          </p:cNvSpPr>
          <p:nvPr/>
        </p:nvSpPr>
        <p:spPr bwMode="auto">
          <a:xfrm>
            <a:off x="972146" y="1980431"/>
            <a:ext cx="8525187" cy="282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marL="457200" indent="-457200">
              <a:lnSpc>
                <a:spcPct val="91000"/>
              </a:lnSpc>
              <a:buFont typeface="Arial" panose="020B0604020202020204" pitchFamily="34" charset="0"/>
              <a:buChar char="•"/>
            </a:pPr>
            <a:r>
              <a:rPr lang="nb-NO" altLang="nb-NO" sz="2400" dirty="0" err="1">
                <a:solidFill>
                  <a:schemeClr val="tx1">
                    <a:lumMod val="75000"/>
                    <a:lumOff val="25000"/>
                  </a:schemeClr>
                </a:solidFill>
                <a:latin typeface="+mn-lt"/>
              </a:rPr>
              <a:t>Announced</a:t>
            </a:r>
            <a:r>
              <a:rPr lang="nb-NO" altLang="nb-NO" sz="2400" dirty="0">
                <a:solidFill>
                  <a:schemeClr val="tx1">
                    <a:lumMod val="75000"/>
                    <a:lumOff val="25000"/>
                  </a:schemeClr>
                </a:solidFill>
                <a:latin typeface="+mn-lt"/>
              </a:rPr>
              <a:t> </a:t>
            </a:r>
            <a:r>
              <a:rPr lang="nb-NO" altLang="nb-NO" sz="2400" dirty="0" err="1">
                <a:solidFill>
                  <a:schemeClr val="tx1">
                    <a:lumMod val="75000"/>
                    <a:lumOff val="25000"/>
                  </a:schemeClr>
                </a:solidFill>
                <a:latin typeface="+mn-lt"/>
              </a:rPr>
              <a:t>on</a:t>
            </a:r>
            <a:r>
              <a:rPr lang="nb-NO" altLang="nb-NO" sz="2400" dirty="0">
                <a:solidFill>
                  <a:schemeClr val="tx1">
                    <a:lumMod val="75000"/>
                    <a:lumOff val="25000"/>
                  </a:schemeClr>
                </a:solidFill>
                <a:latin typeface="+mn-lt"/>
              </a:rPr>
              <a:t> </a:t>
            </a:r>
            <a:r>
              <a:rPr lang="nb-NO" altLang="nb-NO" sz="2400" dirty="0" err="1">
                <a:solidFill>
                  <a:schemeClr val="tx1">
                    <a:lumMod val="75000"/>
                    <a:lumOff val="25000"/>
                  </a:schemeClr>
                </a:solidFill>
                <a:latin typeface="+mn-lt"/>
              </a:rPr>
              <a:t>StudentWeb</a:t>
            </a:r>
            <a:endParaRPr lang="nb-NO" altLang="nb-NO" sz="2400" dirty="0">
              <a:solidFill>
                <a:schemeClr val="tx1">
                  <a:lumMod val="75000"/>
                  <a:lumOff val="25000"/>
                </a:schemeClr>
              </a:solidFill>
              <a:latin typeface="+mn-lt"/>
            </a:endParaRPr>
          </a:p>
          <a:p>
            <a:pPr>
              <a:lnSpc>
                <a:spcPct val="31000"/>
              </a:lnSpc>
            </a:pPr>
            <a:r>
              <a:rPr lang="nb-NO" altLang="nb-NO" sz="2400" dirty="0">
                <a:solidFill>
                  <a:schemeClr val="tx1">
                    <a:lumMod val="75000"/>
                    <a:lumOff val="25000"/>
                  </a:schemeClr>
                </a:solidFill>
                <a:latin typeface="+mn-lt"/>
              </a:rPr>
              <a:t> </a:t>
            </a:r>
            <a:br>
              <a:rPr lang="nb-NO" altLang="nb-NO" sz="2400" dirty="0">
                <a:solidFill>
                  <a:schemeClr val="tx1">
                    <a:lumMod val="75000"/>
                    <a:lumOff val="25000"/>
                  </a:schemeClr>
                </a:solidFill>
                <a:latin typeface="+mn-lt"/>
              </a:rPr>
            </a:br>
            <a:br>
              <a:rPr lang="nb-NO" altLang="nb-NO" sz="2400" dirty="0">
                <a:solidFill>
                  <a:schemeClr val="tx1">
                    <a:lumMod val="75000"/>
                    <a:lumOff val="25000"/>
                  </a:schemeClr>
                </a:solidFill>
                <a:latin typeface="+mn-lt"/>
              </a:rPr>
            </a:br>
            <a:endParaRPr lang="nb-NO" altLang="nb-NO" sz="2400" dirty="0">
              <a:solidFill>
                <a:schemeClr val="tx1">
                  <a:lumMod val="75000"/>
                  <a:lumOff val="25000"/>
                </a:schemeClr>
              </a:solidFill>
              <a:latin typeface="+mn-lt"/>
            </a:endParaRPr>
          </a:p>
          <a:p>
            <a:pPr marL="457200" indent="-457200">
              <a:lnSpc>
                <a:spcPct val="91000"/>
              </a:lnSpc>
              <a:buFont typeface="Arial" panose="020B0604020202020204" pitchFamily="34" charset="0"/>
              <a:buChar char="•"/>
            </a:pPr>
            <a:r>
              <a:rPr lang="en-US" altLang="nb-NO" sz="2400" dirty="0">
                <a:solidFill>
                  <a:schemeClr val="tx1">
                    <a:lumMod val="75000"/>
                    <a:lumOff val="25000"/>
                  </a:schemeClr>
                </a:solidFill>
                <a:latin typeface="+mn-lt"/>
              </a:rPr>
              <a:t>Published 3 weeks after the exam. Some courses have a prolonged assessment deadline.</a:t>
            </a:r>
            <a:br>
              <a:rPr lang="nb-NO" altLang="nb-NO" sz="2400" dirty="0">
                <a:solidFill>
                  <a:schemeClr val="tx1">
                    <a:lumMod val="75000"/>
                    <a:lumOff val="25000"/>
                  </a:schemeClr>
                </a:solidFill>
                <a:latin typeface="+mn-lt"/>
              </a:rPr>
            </a:br>
            <a:endParaRPr lang="nb-NO" altLang="nb-NO" sz="2400" dirty="0">
              <a:solidFill>
                <a:schemeClr val="tx1">
                  <a:lumMod val="75000"/>
                  <a:lumOff val="25000"/>
                </a:schemeClr>
              </a:solidFill>
              <a:latin typeface="+mn-lt"/>
            </a:endParaRPr>
          </a:p>
          <a:p>
            <a:pPr marL="457200" indent="-457200">
              <a:lnSpc>
                <a:spcPct val="91000"/>
              </a:lnSpc>
              <a:buFont typeface="Arial" panose="020B0604020202020204" pitchFamily="34" charset="0"/>
              <a:buChar char="•"/>
            </a:pPr>
            <a:r>
              <a:rPr lang="en-US" altLang="nb-NO" sz="2400" dirty="0">
                <a:solidFill>
                  <a:schemeClr val="tx1">
                    <a:lumMod val="75000"/>
                    <a:lumOff val="25000"/>
                  </a:schemeClr>
                </a:solidFill>
                <a:latin typeface="+mn-lt"/>
              </a:rPr>
              <a:t>Grade statistics are published on </a:t>
            </a:r>
            <a:r>
              <a:rPr lang="en-US" altLang="nb-NO" sz="2400" dirty="0" err="1">
                <a:solidFill>
                  <a:schemeClr val="tx1">
                    <a:lumMod val="75000"/>
                    <a:lumOff val="25000"/>
                  </a:schemeClr>
                </a:solidFill>
                <a:latin typeface="+mn-lt"/>
              </a:rPr>
              <a:t>StudentWeb</a:t>
            </a:r>
            <a:r>
              <a:rPr lang="en-US" altLang="nb-NO" sz="2400" dirty="0">
                <a:solidFill>
                  <a:schemeClr val="tx1">
                    <a:lumMod val="75000"/>
                    <a:lumOff val="25000"/>
                  </a:schemeClr>
                </a:solidFill>
                <a:latin typeface="+mn-lt"/>
              </a:rPr>
              <a:t> for all exams</a:t>
            </a:r>
            <a:endParaRPr lang="nb-NO" altLang="nb-NO" sz="2400" dirty="0">
              <a:solidFill>
                <a:schemeClr val="tx1">
                  <a:lumMod val="75000"/>
                  <a:lumOff val="25000"/>
                </a:schemeClr>
              </a:solidFill>
              <a:latin typeface="+mn-lt"/>
            </a:endParaRPr>
          </a:p>
          <a:p>
            <a:pPr>
              <a:lnSpc>
                <a:spcPct val="91000"/>
              </a:lnSpc>
            </a:pPr>
            <a:endParaRPr lang="nb-NO" altLang="nb-NO" sz="2600" dirty="0">
              <a:latin typeface="+mn-lt"/>
            </a:endParaRPr>
          </a:p>
        </p:txBody>
      </p:sp>
      <p:pic>
        <p:nvPicPr>
          <p:cNvPr id="2" name="Picture 1" descr="I Can Write Funny: February 20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602" y="4572719"/>
            <a:ext cx="2683109" cy="2543192"/>
          </a:xfrm>
          <a:prstGeom prst="rect">
            <a:avLst/>
          </a:prstGeom>
        </p:spPr>
      </p:pic>
    </p:spTree>
    <p:extLst>
      <p:ext uri="{BB962C8B-B14F-4D97-AF65-F5344CB8AC3E}">
        <p14:creationId xmlns:p14="http://schemas.microsoft.com/office/powerpoint/2010/main" val="2134189766"/>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905346" y="922405"/>
            <a:ext cx="6227939" cy="540416"/>
          </a:xfrm>
          <a:noFill/>
        </p:spPr>
        <p:txBody>
          <a:bodyPr lIns="78439" tIns="31375" rIns="78439" bIns="31375" anchor="t">
            <a:spAutoFit/>
          </a:bodyPr>
          <a:lstStyle/>
          <a:p>
            <a:pPr eaLnBrk="1" hangingPunct="1"/>
            <a:r>
              <a:rPr lang="nb-NO" altLang="nb-NO" sz="3100" dirty="0"/>
              <a:t>Grades</a:t>
            </a:r>
          </a:p>
        </p:txBody>
      </p:sp>
      <p:sp>
        <p:nvSpPr>
          <p:cNvPr id="15363" name="Rectangle 2"/>
          <p:cNvSpPr>
            <a:spLocks noGrp="1" noChangeArrowheads="1"/>
          </p:cNvSpPr>
          <p:nvPr>
            <p:ph idx="1"/>
          </p:nvPr>
        </p:nvSpPr>
        <p:spPr>
          <a:xfrm>
            <a:off x="1000919" y="1874564"/>
            <a:ext cx="7835318" cy="5014587"/>
          </a:xfrm>
        </p:spPr>
        <p:txBody>
          <a:bodyPr/>
          <a:lstStyle/>
          <a:p>
            <a:pPr>
              <a:lnSpc>
                <a:spcPct val="100000"/>
              </a:lnSpc>
            </a:pPr>
            <a:r>
              <a:rPr lang="en-US" altLang="nb-NO" sz="2200" dirty="0"/>
              <a:t>Grading scale: A-F (pass/ fail in some courses)</a:t>
            </a:r>
          </a:p>
          <a:p>
            <a:pPr marL="0" indent="0">
              <a:lnSpc>
                <a:spcPct val="100000"/>
              </a:lnSpc>
              <a:buNone/>
            </a:pPr>
            <a:endParaRPr lang="nb-NO" altLang="nb-NO" sz="2200" dirty="0"/>
          </a:p>
          <a:p>
            <a:pPr>
              <a:lnSpc>
                <a:spcPct val="100000"/>
              </a:lnSpc>
            </a:pPr>
            <a:r>
              <a:rPr lang="en-US" altLang="nb-NO" sz="2200" dirty="0"/>
              <a:t>If the assessment form consists of several parts: sub-grades are combined into aggregate grades (normally part grades are provided as well)</a:t>
            </a:r>
          </a:p>
          <a:p>
            <a:pPr>
              <a:lnSpc>
                <a:spcPct val="80000"/>
              </a:lnSpc>
            </a:pPr>
            <a:endParaRPr lang="nb-NO" altLang="nb-NO" sz="2200" dirty="0"/>
          </a:p>
          <a:p>
            <a:pPr>
              <a:lnSpc>
                <a:spcPct val="80000"/>
              </a:lnSpc>
            </a:pPr>
            <a:r>
              <a:rPr lang="en-US" altLang="nb-NO" sz="2200" dirty="0"/>
              <a:t>Re-sit exams do not form the basis for conversion to scholarships in L</a:t>
            </a:r>
            <a:r>
              <a:rPr lang="nb-NO" altLang="nb-NO" sz="2200" dirty="0" err="1"/>
              <a:t>ånekassen</a:t>
            </a:r>
            <a:endParaRPr lang="en-US" altLang="nb-NO" sz="2200" dirty="0"/>
          </a:p>
          <a:p>
            <a:pPr eaLnBrk="1" hangingPunct="1">
              <a:lnSpc>
                <a:spcPct val="80000"/>
              </a:lnSpc>
            </a:pPr>
            <a:endParaRPr lang="nb-NO" altLang="nb-NO" sz="2200" dirty="0"/>
          </a:p>
          <a:p>
            <a:pPr eaLnBrk="1" hangingPunct="1">
              <a:lnSpc>
                <a:spcPct val="80000"/>
              </a:lnSpc>
            </a:pPr>
            <a:r>
              <a:rPr lang="nb-NO" altLang="nb-NO" sz="2200" dirty="0"/>
              <a:t>NB! </a:t>
            </a:r>
            <a:r>
              <a:rPr lang="nb-NO" altLang="nb-NO" sz="2200" dirty="0" err="1"/>
              <a:t>You</a:t>
            </a:r>
            <a:r>
              <a:rPr lang="nb-NO" altLang="nb-NO" sz="2200" dirty="0"/>
              <a:t> </a:t>
            </a:r>
            <a:r>
              <a:rPr lang="nb-NO" altLang="nb-NO" sz="2200" dirty="0" err="1"/>
              <a:t>can</a:t>
            </a:r>
            <a:r>
              <a:rPr lang="nb-NO" altLang="nb-NO" sz="2200" dirty="0"/>
              <a:t> </a:t>
            </a:r>
            <a:r>
              <a:rPr lang="nb-NO" altLang="nb-NO" sz="2200" dirty="0" err="1"/>
              <a:t>receive</a:t>
            </a:r>
            <a:r>
              <a:rPr lang="nb-NO" altLang="nb-NO" sz="2200" dirty="0"/>
              <a:t> a </a:t>
            </a:r>
            <a:r>
              <a:rPr lang="nb-NO" altLang="nb-NO" sz="2200" dirty="0" err="1"/>
              <a:t>loan</a:t>
            </a:r>
            <a:r>
              <a:rPr lang="nb-NO" altLang="nb-NO" sz="2200" dirty="0"/>
              <a:t> from Lånekassen for max.8 </a:t>
            </a:r>
            <a:r>
              <a:rPr lang="nb-NO" altLang="nb-NO" sz="2200" dirty="0" err="1"/>
              <a:t>years</a:t>
            </a:r>
            <a:endParaRPr lang="nb-NO" altLang="nb-NO" sz="2200" dirty="0"/>
          </a:p>
        </p:txBody>
      </p:sp>
    </p:spTree>
    <p:extLst>
      <p:ext uri="{BB962C8B-B14F-4D97-AF65-F5344CB8AC3E}">
        <p14:creationId xmlns:p14="http://schemas.microsoft.com/office/powerpoint/2010/main" val="9291432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106" y="324247"/>
            <a:ext cx="7776864" cy="540416"/>
          </a:xfrm>
          <a:noFill/>
        </p:spPr>
        <p:txBody>
          <a:bodyPr wrap="square" lIns="78439" tIns="31375" rIns="78439" bIns="31375" anchor="t">
            <a:spAutoFit/>
          </a:bodyPr>
          <a:lstStyle/>
          <a:p>
            <a:pPr defTabSz="944747"/>
            <a:r>
              <a:rPr lang="nb-NO" altLang="nb-NO" sz="3100" dirty="0"/>
              <a:t>Grade explanation and grade appeal</a:t>
            </a:r>
          </a:p>
        </p:txBody>
      </p:sp>
      <p:sp>
        <p:nvSpPr>
          <p:cNvPr id="34819" name="Rectangle 3"/>
          <p:cNvSpPr>
            <a:spLocks noChangeArrowheads="1"/>
          </p:cNvSpPr>
          <p:nvPr/>
        </p:nvSpPr>
        <p:spPr bwMode="auto">
          <a:xfrm>
            <a:off x="612106" y="864663"/>
            <a:ext cx="8525187" cy="576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57150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150000"/>
              </a:lnSpc>
            </a:pPr>
            <a:r>
              <a:rPr lang="nb-NO" altLang="nb-NO" sz="2000" dirty="0">
                <a:solidFill>
                  <a:srgbClr val="002060"/>
                </a:solidFill>
                <a:latin typeface="+mn-lt"/>
              </a:rPr>
              <a:t>NB! </a:t>
            </a:r>
            <a:r>
              <a:rPr lang="nb-NO" altLang="nb-NO" sz="2000" dirty="0" err="1">
                <a:solidFill>
                  <a:srgbClr val="002060"/>
                </a:solidFill>
                <a:latin typeface="+mn-lt"/>
              </a:rPr>
              <a:t>Check</a:t>
            </a:r>
            <a:r>
              <a:rPr lang="nb-NO" altLang="nb-NO" sz="2000" dirty="0">
                <a:solidFill>
                  <a:srgbClr val="002060"/>
                </a:solidFill>
                <a:latin typeface="+mn-lt"/>
              </a:rPr>
              <a:t> </a:t>
            </a:r>
            <a:r>
              <a:rPr lang="nb-NO" altLang="nb-NO" sz="2000" dirty="0" err="1">
                <a:solidFill>
                  <a:srgbClr val="002060"/>
                </a:solidFill>
                <a:latin typeface="+mn-lt"/>
              </a:rPr>
              <a:t>the</a:t>
            </a:r>
            <a:r>
              <a:rPr lang="nb-NO" altLang="nb-NO" sz="2000" dirty="0">
                <a:solidFill>
                  <a:srgbClr val="002060"/>
                </a:solidFill>
                <a:latin typeface="+mn-lt"/>
              </a:rPr>
              <a:t> assessor guide/ </a:t>
            </a:r>
            <a:r>
              <a:rPr lang="nb-NO" altLang="nb-NO" sz="2000" dirty="0" err="1">
                <a:solidFill>
                  <a:srgbClr val="002060"/>
                </a:solidFill>
                <a:latin typeface="+mn-lt"/>
              </a:rPr>
              <a:t>solution</a:t>
            </a:r>
            <a:r>
              <a:rPr lang="nb-NO" altLang="nb-NO" sz="2000" dirty="0">
                <a:solidFill>
                  <a:srgbClr val="002060"/>
                </a:solidFill>
                <a:latin typeface="+mn-lt"/>
              </a:rPr>
              <a:t> guide </a:t>
            </a:r>
            <a:r>
              <a:rPr lang="nb-NO" altLang="nb-NO" sz="2000" dirty="0" err="1">
                <a:solidFill>
                  <a:srgbClr val="002060"/>
                </a:solidFill>
                <a:latin typeface="+mn-lt"/>
              </a:rPr>
              <a:t>published</a:t>
            </a:r>
            <a:r>
              <a:rPr lang="nb-NO" altLang="nb-NO" sz="2000" dirty="0">
                <a:solidFill>
                  <a:srgbClr val="002060"/>
                </a:solidFill>
                <a:latin typeface="+mn-lt"/>
              </a:rPr>
              <a:t> in Canvas </a:t>
            </a:r>
            <a:r>
              <a:rPr lang="nb-NO" altLang="nb-NO" sz="2000" dirty="0" err="1">
                <a:solidFill>
                  <a:srgbClr val="002060"/>
                </a:solidFill>
                <a:latin typeface="+mn-lt"/>
              </a:rPr>
              <a:t>before</a:t>
            </a:r>
            <a:r>
              <a:rPr lang="nb-NO" altLang="nb-NO" sz="2000" dirty="0">
                <a:solidFill>
                  <a:srgbClr val="002060"/>
                </a:solidFill>
                <a:latin typeface="+mn-lt"/>
              </a:rPr>
              <a:t> </a:t>
            </a:r>
            <a:r>
              <a:rPr lang="nb-NO" altLang="nb-NO" sz="2000" dirty="0" err="1">
                <a:solidFill>
                  <a:srgbClr val="002060"/>
                </a:solidFill>
                <a:latin typeface="+mn-lt"/>
              </a:rPr>
              <a:t>asking</a:t>
            </a:r>
            <a:r>
              <a:rPr lang="nb-NO" altLang="nb-NO" sz="2000" dirty="0">
                <a:solidFill>
                  <a:srgbClr val="002060"/>
                </a:solidFill>
                <a:latin typeface="+mn-lt"/>
              </a:rPr>
              <a:t> for a grade explanation or sending a grade appeal</a:t>
            </a:r>
            <a:r>
              <a:rPr lang="nb-NO" altLang="nb-NO" sz="2000" dirty="0">
                <a:latin typeface="+mn-lt"/>
              </a:rPr>
              <a:t>!</a:t>
            </a:r>
          </a:p>
          <a:p>
            <a:pPr>
              <a:lnSpc>
                <a:spcPct val="150000"/>
              </a:lnSpc>
            </a:pPr>
            <a:r>
              <a:rPr lang="nb-NO" altLang="nb-NO" sz="2000" b="1" u="sng" dirty="0">
                <a:latin typeface="+mn-lt"/>
              </a:rPr>
              <a:t>Grade explanation</a:t>
            </a:r>
          </a:p>
          <a:p>
            <a:pPr marL="342900" indent="-342900">
              <a:lnSpc>
                <a:spcPct val="150000"/>
              </a:lnSpc>
              <a:buFont typeface="Arial" panose="020B0604020202020204" pitchFamily="34" charset="0"/>
              <a:buChar char="•"/>
            </a:pPr>
            <a:r>
              <a:rPr lang="nb-NO" altLang="nb-NO" sz="2000" dirty="0">
                <a:latin typeface="+mn-lt"/>
              </a:rPr>
              <a:t>Grade </a:t>
            </a:r>
            <a:r>
              <a:rPr lang="nb-NO" altLang="nb-NO" sz="2000" dirty="0" err="1">
                <a:latin typeface="+mn-lt"/>
              </a:rPr>
              <a:t>explanation</a:t>
            </a:r>
            <a:r>
              <a:rPr lang="nb-NO" altLang="nb-NO" sz="2000" dirty="0">
                <a:latin typeface="+mn-lt"/>
              </a:rPr>
              <a:t> </a:t>
            </a:r>
            <a:r>
              <a:rPr lang="nb-NO" altLang="nb-NO" sz="2000" dirty="0" err="1">
                <a:latin typeface="+mn-lt"/>
              </a:rPr>
              <a:t>request</a:t>
            </a:r>
            <a:r>
              <a:rPr lang="nb-NO" altLang="nb-NO" sz="2000" dirty="0">
                <a:latin typeface="+mn-lt"/>
              </a:rPr>
              <a:t> is sent in </a:t>
            </a:r>
            <a:r>
              <a:rPr lang="nb-NO" altLang="nb-NO" sz="2000" dirty="0" err="1">
                <a:latin typeface="+mn-lt"/>
              </a:rPr>
              <a:t>WISEflow</a:t>
            </a:r>
            <a:r>
              <a:rPr lang="nb-NO" altLang="nb-NO" sz="2000" dirty="0">
                <a:latin typeface="+mn-lt"/>
              </a:rPr>
              <a:t>.</a:t>
            </a:r>
          </a:p>
          <a:p>
            <a:pPr marL="342900" indent="-342900">
              <a:lnSpc>
                <a:spcPct val="150000"/>
              </a:lnSpc>
              <a:buFont typeface="Arial" panose="020B0604020202020204" pitchFamily="34" charset="0"/>
              <a:buChar char="•"/>
            </a:pPr>
            <a:r>
              <a:rPr lang="nb-NO" altLang="nb-NO" sz="2000" dirty="0" err="1">
                <a:latin typeface="+mn-lt"/>
              </a:rPr>
              <a:t>Only</a:t>
            </a:r>
            <a:r>
              <a:rPr lang="nb-NO" altLang="nb-NO" sz="2000" dirty="0">
                <a:latin typeface="+mn-lt"/>
              </a:rPr>
              <a:t> </a:t>
            </a:r>
            <a:r>
              <a:rPr lang="nb-NO" altLang="nb-NO" sz="2000" dirty="0" err="1">
                <a:latin typeface="+mn-lt"/>
              </a:rPr>
              <a:t>one</a:t>
            </a:r>
            <a:r>
              <a:rPr lang="nb-NO" altLang="nb-NO" sz="2000" dirty="0">
                <a:latin typeface="+mn-lt"/>
              </a:rPr>
              <a:t> </a:t>
            </a:r>
            <a:r>
              <a:rPr lang="nb-NO" altLang="nb-NO" sz="2000" dirty="0" err="1">
                <a:latin typeface="+mn-lt"/>
              </a:rPr>
              <a:t>group</a:t>
            </a:r>
            <a:r>
              <a:rPr lang="nb-NO" altLang="nb-NO" sz="2000" dirty="0">
                <a:latin typeface="+mn-lt"/>
              </a:rPr>
              <a:t> </a:t>
            </a:r>
            <a:r>
              <a:rPr lang="nb-NO" altLang="nb-NO" sz="2000" dirty="0" err="1">
                <a:latin typeface="+mn-lt"/>
              </a:rPr>
              <a:t>member</a:t>
            </a:r>
            <a:r>
              <a:rPr lang="nb-NO" altLang="nb-NO" sz="2000" dirty="0">
                <a:latin typeface="+mn-lt"/>
              </a:rPr>
              <a:t> </a:t>
            </a:r>
            <a:r>
              <a:rPr lang="nb-NO" altLang="nb-NO" sz="2000" dirty="0" err="1">
                <a:latin typeface="+mn-lt"/>
              </a:rPr>
              <a:t>should</a:t>
            </a:r>
            <a:r>
              <a:rPr lang="nb-NO" altLang="nb-NO" sz="2000" dirty="0">
                <a:latin typeface="+mn-lt"/>
              </a:rPr>
              <a:t> ask for an </a:t>
            </a:r>
            <a:r>
              <a:rPr lang="nb-NO" altLang="nb-NO" sz="2000" dirty="0" err="1">
                <a:latin typeface="+mn-lt"/>
              </a:rPr>
              <a:t>explanation</a:t>
            </a:r>
            <a:r>
              <a:rPr lang="nb-NO" altLang="nb-NO" sz="2000" dirty="0">
                <a:latin typeface="+mn-lt"/>
              </a:rPr>
              <a:t>, and </a:t>
            </a:r>
            <a:r>
              <a:rPr lang="nb-NO" altLang="nb-NO" sz="2000" dirty="0" err="1">
                <a:latin typeface="+mn-lt"/>
              </a:rPr>
              <a:t>then</a:t>
            </a:r>
            <a:r>
              <a:rPr lang="nb-NO" altLang="nb-NO" sz="2000" dirty="0">
                <a:latin typeface="+mn-lt"/>
              </a:rPr>
              <a:t> forward </a:t>
            </a:r>
            <a:r>
              <a:rPr lang="nb-NO" altLang="nb-NO" sz="2000" dirty="0" err="1">
                <a:latin typeface="+mn-lt"/>
              </a:rPr>
              <a:t>the</a:t>
            </a:r>
            <a:r>
              <a:rPr lang="nb-NO" altLang="nb-NO" sz="2000" dirty="0">
                <a:latin typeface="+mn-lt"/>
              </a:rPr>
              <a:t> </a:t>
            </a:r>
            <a:r>
              <a:rPr lang="nb-NO" altLang="nb-NO" sz="2000" dirty="0" err="1">
                <a:latin typeface="+mn-lt"/>
              </a:rPr>
              <a:t>explanation</a:t>
            </a:r>
            <a:r>
              <a:rPr lang="nb-NO" altLang="nb-NO" sz="2000" dirty="0">
                <a:latin typeface="+mn-lt"/>
              </a:rPr>
              <a:t> to </a:t>
            </a:r>
            <a:r>
              <a:rPr lang="nb-NO" altLang="nb-NO" sz="2000" dirty="0" err="1">
                <a:latin typeface="+mn-lt"/>
              </a:rPr>
              <a:t>the</a:t>
            </a:r>
            <a:r>
              <a:rPr lang="nb-NO" altLang="nb-NO" sz="2000" dirty="0">
                <a:latin typeface="+mn-lt"/>
              </a:rPr>
              <a:t> </a:t>
            </a:r>
            <a:r>
              <a:rPr lang="nb-NO" altLang="nb-NO" sz="2000" dirty="0" err="1">
                <a:latin typeface="+mn-lt"/>
              </a:rPr>
              <a:t>other</a:t>
            </a:r>
            <a:r>
              <a:rPr lang="nb-NO" altLang="nb-NO" sz="2000" dirty="0">
                <a:latin typeface="+mn-lt"/>
              </a:rPr>
              <a:t> </a:t>
            </a:r>
            <a:r>
              <a:rPr lang="nb-NO" altLang="nb-NO" sz="2000" dirty="0" err="1">
                <a:latin typeface="+mn-lt"/>
              </a:rPr>
              <a:t>group</a:t>
            </a:r>
            <a:r>
              <a:rPr lang="nb-NO" altLang="nb-NO" sz="2000" dirty="0">
                <a:latin typeface="+mn-lt"/>
              </a:rPr>
              <a:t> </a:t>
            </a:r>
            <a:r>
              <a:rPr lang="nb-NO" altLang="nb-NO" sz="2000" dirty="0" err="1">
                <a:latin typeface="+mn-lt"/>
              </a:rPr>
              <a:t>members</a:t>
            </a:r>
            <a:r>
              <a:rPr lang="nb-NO" altLang="nb-NO" sz="2000" dirty="0">
                <a:latin typeface="+mn-lt"/>
              </a:rPr>
              <a:t>.</a:t>
            </a:r>
          </a:p>
          <a:p>
            <a:pPr marL="342900" indent="-342900">
              <a:lnSpc>
                <a:spcPct val="150000"/>
              </a:lnSpc>
              <a:buFont typeface="Arial" panose="020B0604020202020204" pitchFamily="34" charset="0"/>
              <a:buChar char="•"/>
            </a:pPr>
            <a:r>
              <a:rPr lang="en-US" altLang="nb-NO" sz="2000" dirty="0">
                <a:latin typeface="+mn-lt"/>
              </a:rPr>
              <a:t>The examiner can choose to give an explanation orally or in writing.</a:t>
            </a:r>
          </a:p>
          <a:p>
            <a:pPr marL="342900" indent="-342900">
              <a:lnSpc>
                <a:spcPct val="150000"/>
              </a:lnSpc>
              <a:buFont typeface="Arial" panose="020B0604020202020204" pitchFamily="34" charset="0"/>
              <a:buChar char="•"/>
            </a:pPr>
            <a:r>
              <a:rPr lang="en-US" altLang="nb-NO" sz="2000" dirty="0">
                <a:latin typeface="+mn-lt"/>
              </a:rPr>
              <a:t>Deadline to request a grade explanation: One week from when the grades are published</a:t>
            </a:r>
          </a:p>
          <a:p>
            <a:pPr marL="342900" indent="-342900">
              <a:lnSpc>
                <a:spcPct val="150000"/>
              </a:lnSpc>
              <a:buFont typeface="Arial" panose="020B0604020202020204" pitchFamily="34" charset="0"/>
              <a:buChar char="•"/>
            </a:pPr>
            <a:r>
              <a:rPr lang="en-US" altLang="nb-NO" sz="2000" dirty="0">
                <a:latin typeface="+mn-lt"/>
              </a:rPr>
              <a:t>Deadline to give a grade explanation is two weeks from the date the explanation request is sent. </a:t>
            </a:r>
          </a:p>
          <a:p>
            <a:endParaRPr lang="nb-NO" altLang="nb-NO" sz="2000" b="1" u="sng" dirty="0">
              <a:latin typeface="+mn-lt"/>
            </a:endParaRPr>
          </a:p>
          <a:p>
            <a:pPr>
              <a:lnSpc>
                <a:spcPct val="91000"/>
              </a:lnSpc>
            </a:pPr>
            <a:endParaRPr lang="nb-NO" altLang="nb-NO" sz="2000" dirty="0">
              <a:latin typeface="+mn-lt"/>
            </a:endParaRPr>
          </a:p>
        </p:txBody>
      </p:sp>
      <p:pic>
        <p:nvPicPr>
          <p:cNvPr id="2" name="Picture 1">
            <a:extLst>
              <a:ext uri="{FF2B5EF4-FFF2-40B4-BE49-F238E27FC236}">
                <a16:creationId xmlns:a16="http://schemas.microsoft.com/office/drawing/2014/main" id="{092EB921-4E7C-44DA-A621-754A6507CCD8}"/>
              </a:ext>
            </a:extLst>
          </p:cNvPr>
          <p:cNvPicPr>
            <a:picLocks noChangeAspect="1"/>
          </p:cNvPicPr>
          <p:nvPr/>
        </p:nvPicPr>
        <p:blipFill>
          <a:blip r:embed="rId3"/>
          <a:stretch>
            <a:fillRect/>
          </a:stretch>
        </p:blipFill>
        <p:spPr>
          <a:xfrm>
            <a:off x="8172946" y="5484568"/>
            <a:ext cx="1396395" cy="1752448"/>
          </a:xfrm>
          <a:prstGeom prst="rect">
            <a:avLst/>
          </a:prstGeom>
        </p:spPr>
      </p:pic>
    </p:spTree>
    <p:extLst>
      <p:ext uri="{BB962C8B-B14F-4D97-AF65-F5344CB8AC3E}">
        <p14:creationId xmlns:p14="http://schemas.microsoft.com/office/powerpoint/2010/main" val="4237050774"/>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106" y="324247"/>
            <a:ext cx="7776864" cy="540416"/>
          </a:xfrm>
          <a:noFill/>
        </p:spPr>
        <p:txBody>
          <a:bodyPr wrap="square" lIns="78439" tIns="31375" rIns="78439" bIns="31375" anchor="t">
            <a:spAutoFit/>
          </a:bodyPr>
          <a:lstStyle/>
          <a:p>
            <a:pPr defTabSz="944747"/>
            <a:r>
              <a:rPr lang="nb-NO" altLang="nb-NO" sz="3100" dirty="0"/>
              <a:t>Grade appeal</a:t>
            </a:r>
          </a:p>
        </p:txBody>
      </p:sp>
      <p:sp>
        <p:nvSpPr>
          <p:cNvPr id="34819" name="Rectangle 3"/>
          <p:cNvSpPr>
            <a:spLocks noChangeArrowheads="1"/>
          </p:cNvSpPr>
          <p:nvPr/>
        </p:nvSpPr>
        <p:spPr bwMode="auto">
          <a:xfrm>
            <a:off x="396082" y="1116335"/>
            <a:ext cx="8475664" cy="469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spAutoFit/>
          </a:bodyPr>
          <a:lstStyle>
            <a:lvl1pPr defTabSz="762000" eaLnBrk="0" hangingPunct="0">
              <a:defRPr sz="2800">
                <a:solidFill>
                  <a:schemeClr val="tx1"/>
                </a:solidFill>
                <a:latin typeface="Georgia" pitchFamily="18" charset="0"/>
              </a:defRPr>
            </a:lvl1pPr>
            <a:lvl2pPr marL="57150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r>
              <a:rPr lang="nb-NO" altLang="nb-NO" sz="2000" b="1" u="sng" dirty="0">
                <a:latin typeface="+mn-lt"/>
              </a:rPr>
              <a:t>IF </a:t>
            </a:r>
            <a:r>
              <a:rPr lang="nb-NO" altLang="nb-NO" sz="2000" b="1" u="sng" dirty="0" err="1">
                <a:latin typeface="+mn-lt"/>
              </a:rPr>
              <a:t>you</a:t>
            </a:r>
            <a:r>
              <a:rPr lang="nb-NO" altLang="nb-NO" sz="2000" b="1" u="sng" dirty="0">
                <a:latin typeface="+mn-lt"/>
              </a:rPr>
              <a:t> have a Norwegian BANK-ID</a:t>
            </a:r>
          </a:p>
          <a:p>
            <a:pPr marL="342900" indent="-342900">
              <a:buFont typeface="Arial" panose="020B0604020202020204" pitchFamily="34" charset="0"/>
              <a:buChar char="•"/>
            </a:pPr>
            <a:r>
              <a:rPr lang="nb-NO" altLang="nb-NO" sz="2000" dirty="0" err="1">
                <a:latin typeface="+mn-lt"/>
              </a:rPr>
              <a:t>Fill</a:t>
            </a:r>
            <a:r>
              <a:rPr lang="nb-NO" altLang="nb-NO" sz="2000" dirty="0">
                <a:latin typeface="+mn-lt"/>
              </a:rPr>
              <a:t> in and </a:t>
            </a:r>
            <a:r>
              <a:rPr lang="nb-NO" altLang="nb-NO" sz="2000" dirty="0" err="1">
                <a:latin typeface="+mn-lt"/>
              </a:rPr>
              <a:t>submit</a:t>
            </a:r>
            <a:r>
              <a:rPr lang="nb-NO" altLang="nb-NO" sz="2000" dirty="0">
                <a:latin typeface="+mn-lt"/>
              </a:rPr>
              <a:t> </a:t>
            </a:r>
            <a:r>
              <a:rPr lang="nb-NO" altLang="nb-NO" sz="2000" dirty="0" err="1">
                <a:latin typeface="+mn-lt"/>
              </a:rPr>
              <a:t>the</a:t>
            </a:r>
            <a:r>
              <a:rPr lang="nb-NO" altLang="nb-NO" sz="2000" dirty="0">
                <a:latin typeface="+mn-lt"/>
              </a:rPr>
              <a:t> form </a:t>
            </a:r>
            <a:r>
              <a:rPr lang="nb-NO" altLang="nb-NO" sz="2000" dirty="0" err="1">
                <a:latin typeface="+mn-lt"/>
                <a:hlinkClick r:id="rId3"/>
              </a:rPr>
              <a:t>here</a:t>
            </a:r>
            <a:endParaRPr lang="nb-NO" altLang="nb-NO" sz="2000" dirty="0">
              <a:latin typeface="+mn-lt"/>
            </a:endParaRPr>
          </a:p>
          <a:p>
            <a:endParaRPr lang="nb-NO" altLang="nb-NO" sz="2000" b="1" u="sng" dirty="0">
              <a:latin typeface="+mn-lt"/>
            </a:endParaRPr>
          </a:p>
          <a:p>
            <a:r>
              <a:rPr lang="nb-NO" altLang="nb-NO" sz="2000" b="1" u="sng" dirty="0">
                <a:latin typeface="+mn-lt"/>
              </a:rPr>
              <a:t>IF </a:t>
            </a:r>
            <a:r>
              <a:rPr lang="nb-NO" altLang="nb-NO" sz="2000" b="1" u="sng" dirty="0" err="1">
                <a:latin typeface="+mn-lt"/>
              </a:rPr>
              <a:t>you</a:t>
            </a:r>
            <a:r>
              <a:rPr lang="nb-NO" altLang="nb-NO" sz="2000" b="1" u="sng" dirty="0">
                <a:latin typeface="+mn-lt"/>
              </a:rPr>
              <a:t> do not have a Norwegian BANK-ID:</a:t>
            </a:r>
          </a:p>
          <a:p>
            <a:pPr marL="342900" indent="-342900">
              <a:lnSpc>
                <a:spcPct val="150000"/>
              </a:lnSpc>
              <a:buFont typeface="Arial" panose="020B0604020202020204" pitchFamily="34" charset="0"/>
              <a:buChar char="•"/>
            </a:pPr>
            <a:r>
              <a:rPr lang="nb-NO" altLang="nb-NO" sz="2000" dirty="0" err="1">
                <a:latin typeface="+mn-lt"/>
              </a:rPr>
              <a:t>Fill</a:t>
            </a:r>
            <a:r>
              <a:rPr lang="nb-NO" altLang="nb-NO" sz="2000" dirty="0">
                <a:latin typeface="+mn-lt"/>
              </a:rPr>
              <a:t> in </a:t>
            </a:r>
            <a:r>
              <a:rPr lang="nb-NO" altLang="nb-NO" sz="2000" dirty="0" err="1">
                <a:latin typeface="+mn-lt"/>
              </a:rPr>
              <a:t>the</a:t>
            </a:r>
            <a:r>
              <a:rPr lang="nb-NO" altLang="nb-NO" sz="2000" dirty="0">
                <a:latin typeface="+mn-lt"/>
              </a:rPr>
              <a:t> </a:t>
            </a:r>
            <a:r>
              <a:rPr lang="en-US" sz="2000" dirty="0">
                <a:latin typeface="+mn-lt"/>
                <a:hlinkClick r:id="rId4"/>
              </a:rPr>
              <a:t>form</a:t>
            </a:r>
            <a:endParaRPr lang="nb-NO" altLang="nb-NO" sz="2000" dirty="0">
              <a:latin typeface="+mn-lt"/>
            </a:endParaRPr>
          </a:p>
          <a:p>
            <a:pPr marL="342900" indent="-342900">
              <a:lnSpc>
                <a:spcPct val="150000"/>
              </a:lnSpc>
              <a:buFont typeface="Arial" panose="020B0604020202020204" pitchFamily="34" charset="0"/>
              <a:buChar char="•"/>
            </a:pPr>
            <a:r>
              <a:rPr lang="nb-NO" altLang="nb-NO" sz="2000" dirty="0" err="1">
                <a:latin typeface="+mn-lt"/>
              </a:rPr>
              <a:t>Sign</a:t>
            </a:r>
            <a:r>
              <a:rPr lang="nb-NO" altLang="nb-NO" sz="2000" dirty="0">
                <a:latin typeface="+mn-lt"/>
              </a:rPr>
              <a:t> </a:t>
            </a:r>
            <a:r>
              <a:rPr lang="nb-NO" altLang="nb-NO" sz="2000" dirty="0" err="1">
                <a:latin typeface="+mn-lt"/>
              </a:rPr>
              <a:t>the</a:t>
            </a:r>
            <a:r>
              <a:rPr lang="nb-NO" altLang="nb-NO" sz="2000" dirty="0">
                <a:latin typeface="+mn-lt"/>
              </a:rPr>
              <a:t> form and send to </a:t>
            </a:r>
            <a:r>
              <a:rPr lang="nb-NO" altLang="nb-NO" sz="2000" dirty="0">
                <a:latin typeface="+mn-lt"/>
                <a:hlinkClick r:id="rId5"/>
              </a:rPr>
              <a:t>exams@nhh.no</a:t>
            </a:r>
            <a:r>
              <a:rPr lang="nb-NO" altLang="nb-NO" sz="2000" dirty="0">
                <a:latin typeface="+mn-lt"/>
              </a:rPr>
              <a:t> </a:t>
            </a:r>
          </a:p>
          <a:p>
            <a:endParaRPr lang="nb-NO" altLang="nb-NO" sz="2000" dirty="0">
              <a:latin typeface="+mn-lt"/>
            </a:endParaRPr>
          </a:p>
          <a:p>
            <a:r>
              <a:rPr lang="en-US" altLang="nb-NO" sz="2000" i="1" dirty="0">
                <a:latin typeface="+mn-lt"/>
              </a:rPr>
              <a:t>The deadline for appeal is three weeks from the date the results are published, or the grade explanation received.</a:t>
            </a:r>
          </a:p>
          <a:p>
            <a:endParaRPr lang="nb-NO" altLang="nb-NO" sz="2000" i="1" dirty="0">
              <a:latin typeface="+mn-lt"/>
            </a:endParaRPr>
          </a:p>
          <a:p>
            <a:r>
              <a:rPr lang="nb-NO" altLang="nb-NO" sz="2000" b="1" dirty="0">
                <a:latin typeface="+mn-lt"/>
              </a:rPr>
              <a:t>NB! </a:t>
            </a:r>
            <a:r>
              <a:rPr lang="en-US" altLang="nb-NO" sz="2000" dirty="0">
                <a:latin typeface="+mn-lt"/>
              </a:rPr>
              <a:t>Group-based assessment form: Can appeal individually.</a:t>
            </a:r>
          </a:p>
          <a:p>
            <a:r>
              <a:rPr lang="en-US" altLang="nb-NO" sz="2000" dirty="0">
                <a:latin typeface="+mn-lt"/>
              </a:rPr>
              <a:t>If several in a group wish to appeal, they must fill in an appeal form individually</a:t>
            </a:r>
            <a:endParaRPr lang="nb-NO" altLang="nb-NO" sz="2000" dirty="0">
              <a:latin typeface="+mn-lt"/>
            </a:endParaRPr>
          </a:p>
          <a:p>
            <a:pPr>
              <a:lnSpc>
                <a:spcPct val="91000"/>
              </a:lnSpc>
            </a:pPr>
            <a:endParaRPr lang="nb-NO" altLang="nb-NO" sz="2000" dirty="0">
              <a:latin typeface="+mn-lt"/>
            </a:endParaRPr>
          </a:p>
        </p:txBody>
      </p:sp>
      <p:pic>
        <p:nvPicPr>
          <p:cNvPr id="2" name="Picture 1">
            <a:extLst>
              <a:ext uri="{FF2B5EF4-FFF2-40B4-BE49-F238E27FC236}">
                <a16:creationId xmlns:a16="http://schemas.microsoft.com/office/drawing/2014/main" id="{D89F7BE0-68B9-48CB-9BFC-FED65D395976}"/>
              </a:ext>
            </a:extLst>
          </p:cNvPr>
          <p:cNvPicPr>
            <a:picLocks noChangeAspect="1"/>
          </p:cNvPicPr>
          <p:nvPr/>
        </p:nvPicPr>
        <p:blipFill>
          <a:blip r:embed="rId6"/>
          <a:stretch>
            <a:fillRect/>
          </a:stretch>
        </p:blipFill>
        <p:spPr>
          <a:xfrm>
            <a:off x="8028930" y="291647"/>
            <a:ext cx="1685632" cy="2480871"/>
          </a:xfrm>
          <a:prstGeom prst="rect">
            <a:avLst/>
          </a:prstGeom>
        </p:spPr>
      </p:pic>
    </p:spTree>
    <p:extLst>
      <p:ext uri="{BB962C8B-B14F-4D97-AF65-F5344CB8AC3E}">
        <p14:creationId xmlns:p14="http://schemas.microsoft.com/office/powerpoint/2010/main" val="3560829197"/>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42386" y="756295"/>
            <a:ext cx="8030125" cy="521587"/>
          </a:xfrm>
        </p:spPr>
        <p:txBody>
          <a:bodyPr/>
          <a:lstStyle/>
          <a:p>
            <a:pPr eaLnBrk="1" hangingPunct="1"/>
            <a:r>
              <a:rPr lang="nb-NO" altLang="nb-NO" sz="3100" dirty="0" err="1"/>
              <a:t>Registration</a:t>
            </a:r>
            <a:r>
              <a:rPr lang="nb-NO" altLang="nb-NO" sz="3100" dirty="0"/>
              <a:t> and </a:t>
            </a:r>
            <a:r>
              <a:rPr lang="nb-NO" altLang="nb-NO" sz="3100" dirty="0" err="1"/>
              <a:t>withdrawal</a:t>
            </a:r>
            <a:r>
              <a:rPr lang="nb-NO" altLang="nb-NO" sz="3100" dirty="0"/>
              <a:t> deadline 	</a:t>
            </a:r>
          </a:p>
        </p:txBody>
      </p:sp>
      <p:sp>
        <p:nvSpPr>
          <p:cNvPr id="9219" name="Rectangle 3"/>
          <p:cNvSpPr>
            <a:spLocks noGrp="1" noChangeArrowheads="1"/>
          </p:cNvSpPr>
          <p:nvPr>
            <p:ph idx="1"/>
          </p:nvPr>
        </p:nvSpPr>
        <p:spPr>
          <a:xfrm>
            <a:off x="742386" y="1548383"/>
            <a:ext cx="8450860" cy="5019066"/>
          </a:xfrm>
        </p:spPr>
        <p:txBody>
          <a:bodyPr>
            <a:normAutofit lnSpcReduction="10000"/>
          </a:bodyPr>
          <a:lstStyle/>
          <a:p>
            <a:pPr marL="197485" indent="-197485"/>
            <a:r>
              <a:rPr lang="en-US" sz="2100" dirty="0"/>
              <a:t>Deadline for confirming your study plan/semester registration in </a:t>
            </a:r>
            <a:r>
              <a:rPr lang="en-US" sz="2100" dirty="0" err="1"/>
              <a:t>Studentweb</a:t>
            </a:r>
            <a:endParaRPr lang="en-US" sz="2100">
              <a:cs typeface="Arial"/>
            </a:endParaRPr>
          </a:p>
          <a:p>
            <a:pPr marL="197485" indent="-197485"/>
            <a:r>
              <a:rPr lang="en-US" sz="2100" dirty="0"/>
              <a:t> </a:t>
            </a:r>
            <a:r>
              <a:rPr lang="en-US" sz="2100" b="1" dirty="0"/>
              <a:t>September 1</a:t>
            </a:r>
            <a:r>
              <a:rPr lang="en-US" sz="2100" b="1" baseline="30000" dirty="0"/>
              <a:t>st</a:t>
            </a:r>
            <a:r>
              <a:rPr lang="en-US" sz="2100" b="1" dirty="0"/>
              <a:t> for Autumn semester</a:t>
            </a:r>
            <a:endParaRPr lang="en-US" sz="2100" b="1" dirty="0">
              <a:cs typeface="Arial"/>
            </a:endParaRPr>
          </a:p>
          <a:p>
            <a:pPr marL="197485" indent="-197485"/>
            <a:r>
              <a:rPr lang="en-US" sz="2100" b="1" dirty="0"/>
              <a:t> February 1</a:t>
            </a:r>
            <a:r>
              <a:rPr lang="en-US" sz="2100" b="1" baseline="30000" dirty="0"/>
              <a:t>st</a:t>
            </a:r>
            <a:r>
              <a:rPr lang="en-US" sz="2100" b="1" dirty="0"/>
              <a:t> for Spring semester</a:t>
            </a:r>
            <a:endParaRPr lang="en-US" sz="2100" b="1" dirty="0">
              <a:cs typeface="Arial"/>
            </a:endParaRPr>
          </a:p>
          <a:p>
            <a:pPr marL="197485" indent="-197485"/>
            <a:endParaRPr lang="en-US" sz="2100" b="1" dirty="0">
              <a:cs typeface="Arial"/>
            </a:endParaRPr>
          </a:p>
          <a:p>
            <a:pPr marL="0" indent="0">
              <a:buNone/>
            </a:pPr>
            <a:r>
              <a:rPr lang="en-US" altLang="nb-NO" sz="2100" b="1" dirty="0"/>
              <a:t> </a:t>
            </a:r>
            <a:r>
              <a:rPr lang="nb-NO" altLang="nb-NO" sz="2100" b="1" dirty="0"/>
              <a:t>It is </a:t>
            </a:r>
            <a:r>
              <a:rPr lang="nb-NO" altLang="nb-NO" sz="2100" b="1" dirty="0" err="1"/>
              <a:t>your</a:t>
            </a:r>
            <a:r>
              <a:rPr lang="nb-NO" altLang="nb-NO" sz="2100" b="1" dirty="0"/>
              <a:t> </a:t>
            </a:r>
            <a:r>
              <a:rPr lang="nb-NO" altLang="nb-NO" sz="2100" b="1" dirty="0" err="1"/>
              <a:t>own</a:t>
            </a:r>
            <a:r>
              <a:rPr lang="nb-NO" altLang="nb-NO" sz="2100" b="1" dirty="0"/>
              <a:t> </a:t>
            </a:r>
            <a:r>
              <a:rPr lang="nb-NO" altLang="nb-NO" sz="2100" b="1" dirty="0" err="1"/>
              <a:t>responsibility</a:t>
            </a:r>
            <a:r>
              <a:rPr lang="nb-NO" altLang="nb-NO" sz="2100" b="1" dirty="0"/>
              <a:t> to make sure </a:t>
            </a:r>
            <a:r>
              <a:rPr lang="nb-NO" altLang="nb-NO" sz="2100" b="1" dirty="0" err="1"/>
              <a:t>that</a:t>
            </a:r>
            <a:r>
              <a:rPr lang="nb-NO" altLang="nb-NO" sz="2100" b="1" dirty="0"/>
              <a:t> </a:t>
            </a:r>
            <a:r>
              <a:rPr lang="nb-NO" altLang="nb-NO" sz="2100" b="1" dirty="0" err="1"/>
              <a:t>your</a:t>
            </a:r>
            <a:r>
              <a:rPr lang="nb-NO" altLang="nb-NO" sz="2100" b="1" dirty="0"/>
              <a:t> </a:t>
            </a:r>
            <a:r>
              <a:rPr lang="nb-NO" altLang="nb-NO" sz="2100" b="1" dirty="0" err="1"/>
              <a:t>study</a:t>
            </a:r>
            <a:r>
              <a:rPr lang="nb-NO" altLang="nb-NO" sz="2100" b="1" dirty="0"/>
              <a:t> plan is </a:t>
            </a:r>
            <a:r>
              <a:rPr lang="nb-NO" altLang="nb-NO" sz="2100" b="1" dirty="0" err="1"/>
              <a:t>registered</a:t>
            </a:r>
            <a:r>
              <a:rPr lang="nb-NO" altLang="nb-NO" sz="2100" b="1" dirty="0"/>
              <a:t> </a:t>
            </a:r>
            <a:r>
              <a:rPr lang="nb-NO" altLang="nb-NO" sz="2100" b="1" dirty="0" err="1"/>
              <a:t>correctly</a:t>
            </a:r>
            <a:r>
              <a:rPr lang="nb-NO" altLang="nb-NO" sz="2100" b="1" dirty="0"/>
              <a:t> </a:t>
            </a:r>
            <a:r>
              <a:rPr lang="nb-NO" altLang="nb-NO" sz="2100" b="1" dirty="0" err="1"/>
              <a:t>within</a:t>
            </a:r>
            <a:r>
              <a:rPr lang="nb-NO" altLang="nb-NO" sz="2100" b="1" dirty="0"/>
              <a:t> </a:t>
            </a:r>
            <a:r>
              <a:rPr lang="nb-NO" altLang="nb-NO" sz="2100" b="1" dirty="0" err="1"/>
              <a:t>the</a:t>
            </a:r>
            <a:r>
              <a:rPr lang="nb-NO" altLang="nb-NO" sz="2100" b="1" dirty="0"/>
              <a:t> deadline</a:t>
            </a:r>
            <a:endParaRPr lang="nb-NO" altLang="nb-NO" sz="2100">
              <a:cs typeface="Arial"/>
            </a:endParaRPr>
          </a:p>
          <a:p>
            <a:pPr marL="0" indent="0">
              <a:buNone/>
            </a:pPr>
            <a:endParaRPr lang="en-US" sz="2100" dirty="0">
              <a:cs typeface="Arial"/>
            </a:endParaRPr>
          </a:p>
          <a:p>
            <a:pPr marL="197485" indent="-197485"/>
            <a:r>
              <a:rPr lang="en-US" sz="2100" dirty="0"/>
              <a:t>Deadline for withdrawal – three weeks before the first exam/ or exam part in the course (details in </a:t>
            </a:r>
            <a:r>
              <a:rPr lang="en-US" sz="2100" dirty="0" err="1"/>
              <a:t>Studentweb</a:t>
            </a:r>
            <a:r>
              <a:rPr lang="en-US" sz="2100" dirty="0"/>
              <a:t>)</a:t>
            </a:r>
            <a:endParaRPr lang="en-US" sz="2100">
              <a:cs typeface="Arial"/>
            </a:endParaRPr>
          </a:p>
          <a:p>
            <a:pPr marL="0" indent="0">
              <a:buNone/>
            </a:pPr>
            <a:r>
              <a:rPr lang="nb-NO" sz="2100" i="1" dirty="0">
                <a:cs typeface="Arial"/>
              </a:rPr>
              <a:t>      </a:t>
            </a:r>
            <a:r>
              <a:rPr lang="nb-NO" sz="2100" i="1" dirty="0" err="1">
                <a:cs typeface="Arial"/>
              </a:rPr>
              <a:t>Withdraw</a:t>
            </a:r>
            <a:r>
              <a:rPr lang="nb-NO" sz="2100" i="1" dirty="0">
                <a:cs typeface="Arial"/>
              </a:rPr>
              <a:t> </a:t>
            </a:r>
            <a:r>
              <a:rPr lang="nb-NO" sz="2100" i="1" dirty="0" err="1">
                <a:cs typeface="Arial"/>
              </a:rPr>
              <a:t>before</a:t>
            </a:r>
            <a:r>
              <a:rPr lang="nb-NO" sz="2100" i="1" dirty="0">
                <a:cs typeface="Arial"/>
              </a:rPr>
              <a:t> </a:t>
            </a:r>
            <a:r>
              <a:rPr lang="nb-NO" sz="2100" i="1" dirty="0" err="1">
                <a:cs typeface="Arial"/>
              </a:rPr>
              <a:t>withdrawal</a:t>
            </a:r>
            <a:r>
              <a:rPr lang="nb-NO" sz="2100" i="1" dirty="0">
                <a:cs typeface="Arial"/>
              </a:rPr>
              <a:t> deadline!</a:t>
            </a:r>
            <a:endParaRPr lang="en-US" sz="2100">
              <a:cs typeface="Arial"/>
            </a:endParaRPr>
          </a:p>
          <a:p>
            <a:pPr marL="197485" indent="-197485"/>
            <a:r>
              <a:rPr lang="en-US" sz="2100" dirty="0"/>
              <a:t>A no-show at an exam counts as an examination attempt, but does not appear on your transcript</a:t>
            </a:r>
            <a:endParaRPr lang="en-US" sz="2100" dirty="0">
              <a:cs typeface="Arial"/>
            </a:endParaRPr>
          </a:p>
          <a:p>
            <a:pPr marL="0" indent="0">
              <a:buNone/>
            </a:pPr>
            <a:endParaRPr lang="en-US" sz="2400" dirty="0">
              <a:cs typeface="Arial"/>
            </a:endParaRPr>
          </a:p>
          <a:p>
            <a:pPr lvl="1" eaLnBrk="1" hangingPunct="1">
              <a:lnSpc>
                <a:spcPct val="80000"/>
              </a:lnSpc>
              <a:buFontTx/>
              <a:buNone/>
            </a:pPr>
            <a:endParaRPr lang="nb-NO" altLang="nb-NO" sz="2400" dirty="0">
              <a:latin typeface="+mn-lt"/>
            </a:endParaRPr>
          </a:p>
          <a:p>
            <a:pPr marL="197485" indent="-197485" eaLnBrk="1" hangingPunct="1">
              <a:lnSpc>
                <a:spcPct val="80000"/>
              </a:lnSpc>
            </a:pPr>
            <a:endParaRPr lang="nb-NO" altLang="nb-NO" sz="2400" dirty="0">
              <a:cs typeface="Arial"/>
            </a:endParaRPr>
          </a:p>
        </p:txBody>
      </p:sp>
      <p:pic>
        <p:nvPicPr>
          <p:cNvPr id="2" name="Picture 1">
            <a:extLst>
              <a:ext uri="{FF2B5EF4-FFF2-40B4-BE49-F238E27FC236}">
                <a16:creationId xmlns:a16="http://schemas.microsoft.com/office/drawing/2014/main" id="{A489D501-77F6-4901-8AF4-7817AFDFE12D}"/>
              </a:ext>
            </a:extLst>
          </p:cNvPr>
          <p:cNvPicPr>
            <a:picLocks noChangeAspect="1"/>
          </p:cNvPicPr>
          <p:nvPr/>
        </p:nvPicPr>
        <p:blipFill>
          <a:blip r:embed="rId3"/>
          <a:stretch>
            <a:fillRect/>
          </a:stretch>
        </p:blipFill>
        <p:spPr>
          <a:xfrm>
            <a:off x="7822255" y="229313"/>
            <a:ext cx="1900511" cy="1183820"/>
          </a:xfrm>
          <a:prstGeom prst="rect">
            <a:avLst/>
          </a:prstGeom>
        </p:spPr>
      </p:pic>
    </p:spTree>
    <p:extLst>
      <p:ext uri="{BB962C8B-B14F-4D97-AF65-F5344CB8AC3E}">
        <p14:creationId xmlns:p14="http://schemas.microsoft.com/office/powerpoint/2010/main" val="33053299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85281" y="938157"/>
            <a:ext cx="8511285" cy="540416"/>
          </a:xfrm>
          <a:noFill/>
        </p:spPr>
        <p:txBody>
          <a:bodyPr lIns="78439" tIns="31375" rIns="78439" bIns="31375" anchor="t">
            <a:spAutoFit/>
          </a:bodyPr>
          <a:lstStyle/>
          <a:p>
            <a:pPr defTabSz="944747"/>
            <a:r>
              <a:rPr lang="nb-NO" altLang="nb-NO" sz="3100" dirty="0"/>
              <a:t>Grade appeal</a:t>
            </a:r>
          </a:p>
        </p:txBody>
      </p:sp>
      <p:sp>
        <p:nvSpPr>
          <p:cNvPr id="35843" name="Rectangle 3"/>
          <p:cNvSpPr>
            <a:spLocks noChangeArrowheads="1"/>
          </p:cNvSpPr>
          <p:nvPr/>
        </p:nvSpPr>
        <p:spPr bwMode="auto">
          <a:xfrm>
            <a:off x="828130" y="1620391"/>
            <a:ext cx="8525187" cy="512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marL="342900" indent="-342900">
              <a:buFont typeface="Arial" panose="020B0604020202020204" pitchFamily="34" charset="0"/>
              <a:buChar char="•"/>
            </a:pPr>
            <a:r>
              <a:rPr lang="en-US" altLang="nb-NO" sz="2200" dirty="0">
                <a:solidFill>
                  <a:schemeClr val="tx1">
                    <a:lumMod val="75000"/>
                    <a:lumOff val="25000"/>
                  </a:schemeClr>
                </a:solidFill>
                <a:latin typeface="+mn-lt"/>
              </a:rPr>
              <a:t>Answer papers are sent to the appeal committee six weeks from the original grade publication date. </a:t>
            </a:r>
          </a:p>
          <a:p>
            <a:endParaRPr lang="en-US" altLang="nb-NO" sz="2200" dirty="0">
              <a:solidFill>
                <a:schemeClr val="tx1">
                  <a:lumMod val="75000"/>
                  <a:lumOff val="25000"/>
                </a:schemeClr>
              </a:solidFill>
              <a:latin typeface="+mn-lt"/>
            </a:endParaRPr>
          </a:p>
          <a:p>
            <a:pPr marL="342900" indent="-342900">
              <a:buFont typeface="Arial" panose="020B0604020202020204" pitchFamily="34" charset="0"/>
              <a:buChar char="•"/>
            </a:pPr>
            <a:r>
              <a:rPr lang="en-US" altLang="nb-NO" sz="2200" dirty="0">
                <a:solidFill>
                  <a:schemeClr val="tx1">
                    <a:lumMod val="75000"/>
                    <a:lumOff val="25000"/>
                  </a:schemeClr>
                </a:solidFill>
                <a:latin typeface="+mn-lt"/>
              </a:rPr>
              <a:t>The grading deadline for the new committee is three weeks after receiving the answer papers.</a:t>
            </a:r>
          </a:p>
          <a:p>
            <a:endParaRPr lang="nb-NO" altLang="nb-NO" sz="2200" dirty="0">
              <a:solidFill>
                <a:schemeClr val="tx1">
                  <a:lumMod val="75000"/>
                  <a:lumOff val="25000"/>
                </a:schemeClr>
              </a:solidFill>
              <a:latin typeface="+mn-lt"/>
            </a:endParaRPr>
          </a:p>
          <a:p>
            <a:pPr marL="342900" indent="-342900">
              <a:buFont typeface="Arial" panose="020B0604020202020204" pitchFamily="34" charset="0"/>
              <a:buChar char="•"/>
            </a:pPr>
            <a:r>
              <a:rPr lang="en-US" altLang="nb-NO" sz="2200" dirty="0">
                <a:solidFill>
                  <a:schemeClr val="tx1">
                    <a:lumMod val="75000"/>
                    <a:lumOff val="25000"/>
                  </a:schemeClr>
                </a:solidFill>
                <a:latin typeface="+mn-lt"/>
              </a:rPr>
              <a:t>Blind appeal grading</a:t>
            </a:r>
            <a:endParaRPr lang="en-US" altLang="nb-NO" sz="2200" dirty="0">
              <a:solidFill>
                <a:schemeClr val="tx1">
                  <a:lumMod val="75000"/>
                  <a:lumOff val="25000"/>
                </a:schemeClr>
              </a:solidFill>
              <a:latin typeface="+mn-lt"/>
              <a:cs typeface="Arial"/>
            </a:endParaRPr>
          </a:p>
          <a:p>
            <a:endParaRPr lang="en-US" altLang="nb-NO" sz="2200">
              <a:solidFill>
                <a:schemeClr val="tx1">
                  <a:lumMod val="75000"/>
                  <a:lumOff val="25000"/>
                </a:schemeClr>
              </a:solidFill>
              <a:latin typeface="+mn-lt"/>
              <a:cs typeface="Arial"/>
            </a:endParaRPr>
          </a:p>
          <a:p>
            <a:r>
              <a:rPr lang="nb-NO" altLang="nb-NO" sz="2200" u="sng" dirty="0">
                <a:solidFill>
                  <a:schemeClr val="tx1">
                    <a:lumMod val="75000"/>
                    <a:lumOff val="25000"/>
                  </a:schemeClr>
                </a:solidFill>
                <a:latin typeface="+mn-lt"/>
              </a:rPr>
              <a:t>The </a:t>
            </a:r>
            <a:r>
              <a:rPr lang="nb-NO" altLang="nb-NO" sz="2200" u="sng" dirty="0" err="1">
                <a:solidFill>
                  <a:schemeClr val="tx1">
                    <a:lumMod val="75000"/>
                    <a:lumOff val="25000"/>
                  </a:schemeClr>
                </a:solidFill>
                <a:latin typeface="+mn-lt"/>
              </a:rPr>
              <a:t>new</a:t>
            </a:r>
            <a:r>
              <a:rPr lang="nb-NO" altLang="nb-NO" sz="2200" u="sng" dirty="0">
                <a:solidFill>
                  <a:schemeClr val="tx1">
                    <a:lumMod val="75000"/>
                    <a:lumOff val="25000"/>
                  </a:schemeClr>
                </a:solidFill>
                <a:latin typeface="+mn-lt"/>
              </a:rPr>
              <a:t> grade </a:t>
            </a:r>
            <a:r>
              <a:rPr lang="nb-NO" altLang="nb-NO" sz="2200" u="sng" dirty="0" err="1">
                <a:solidFill>
                  <a:schemeClr val="tx1">
                    <a:lumMod val="75000"/>
                    <a:lumOff val="25000"/>
                  </a:schemeClr>
                </a:solidFill>
                <a:latin typeface="+mn-lt"/>
              </a:rPr>
              <a:t>after</a:t>
            </a:r>
            <a:r>
              <a:rPr lang="nb-NO" altLang="nb-NO" sz="2200" u="sng" dirty="0">
                <a:solidFill>
                  <a:schemeClr val="tx1">
                    <a:lumMod val="75000"/>
                    <a:lumOff val="25000"/>
                  </a:schemeClr>
                </a:solidFill>
                <a:latin typeface="+mn-lt"/>
              </a:rPr>
              <a:t> </a:t>
            </a:r>
            <a:r>
              <a:rPr lang="nb-NO" altLang="nb-NO" sz="2200" u="sng" dirty="0" err="1">
                <a:solidFill>
                  <a:schemeClr val="tx1">
                    <a:lumMod val="75000"/>
                    <a:lumOff val="25000"/>
                  </a:schemeClr>
                </a:solidFill>
                <a:latin typeface="+mn-lt"/>
              </a:rPr>
              <a:t>the</a:t>
            </a:r>
            <a:r>
              <a:rPr lang="nb-NO" altLang="nb-NO" sz="2200" u="sng" dirty="0">
                <a:solidFill>
                  <a:schemeClr val="tx1">
                    <a:lumMod val="75000"/>
                    <a:lumOff val="25000"/>
                  </a:schemeClr>
                </a:solidFill>
                <a:latin typeface="+mn-lt"/>
              </a:rPr>
              <a:t> appeal</a:t>
            </a:r>
          </a:p>
          <a:p>
            <a:endParaRPr lang="nb-NO" altLang="nb-NO" sz="2200" u="sng" dirty="0">
              <a:solidFill>
                <a:schemeClr val="tx1">
                  <a:lumMod val="75000"/>
                  <a:lumOff val="25000"/>
                </a:schemeClr>
              </a:solidFill>
              <a:latin typeface="+mn-lt"/>
            </a:endParaRPr>
          </a:p>
          <a:p>
            <a:r>
              <a:rPr lang="nb-NO" altLang="nb-NO" sz="2200" b="1" dirty="0">
                <a:solidFill>
                  <a:schemeClr val="tx1">
                    <a:lumMod val="75000"/>
                    <a:lumOff val="25000"/>
                  </a:schemeClr>
                </a:solidFill>
                <a:latin typeface="+mn-lt"/>
              </a:rPr>
              <a:t>NB! The </a:t>
            </a:r>
            <a:r>
              <a:rPr lang="nb-NO" altLang="nb-NO" sz="2200" b="1" dirty="0" err="1">
                <a:solidFill>
                  <a:schemeClr val="tx1">
                    <a:lumMod val="75000"/>
                    <a:lumOff val="25000"/>
                  </a:schemeClr>
                </a:solidFill>
                <a:latin typeface="+mn-lt"/>
              </a:rPr>
              <a:t>new</a:t>
            </a:r>
            <a:r>
              <a:rPr lang="nb-NO" altLang="nb-NO" sz="2200" b="1" dirty="0">
                <a:solidFill>
                  <a:schemeClr val="tx1">
                    <a:lumMod val="75000"/>
                    <a:lumOff val="25000"/>
                  </a:schemeClr>
                </a:solidFill>
                <a:latin typeface="+mn-lt"/>
              </a:rPr>
              <a:t> grade </a:t>
            </a:r>
            <a:r>
              <a:rPr lang="nb-NO" altLang="nb-NO" sz="2200" b="1" dirty="0" err="1">
                <a:solidFill>
                  <a:schemeClr val="tx1">
                    <a:lumMod val="75000"/>
                    <a:lumOff val="25000"/>
                  </a:schemeClr>
                </a:solidFill>
                <a:latin typeface="+mn-lt"/>
              </a:rPr>
              <a:t>can</a:t>
            </a:r>
            <a:r>
              <a:rPr lang="nb-NO" altLang="nb-NO" sz="2200" b="1" dirty="0">
                <a:solidFill>
                  <a:schemeClr val="tx1">
                    <a:lumMod val="75000"/>
                    <a:lumOff val="25000"/>
                  </a:schemeClr>
                </a:solidFill>
                <a:latin typeface="+mn-lt"/>
              </a:rPr>
              <a:t> </a:t>
            </a:r>
            <a:r>
              <a:rPr lang="nb-NO" altLang="nb-NO" sz="2200" b="1" dirty="0" err="1">
                <a:solidFill>
                  <a:schemeClr val="tx1">
                    <a:lumMod val="75000"/>
                    <a:lumOff val="25000"/>
                  </a:schemeClr>
                </a:solidFill>
                <a:latin typeface="+mn-lt"/>
              </a:rPr>
              <a:t>stay</a:t>
            </a:r>
            <a:r>
              <a:rPr lang="nb-NO" altLang="nb-NO" sz="2200" b="1" dirty="0">
                <a:solidFill>
                  <a:schemeClr val="tx1">
                    <a:lumMod val="75000"/>
                    <a:lumOff val="25000"/>
                  </a:schemeClr>
                </a:solidFill>
                <a:latin typeface="+mn-lt"/>
              </a:rPr>
              <a:t> </a:t>
            </a:r>
            <a:r>
              <a:rPr lang="nb-NO" altLang="nb-NO" sz="2200" b="1" dirty="0" err="1">
                <a:solidFill>
                  <a:schemeClr val="tx1">
                    <a:lumMod val="75000"/>
                    <a:lumOff val="25000"/>
                  </a:schemeClr>
                </a:solidFill>
                <a:latin typeface="+mn-lt"/>
              </a:rPr>
              <a:t>the</a:t>
            </a:r>
            <a:r>
              <a:rPr lang="nb-NO" altLang="nb-NO" sz="2200" b="1" dirty="0">
                <a:solidFill>
                  <a:schemeClr val="tx1">
                    <a:lumMod val="75000"/>
                    <a:lumOff val="25000"/>
                  </a:schemeClr>
                </a:solidFill>
                <a:latin typeface="+mn-lt"/>
              </a:rPr>
              <a:t> same, be </a:t>
            </a:r>
            <a:r>
              <a:rPr lang="nb-NO" altLang="nb-NO" sz="2200" b="1" dirty="0" err="1">
                <a:solidFill>
                  <a:schemeClr val="tx1">
                    <a:lumMod val="75000"/>
                    <a:lumOff val="25000"/>
                  </a:schemeClr>
                </a:solidFill>
                <a:latin typeface="+mn-lt"/>
              </a:rPr>
              <a:t>lower</a:t>
            </a:r>
            <a:r>
              <a:rPr lang="nb-NO" altLang="nb-NO" sz="2200" b="1" dirty="0">
                <a:solidFill>
                  <a:schemeClr val="tx1">
                    <a:lumMod val="75000"/>
                    <a:lumOff val="25000"/>
                  </a:schemeClr>
                </a:solidFill>
                <a:latin typeface="+mn-lt"/>
              </a:rPr>
              <a:t> or </a:t>
            </a:r>
            <a:r>
              <a:rPr lang="nb-NO" altLang="nb-NO" sz="2200" b="1" dirty="0" err="1">
                <a:solidFill>
                  <a:schemeClr val="tx1">
                    <a:lumMod val="75000"/>
                    <a:lumOff val="25000"/>
                  </a:schemeClr>
                </a:solidFill>
                <a:latin typeface="+mn-lt"/>
              </a:rPr>
              <a:t>higher</a:t>
            </a:r>
            <a:r>
              <a:rPr lang="nb-NO" altLang="nb-NO" sz="2200" b="1" dirty="0">
                <a:solidFill>
                  <a:schemeClr val="tx1">
                    <a:lumMod val="75000"/>
                    <a:lumOff val="25000"/>
                  </a:schemeClr>
                </a:solidFill>
                <a:latin typeface="+mn-lt"/>
              </a:rPr>
              <a:t> </a:t>
            </a:r>
            <a:r>
              <a:rPr lang="nb-NO" altLang="nb-NO" sz="2200" b="1" dirty="0" err="1">
                <a:solidFill>
                  <a:schemeClr val="tx1">
                    <a:lumMod val="75000"/>
                    <a:lumOff val="25000"/>
                  </a:schemeClr>
                </a:solidFill>
                <a:latin typeface="+mn-lt"/>
              </a:rPr>
              <a:t>than</a:t>
            </a:r>
            <a:r>
              <a:rPr lang="nb-NO" altLang="nb-NO" sz="2200" b="1" dirty="0">
                <a:solidFill>
                  <a:schemeClr val="tx1">
                    <a:lumMod val="75000"/>
                    <a:lumOff val="25000"/>
                  </a:schemeClr>
                </a:solidFill>
                <a:latin typeface="+mn-lt"/>
              </a:rPr>
              <a:t> </a:t>
            </a:r>
            <a:r>
              <a:rPr lang="nb-NO" altLang="nb-NO" sz="2200" b="1" dirty="0" err="1">
                <a:solidFill>
                  <a:schemeClr val="tx1">
                    <a:lumMod val="75000"/>
                    <a:lumOff val="25000"/>
                  </a:schemeClr>
                </a:solidFill>
                <a:latin typeface="+mn-lt"/>
              </a:rPr>
              <a:t>the</a:t>
            </a:r>
            <a:r>
              <a:rPr lang="nb-NO" altLang="nb-NO" sz="2200" b="1" dirty="0">
                <a:solidFill>
                  <a:schemeClr val="tx1">
                    <a:lumMod val="75000"/>
                    <a:lumOff val="25000"/>
                  </a:schemeClr>
                </a:solidFill>
                <a:latin typeface="+mn-lt"/>
              </a:rPr>
              <a:t> original grade</a:t>
            </a:r>
          </a:p>
          <a:p>
            <a:r>
              <a:rPr lang="nb-NO" altLang="nb-NO" sz="2200" b="1" dirty="0">
                <a:solidFill>
                  <a:schemeClr val="tx1">
                    <a:lumMod val="75000"/>
                    <a:lumOff val="25000"/>
                  </a:schemeClr>
                </a:solidFill>
                <a:latin typeface="+mn-lt"/>
              </a:rPr>
              <a:t>The </a:t>
            </a:r>
            <a:r>
              <a:rPr lang="nb-NO" altLang="nb-NO" sz="2200" b="1" dirty="0" err="1">
                <a:solidFill>
                  <a:schemeClr val="tx1">
                    <a:lumMod val="75000"/>
                    <a:lumOff val="25000"/>
                  </a:schemeClr>
                </a:solidFill>
                <a:latin typeface="+mn-lt"/>
              </a:rPr>
              <a:t>new</a:t>
            </a:r>
            <a:r>
              <a:rPr lang="nb-NO" altLang="nb-NO" sz="2200" b="1" dirty="0">
                <a:solidFill>
                  <a:schemeClr val="tx1">
                    <a:lumMod val="75000"/>
                    <a:lumOff val="25000"/>
                  </a:schemeClr>
                </a:solidFill>
                <a:latin typeface="+mn-lt"/>
              </a:rPr>
              <a:t> grade </a:t>
            </a:r>
            <a:r>
              <a:rPr lang="nb-NO" altLang="nb-NO" sz="2200" b="1" dirty="0" err="1">
                <a:solidFill>
                  <a:schemeClr val="tx1">
                    <a:lumMod val="75000"/>
                    <a:lumOff val="25000"/>
                  </a:schemeClr>
                </a:solidFill>
                <a:latin typeface="+mn-lt"/>
              </a:rPr>
              <a:t>after</a:t>
            </a:r>
            <a:r>
              <a:rPr lang="nb-NO" altLang="nb-NO" sz="2200" b="1" dirty="0">
                <a:solidFill>
                  <a:schemeClr val="tx1">
                    <a:lumMod val="75000"/>
                    <a:lumOff val="25000"/>
                  </a:schemeClr>
                </a:solidFill>
                <a:latin typeface="+mn-lt"/>
              </a:rPr>
              <a:t> </a:t>
            </a:r>
            <a:r>
              <a:rPr lang="nb-NO" altLang="nb-NO" sz="2200" b="1" dirty="0" err="1">
                <a:solidFill>
                  <a:schemeClr val="tx1">
                    <a:lumMod val="75000"/>
                    <a:lumOff val="25000"/>
                  </a:schemeClr>
                </a:solidFill>
                <a:latin typeface="+mn-lt"/>
              </a:rPr>
              <a:t>the</a:t>
            </a:r>
            <a:r>
              <a:rPr lang="nb-NO" altLang="nb-NO" sz="2200" b="1" dirty="0">
                <a:solidFill>
                  <a:schemeClr val="tx1">
                    <a:lumMod val="75000"/>
                    <a:lumOff val="25000"/>
                  </a:schemeClr>
                </a:solidFill>
                <a:latin typeface="+mn-lt"/>
              </a:rPr>
              <a:t> appeal is final and </a:t>
            </a:r>
            <a:r>
              <a:rPr lang="nb-NO" altLang="nb-NO" sz="2200" b="1" dirty="0" err="1">
                <a:solidFill>
                  <a:schemeClr val="tx1">
                    <a:lumMod val="75000"/>
                    <a:lumOff val="25000"/>
                  </a:schemeClr>
                </a:solidFill>
                <a:latin typeface="+mn-lt"/>
              </a:rPr>
              <a:t>cannot</a:t>
            </a:r>
            <a:r>
              <a:rPr lang="nb-NO" altLang="nb-NO" sz="2200" b="1" dirty="0">
                <a:solidFill>
                  <a:schemeClr val="tx1">
                    <a:lumMod val="75000"/>
                    <a:lumOff val="25000"/>
                  </a:schemeClr>
                </a:solidFill>
                <a:latin typeface="+mn-lt"/>
              </a:rPr>
              <a:t> be </a:t>
            </a:r>
            <a:r>
              <a:rPr lang="nb-NO" altLang="nb-NO" sz="2200" b="1" dirty="0" err="1">
                <a:solidFill>
                  <a:schemeClr val="tx1">
                    <a:lumMod val="75000"/>
                    <a:lumOff val="25000"/>
                  </a:schemeClr>
                </a:solidFill>
                <a:latin typeface="+mn-lt"/>
              </a:rPr>
              <a:t>further</a:t>
            </a:r>
            <a:r>
              <a:rPr lang="nb-NO" altLang="nb-NO" sz="2200" b="1" dirty="0">
                <a:solidFill>
                  <a:schemeClr val="tx1">
                    <a:lumMod val="75000"/>
                    <a:lumOff val="25000"/>
                  </a:schemeClr>
                </a:solidFill>
                <a:latin typeface="+mn-lt"/>
              </a:rPr>
              <a:t> </a:t>
            </a:r>
            <a:r>
              <a:rPr lang="nb-NO" altLang="nb-NO" sz="2200" b="1" dirty="0" err="1">
                <a:solidFill>
                  <a:schemeClr val="tx1">
                    <a:lumMod val="75000"/>
                    <a:lumOff val="25000"/>
                  </a:schemeClr>
                </a:solidFill>
                <a:latin typeface="+mn-lt"/>
              </a:rPr>
              <a:t>appealed</a:t>
            </a:r>
            <a:r>
              <a:rPr lang="nb-NO" altLang="nb-NO" sz="2200" b="1" dirty="0">
                <a:solidFill>
                  <a:schemeClr val="tx1">
                    <a:lumMod val="75000"/>
                    <a:lumOff val="25000"/>
                  </a:schemeClr>
                </a:solidFill>
                <a:latin typeface="+mn-lt"/>
              </a:rPr>
              <a:t>. </a:t>
            </a:r>
          </a:p>
          <a:p>
            <a:pPr>
              <a:lnSpc>
                <a:spcPct val="91000"/>
              </a:lnSpc>
            </a:pPr>
            <a:endParaRPr lang="nb-NO" altLang="nb-NO" sz="2000" dirty="0">
              <a:latin typeface="+mn-lt"/>
            </a:endParaRPr>
          </a:p>
        </p:txBody>
      </p:sp>
    </p:spTree>
    <p:extLst>
      <p:ext uri="{BB962C8B-B14F-4D97-AF65-F5344CB8AC3E}">
        <p14:creationId xmlns:p14="http://schemas.microsoft.com/office/powerpoint/2010/main" val="3099012847"/>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WISEflow for </a:t>
            </a:r>
            <a:r>
              <a:rPr lang="en-US" dirty="0"/>
              <a:t>participants</a:t>
            </a:r>
          </a:p>
        </p:txBody>
      </p:sp>
      <p:sp>
        <p:nvSpPr>
          <p:cNvPr id="3" name="Plassholder for tekst 2"/>
          <p:cNvSpPr>
            <a:spLocks noGrp="1"/>
          </p:cNvSpPr>
          <p:nvPr>
            <p:ph type="body" sz="quarter" idx="10"/>
          </p:nvPr>
        </p:nvSpPr>
        <p:spPr/>
        <p:txBody>
          <a:bodyPr/>
          <a:lstStyle/>
          <a:p>
            <a:r>
              <a:rPr lang="nb-NO" dirty="0" err="1"/>
              <a:t>Introduction</a:t>
            </a:r>
            <a:r>
              <a:rPr lang="nb-NO" dirty="0"/>
              <a:t> </a:t>
            </a:r>
            <a:r>
              <a:rPr lang="nb-NO" dirty="0" err="1"/>
              <a:t>course</a:t>
            </a:r>
            <a:endParaRPr lang="nb-NO" dirty="0"/>
          </a:p>
        </p:txBody>
      </p:sp>
    </p:spTree>
    <p:extLst>
      <p:ext uri="{BB962C8B-B14F-4D97-AF65-F5344CB8AC3E}">
        <p14:creationId xmlns:p14="http://schemas.microsoft.com/office/powerpoint/2010/main" val="21156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Logging in</a:t>
            </a:r>
          </a:p>
        </p:txBody>
      </p:sp>
      <p:sp>
        <p:nvSpPr>
          <p:cNvPr id="3" name="Content Placeholder 2"/>
          <p:cNvSpPr>
            <a:spLocks noGrp="1"/>
          </p:cNvSpPr>
          <p:nvPr>
            <p:ph idx="1"/>
          </p:nvPr>
        </p:nvSpPr>
        <p:spPr>
          <a:xfrm>
            <a:off x="800101" y="1596874"/>
            <a:ext cx="8778262" cy="4636936"/>
          </a:xfrm>
        </p:spPr>
        <p:txBody>
          <a:bodyPr>
            <a:normAutofit/>
          </a:bodyPr>
          <a:lstStyle/>
          <a:p>
            <a:pPr marL="0" indent="0">
              <a:buNone/>
            </a:pPr>
            <a:r>
              <a:rPr lang="nb-NO" sz="2600" dirty="0" err="1"/>
              <a:t>Browsers</a:t>
            </a:r>
            <a:r>
              <a:rPr lang="nb-NO" sz="2600" dirty="0"/>
              <a:t>: Google Chrome, </a:t>
            </a:r>
            <a:r>
              <a:rPr lang="nb-NO" sz="2600" dirty="0" err="1"/>
              <a:t>Firefox</a:t>
            </a:r>
            <a:endParaRPr lang="nb-NO" sz="2600" dirty="0"/>
          </a:p>
          <a:p>
            <a:r>
              <a:rPr lang="en-US" sz="2000" dirty="0"/>
              <a:t>Go to https://europe.wiseflow.net</a:t>
            </a:r>
          </a:p>
          <a:p>
            <a:r>
              <a:rPr lang="en-US" sz="2000" dirty="0"/>
              <a:t> Log in using FEIDE (student number + password).</a:t>
            </a:r>
          </a:p>
          <a:p>
            <a:pPr marL="0" indent="0">
              <a:buNone/>
            </a:pPr>
            <a:endParaRPr lang="nb-NO" dirty="0"/>
          </a:p>
        </p:txBody>
      </p:sp>
      <p:sp>
        <p:nvSpPr>
          <p:cNvPr id="4" name="Slide Number Placeholder 3"/>
          <p:cNvSpPr>
            <a:spLocks noGrp="1"/>
          </p:cNvSpPr>
          <p:nvPr>
            <p:ph type="sldNum" sz="quarter" idx="12"/>
          </p:nvPr>
        </p:nvSpPr>
        <p:spPr/>
        <p:txBody>
          <a:bodyPr/>
          <a:lstStyle/>
          <a:p>
            <a:fld id="{3FA4DDC8-1D0B-4B83-8CF0-4F24D54506BB}" type="slidenum">
              <a:rPr lang="nb-NO" smtClean="0"/>
              <a:pPr/>
              <a:t>32</a:t>
            </a:fld>
            <a:endParaRPr lang="nb-NO"/>
          </a:p>
        </p:txBody>
      </p:sp>
      <p:pic>
        <p:nvPicPr>
          <p:cNvPr id="5" name="Picture 4">
            <a:extLst>
              <a:ext uri="{FF2B5EF4-FFF2-40B4-BE49-F238E27FC236}">
                <a16:creationId xmlns:a16="http://schemas.microsoft.com/office/drawing/2014/main" id="{81C2C7DC-6D7A-4EB2-AD2B-F1ED420CDEB5}"/>
              </a:ext>
            </a:extLst>
          </p:cNvPr>
          <p:cNvPicPr/>
          <p:nvPr/>
        </p:nvPicPr>
        <p:blipFill>
          <a:blip r:embed="rId2"/>
          <a:stretch>
            <a:fillRect/>
          </a:stretch>
        </p:blipFill>
        <p:spPr>
          <a:xfrm>
            <a:off x="889794" y="3323431"/>
            <a:ext cx="7696200" cy="3048000"/>
          </a:xfrm>
          <a:prstGeom prst="rect">
            <a:avLst/>
          </a:prstGeom>
        </p:spPr>
      </p:pic>
    </p:spTree>
    <p:extLst>
      <p:ext uri="{BB962C8B-B14F-4D97-AF65-F5344CB8AC3E}">
        <p14:creationId xmlns:p14="http://schemas.microsoft.com/office/powerpoint/2010/main" val="3412650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3A0F-1925-4911-A8A5-AC627542C1F1}"/>
              </a:ext>
            </a:extLst>
          </p:cNvPr>
          <p:cNvSpPr>
            <a:spLocks noGrp="1"/>
          </p:cNvSpPr>
          <p:nvPr>
            <p:ph type="title"/>
          </p:nvPr>
        </p:nvSpPr>
        <p:spPr/>
        <p:txBody>
          <a:bodyPr/>
          <a:lstStyle/>
          <a:p>
            <a:r>
              <a:rPr lang="en-US" dirty="0"/>
              <a:t>Types of FLOWs</a:t>
            </a:r>
          </a:p>
        </p:txBody>
      </p:sp>
      <p:sp>
        <p:nvSpPr>
          <p:cNvPr id="4" name="Slide Number Placeholder 3">
            <a:extLst>
              <a:ext uri="{FF2B5EF4-FFF2-40B4-BE49-F238E27FC236}">
                <a16:creationId xmlns:a16="http://schemas.microsoft.com/office/drawing/2014/main" id="{6C83A822-491B-42DF-AB93-C4FC6BA7BF19}"/>
              </a:ext>
            </a:extLst>
          </p:cNvPr>
          <p:cNvSpPr>
            <a:spLocks noGrp="1"/>
          </p:cNvSpPr>
          <p:nvPr>
            <p:ph type="sldNum" sz="quarter" idx="12"/>
          </p:nvPr>
        </p:nvSpPr>
        <p:spPr/>
        <p:txBody>
          <a:bodyPr/>
          <a:lstStyle/>
          <a:p>
            <a:fld id="{3FA4DDC8-1D0B-4B83-8CF0-4F24D54506BB}" type="slidenum">
              <a:rPr lang="nb-NO" smtClean="0"/>
              <a:pPr/>
              <a:t>33</a:t>
            </a:fld>
            <a:endParaRPr lang="nb-NO"/>
          </a:p>
        </p:txBody>
      </p:sp>
      <p:sp>
        <p:nvSpPr>
          <p:cNvPr id="7" name="Content Placeholder 6">
            <a:extLst>
              <a:ext uri="{FF2B5EF4-FFF2-40B4-BE49-F238E27FC236}">
                <a16:creationId xmlns:a16="http://schemas.microsoft.com/office/drawing/2014/main" id="{AF1028CC-525D-424E-8C5B-2D3B3C18896E}"/>
              </a:ext>
            </a:extLst>
          </p:cNvPr>
          <p:cNvSpPr>
            <a:spLocks noGrp="1"/>
          </p:cNvSpPr>
          <p:nvPr>
            <p:ph idx="1"/>
          </p:nvPr>
        </p:nvSpPr>
        <p:spPr/>
        <p:txBody>
          <a:bodyPr/>
          <a:lstStyle/>
          <a:p>
            <a:r>
              <a:rPr lang="en-US" dirty="0"/>
              <a:t>School exam</a:t>
            </a:r>
          </a:p>
          <a:p>
            <a:pPr marL="266700" lvl="1" indent="0">
              <a:buNone/>
            </a:pPr>
            <a:r>
              <a:rPr lang="en-US" dirty="0"/>
              <a:t>		</a:t>
            </a:r>
          </a:p>
          <a:p>
            <a:pPr marL="266700" lvl="1" indent="0">
              <a:buNone/>
            </a:pPr>
            <a:r>
              <a:rPr lang="en-US" dirty="0"/>
              <a:t>		FLOWlock – with a WORD-like text editor</a:t>
            </a:r>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r>
              <a:rPr lang="en-US" dirty="0"/>
              <a:t>		FLOWmulti – an interactive school exam</a:t>
            </a:r>
          </a:p>
        </p:txBody>
      </p:sp>
      <p:pic>
        <p:nvPicPr>
          <p:cNvPr id="8" name="Picture 7">
            <a:extLst>
              <a:ext uri="{FF2B5EF4-FFF2-40B4-BE49-F238E27FC236}">
                <a16:creationId xmlns:a16="http://schemas.microsoft.com/office/drawing/2014/main" id="{0554ED6C-D8CE-45BA-AD40-C6F4E59663EF}"/>
              </a:ext>
            </a:extLst>
          </p:cNvPr>
          <p:cNvPicPr>
            <a:picLocks noChangeAspect="1"/>
          </p:cNvPicPr>
          <p:nvPr/>
        </p:nvPicPr>
        <p:blipFill>
          <a:blip r:embed="rId2"/>
          <a:stretch>
            <a:fillRect/>
          </a:stretch>
        </p:blipFill>
        <p:spPr>
          <a:xfrm>
            <a:off x="965994" y="2256631"/>
            <a:ext cx="1619250" cy="1228725"/>
          </a:xfrm>
          <a:prstGeom prst="rect">
            <a:avLst/>
          </a:prstGeom>
        </p:spPr>
      </p:pic>
      <p:pic>
        <p:nvPicPr>
          <p:cNvPr id="9" name="Picture 8">
            <a:extLst>
              <a:ext uri="{FF2B5EF4-FFF2-40B4-BE49-F238E27FC236}">
                <a16:creationId xmlns:a16="http://schemas.microsoft.com/office/drawing/2014/main" id="{D1C54110-C533-4F00-832C-BDBDF7968673}"/>
              </a:ext>
            </a:extLst>
          </p:cNvPr>
          <p:cNvPicPr>
            <a:picLocks noChangeAspect="1"/>
          </p:cNvPicPr>
          <p:nvPr/>
        </p:nvPicPr>
        <p:blipFill>
          <a:blip r:embed="rId3"/>
          <a:stretch>
            <a:fillRect/>
          </a:stretch>
        </p:blipFill>
        <p:spPr>
          <a:xfrm>
            <a:off x="980281" y="4012702"/>
            <a:ext cx="1590675" cy="1114425"/>
          </a:xfrm>
          <a:prstGeom prst="rect">
            <a:avLst/>
          </a:prstGeom>
        </p:spPr>
      </p:pic>
    </p:spTree>
    <p:extLst>
      <p:ext uri="{BB962C8B-B14F-4D97-AF65-F5344CB8AC3E}">
        <p14:creationId xmlns:p14="http://schemas.microsoft.com/office/powerpoint/2010/main" val="3737359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3A0F-1925-4911-A8A5-AC627542C1F1}"/>
              </a:ext>
            </a:extLst>
          </p:cNvPr>
          <p:cNvSpPr>
            <a:spLocks noGrp="1"/>
          </p:cNvSpPr>
          <p:nvPr>
            <p:ph type="title"/>
          </p:nvPr>
        </p:nvSpPr>
        <p:spPr/>
        <p:txBody>
          <a:bodyPr/>
          <a:lstStyle/>
          <a:p>
            <a:r>
              <a:rPr lang="en-US" dirty="0"/>
              <a:t>Types of FLOWs</a:t>
            </a:r>
          </a:p>
        </p:txBody>
      </p:sp>
      <p:sp>
        <p:nvSpPr>
          <p:cNvPr id="4" name="Slide Number Placeholder 3">
            <a:extLst>
              <a:ext uri="{FF2B5EF4-FFF2-40B4-BE49-F238E27FC236}">
                <a16:creationId xmlns:a16="http://schemas.microsoft.com/office/drawing/2014/main" id="{6C83A822-491B-42DF-AB93-C4FC6BA7BF19}"/>
              </a:ext>
            </a:extLst>
          </p:cNvPr>
          <p:cNvSpPr>
            <a:spLocks noGrp="1"/>
          </p:cNvSpPr>
          <p:nvPr>
            <p:ph type="sldNum" sz="quarter" idx="12"/>
          </p:nvPr>
        </p:nvSpPr>
        <p:spPr/>
        <p:txBody>
          <a:bodyPr/>
          <a:lstStyle/>
          <a:p>
            <a:fld id="{3FA4DDC8-1D0B-4B83-8CF0-4F24D54506BB}" type="slidenum">
              <a:rPr lang="nb-NO" smtClean="0"/>
              <a:pPr/>
              <a:t>34</a:t>
            </a:fld>
            <a:endParaRPr lang="nb-NO"/>
          </a:p>
        </p:txBody>
      </p:sp>
      <p:sp>
        <p:nvSpPr>
          <p:cNvPr id="7" name="Content Placeholder 6">
            <a:extLst>
              <a:ext uri="{FF2B5EF4-FFF2-40B4-BE49-F238E27FC236}">
                <a16:creationId xmlns:a16="http://schemas.microsoft.com/office/drawing/2014/main" id="{AF1028CC-525D-424E-8C5B-2D3B3C18896E}"/>
              </a:ext>
            </a:extLst>
          </p:cNvPr>
          <p:cNvSpPr>
            <a:spLocks noGrp="1"/>
          </p:cNvSpPr>
          <p:nvPr>
            <p:ph idx="1"/>
          </p:nvPr>
        </p:nvSpPr>
        <p:spPr/>
        <p:txBody>
          <a:bodyPr/>
          <a:lstStyle/>
          <a:p>
            <a:r>
              <a:rPr lang="en-US" dirty="0"/>
              <a:t>Home exam</a:t>
            </a:r>
          </a:p>
          <a:p>
            <a:pPr marL="266700" lvl="1" indent="0">
              <a:buNone/>
            </a:pPr>
            <a:r>
              <a:rPr lang="en-US" dirty="0"/>
              <a:t>		</a:t>
            </a:r>
          </a:p>
          <a:p>
            <a:pPr marL="266700" lvl="1" indent="0">
              <a:buNone/>
            </a:pPr>
            <a:r>
              <a:rPr lang="en-US" dirty="0"/>
              <a:t>		FLOWassign – uploading of a PDF</a:t>
            </a:r>
            <a:r>
              <a:rPr lang="ru-RU" dirty="0"/>
              <a:t>-</a:t>
            </a:r>
            <a:r>
              <a:rPr lang="nb-NO" dirty="0"/>
              <a:t>file and </a:t>
            </a:r>
            <a:r>
              <a:rPr lang="en-US" dirty="0"/>
              <a:t>appendices</a:t>
            </a:r>
            <a:r>
              <a:rPr lang="nb-NO" dirty="0"/>
              <a:t> if allowed</a:t>
            </a: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r>
              <a:rPr lang="en-US" dirty="0"/>
              <a:t>		FLOWhandin – uploading of different types of files</a:t>
            </a:r>
          </a:p>
        </p:txBody>
      </p:sp>
      <p:pic>
        <p:nvPicPr>
          <p:cNvPr id="3" name="Picture 2">
            <a:extLst>
              <a:ext uri="{FF2B5EF4-FFF2-40B4-BE49-F238E27FC236}">
                <a16:creationId xmlns:a16="http://schemas.microsoft.com/office/drawing/2014/main" id="{930AA6B6-B0F6-4BBC-AB10-E0D6C5174EF2}"/>
              </a:ext>
            </a:extLst>
          </p:cNvPr>
          <p:cNvPicPr>
            <a:picLocks noChangeAspect="1"/>
          </p:cNvPicPr>
          <p:nvPr/>
        </p:nvPicPr>
        <p:blipFill>
          <a:blip r:embed="rId2"/>
          <a:stretch>
            <a:fillRect/>
          </a:stretch>
        </p:blipFill>
        <p:spPr>
          <a:xfrm>
            <a:off x="948847" y="2338907"/>
            <a:ext cx="1600200" cy="1228725"/>
          </a:xfrm>
          <a:prstGeom prst="rect">
            <a:avLst/>
          </a:prstGeom>
        </p:spPr>
      </p:pic>
      <p:pic>
        <p:nvPicPr>
          <p:cNvPr id="5" name="Picture 4">
            <a:extLst>
              <a:ext uri="{FF2B5EF4-FFF2-40B4-BE49-F238E27FC236}">
                <a16:creationId xmlns:a16="http://schemas.microsoft.com/office/drawing/2014/main" id="{F95FED04-0310-4952-B6B4-A2D3A82B1253}"/>
              </a:ext>
            </a:extLst>
          </p:cNvPr>
          <p:cNvPicPr>
            <a:picLocks noChangeAspect="1"/>
          </p:cNvPicPr>
          <p:nvPr/>
        </p:nvPicPr>
        <p:blipFill>
          <a:blip r:embed="rId3"/>
          <a:stretch>
            <a:fillRect/>
          </a:stretch>
        </p:blipFill>
        <p:spPr>
          <a:xfrm>
            <a:off x="914800" y="3780631"/>
            <a:ext cx="1825011" cy="1295400"/>
          </a:xfrm>
          <a:prstGeom prst="rect">
            <a:avLst/>
          </a:prstGeom>
        </p:spPr>
      </p:pic>
    </p:spTree>
    <p:extLst>
      <p:ext uri="{BB962C8B-B14F-4D97-AF65-F5344CB8AC3E}">
        <p14:creationId xmlns:p14="http://schemas.microsoft.com/office/powerpoint/2010/main" val="259853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3A0F-1925-4911-A8A5-AC627542C1F1}"/>
              </a:ext>
            </a:extLst>
          </p:cNvPr>
          <p:cNvSpPr>
            <a:spLocks noGrp="1"/>
          </p:cNvSpPr>
          <p:nvPr>
            <p:ph type="title"/>
          </p:nvPr>
        </p:nvSpPr>
        <p:spPr/>
        <p:txBody>
          <a:bodyPr/>
          <a:lstStyle/>
          <a:p>
            <a:r>
              <a:rPr lang="en-US" dirty="0"/>
              <a:t>Types of FLOWs</a:t>
            </a:r>
          </a:p>
        </p:txBody>
      </p:sp>
      <p:sp>
        <p:nvSpPr>
          <p:cNvPr id="4" name="Slide Number Placeholder 3">
            <a:extLst>
              <a:ext uri="{FF2B5EF4-FFF2-40B4-BE49-F238E27FC236}">
                <a16:creationId xmlns:a16="http://schemas.microsoft.com/office/drawing/2014/main" id="{6C83A822-491B-42DF-AB93-C4FC6BA7BF19}"/>
              </a:ext>
            </a:extLst>
          </p:cNvPr>
          <p:cNvSpPr>
            <a:spLocks noGrp="1"/>
          </p:cNvSpPr>
          <p:nvPr>
            <p:ph type="sldNum" sz="quarter" idx="12"/>
          </p:nvPr>
        </p:nvSpPr>
        <p:spPr/>
        <p:txBody>
          <a:bodyPr/>
          <a:lstStyle/>
          <a:p>
            <a:fld id="{3FA4DDC8-1D0B-4B83-8CF0-4F24D54506BB}" type="slidenum">
              <a:rPr lang="nb-NO" smtClean="0"/>
              <a:pPr/>
              <a:t>35</a:t>
            </a:fld>
            <a:endParaRPr lang="nb-NO"/>
          </a:p>
        </p:txBody>
      </p:sp>
      <p:sp>
        <p:nvSpPr>
          <p:cNvPr id="7" name="Content Placeholder 6">
            <a:extLst>
              <a:ext uri="{FF2B5EF4-FFF2-40B4-BE49-F238E27FC236}">
                <a16:creationId xmlns:a16="http://schemas.microsoft.com/office/drawing/2014/main" id="{AF1028CC-525D-424E-8C5B-2D3B3C18896E}"/>
              </a:ext>
            </a:extLst>
          </p:cNvPr>
          <p:cNvSpPr>
            <a:spLocks noGrp="1"/>
          </p:cNvSpPr>
          <p:nvPr>
            <p:ph idx="1"/>
          </p:nvPr>
        </p:nvSpPr>
        <p:spPr/>
        <p:txBody>
          <a:bodyPr/>
          <a:lstStyle/>
          <a:p>
            <a:r>
              <a:rPr lang="en-US" dirty="0"/>
              <a:t>Assessment and grade explanation flow</a:t>
            </a:r>
          </a:p>
          <a:p>
            <a:pPr marL="266700" lvl="1" indent="0">
              <a:buNone/>
            </a:pPr>
            <a:r>
              <a:rPr lang="en-US" dirty="0"/>
              <a:t>		</a:t>
            </a:r>
          </a:p>
          <a:p>
            <a:pPr marL="266700" lvl="1" indent="0">
              <a:buNone/>
            </a:pPr>
            <a:r>
              <a:rPr lang="en-US" dirty="0"/>
              <a:t>		FLOWattend – assessment registration for handwritten and </a:t>
            </a:r>
          </a:p>
          <a:p>
            <a:pPr marL="266700" lvl="1" indent="0">
              <a:buNone/>
            </a:pPr>
            <a:r>
              <a:rPr lang="en-US" dirty="0"/>
              <a:t>				oral exams, portfolio grades</a:t>
            </a:r>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r>
              <a:rPr lang="en-US" dirty="0"/>
              <a:t>		</a:t>
            </a:r>
          </a:p>
        </p:txBody>
      </p:sp>
      <p:pic>
        <p:nvPicPr>
          <p:cNvPr id="6" name="Picture 5">
            <a:extLst>
              <a:ext uri="{FF2B5EF4-FFF2-40B4-BE49-F238E27FC236}">
                <a16:creationId xmlns:a16="http://schemas.microsoft.com/office/drawing/2014/main" id="{B9CE7C5A-0CF2-43EA-8082-CEDB75D1D42B}"/>
              </a:ext>
            </a:extLst>
          </p:cNvPr>
          <p:cNvPicPr>
            <a:picLocks noChangeAspect="1"/>
          </p:cNvPicPr>
          <p:nvPr/>
        </p:nvPicPr>
        <p:blipFill>
          <a:blip r:embed="rId2"/>
          <a:stretch>
            <a:fillRect/>
          </a:stretch>
        </p:blipFill>
        <p:spPr>
          <a:xfrm>
            <a:off x="768355" y="2339370"/>
            <a:ext cx="1950239" cy="1382897"/>
          </a:xfrm>
          <a:prstGeom prst="rect">
            <a:avLst/>
          </a:prstGeom>
        </p:spPr>
      </p:pic>
    </p:spTree>
    <p:extLst>
      <p:ext uri="{BB962C8B-B14F-4D97-AF65-F5344CB8AC3E}">
        <p14:creationId xmlns:p14="http://schemas.microsoft.com/office/powerpoint/2010/main" val="2712489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66B8-21BC-462C-B3F9-63692A5859FA}"/>
              </a:ext>
            </a:extLst>
          </p:cNvPr>
          <p:cNvSpPr>
            <a:spLocks noGrp="1"/>
          </p:cNvSpPr>
          <p:nvPr>
            <p:ph type="title"/>
          </p:nvPr>
        </p:nvSpPr>
        <p:spPr/>
        <p:txBody>
          <a:bodyPr/>
          <a:lstStyle/>
          <a:p>
            <a:r>
              <a:rPr lang="en-US" dirty="0"/>
              <a:t>Participant</a:t>
            </a:r>
            <a:r>
              <a:rPr lang="nb-NO" dirty="0"/>
              <a:t> </a:t>
            </a:r>
            <a:endParaRPr lang="en-US" dirty="0"/>
          </a:p>
        </p:txBody>
      </p:sp>
      <p:sp>
        <p:nvSpPr>
          <p:cNvPr id="4" name="Slide Number Placeholder 3">
            <a:extLst>
              <a:ext uri="{FF2B5EF4-FFF2-40B4-BE49-F238E27FC236}">
                <a16:creationId xmlns:a16="http://schemas.microsoft.com/office/drawing/2014/main" id="{615C48DC-60A2-475F-A18F-1D6382003E9E}"/>
              </a:ext>
            </a:extLst>
          </p:cNvPr>
          <p:cNvSpPr>
            <a:spLocks noGrp="1"/>
          </p:cNvSpPr>
          <p:nvPr>
            <p:ph type="sldNum" sz="quarter" idx="12"/>
          </p:nvPr>
        </p:nvSpPr>
        <p:spPr/>
        <p:txBody>
          <a:bodyPr/>
          <a:lstStyle/>
          <a:p>
            <a:fld id="{3FA4DDC8-1D0B-4B83-8CF0-4F24D54506BB}" type="slidenum">
              <a:rPr lang="nb-NO" smtClean="0"/>
              <a:pPr/>
              <a:t>36</a:t>
            </a:fld>
            <a:endParaRPr lang="nb-NO"/>
          </a:p>
        </p:txBody>
      </p:sp>
      <p:pic>
        <p:nvPicPr>
          <p:cNvPr id="7" name="Content Placeholder 6" descr="Graphical user interface&#10;&#10;Description automatically generated with medium confidence">
            <a:extLst>
              <a:ext uri="{FF2B5EF4-FFF2-40B4-BE49-F238E27FC236}">
                <a16:creationId xmlns:a16="http://schemas.microsoft.com/office/drawing/2014/main" id="{327D7CC5-00D4-409E-B837-57159927AE94}"/>
              </a:ext>
            </a:extLst>
          </p:cNvPr>
          <p:cNvPicPr>
            <a:picLocks noGrp="1" noChangeAspect="1"/>
          </p:cNvPicPr>
          <p:nvPr>
            <p:ph idx="1"/>
          </p:nvPr>
        </p:nvPicPr>
        <p:blipFill>
          <a:blip r:embed="rId3"/>
          <a:stretch>
            <a:fillRect/>
          </a:stretch>
        </p:blipFill>
        <p:spPr>
          <a:xfrm>
            <a:off x="615156" y="1875631"/>
            <a:ext cx="8778875" cy="3989748"/>
          </a:xfrm>
          <a:prstGeom prst="rect">
            <a:avLst/>
          </a:prstGeom>
        </p:spPr>
      </p:pic>
    </p:spTree>
    <p:extLst>
      <p:ext uri="{BB962C8B-B14F-4D97-AF65-F5344CB8AC3E}">
        <p14:creationId xmlns:p14="http://schemas.microsoft.com/office/powerpoint/2010/main" val="544679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379817-CCF7-445C-854F-C3F4003242CF}"/>
              </a:ext>
            </a:extLst>
          </p:cNvPr>
          <p:cNvPicPr>
            <a:picLocks noGrp="1" noChangeAspect="1"/>
          </p:cNvPicPr>
          <p:nvPr>
            <p:ph idx="1"/>
          </p:nvPr>
        </p:nvPicPr>
        <p:blipFill>
          <a:blip r:embed="rId2"/>
          <a:stretch>
            <a:fillRect/>
          </a:stretch>
        </p:blipFill>
        <p:spPr>
          <a:xfrm>
            <a:off x="1953630" y="1951831"/>
            <a:ext cx="5596520" cy="3565525"/>
          </a:xfrm>
          <a:prstGeom prst="rect">
            <a:avLst/>
          </a:prstGeom>
        </p:spPr>
      </p:pic>
      <p:sp>
        <p:nvSpPr>
          <p:cNvPr id="4" name="Slide Number Placeholder 3">
            <a:extLst>
              <a:ext uri="{FF2B5EF4-FFF2-40B4-BE49-F238E27FC236}">
                <a16:creationId xmlns:a16="http://schemas.microsoft.com/office/drawing/2014/main" id="{38DBEACB-3146-4741-A1D7-4CE3A62E2BE1}"/>
              </a:ext>
            </a:extLst>
          </p:cNvPr>
          <p:cNvSpPr>
            <a:spLocks noGrp="1"/>
          </p:cNvSpPr>
          <p:nvPr>
            <p:ph type="sldNum" sz="quarter" idx="12"/>
          </p:nvPr>
        </p:nvSpPr>
        <p:spPr/>
        <p:txBody>
          <a:bodyPr/>
          <a:lstStyle/>
          <a:p>
            <a:fld id="{3FA4DDC8-1D0B-4B83-8CF0-4F24D54506BB}" type="slidenum">
              <a:rPr lang="nb-NO" smtClean="0"/>
              <a:pPr/>
              <a:t>37</a:t>
            </a:fld>
            <a:endParaRPr lang="nb-NO"/>
          </a:p>
        </p:txBody>
      </p:sp>
    </p:spTree>
    <p:extLst>
      <p:ext uri="{BB962C8B-B14F-4D97-AF65-F5344CB8AC3E}">
        <p14:creationId xmlns:p14="http://schemas.microsoft.com/office/powerpoint/2010/main" val="3532998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School </a:t>
            </a:r>
            <a:r>
              <a:rPr lang="nb-NO" dirty="0" err="1"/>
              <a:t>exam</a:t>
            </a:r>
            <a:endParaRPr lang="nb-NO" dirty="0"/>
          </a:p>
        </p:txBody>
      </p:sp>
      <p:sp>
        <p:nvSpPr>
          <p:cNvPr id="3" name="Content Placeholder 2"/>
          <p:cNvSpPr>
            <a:spLocks noGrp="1"/>
          </p:cNvSpPr>
          <p:nvPr>
            <p:ph idx="1"/>
          </p:nvPr>
        </p:nvSpPr>
        <p:spPr>
          <a:xfrm>
            <a:off x="799200" y="1494631"/>
            <a:ext cx="8778262" cy="5257800"/>
          </a:xfrm>
        </p:spPr>
        <p:txBody>
          <a:bodyPr>
            <a:normAutofit/>
          </a:bodyPr>
          <a:lstStyle/>
          <a:p>
            <a:pPr marL="0" indent="0">
              <a:buNone/>
            </a:pPr>
            <a:r>
              <a:rPr lang="nb-NO" sz="2600" dirty="0" err="1"/>
              <a:t>Download</a:t>
            </a:r>
            <a:r>
              <a:rPr lang="nb-NO" sz="2600" dirty="0"/>
              <a:t> a </a:t>
            </a:r>
            <a:r>
              <a:rPr lang="nb-NO" sz="2600" dirty="0" err="1"/>
              <a:t>new</a:t>
            </a:r>
            <a:r>
              <a:rPr lang="nb-NO" sz="2600" dirty="0"/>
              <a:t> </a:t>
            </a:r>
            <a:r>
              <a:rPr lang="nb-NO" sz="2600" dirty="0" err="1"/>
              <a:t>version</a:t>
            </a:r>
            <a:r>
              <a:rPr lang="nb-NO" sz="2600" dirty="0"/>
              <a:t> </a:t>
            </a:r>
            <a:r>
              <a:rPr lang="nb-NO" sz="2600" dirty="0" err="1"/>
              <a:t>of</a:t>
            </a:r>
            <a:r>
              <a:rPr lang="nb-NO" sz="2600" dirty="0"/>
              <a:t> </a:t>
            </a:r>
            <a:r>
              <a:rPr lang="nb-NO" sz="2600" dirty="0" err="1"/>
              <a:t>the</a:t>
            </a:r>
            <a:r>
              <a:rPr lang="nb-NO" sz="2600" dirty="0"/>
              <a:t> </a:t>
            </a:r>
            <a:r>
              <a:rPr lang="nb-NO" sz="2600" dirty="0" err="1"/>
              <a:t>FLOWlock</a:t>
            </a:r>
            <a:r>
              <a:rPr lang="nb-NO" sz="2600" dirty="0"/>
              <a:t> </a:t>
            </a:r>
            <a:r>
              <a:rPr lang="nb-NO" sz="2600" dirty="0" err="1"/>
              <a:t>browser</a:t>
            </a:r>
            <a:r>
              <a:rPr lang="nb-NO" sz="2600" dirty="0"/>
              <a:t> (is </a:t>
            </a:r>
            <a:r>
              <a:rPr lang="nb-NO" sz="2600" dirty="0" err="1"/>
              <a:t>already</a:t>
            </a:r>
            <a:r>
              <a:rPr lang="nb-NO" sz="2600" dirty="0"/>
              <a:t> </a:t>
            </a:r>
            <a:r>
              <a:rPr lang="nb-NO" sz="2600" dirty="0" err="1"/>
              <a:t>available</a:t>
            </a:r>
            <a:r>
              <a:rPr lang="nb-NO" sz="2600" dirty="0"/>
              <a:t> </a:t>
            </a:r>
            <a:r>
              <a:rPr lang="nb-NO" sz="2600" dirty="0" err="1"/>
              <a:t>this</a:t>
            </a:r>
            <a:r>
              <a:rPr lang="nb-NO" sz="2600" dirty="0"/>
              <a:t> semester):</a:t>
            </a:r>
          </a:p>
          <a:p>
            <a:pPr marL="0" indent="0">
              <a:buNone/>
            </a:pPr>
            <a:endParaRPr lang="nb-NO" sz="2600" dirty="0"/>
          </a:p>
          <a:p>
            <a:pPr marL="197485" indent="-197485"/>
            <a:r>
              <a:rPr lang="en-US" sz="2000" dirty="0"/>
              <a:t>Log into WISEflow</a:t>
            </a:r>
            <a:endParaRPr lang="en-US" sz="2000" dirty="0">
              <a:cs typeface="Arial"/>
            </a:endParaRPr>
          </a:p>
          <a:p>
            <a:pPr marL="197485" indent="-197485"/>
            <a:r>
              <a:rPr lang="en-US" sz="2000" dirty="0"/>
              <a:t>Click on your name in the upper right corner and select </a:t>
            </a:r>
            <a:r>
              <a:rPr lang="en-US" sz="2000" i="1" dirty="0"/>
              <a:t>Edit profile.</a:t>
            </a:r>
            <a:endParaRPr lang="en-US" sz="2000" dirty="0">
              <a:cs typeface="Arial"/>
            </a:endParaRPr>
          </a:p>
          <a:p>
            <a:pPr marL="197485" indent="-197485"/>
            <a:r>
              <a:rPr lang="en-US" sz="2000" dirty="0"/>
              <a:t>Click </a:t>
            </a:r>
            <a:r>
              <a:rPr lang="en-US" sz="2000" i="1" dirty="0"/>
              <a:t>System requirements</a:t>
            </a:r>
            <a:r>
              <a:rPr lang="en-US" sz="2000" dirty="0"/>
              <a:t>.</a:t>
            </a:r>
            <a:endParaRPr lang="en-US" sz="2000" dirty="0">
              <a:cs typeface="Arial"/>
            </a:endParaRPr>
          </a:p>
          <a:p>
            <a:pPr marL="197485" indent="-197485"/>
            <a:r>
              <a:rPr lang="en-US" sz="2000" dirty="0"/>
              <a:t>Make sure that all points are ticked off .</a:t>
            </a:r>
            <a:endParaRPr lang="en-US" sz="2000" dirty="0">
              <a:cs typeface="Arial"/>
            </a:endParaRPr>
          </a:p>
          <a:p>
            <a:pPr marL="197485" indent="-197485"/>
            <a:r>
              <a:rPr lang="en-US" sz="2000" dirty="0"/>
              <a:t>Download the latest version of the </a:t>
            </a:r>
            <a:r>
              <a:rPr lang="en-US" sz="2000" dirty="0" err="1"/>
              <a:t>FLOWlock</a:t>
            </a:r>
            <a:r>
              <a:rPr lang="en-US" sz="2000" dirty="0"/>
              <a:t> browser.</a:t>
            </a:r>
            <a:endParaRPr lang="en-US" sz="2000" dirty="0">
              <a:cs typeface="Arial"/>
            </a:endParaRPr>
          </a:p>
          <a:p>
            <a:pPr marL="197485" indent="-197485"/>
            <a:endParaRPr lang="en-US" sz="2000" dirty="0">
              <a:cs typeface="Arial"/>
            </a:endParaRPr>
          </a:p>
        </p:txBody>
      </p:sp>
      <p:sp>
        <p:nvSpPr>
          <p:cNvPr id="4" name="Slide Number Placeholder 3"/>
          <p:cNvSpPr>
            <a:spLocks noGrp="1"/>
          </p:cNvSpPr>
          <p:nvPr>
            <p:ph type="sldNum" sz="quarter" idx="12"/>
          </p:nvPr>
        </p:nvSpPr>
        <p:spPr/>
        <p:txBody>
          <a:bodyPr/>
          <a:lstStyle/>
          <a:p>
            <a:fld id="{3FA4DDC8-1D0B-4B83-8CF0-4F24D54506BB}" type="slidenum">
              <a:rPr lang="nb-NO" smtClean="0"/>
              <a:pPr/>
              <a:t>38</a:t>
            </a:fld>
            <a:endParaRPr lang="nb-NO"/>
          </a:p>
        </p:txBody>
      </p:sp>
    </p:spTree>
    <p:extLst>
      <p:ext uri="{BB962C8B-B14F-4D97-AF65-F5344CB8AC3E}">
        <p14:creationId xmlns:p14="http://schemas.microsoft.com/office/powerpoint/2010/main" val="2780018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FCE-0A7C-4D7C-A2F9-F7F5C9091A9E}"/>
              </a:ext>
            </a:extLst>
          </p:cNvPr>
          <p:cNvSpPr>
            <a:spLocks noGrp="1"/>
          </p:cNvSpPr>
          <p:nvPr>
            <p:ph type="title"/>
          </p:nvPr>
        </p:nvSpPr>
        <p:spPr/>
        <p:txBody>
          <a:bodyPr/>
          <a:lstStyle/>
          <a:p>
            <a:r>
              <a:rPr lang="nb-NO" dirty="0" err="1"/>
              <a:t>Practicing</a:t>
            </a:r>
            <a:r>
              <a:rPr lang="nb-NO" dirty="0"/>
              <a:t> </a:t>
            </a:r>
            <a:r>
              <a:rPr lang="nb-NO" dirty="0" err="1"/>
              <a:t>before</a:t>
            </a:r>
            <a:r>
              <a:rPr lang="nb-NO" dirty="0"/>
              <a:t> </a:t>
            </a:r>
            <a:r>
              <a:rPr lang="nb-NO" dirty="0" err="1"/>
              <a:t>exams</a:t>
            </a:r>
            <a:endParaRPr lang="en-US" dirty="0"/>
          </a:p>
        </p:txBody>
      </p:sp>
      <p:sp>
        <p:nvSpPr>
          <p:cNvPr id="4" name="Slide Number Placeholder 3">
            <a:extLst>
              <a:ext uri="{FF2B5EF4-FFF2-40B4-BE49-F238E27FC236}">
                <a16:creationId xmlns:a16="http://schemas.microsoft.com/office/drawing/2014/main" id="{3ABBA257-B94C-48A3-A03D-808B0F08E9CF}"/>
              </a:ext>
            </a:extLst>
          </p:cNvPr>
          <p:cNvSpPr>
            <a:spLocks noGrp="1"/>
          </p:cNvSpPr>
          <p:nvPr>
            <p:ph type="sldNum" sz="quarter" idx="12"/>
          </p:nvPr>
        </p:nvSpPr>
        <p:spPr/>
        <p:txBody>
          <a:bodyPr/>
          <a:lstStyle/>
          <a:p>
            <a:fld id="{3FA4DDC8-1D0B-4B83-8CF0-4F24D54506BB}" type="slidenum">
              <a:rPr lang="nb-NO" smtClean="0"/>
              <a:pPr/>
              <a:t>39</a:t>
            </a:fld>
            <a:endParaRPr lang="nb-NO"/>
          </a:p>
        </p:txBody>
      </p:sp>
      <p:pic>
        <p:nvPicPr>
          <p:cNvPr id="9" name="Content Placeholder 8">
            <a:extLst>
              <a:ext uri="{FF2B5EF4-FFF2-40B4-BE49-F238E27FC236}">
                <a16:creationId xmlns:a16="http://schemas.microsoft.com/office/drawing/2014/main" id="{42B2D666-7462-4021-AB62-B5441FC0AD34}"/>
              </a:ext>
            </a:extLst>
          </p:cNvPr>
          <p:cNvPicPr>
            <a:picLocks noGrp="1" noChangeAspect="1"/>
          </p:cNvPicPr>
          <p:nvPr>
            <p:ph idx="1"/>
          </p:nvPr>
        </p:nvPicPr>
        <p:blipFill>
          <a:blip r:embed="rId2"/>
          <a:stretch>
            <a:fillRect/>
          </a:stretch>
        </p:blipFill>
        <p:spPr>
          <a:xfrm>
            <a:off x="359314" y="2566034"/>
            <a:ext cx="9449650" cy="2281397"/>
          </a:xfrm>
          <a:prstGeom prst="rect">
            <a:avLst/>
          </a:prstGeom>
        </p:spPr>
      </p:pic>
    </p:spTree>
    <p:extLst>
      <p:ext uri="{BB962C8B-B14F-4D97-AF65-F5344CB8AC3E}">
        <p14:creationId xmlns:p14="http://schemas.microsoft.com/office/powerpoint/2010/main" val="5877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56123" y="468263"/>
            <a:ext cx="7344816" cy="778881"/>
          </a:xfrm>
        </p:spPr>
        <p:txBody>
          <a:bodyPr/>
          <a:lstStyle/>
          <a:p>
            <a:pPr eaLnBrk="1" hangingPunct="1"/>
            <a:r>
              <a:rPr lang="nb-NO" altLang="nb-NO" sz="3100"/>
              <a:t>Examination attemps</a:t>
            </a:r>
            <a:r>
              <a:rPr lang="nb-NO" altLang="nb-NO" sz="2600">
                <a:latin typeface="Verdana" pitchFamily="34" charset="0"/>
              </a:rPr>
              <a:t>	</a:t>
            </a:r>
            <a:endParaRPr lang="nb-NO" altLang="nb-NO" sz="2600" dirty="0">
              <a:latin typeface="Verdana" pitchFamily="34" charset="0"/>
            </a:endParaRPr>
          </a:p>
        </p:txBody>
      </p:sp>
      <p:sp>
        <p:nvSpPr>
          <p:cNvPr id="17411" name="Rectangle 3"/>
          <p:cNvSpPr>
            <a:spLocks noGrp="1" noChangeArrowheads="1"/>
          </p:cNvSpPr>
          <p:nvPr>
            <p:ph idx="1"/>
          </p:nvPr>
        </p:nvSpPr>
        <p:spPr>
          <a:xfrm>
            <a:off x="612106" y="2224930"/>
            <a:ext cx="8746132" cy="4548056"/>
          </a:xfrm>
        </p:spPr>
        <p:txBody>
          <a:bodyPr vert="horz" lIns="0" tIns="0" rIns="0" bIns="0" rtlCol="0" anchor="t">
            <a:noAutofit/>
          </a:bodyPr>
          <a:lstStyle/>
          <a:p>
            <a:pPr marL="197485" indent="-197485"/>
            <a:r>
              <a:rPr lang="nb-NO" altLang="nb-NO" sz="2200" noProof="1"/>
              <a:t>Two examination attempts per course, MRR-courses: 3 attempts</a:t>
            </a:r>
            <a:endParaRPr lang="nb-NO" altLang="nb-NO" sz="2200" noProof="1">
              <a:cs typeface="Arial"/>
            </a:endParaRPr>
          </a:p>
          <a:p>
            <a:pPr marL="197485" indent="-197485"/>
            <a:r>
              <a:rPr lang="nb-NO" altLang="nb-NO" sz="2200" noProof="1"/>
              <a:t>If you want to leave the examination room during a school exam without submitting your paper you have to sign a withdrawal form before you leave your desk </a:t>
            </a:r>
            <a:endParaRPr lang="nb-NO" altLang="nb-NO" sz="2200" noProof="1">
              <a:cs typeface="Arial"/>
            </a:endParaRPr>
          </a:p>
          <a:p>
            <a:pPr marL="197485" indent="-197485"/>
            <a:r>
              <a:rPr lang="nb-NO" sz="2200" noProof="1">
                <a:ea typeface="+mn-lt"/>
                <a:cs typeface="+mn-lt"/>
              </a:rPr>
              <a:t> This will count as an examination attempt unless you provide a medical certificate. </a:t>
            </a:r>
            <a:endParaRPr lang="nb-NO" altLang="nb-NO" sz="2200" noProof="1">
              <a:cs typeface="Arial"/>
            </a:endParaRPr>
          </a:p>
          <a:p>
            <a:pPr marL="197485" indent="-197485"/>
            <a:endParaRPr lang="nb-NO" altLang="nb-NO" sz="2200" noProof="1">
              <a:cs typeface="Arial"/>
            </a:endParaRPr>
          </a:p>
        </p:txBody>
      </p:sp>
      <p:pic>
        <p:nvPicPr>
          <p:cNvPr id="2" name="Picture 1">
            <a:extLst>
              <a:ext uri="{FF2B5EF4-FFF2-40B4-BE49-F238E27FC236}">
                <a16:creationId xmlns:a16="http://schemas.microsoft.com/office/drawing/2014/main" id="{642900B3-F40A-48F1-A466-C94E2219DC7F}"/>
              </a:ext>
            </a:extLst>
          </p:cNvPr>
          <p:cNvPicPr>
            <a:picLocks noChangeAspect="1"/>
          </p:cNvPicPr>
          <p:nvPr/>
        </p:nvPicPr>
        <p:blipFill>
          <a:blip r:embed="rId3"/>
          <a:stretch>
            <a:fillRect/>
          </a:stretch>
        </p:blipFill>
        <p:spPr>
          <a:xfrm>
            <a:off x="5004594" y="444000"/>
            <a:ext cx="3504224" cy="1728192"/>
          </a:xfrm>
          <a:prstGeom prst="rect">
            <a:avLst/>
          </a:prstGeom>
        </p:spPr>
      </p:pic>
    </p:spTree>
    <p:extLst>
      <p:ext uri="{BB962C8B-B14F-4D97-AF65-F5344CB8AC3E}">
        <p14:creationId xmlns:p14="http://schemas.microsoft.com/office/powerpoint/2010/main" val="258480836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486726-3E05-4C63-ABA4-C2C0FE17B124}"/>
              </a:ext>
            </a:extLst>
          </p:cNvPr>
          <p:cNvSpPr>
            <a:spLocks noGrp="1"/>
          </p:cNvSpPr>
          <p:nvPr>
            <p:ph type="sldNum" sz="quarter" idx="12"/>
          </p:nvPr>
        </p:nvSpPr>
        <p:spPr/>
        <p:txBody>
          <a:bodyPr/>
          <a:lstStyle/>
          <a:p>
            <a:fld id="{3FA4DDC8-1D0B-4B83-8CF0-4F24D54506BB}" type="slidenum">
              <a:rPr lang="nb-NO" smtClean="0"/>
              <a:pPr/>
              <a:t>40</a:t>
            </a:fld>
            <a:endParaRPr lang="nb-NO"/>
          </a:p>
        </p:txBody>
      </p:sp>
      <p:pic>
        <p:nvPicPr>
          <p:cNvPr id="8" name="Content Placeholder 7">
            <a:extLst>
              <a:ext uri="{FF2B5EF4-FFF2-40B4-BE49-F238E27FC236}">
                <a16:creationId xmlns:a16="http://schemas.microsoft.com/office/drawing/2014/main" id="{51D6580E-524C-4B13-BEB9-8008D1D6A1A3}"/>
              </a:ext>
            </a:extLst>
          </p:cNvPr>
          <p:cNvPicPr>
            <a:picLocks noGrp="1" noChangeAspect="1"/>
          </p:cNvPicPr>
          <p:nvPr>
            <p:ph idx="1"/>
          </p:nvPr>
        </p:nvPicPr>
        <p:blipFill>
          <a:blip r:embed="rId2"/>
          <a:stretch>
            <a:fillRect/>
          </a:stretch>
        </p:blipFill>
        <p:spPr>
          <a:xfrm>
            <a:off x="624529" y="1266031"/>
            <a:ext cx="8736443" cy="5257799"/>
          </a:xfrm>
          <a:prstGeom prst="rect">
            <a:avLst/>
          </a:prstGeom>
        </p:spPr>
      </p:pic>
    </p:spTree>
    <p:extLst>
      <p:ext uri="{BB962C8B-B14F-4D97-AF65-F5344CB8AC3E}">
        <p14:creationId xmlns:p14="http://schemas.microsoft.com/office/powerpoint/2010/main" val="2289304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57E69-AB33-4336-A94E-DDA35458E1A7}"/>
              </a:ext>
            </a:extLst>
          </p:cNvPr>
          <p:cNvSpPr>
            <a:spLocks noGrp="1"/>
          </p:cNvSpPr>
          <p:nvPr>
            <p:ph type="title"/>
          </p:nvPr>
        </p:nvSpPr>
        <p:spPr/>
        <p:txBody>
          <a:bodyPr/>
          <a:lstStyle/>
          <a:p>
            <a:r>
              <a:rPr lang="nb-NO" dirty="0" err="1"/>
              <a:t>FLOWlock</a:t>
            </a:r>
            <a:endParaRPr lang="en-US" dirty="0"/>
          </a:p>
        </p:txBody>
      </p:sp>
      <p:sp>
        <p:nvSpPr>
          <p:cNvPr id="4" name="Slide Number Placeholder 3">
            <a:extLst>
              <a:ext uri="{FF2B5EF4-FFF2-40B4-BE49-F238E27FC236}">
                <a16:creationId xmlns:a16="http://schemas.microsoft.com/office/drawing/2014/main" id="{76430F6D-6683-4AE2-9101-2799D94B9171}"/>
              </a:ext>
            </a:extLst>
          </p:cNvPr>
          <p:cNvSpPr>
            <a:spLocks noGrp="1"/>
          </p:cNvSpPr>
          <p:nvPr>
            <p:ph type="sldNum" sz="quarter" idx="12"/>
          </p:nvPr>
        </p:nvSpPr>
        <p:spPr/>
        <p:txBody>
          <a:bodyPr/>
          <a:lstStyle/>
          <a:p>
            <a:fld id="{3FA4DDC8-1D0B-4B83-8CF0-4F24D54506BB}" type="slidenum">
              <a:rPr lang="nb-NO" smtClean="0"/>
              <a:pPr/>
              <a:t>41</a:t>
            </a:fld>
            <a:endParaRPr lang="nb-NO"/>
          </a:p>
        </p:txBody>
      </p:sp>
      <p:pic>
        <p:nvPicPr>
          <p:cNvPr id="8" name="Content Placeholder 7">
            <a:extLst>
              <a:ext uri="{FF2B5EF4-FFF2-40B4-BE49-F238E27FC236}">
                <a16:creationId xmlns:a16="http://schemas.microsoft.com/office/drawing/2014/main" id="{ED00FC12-A83B-4514-9B20-D72F140F57EE}"/>
              </a:ext>
            </a:extLst>
          </p:cNvPr>
          <p:cNvPicPr>
            <a:picLocks noGrp="1" noChangeAspect="1"/>
          </p:cNvPicPr>
          <p:nvPr>
            <p:ph idx="1"/>
          </p:nvPr>
        </p:nvPicPr>
        <p:blipFill>
          <a:blip r:embed="rId2"/>
          <a:stretch>
            <a:fillRect/>
          </a:stretch>
        </p:blipFill>
        <p:spPr>
          <a:xfrm>
            <a:off x="359728" y="2071742"/>
            <a:ext cx="9527607" cy="3396236"/>
          </a:xfrm>
          <a:prstGeom prst="rect">
            <a:avLst/>
          </a:prstGeom>
        </p:spPr>
      </p:pic>
      <p:sp>
        <p:nvSpPr>
          <p:cNvPr id="9" name="TextBox 8">
            <a:extLst>
              <a:ext uri="{FF2B5EF4-FFF2-40B4-BE49-F238E27FC236}">
                <a16:creationId xmlns:a16="http://schemas.microsoft.com/office/drawing/2014/main" id="{456520E0-0C2D-4236-8FF7-BFB52BF03E2C}"/>
              </a:ext>
            </a:extLst>
          </p:cNvPr>
          <p:cNvSpPr txBox="1"/>
          <p:nvPr/>
        </p:nvSpPr>
        <p:spPr>
          <a:xfrm>
            <a:off x="615370" y="1438027"/>
            <a:ext cx="8123024" cy="400110"/>
          </a:xfrm>
          <a:prstGeom prst="rect">
            <a:avLst/>
          </a:prstGeom>
          <a:noFill/>
        </p:spPr>
        <p:txBody>
          <a:bodyPr wrap="square" rtlCol="0">
            <a:spAutoFit/>
          </a:bodyPr>
          <a:lstStyle/>
          <a:p>
            <a:r>
              <a:rPr lang="en-US" dirty="0">
                <a:solidFill>
                  <a:schemeClr val="tx1">
                    <a:lumMod val="75000"/>
                    <a:lumOff val="25000"/>
                  </a:schemeClr>
                </a:solidFill>
              </a:rPr>
              <a:t>A WORD-like text editor </a:t>
            </a:r>
          </a:p>
        </p:txBody>
      </p:sp>
      <p:sp>
        <p:nvSpPr>
          <p:cNvPr id="11" name="TextBox 10">
            <a:extLst>
              <a:ext uri="{FF2B5EF4-FFF2-40B4-BE49-F238E27FC236}">
                <a16:creationId xmlns:a16="http://schemas.microsoft.com/office/drawing/2014/main" id="{BB18C768-2E0D-4D2D-B522-E5AD7B9C2B18}"/>
              </a:ext>
            </a:extLst>
          </p:cNvPr>
          <p:cNvSpPr txBox="1"/>
          <p:nvPr/>
        </p:nvSpPr>
        <p:spPr>
          <a:xfrm>
            <a:off x="359728" y="5600015"/>
            <a:ext cx="8661667" cy="923330"/>
          </a:xfrm>
          <a:prstGeom prst="rect">
            <a:avLst/>
          </a:prstGeom>
          <a:noFill/>
        </p:spPr>
        <p:txBody>
          <a:bodyPr wrap="none" rtlCol="0">
            <a:spAutoFit/>
          </a:bodyPr>
          <a:lstStyle/>
          <a:p>
            <a:r>
              <a:rPr lang="en-US" sz="1800" dirty="0">
                <a:solidFill>
                  <a:srgbClr val="FF0000"/>
                </a:solidFill>
              </a:rPr>
              <a:t>NB! Your answer paper will be converted to a PDF-file, there can be margin width </a:t>
            </a:r>
          </a:p>
          <a:p>
            <a:r>
              <a:rPr lang="en-US" sz="1800" dirty="0">
                <a:solidFill>
                  <a:srgbClr val="FF0000"/>
                </a:solidFill>
              </a:rPr>
              <a:t>discrepancies, thus some words can be moved to a new line. </a:t>
            </a:r>
          </a:p>
          <a:p>
            <a:r>
              <a:rPr lang="en-US" sz="1800" dirty="0">
                <a:solidFill>
                  <a:srgbClr val="FF0000"/>
                </a:solidFill>
              </a:rPr>
              <a:t>If the alignment is important (e.g., accounting), create a table!</a:t>
            </a:r>
          </a:p>
        </p:txBody>
      </p:sp>
    </p:spTree>
    <p:extLst>
      <p:ext uri="{BB962C8B-B14F-4D97-AF65-F5344CB8AC3E}">
        <p14:creationId xmlns:p14="http://schemas.microsoft.com/office/powerpoint/2010/main" val="1336058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91CD-F28A-4437-9843-E81AF4812C10}"/>
              </a:ext>
            </a:extLst>
          </p:cNvPr>
          <p:cNvSpPr>
            <a:spLocks noGrp="1"/>
          </p:cNvSpPr>
          <p:nvPr>
            <p:ph type="title"/>
          </p:nvPr>
        </p:nvSpPr>
        <p:spPr/>
        <p:txBody>
          <a:bodyPr/>
          <a:lstStyle/>
          <a:p>
            <a:r>
              <a:rPr lang="nb-NO" dirty="0" err="1"/>
              <a:t>Navigation</a:t>
            </a:r>
            <a:endParaRPr lang="en-US" dirty="0"/>
          </a:p>
        </p:txBody>
      </p:sp>
      <p:sp>
        <p:nvSpPr>
          <p:cNvPr id="4" name="Slide Number Placeholder 3">
            <a:extLst>
              <a:ext uri="{FF2B5EF4-FFF2-40B4-BE49-F238E27FC236}">
                <a16:creationId xmlns:a16="http://schemas.microsoft.com/office/drawing/2014/main" id="{28A4580C-E47C-4CEC-BDB8-52950DD8EF31}"/>
              </a:ext>
            </a:extLst>
          </p:cNvPr>
          <p:cNvSpPr>
            <a:spLocks noGrp="1"/>
          </p:cNvSpPr>
          <p:nvPr>
            <p:ph type="sldNum" sz="quarter" idx="12"/>
          </p:nvPr>
        </p:nvSpPr>
        <p:spPr/>
        <p:txBody>
          <a:bodyPr/>
          <a:lstStyle/>
          <a:p>
            <a:fld id="{3FA4DDC8-1D0B-4B83-8CF0-4F24D54506BB}" type="slidenum">
              <a:rPr lang="nb-NO" smtClean="0"/>
              <a:pPr/>
              <a:t>42</a:t>
            </a:fld>
            <a:endParaRPr lang="nb-NO"/>
          </a:p>
        </p:txBody>
      </p:sp>
      <p:pic>
        <p:nvPicPr>
          <p:cNvPr id="9" name="Content Placeholder 8">
            <a:extLst>
              <a:ext uri="{FF2B5EF4-FFF2-40B4-BE49-F238E27FC236}">
                <a16:creationId xmlns:a16="http://schemas.microsoft.com/office/drawing/2014/main" id="{2F8F79CA-B3CD-49A9-BF1B-F4366412DDE2}"/>
              </a:ext>
            </a:extLst>
          </p:cNvPr>
          <p:cNvPicPr>
            <a:picLocks noGrp="1" noChangeAspect="1"/>
          </p:cNvPicPr>
          <p:nvPr>
            <p:ph idx="1"/>
          </p:nvPr>
        </p:nvPicPr>
        <p:blipFill>
          <a:blip r:embed="rId2"/>
          <a:stretch>
            <a:fillRect/>
          </a:stretch>
        </p:blipFill>
        <p:spPr>
          <a:xfrm>
            <a:off x="2185194" y="1472712"/>
            <a:ext cx="5714999" cy="5351421"/>
          </a:xfrm>
          <a:prstGeom prst="rect">
            <a:avLst/>
          </a:prstGeom>
        </p:spPr>
      </p:pic>
    </p:spTree>
    <p:extLst>
      <p:ext uri="{BB962C8B-B14F-4D97-AF65-F5344CB8AC3E}">
        <p14:creationId xmlns:p14="http://schemas.microsoft.com/office/powerpoint/2010/main" val="3516090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F38D-610C-4F4C-9186-46595BCD4C43}"/>
              </a:ext>
            </a:extLst>
          </p:cNvPr>
          <p:cNvSpPr>
            <a:spLocks noGrp="1"/>
          </p:cNvSpPr>
          <p:nvPr>
            <p:ph type="title"/>
          </p:nvPr>
        </p:nvSpPr>
        <p:spPr/>
        <p:txBody>
          <a:bodyPr/>
          <a:lstStyle/>
          <a:p>
            <a:r>
              <a:rPr lang="en-US" dirty="0"/>
              <a:t>Revisions</a:t>
            </a:r>
          </a:p>
        </p:txBody>
      </p:sp>
      <p:sp>
        <p:nvSpPr>
          <p:cNvPr id="4" name="Slide Number Placeholder 3">
            <a:extLst>
              <a:ext uri="{FF2B5EF4-FFF2-40B4-BE49-F238E27FC236}">
                <a16:creationId xmlns:a16="http://schemas.microsoft.com/office/drawing/2014/main" id="{908AA2DB-EC3A-41E7-A36D-AAACBB2801FD}"/>
              </a:ext>
            </a:extLst>
          </p:cNvPr>
          <p:cNvSpPr>
            <a:spLocks noGrp="1"/>
          </p:cNvSpPr>
          <p:nvPr>
            <p:ph type="sldNum" sz="quarter" idx="12"/>
          </p:nvPr>
        </p:nvSpPr>
        <p:spPr/>
        <p:txBody>
          <a:bodyPr/>
          <a:lstStyle/>
          <a:p>
            <a:fld id="{3FA4DDC8-1D0B-4B83-8CF0-4F24D54506BB}" type="slidenum">
              <a:rPr lang="nb-NO" smtClean="0"/>
              <a:pPr/>
              <a:t>43</a:t>
            </a:fld>
            <a:endParaRPr lang="nb-NO"/>
          </a:p>
        </p:txBody>
      </p:sp>
      <p:pic>
        <p:nvPicPr>
          <p:cNvPr id="5" name="Content Placeholder 4">
            <a:extLst>
              <a:ext uri="{FF2B5EF4-FFF2-40B4-BE49-F238E27FC236}">
                <a16:creationId xmlns:a16="http://schemas.microsoft.com/office/drawing/2014/main" id="{76C11FD9-FCC4-4533-B34F-AA1349DE7760}"/>
              </a:ext>
            </a:extLst>
          </p:cNvPr>
          <p:cNvPicPr>
            <a:picLocks noGrp="1"/>
          </p:cNvPicPr>
          <p:nvPr>
            <p:ph idx="1"/>
          </p:nvPr>
        </p:nvPicPr>
        <p:blipFill>
          <a:blip r:embed="rId2"/>
          <a:stretch>
            <a:fillRect/>
          </a:stretch>
        </p:blipFill>
        <p:spPr>
          <a:xfrm>
            <a:off x="3099594" y="1494631"/>
            <a:ext cx="3581400" cy="5410200"/>
          </a:xfrm>
          <a:prstGeom prst="rect">
            <a:avLst/>
          </a:prstGeom>
        </p:spPr>
      </p:pic>
    </p:spTree>
    <p:extLst>
      <p:ext uri="{BB962C8B-B14F-4D97-AF65-F5344CB8AC3E}">
        <p14:creationId xmlns:p14="http://schemas.microsoft.com/office/powerpoint/2010/main" val="1352501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83D0-A985-4EDB-BE0C-F046DE09B574}"/>
              </a:ext>
            </a:extLst>
          </p:cNvPr>
          <p:cNvSpPr>
            <a:spLocks noGrp="1"/>
          </p:cNvSpPr>
          <p:nvPr>
            <p:ph type="title"/>
          </p:nvPr>
        </p:nvSpPr>
        <p:spPr/>
        <p:txBody>
          <a:bodyPr/>
          <a:lstStyle/>
          <a:p>
            <a:r>
              <a:rPr lang="en-US" dirty="0"/>
              <a:t>Appendix manager</a:t>
            </a:r>
          </a:p>
        </p:txBody>
      </p:sp>
      <p:sp>
        <p:nvSpPr>
          <p:cNvPr id="4" name="Slide Number Placeholder 3">
            <a:extLst>
              <a:ext uri="{FF2B5EF4-FFF2-40B4-BE49-F238E27FC236}">
                <a16:creationId xmlns:a16="http://schemas.microsoft.com/office/drawing/2014/main" id="{05F1516D-F343-4A57-876D-50258004340C}"/>
              </a:ext>
            </a:extLst>
          </p:cNvPr>
          <p:cNvSpPr>
            <a:spLocks noGrp="1"/>
          </p:cNvSpPr>
          <p:nvPr>
            <p:ph type="sldNum" sz="quarter" idx="12"/>
          </p:nvPr>
        </p:nvSpPr>
        <p:spPr/>
        <p:txBody>
          <a:bodyPr/>
          <a:lstStyle/>
          <a:p>
            <a:fld id="{3FA4DDC8-1D0B-4B83-8CF0-4F24D54506BB}" type="slidenum">
              <a:rPr lang="nb-NO" smtClean="0"/>
              <a:pPr/>
              <a:t>44</a:t>
            </a:fld>
            <a:endParaRPr lang="nb-NO"/>
          </a:p>
        </p:txBody>
      </p:sp>
      <p:pic>
        <p:nvPicPr>
          <p:cNvPr id="5" name="Content Placeholder 4">
            <a:extLst>
              <a:ext uri="{FF2B5EF4-FFF2-40B4-BE49-F238E27FC236}">
                <a16:creationId xmlns:a16="http://schemas.microsoft.com/office/drawing/2014/main" id="{2A7BD830-53EA-48D2-9CD3-AA60E86BE73A}"/>
              </a:ext>
            </a:extLst>
          </p:cNvPr>
          <p:cNvPicPr>
            <a:picLocks noGrp="1"/>
          </p:cNvPicPr>
          <p:nvPr>
            <p:ph idx="1"/>
          </p:nvPr>
        </p:nvPicPr>
        <p:blipFill>
          <a:blip r:embed="rId2"/>
          <a:stretch>
            <a:fillRect/>
          </a:stretch>
        </p:blipFill>
        <p:spPr>
          <a:xfrm>
            <a:off x="3315363" y="1893888"/>
            <a:ext cx="3745175" cy="4237037"/>
          </a:xfrm>
          <a:prstGeom prst="rect">
            <a:avLst/>
          </a:prstGeom>
        </p:spPr>
      </p:pic>
    </p:spTree>
    <p:extLst>
      <p:ext uri="{BB962C8B-B14F-4D97-AF65-F5344CB8AC3E}">
        <p14:creationId xmlns:p14="http://schemas.microsoft.com/office/powerpoint/2010/main" val="2759840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2D3B-9984-4C76-A3C8-10D3F034FC08}"/>
              </a:ext>
            </a:extLst>
          </p:cNvPr>
          <p:cNvSpPr>
            <a:spLocks noGrp="1"/>
          </p:cNvSpPr>
          <p:nvPr>
            <p:ph type="title"/>
          </p:nvPr>
        </p:nvSpPr>
        <p:spPr/>
        <p:txBody>
          <a:bodyPr/>
          <a:lstStyle/>
          <a:p>
            <a:r>
              <a:rPr lang="en-US" dirty="0"/>
              <a:t>Appendix manager</a:t>
            </a:r>
          </a:p>
        </p:txBody>
      </p:sp>
      <p:sp>
        <p:nvSpPr>
          <p:cNvPr id="4" name="Slide Number Placeholder 3">
            <a:extLst>
              <a:ext uri="{FF2B5EF4-FFF2-40B4-BE49-F238E27FC236}">
                <a16:creationId xmlns:a16="http://schemas.microsoft.com/office/drawing/2014/main" id="{69DBD196-3316-4D88-8009-689FFADD9492}"/>
              </a:ext>
            </a:extLst>
          </p:cNvPr>
          <p:cNvSpPr>
            <a:spLocks noGrp="1"/>
          </p:cNvSpPr>
          <p:nvPr>
            <p:ph type="sldNum" sz="quarter" idx="12"/>
          </p:nvPr>
        </p:nvSpPr>
        <p:spPr/>
        <p:txBody>
          <a:bodyPr/>
          <a:lstStyle/>
          <a:p>
            <a:fld id="{3FA4DDC8-1D0B-4B83-8CF0-4F24D54506BB}" type="slidenum">
              <a:rPr lang="nb-NO" smtClean="0"/>
              <a:pPr/>
              <a:t>45</a:t>
            </a:fld>
            <a:endParaRPr lang="nb-NO"/>
          </a:p>
        </p:txBody>
      </p:sp>
      <p:pic>
        <p:nvPicPr>
          <p:cNvPr id="5" name="Content Placeholder 4">
            <a:extLst>
              <a:ext uri="{FF2B5EF4-FFF2-40B4-BE49-F238E27FC236}">
                <a16:creationId xmlns:a16="http://schemas.microsoft.com/office/drawing/2014/main" id="{69FC114D-ECB6-4158-8D66-78E32DAD16B5}"/>
              </a:ext>
            </a:extLst>
          </p:cNvPr>
          <p:cNvPicPr>
            <a:picLocks noGrp="1"/>
          </p:cNvPicPr>
          <p:nvPr>
            <p:ph idx="1"/>
          </p:nvPr>
        </p:nvPicPr>
        <p:blipFill>
          <a:blip r:embed="rId2"/>
          <a:stretch>
            <a:fillRect/>
          </a:stretch>
        </p:blipFill>
        <p:spPr>
          <a:xfrm>
            <a:off x="737395" y="1570831"/>
            <a:ext cx="8488152" cy="4800599"/>
          </a:xfrm>
          <a:prstGeom prst="rect">
            <a:avLst/>
          </a:prstGeom>
        </p:spPr>
      </p:pic>
    </p:spTree>
    <p:extLst>
      <p:ext uri="{BB962C8B-B14F-4D97-AF65-F5344CB8AC3E}">
        <p14:creationId xmlns:p14="http://schemas.microsoft.com/office/powerpoint/2010/main" val="360494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FDA3-88B6-4611-BA46-78396F58F3EA}"/>
              </a:ext>
            </a:extLst>
          </p:cNvPr>
          <p:cNvSpPr>
            <a:spLocks noGrp="1"/>
          </p:cNvSpPr>
          <p:nvPr>
            <p:ph type="title"/>
          </p:nvPr>
        </p:nvSpPr>
        <p:spPr/>
        <p:txBody>
          <a:bodyPr/>
          <a:lstStyle/>
          <a:p>
            <a:r>
              <a:rPr lang="en-US" dirty="0"/>
              <a:t>Formula editor</a:t>
            </a:r>
          </a:p>
        </p:txBody>
      </p:sp>
      <p:sp>
        <p:nvSpPr>
          <p:cNvPr id="4" name="Slide Number Placeholder 3">
            <a:extLst>
              <a:ext uri="{FF2B5EF4-FFF2-40B4-BE49-F238E27FC236}">
                <a16:creationId xmlns:a16="http://schemas.microsoft.com/office/drawing/2014/main" id="{1D08C72E-C3EC-4351-B5C5-358D505B944A}"/>
              </a:ext>
            </a:extLst>
          </p:cNvPr>
          <p:cNvSpPr>
            <a:spLocks noGrp="1"/>
          </p:cNvSpPr>
          <p:nvPr>
            <p:ph type="sldNum" sz="quarter" idx="12"/>
          </p:nvPr>
        </p:nvSpPr>
        <p:spPr/>
        <p:txBody>
          <a:bodyPr/>
          <a:lstStyle/>
          <a:p>
            <a:fld id="{3FA4DDC8-1D0B-4B83-8CF0-4F24D54506BB}" type="slidenum">
              <a:rPr lang="nb-NO" smtClean="0"/>
              <a:pPr/>
              <a:t>46</a:t>
            </a:fld>
            <a:endParaRPr lang="nb-NO"/>
          </a:p>
        </p:txBody>
      </p:sp>
      <p:pic>
        <p:nvPicPr>
          <p:cNvPr id="5" name="Content Placeholder 4" descr="FormulaEditor.png">
            <a:hlinkClick r:id="rId2"/>
            <a:extLst>
              <a:ext uri="{FF2B5EF4-FFF2-40B4-BE49-F238E27FC236}">
                <a16:creationId xmlns:a16="http://schemas.microsoft.com/office/drawing/2014/main" id="{474FF1CC-5CFA-4BAA-BAA7-3EECDE3195B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89794" y="1799431"/>
            <a:ext cx="8534400" cy="4572000"/>
          </a:xfrm>
          <a:prstGeom prst="rect">
            <a:avLst/>
          </a:prstGeom>
          <a:noFill/>
          <a:ln>
            <a:noFill/>
          </a:ln>
        </p:spPr>
      </p:pic>
    </p:spTree>
    <p:extLst>
      <p:ext uri="{BB962C8B-B14F-4D97-AF65-F5344CB8AC3E}">
        <p14:creationId xmlns:p14="http://schemas.microsoft.com/office/powerpoint/2010/main" val="3296484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2D3B-9984-4C76-A3C8-10D3F034FC08}"/>
              </a:ext>
            </a:extLst>
          </p:cNvPr>
          <p:cNvSpPr>
            <a:spLocks noGrp="1"/>
          </p:cNvSpPr>
          <p:nvPr>
            <p:ph type="title"/>
          </p:nvPr>
        </p:nvSpPr>
        <p:spPr/>
        <p:txBody>
          <a:bodyPr/>
          <a:lstStyle/>
          <a:p>
            <a:r>
              <a:rPr lang="en-US" dirty="0"/>
              <a:t>WEBCAM</a:t>
            </a:r>
          </a:p>
        </p:txBody>
      </p:sp>
      <p:sp>
        <p:nvSpPr>
          <p:cNvPr id="4" name="Slide Number Placeholder 3">
            <a:extLst>
              <a:ext uri="{FF2B5EF4-FFF2-40B4-BE49-F238E27FC236}">
                <a16:creationId xmlns:a16="http://schemas.microsoft.com/office/drawing/2014/main" id="{69DBD196-3316-4D88-8009-689FFADD9492}"/>
              </a:ext>
            </a:extLst>
          </p:cNvPr>
          <p:cNvSpPr>
            <a:spLocks noGrp="1"/>
          </p:cNvSpPr>
          <p:nvPr>
            <p:ph type="sldNum" sz="quarter" idx="12"/>
          </p:nvPr>
        </p:nvSpPr>
        <p:spPr/>
        <p:txBody>
          <a:bodyPr/>
          <a:lstStyle/>
          <a:p>
            <a:fld id="{3FA4DDC8-1D0B-4B83-8CF0-4F24D54506BB}" type="slidenum">
              <a:rPr lang="nb-NO" smtClean="0"/>
              <a:pPr/>
              <a:t>47</a:t>
            </a:fld>
            <a:endParaRPr lang="nb-NO"/>
          </a:p>
        </p:txBody>
      </p:sp>
      <p:sp>
        <p:nvSpPr>
          <p:cNvPr id="6" name="Content Placeholder 5">
            <a:extLst>
              <a:ext uri="{FF2B5EF4-FFF2-40B4-BE49-F238E27FC236}">
                <a16:creationId xmlns:a16="http://schemas.microsoft.com/office/drawing/2014/main" id="{444F1C4F-6391-476A-B5DB-35EF225A3725}"/>
              </a:ext>
            </a:extLst>
          </p:cNvPr>
          <p:cNvSpPr>
            <a:spLocks noGrp="1"/>
          </p:cNvSpPr>
          <p:nvPr>
            <p:ph idx="1"/>
          </p:nvPr>
        </p:nvSpPr>
        <p:spPr/>
        <p:txBody>
          <a:bodyPr/>
          <a:lstStyle/>
          <a:p>
            <a:r>
              <a:rPr lang="en-US" dirty="0"/>
              <a:t>You can edit Webcam pictures</a:t>
            </a:r>
          </a:p>
          <a:p>
            <a:pPr marL="0" indent="0">
              <a:buNone/>
            </a:pPr>
            <a:endParaRPr lang="en-US" dirty="0"/>
          </a:p>
        </p:txBody>
      </p:sp>
      <p:pic>
        <p:nvPicPr>
          <p:cNvPr id="7" name="Picture 6">
            <a:extLst>
              <a:ext uri="{FF2B5EF4-FFF2-40B4-BE49-F238E27FC236}">
                <a16:creationId xmlns:a16="http://schemas.microsoft.com/office/drawing/2014/main" id="{5165F6A6-423F-4C37-9E67-97EF4A951254}"/>
              </a:ext>
            </a:extLst>
          </p:cNvPr>
          <p:cNvPicPr>
            <a:picLocks noChangeAspect="1"/>
          </p:cNvPicPr>
          <p:nvPr/>
        </p:nvPicPr>
        <p:blipFill>
          <a:blip r:embed="rId2"/>
          <a:stretch>
            <a:fillRect/>
          </a:stretch>
        </p:blipFill>
        <p:spPr>
          <a:xfrm>
            <a:off x="889794" y="2485231"/>
            <a:ext cx="3342020" cy="4067175"/>
          </a:xfrm>
          <a:prstGeom prst="rect">
            <a:avLst/>
          </a:prstGeom>
        </p:spPr>
      </p:pic>
    </p:spTree>
    <p:extLst>
      <p:ext uri="{BB962C8B-B14F-4D97-AF65-F5344CB8AC3E}">
        <p14:creationId xmlns:p14="http://schemas.microsoft.com/office/powerpoint/2010/main" val="4180854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AF52-BF1F-4212-9215-4A8899ABD616}"/>
              </a:ext>
            </a:extLst>
          </p:cNvPr>
          <p:cNvSpPr>
            <a:spLocks noGrp="1"/>
          </p:cNvSpPr>
          <p:nvPr>
            <p:ph type="title"/>
          </p:nvPr>
        </p:nvSpPr>
        <p:spPr/>
        <p:txBody>
          <a:bodyPr/>
          <a:lstStyle/>
          <a:p>
            <a:r>
              <a:rPr lang="en-US" dirty="0"/>
              <a:t>Appendix manager</a:t>
            </a:r>
          </a:p>
        </p:txBody>
      </p:sp>
      <p:pic>
        <p:nvPicPr>
          <p:cNvPr id="9" name="Content Placeholder 8">
            <a:extLst>
              <a:ext uri="{FF2B5EF4-FFF2-40B4-BE49-F238E27FC236}">
                <a16:creationId xmlns:a16="http://schemas.microsoft.com/office/drawing/2014/main" id="{F7CD5168-CE0A-4D7A-AD35-9E8C23170E4F}"/>
              </a:ext>
            </a:extLst>
          </p:cNvPr>
          <p:cNvPicPr>
            <a:picLocks noGrp="1" noChangeAspect="1"/>
          </p:cNvPicPr>
          <p:nvPr>
            <p:ph idx="1"/>
          </p:nvPr>
        </p:nvPicPr>
        <p:blipFill>
          <a:blip r:embed="rId2"/>
          <a:stretch>
            <a:fillRect/>
          </a:stretch>
        </p:blipFill>
        <p:spPr>
          <a:xfrm>
            <a:off x="965994" y="1570831"/>
            <a:ext cx="6873094" cy="4684425"/>
          </a:xfrm>
          <a:prstGeom prst="rect">
            <a:avLst/>
          </a:prstGeom>
        </p:spPr>
      </p:pic>
      <p:sp>
        <p:nvSpPr>
          <p:cNvPr id="4" name="Slide Number Placeholder 3">
            <a:extLst>
              <a:ext uri="{FF2B5EF4-FFF2-40B4-BE49-F238E27FC236}">
                <a16:creationId xmlns:a16="http://schemas.microsoft.com/office/drawing/2014/main" id="{953637B9-0CCE-4B45-8853-B268B7F7B2CC}"/>
              </a:ext>
            </a:extLst>
          </p:cNvPr>
          <p:cNvSpPr>
            <a:spLocks noGrp="1"/>
          </p:cNvSpPr>
          <p:nvPr>
            <p:ph type="sldNum" sz="quarter" idx="12"/>
          </p:nvPr>
        </p:nvSpPr>
        <p:spPr/>
        <p:txBody>
          <a:bodyPr/>
          <a:lstStyle/>
          <a:p>
            <a:fld id="{3FA4DDC8-1D0B-4B83-8CF0-4F24D54506BB}" type="slidenum">
              <a:rPr lang="nb-NO" smtClean="0"/>
              <a:pPr/>
              <a:t>48</a:t>
            </a:fld>
            <a:endParaRPr lang="nb-NO"/>
          </a:p>
        </p:txBody>
      </p:sp>
    </p:spTree>
    <p:extLst>
      <p:ext uri="{BB962C8B-B14F-4D97-AF65-F5344CB8AC3E}">
        <p14:creationId xmlns:p14="http://schemas.microsoft.com/office/powerpoint/2010/main" val="3354553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BFBC-94B0-45BE-ADA9-09351EB53286}"/>
              </a:ext>
            </a:extLst>
          </p:cNvPr>
          <p:cNvSpPr>
            <a:spLocks noGrp="1"/>
          </p:cNvSpPr>
          <p:nvPr>
            <p:ph type="title"/>
          </p:nvPr>
        </p:nvSpPr>
        <p:spPr/>
        <p:txBody>
          <a:bodyPr/>
          <a:lstStyle/>
          <a:p>
            <a:r>
              <a:rPr lang="en-US" dirty="0"/>
              <a:t>FLOWmulti: the interactive exam</a:t>
            </a:r>
          </a:p>
        </p:txBody>
      </p:sp>
      <p:pic>
        <p:nvPicPr>
          <p:cNvPr id="5" name="Content Placeholder 4">
            <a:extLst>
              <a:ext uri="{FF2B5EF4-FFF2-40B4-BE49-F238E27FC236}">
                <a16:creationId xmlns:a16="http://schemas.microsoft.com/office/drawing/2014/main" id="{2B1F0205-4D3E-48E3-A70C-71DF08B5C360}"/>
              </a:ext>
            </a:extLst>
          </p:cNvPr>
          <p:cNvPicPr>
            <a:picLocks noGrp="1" noChangeAspect="1"/>
          </p:cNvPicPr>
          <p:nvPr>
            <p:ph idx="1"/>
          </p:nvPr>
        </p:nvPicPr>
        <p:blipFill>
          <a:blip r:embed="rId2"/>
          <a:stretch>
            <a:fillRect/>
          </a:stretch>
        </p:blipFill>
        <p:spPr>
          <a:xfrm>
            <a:off x="889793" y="1478516"/>
            <a:ext cx="8687459" cy="5121515"/>
          </a:xfrm>
          <a:prstGeom prst="rect">
            <a:avLst/>
          </a:prstGeom>
        </p:spPr>
      </p:pic>
      <p:sp>
        <p:nvSpPr>
          <p:cNvPr id="4" name="Slide Number Placeholder 3">
            <a:extLst>
              <a:ext uri="{FF2B5EF4-FFF2-40B4-BE49-F238E27FC236}">
                <a16:creationId xmlns:a16="http://schemas.microsoft.com/office/drawing/2014/main" id="{C8BB6EC4-D898-4778-A24A-1CE0C563EF5B}"/>
              </a:ext>
            </a:extLst>
          </p:cNvPr>
          <p:cNvSpPr>
            <a:spLocks noGrp="1"/>
          </p:cNvSpPr>
          <p:nvPr>
            <p:ph type="sldNum" sz="quarter" idx="12"/>
          </p:nvPr>
        </p:nvSpPr>
        <p:spPr/>
        <p:txBody>
          <a:bodyPr/>
          <a:lstStyle/>
          <a:p>
            <a:fld id="{3FA4DDC8-1D0B-4B83-8CF0-4F24D54506BB}" type="slidenum">
              <a:rPr lang="nb-NO" smtClean="0"/>
              <a:pPr/>
              <a:t>49</a:t>
            </a:fld>
            <a:endParaRPr lang="nb-NO"/>
          </a:p>
        </p:txBody>
      </p:sp>
    </p:spTree>
    <p:extLst>
      <p:ext uri="{BB962C8B-B14F-4D97-AF65-F5344CB8AC3E}">
        <p14:creationId xmlns:p14="http://schemas.microsoft.com/office/powerpoint/2010/main" val="31203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44154" y="468263"/>
            <a:ext cx="7732885" cy="917054"/>
          </a:xfrm>
        </p:spPr>
        <p:txBody>
          <a:bodyPr/>
          <a:lstStyle/>
          <a:p>
            <a:pPr eaLnBrk="1" hangingPunct="1"/>
            <a:r>
              <a:rPr lang="nb-NO" altLang="nb-NO" sz="3100" dirty="0" err="1"/>
              <a:t>Illness</a:t>
            </a:r>
            <a:r>
              <a:rPr lang="nb-NO" altLang="nb-NO" sz="3100" dirty="0"/>
              <a:t> </a:t>
            </a:r>
            <a:r>
              <a:rPr lang="nb-NO" altLang="nb-NO" sz="3100" u="sng" dirty="0" err="1"/>
              <a:t>before</a:t>
            </a:r>
            <a:r>
              <a:rPr lang="nb-NO" altLang="nb-NO" sz="3100" u="sng" dirty="0"/>
              <a:t> </a:t>
            </a:r>
            <a:r>
              <a:rPr lang="nb-NO" altLang="nb-NO" sz="3100" dirty="0" err="1"/>
              <a:t>the</a:t>
            </a:r>
            <a:r>
              <a:rPr lang="nb-NO" altLang="nb-NO" sz="3100" dirty="0"/>
              <a:t> </a:t>
            </a:r>
            <a:r>
              <a:rPr lang="nb-NO" altLang="nb-NO" sz="3100" dirty="0" err="1"/>
              <a:t>exam</a:t>
            </a:r>
            <a:r>
              <a:rPr lang="nb-NO" altLang="nb-NO" dirty="0"/>
              <a:t>	</a:t>
            </a:r>
          </a:p>
        </p:txBody>
      </p:sp>
      <p:sp>
        <p:nvSpPr>
          <p:cNvPr id="25603" name="Rectangle 3"/>
          <p:cNvSpPr>
            <a:spLocks noGrp="1" noChangeArrowheads="1"/>
          </p:cNvSpPr>
          <p:nvPr>
            <p:ph idx="1"/>
          </p:nvPr>
        </p:nvSpPr>
        <p:spPr>
          <a:xfrm>
            <a:off x="468090" y="2052439"/>
            <a:ext cx="9000688" cy="4078181"/>
          </a:xfrm>
        </p:spPr>
        <p:txBody>
          <a:bodyPr>
            <a:normAutofit fontScale="85000" lnSpcReduction="20000"/>
          </a:bodyPr>
          <a:lstStyle/>
          <a:p>
            <a:pPr marL="0" indent="0">
              <a:buNone/>
            </a:pPr>
            <a:r>
              <a:rPr lang="en-US" dirty="0"/>
              <a:t>Doctor's notice must be submitted </a:t>
            </a:r>
            <a:r>
              <a:rPr lang="en-US" dirty="0">
                <a:solidFill>
                  <a:srgbClr val="FF0000"/>
                </a:solidFill>
              </a:rPr>
              <a:t>at the latest the first business day after the exam</a:t>
            </a:r>
            <a:endParaRPr lang="en-US" dirty="0">
              <a:cs typeface="Arial"/>
            </a:endParaRPr>
          </a:p>
          <a:p>
            <a:pPr marL="0" indent="0">
              <a:buNone/>
            </a:pPr>
            <a:endParaRPr lang="en-US" dirty="0">
              <a:solidFill>
                <a:srgbClr val="FF0000"/>
              </a:solidFill>
              <a:ea typeface="+mn-lt"/>
              <a:cs typeface="+mn-lt"/>
            </a:endParaRPr>
          </a:p>
          <a:p>
            <a:pPr marL="0" indent="0">
              <a:buNone/>
            </a:pPr>
            <a:r>
              <a:rPr lang="en-US" dirty="0">
                <a:ea typeface="+mn-lt"/>
                <a:cs typeface="+mn-lt"/>
              </a:rPr>
              <a:t>Submit an </a:t>
            </a:r>
            <a:r>
              <a:rPr lang="en-US" dirty="0">
                <a:ea typeface="+mn-lt"/>
                <a:cs typeface="+mn-lt"/>
                <a:hlinkClick r:id="rId3"/>
              </a:rPr>
              <a:t>Online form</a:t>
            </a:r>
            <a:r>
              <a:rPr lang="en-US" dirty="0">
                <a:ea typeface="+mn-lt"/>
                <a:cs typeface="+mn-lt"/>
              </a:rPr>
              <a:t> (if you have a Norwegian Bank-ID)</a:t>
            </a:r>
          </a:p>
          <a:p>
            <a:pPr marL="0" indent="0">
              <a:buNone/>
            </a:pPr>
            <a:r>
              <a:rPr lang="en-US" dirty="0">
                <a:cs typeface="Arial"/>
              </a:rPr>
              <a:t>Or send to </a:t>
            </a:r>
            <a:r>
              <a:rPr lang="en-US" dirty="0">
                <a:ea typeface="+mn-lt"/>
                <a:cs typeface="+mn-lt"/>
                <a:hlinkClick r:id="rId4"/>
              </a:rPr>
              <a:t>exams@nhh.no</a:t>
            </a:r>
            <a:r>
              <a:rPr lang="en-US" dirty="0">
                <a:ea typeface="+mn-lt"/>
                <a:cs typeface="+mn-lt"/>
              </a:rPr>
              <a:t> (if you don't have a Bank-ID)</a:t>
            </a:r>
            <a:endParaRPr lang="en-US" dirty="0">
              <a:cs typeface="Arial"/>
            </a:endParaRPr>
          </a:p>
          <a:p>
            <a:pPr marL="0" indent="0">
              <a:buNone/>
            </a:pPr>
            <a:endParaRPr lang="en-US" dirty="0"/>
          </a:p>
          <a:p>
            <a:pPr marL="197485" indent="-197485"/>
            <a:r>
              <a:rPr lang="en-US" dirty="0"/>
              <a:t>The medical certificate must be dated before or on the exam date, and be signed and stamped</a:t>
            </a:r>
            <a:endParaRPr lang="en-US" dirty="0">
              <a:cs typeface="Arial"/>
            </a:endParaRPr>
          </a:p>
          <a:p>
            <a:pPr marL="0" indent="0">
              <a:buNone/>
            </a:pPr>
            <a:endParaRPr lang="en-US" dirty="0"/>
          </a:p>
          <a:p>
            <a:pPr marL="197485" indent="-197485"/>
            <a:r>
              <a:rPr lang="en-US" dirty="0"/>
              <a:t>With valid documentation you will not use an exam attempt</a:t>
            </a:r>
            <a:endParaRPr lang="nb-NO" altLang="nb-NO" sz="2200" dirty="0">
              <a:cs typeface="Arial"/>
            </a:endParaRPr>
          </a:p>
        </p:txBody>
      </p:sp>
      <p:pic>
        <p:nvPicPr>
          <p:cNvPr id="2" name="Picture 1">
            <a:extLst>
              <a:ext uri="{FF2B5EF4-FFF2-40B4-BE49-F238E27FC236}">
                <a16:creationId xmlns:a16="http://schemas.microsoft.com/office/drawing/2014/main" id="{8F457D07-168B-4930-9B06-DDD804C3A240}"/>
              </a:ext>
            </a:extLst>
          </p:cNvPr>
          <p:cNvPicPr>
            <a:picLocks noChangeAspect="1"/>
          </p:cNvPicPr>
          <p:nvPr/>
        </p:nvPicPr>
        <p:blipFill>
          <a:blip r:embed="rId5"/>
          <a:stretch>
            <a:fillRect/>
          </a:stretch>
        </p:blipFill>
        <p:spPr>
          <a:xfrm>
            <a:off x="5580658" y="468263"/>
            <a:ext cx="3019425" cy="1352550"/>
          </a:xfrm>
          <a:prstGeom prst="rect">
            <a:avLst/>
          </a:prstGeom>
        </p:spPr>
      </p:pic>
    </p:spTree>
    <p:extLst>
      <p:ext uri="{BB962C8B-B14F-4D97-AF65-F5344CB8AC3E}">
        <p14:creationId xmlns:p14="http://schemas.microsoft.com/office/powerpoint/2010/main" val="300544398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1B7B-99D1-4E94-BF5F-F015F6155618}"/>
              </a:ext>
            </a:extLst>
          </p:cNvPr>
          <p:cNvSpPr>
            <a:spLocks noGrp="1"/>
          </p:cNvSpPr>
          <p:nvPr>
            <p:ph type="title"/>
          </p:nvPr>
        </p:nvSpPr>
        <p:spPr/>
        <p:txBody>
          <a:bodyPr/>
          <a:lstStyle/>
          <a:p>
            <a:r>
              <a:rPr lang="en-US" dirty="0"/>
              <a:t>FLOWmulti: the interactive exam</a:t>
            </a:r>
          </a:p>
        </p:txBody>
      </p:sp>
      <p:pic>
        <p:nvPicPr>
          <p:cNvPr id="5" name="Content Placeholder 4">
            <a:extLst>
              <a:ext uri="{FF2B5EF4-FFF2-40B4-BE49-F238E27FC236}">
                <a16:creationId xmlns:a16="http://schemas.microsoft.com/office/drawing/2014/main" id="{C5AADE1D-1DA0-4339-9FD3-FEB0CF77C3BD}"/>
              </a:ext>
            </a:extLst>
          </p:cNvPr>
          <p:cNvPicPr>
            <a:picLocks noGrp="1" noChangeAspect="1"/>
          </p:cNvPicPr>
          <p:nvPr>
            <p:ph idx="1"/>
          </p:nvPr>
        </p:nvPicPr>
        <p:blipFill>
          <a:blip r:embed="rId2"/>
          <a:stretch>
            <a:fillRect/>
          </a:stretch>
        </p:blipFill>
        <p:spPr>
          <a:xfrm>
            <a:off x="889793" y="1457187"/>
            <a:ext cx="6324601" cy="3759925"/>
          </a:xfrm>
          <a:prstGeom prst="rect">
            <a:avLst/>
          </a:prstGeom>
        </p:spPr>
      </p:pic>
      <p:sp>
        <p:nvSpPr>
          <p:cNvPr id="4" name="Slide Number Placeholder 3">
            <a:extLst>
              <a:ext uri="{FF2B5EF4-FFF2-40B4-BE49-F238E27FC236}">
                <a16:creationId xmlns:a16="http://schemas.microsoft.com/office/drawing/2014/main" id="{C80BC9E4-9366-4D40-8AA6-2B94A7F9ED92}"/>
              </a:ext>
            </a:extLst>
          </p:cNvPr>
          <p:cNvSpPr>
            <a:spLocks noGrp="1"/>
          </p:cNvSpPr>
          <p:nvPr>
            <p:ph type="sldNum" sz="quarter" idx="12"/>
          </p:nvPr>
        </p:nvSpPr>
        <p:spPr/>
        <p:txBody>
          <a:bodyPr/>
          <a:lstStyle/>
          <a:p>
            <a:fld id="{3FA4DDC8-1D0B-4B83-8CF0-4F24D54506BB}" type="slidenum">
              <a:rPr lang="nb-NO" smtClean="0"/>
              <a:pPr/>
              <a:t>50</a:t>
            </a:fld>
            <a:endParaRPr lang="nb-NO"/>
          </a:p>
        </p:txBody>
      </p:sp>
      <p:sp>
        <p:nvSpPr>
          <p:cNvPr id="6" name="TextBox 5">
            <a:extLst>
              <a:ext uri="{FF2B5EF4-FFF2-40B4-BE49-F238E27FC236}">
                <a16:creationId xmlns:a16="http://schemas.microsoft.com/office/drawing/2014/main" id="{CFE0D5A8-7B8B-4448-8B8D-583EAB2AE0DD}"/>
              </a:ext>
            </a:extLst>
          </p:cNvPr>
          <p:cNvSpPr txBox="1"/>
          <p:nvPr/>
        </p:nvSpPr>
        <p:spPr>
          <a:xfrm>
            <a:off x="506883" y="5415652"/>
            <a:ext cx="8764911" cy="1287532"/>
          </a:xfrm>
          <a:prstGeom prst="rect">
            <a:avLst/>
          </a:prstGeom>
          <a:noFill/>
        </p:spPr>
        <p:txBody>
          <a:bodyPr wrap="square" rtlCol="0">
            <a:spAutoFit/>
          </a:bodyPr>
          <a:lstStyle/>
          <a:p>
            <a:pPr>
              <a:lnSpc>
                <a:spcPct val="150000"/>
              </a:lnSpc>
            </a:pPr>
            <a:r>
              <a:rPr lang="en-US" sz="1800" dirty="0"/>
              <a:t>1. Navigate between sections of the questionnaire.</a:t>
            </a:r>
          </a:p>
          <a:p>
            <a:pPr>
              <a:lnSpc>
                <a:spcPct val="150000"/>
              </a:lnSpc>
            </a:pPr>
            <a:r>
              <a:rPr lang="en-US" sz="1800" dirty="0"/>
              <a:t>2. The current section is situated here. A section can have multiple questions. </a:t>
            </a:r>
          </a:p>
          <a:p>
            <a:pPr>
              <a:lnSpc>
                <a:spcPct val="150000"/>
              </a:lnSpc>
            </a:pPr>
            <a:r>
              <a:rPr lang="en-US" sz="1800" dirty="0"/>
              <a:t>3. Annotation and overview tools for FLOWmulti. </a:t>
            </a:r>
            <a:endParaRPr lang="en-US" sz="1800" dirty="0">
              <a:solidFill>
                <a:schemeClr val="tx1">
                  <a:lumMod val="75000"/>
                  <a:lumOff val="25000"/>
                </a:schemeClr>
              </a:solidFill>
            </a:endParaRPr>
          </a:p>
        </p:txBody>
      </p:sp>
    </p:spTree>
    <p:extLst>
      <p:ext uri="{BB962C8B-B14F-4D97-AF65-F5344CB8AC3E}">
        <p14:creationId xmlns:p14="http://schemas.microsoft.com/office/powerpoint/2010/main" val="1975887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2E4-3CF3-4899-A972-96396DBD51AA}"/>
              </a:ext>
            </a:extLst>
          </p:cNvPr>
          <p:cNvSpPr>
            <a:spLocks noGrp="1"/>
          </p:cNvSpPr>
          <p:nvPr>
            <p:ph type="title"/>
          </p:nvPr>
        </p:nvSpPr>
        <p:spPr/>
        <p:txBody>
          <a:bodyPr/>
          <a:lstStyle/>
          <a:p>
            <a:r>
              <a:rPr lang="en-US" dirty="0"/>
              <a:t>Annotation tools: changes visible only to you</a:t>
            </a:r>
          </a:p>
        </p:txBody>
      </p:sp>
      <p:sp>
        <p:nvSpPr>
          <p:cNvPr id="3" name="Content Placeholder 2">
            <a:extLst>
              <a:ext uri="{FF2B5EF4-FFF2-40B4-BE49-F238E27FC236}">
                <a16:creationId xmlns:a16="http://schemas.microsoft.com/office/drawing/2014/main" id="{06D69AB2-3BE4-4DEA-8ADB-DB157CFFD047}"/>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35CAD0-2291-4AB9-8C80-B59CD7FD8108}"/>
              </a:ext>
            </a:extLst>
          </p:cNvPr>
          <p:cNvSpPr>
            <a:spLocks noGrp="1"/>
          </p:cNvSpPr>
          <p:nvPr>
            <p:ph type="sldNum" sz="quarter" idx="12"/>
          </p:nvPr>
        </p:nvSpPr>
        <p:spPr/>
        <p:txBody>
          <a:bodyPr/>
          <a:lstStyle/>
          <a:p>
            <a:fld id="{3FA4DDC8-1D0B-4B83-8CF0-4F24D54506BB}" type="slidenum">
              <a:rPr lang="nb-NO" smtClean="0"/>
              <a:pPr/>
              <a:t>51</a:t>
            </a:fld>
            <a:endParaRPr lang="nb-NO"/>
          </a:p>
        </p:txBody>
      </p:sp>
      <p:pic>
        <p:nvPicPr>
          <p:cNvPr id="5" name="Picture 4">
            <a:extLst>
              <a:ext uri="{FF2B5EF4-FFF2-40B4-BE49-F238E27FC236}">
                <a16:creationId xmlns:a16="http://schemas.microsoft.com/office/drawing/2014/main" id="{25780968-D1BD-4E3D-A5BB-88CB428E8103}"/>
              </a:ext>
            </a:extLst>
          </p:cNvPr>
          <p:cNvPicPr>
            <a:picLocks noChangeAspect="1"/>
          </p:cNvPicPr>
          <p:nvPr/>
        </p:nvPicPr>
        <p:blipFill>
          <a:blip r:embed="rId2"/>
          <a:stretch>
            <a:fillRect/>
          </a:stretch>
        </p:blipFill>
        <p:spPr>
          <a:xfrm>
            <a:off x="707551" y="1449754"/>
            <a:ext cx="9046662" cy="4997877"/>
          </a:xfrm>
          <a:prstGeom prst="rect">
            <a:avLst/>
          </a:prstGeom>
        </p:spPr>
      </p:pic>
    </p:spTree>
    <p:extLst>
      <p:ext uri="{BB962C8B-B14F-4D97-AF65-F5344CB8AC3E}">
        <p14:creationId xmlns:p14="http://schemas.microsoft.com/office/powerpoint/2010/main" val="174813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2E4-3CF3-4899-A972-96396DBD51AA}"/>
              </a:ext>
            </a:extLst>
          </p:cNvPr>
          <p:cNvSpPr>
            <a:spLocks noGrp="1"/>
          </p:cNvSpPr>
          <p:nvPr>
            <p:ph type="title"/>
          </p:nvPr>
        </p:nvSpPr>
        <p:spPr/>
        <p:txBody>
          <a:bodyPr/>
          <a:lstStyle/>
          <a:p>
            <a:r>
              <a:rPr lang="en-US" dirty="0"/>
              <a:t>Annotation tools: changes visible only to you</a:t>
            </a:r>
          </a:p>
        </p:txBody>
      </p:sp>
      <p:sp>
        <p:nvSpPr>
          <p:cNvPr id="3" name="Content Placeholder 2">
            <a:extLst>
              <a:ext uri="{FF2B5EF4-FFF2-40B4-BE49-F238E27FC236}">
                <a16:creationId xmlns:a16="http://schemas.microsoft.com/office/drawing/2014/main" id="{06D69AB2-3BE4-4DEA-8ADB-DB157CFFD047}"/>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35CAD0-2291-4AB9-8C80-B59CD7FD8108}"/>
              </a:ext>
            </a:extLst>
          </p:cNvPr>
          <p:cNvSpPr>
            <a:spLocks noGrp="1"/>
          </p:cNvSpPr>
          <p:nvPr>
            <p:ph type="sldNum" sz="quarter" idx="12"/>
          </p:nvPr>
        </p:nvSpPr>
        <p:spPr/>
        <p:txBody>
          <a:bodyPr/>
          <a:lstStyle/>
          <a:p>
            <a:fld id="{3FA4DDC8-1D0B-4B83-8CF0-4F24D54506BB}" type="slidenum">
              <a:rPr lang="nb-NO" smtClean="0"/>
              <a:pPr/>
              <a:t>52</a:t>
            </a:fld>
            <a:endParaRPr lang="nb-NO"/>
          </a:p>
        </p:txBody>
      </p:sp>
      <p:pic>
        <p:nvPicPr>
          <p:cNvPr id="7" name="Picture 6">
            <a:extLst>
              <a:ext uri="{FF2B5EF4-FFF2-40B4-BE49-F238E27FC236}">
                <a16:creationId xmlns:a16="http://schemas.microsoft.com/office/drawing/2014/main" id="{853FA39E-79C3-4CDB-ABCA-786A86BA986B}"/>
              </a:ext>
            </a:extLst>
          </p:cNvPr>
          <p:cNvPicPr>
            <a:picLocks noChangeAspect="1"/>
          </p:cNvPicPr>
          <p:nvPr/>
        </p:nvPicPr>
        <p:blipFill>
          <a:blip r:embed="rId2"/>
          <a:stretch>
            <a:fillRect/>
          </a:stretch>
        </p:blipFill>
        <p:spPr>
          <a:xfrm>
            <a:off x="889794" y="1632743"/>
            <a:ext cx="7448550" cy="4798994"/>
          </a:xfrm>
          <a:prstGeom prst="rect">
            <a:avLst/>
          </a:prstGeom>
        </p:spPr>
      </p:pic>
    </p:spTree>
    <p:extLst>
      <p:ext uri="{BB962C8B-B14F-4D97-AF65-F5344CB8AC3E}">
        <p14:creationId xmlns:p14="http://schemas.microsoft.com/office/powerpoint/2010/main" val="235421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2E4-3CF3-4899-A972-96396DBD51AA}"/>
              </a:ext>
            </a:extLst>
          </p:cNvPr>
          <p:cNvSpPr>
            <a:spLocks noGrp="1"/>
          </p:cNvSpPr>
          <p:nvPr>
            <p:ph type="title"/>
          </p:nvPr>
        </p:nvSpPr>
        <p:spPr/>
        <p:txBody>
          <a:bodyPr/>
          <a:lstStyle/>
          <a:p>
            <a:r>
              <a:rPr lang="en-US" dirty="0"/>
              <a:t>Annotation tools: changes visible only to you</a:t>
            </a:r>
          </a:p>
        </p:txBody>
      </p:sp>
      <p:sp>
        <p:nvSpPr>
          <p:cNvPr id="3" name="Content Placeholder 2">
            <a:extLst>
              <a:ext uri="{FF2B5EF4-FFF2-40B4-BE49-F238E27FC236}">
                <a16:creationId xmlns:a16="http://schemas.microsoft.com/office/drawing/2014/main" id="{06D69AB2-3BE4-4DEA-8ADB-DB157CFFD047}"/>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35CAD0-2291-4AB9-8C80-B59CD7FD8108}"/>
              </a:ext>
            </a:extLst>
          </p:cNvPr>
          <p:cNvSpPr>
            <a:spLocks noGrp="1"/>
          </p:cNvSpPr>
          <p:nvPr>
            <p:ph type="sldNum" sz="quarter" idx="12"/>
          </p:nvPr>
        </p:nvSpPr>
        <p:spPr/>
        <p:txBody>
          <a:bodyPr/>
          <a:lstStyle/>
          <a:p>
            <a:fld id="{3FA4DDC8-1D0B-4B83-8CF0-4F24D54506BB}" type="slidenum">
              <a:rPr lang="nb-NO" smtClean="0"/>
              <a:pPr/>
              <a:t>53</a:t>
            </a:fld>
            <a:endParaRPr lang="nb-NO"/>
          </a:p>
        </p:txBody>
      </p:sp>
      <p:pic>
        <p:nvPicPr>
          <p:cNvPr id="8" name="Picture 7">
            <a:extLst>
              <a:ext uri="{FF2B5EF4-FFF2-40B4-BE49-F238E27FC236}">
                <a16:creationId xmlns:a16="http://schemas.microsoft.com/office/drawing/2014/main" id="{0ECFF389-56F6-493A-B913-DC0D41526188}"/>
              </a:ext>
            </a:extLst>
          </p:cNvPr>
          <p:cNvPicPr>
            <a:picLocks noChangeAspect="1"/>
          </p:cNvPicPr>
          <p:nvPr/>
        </p:nvPicPr>
        <p:blipFill>
          <a:blip r:embed="rId2"/>
          <a:stretch>
            <a:fillRect/>
          </a:stretch>
        </p:blipFill>
        <p:spPr>
          <a:xfrm>
            <a:off x="246856" y="1429696"/>
            <a:ext cx="9515475" cy="5673372"/>
          </a:xfrm>
          <a:prstGeom prst="rect">
            <a:avLst/>
          </a:prstGeom>
        </p:spPr>
      </p:pic>
    </p:spTree>
    <p:extLst>
      <p:ext uri="{BB962C8B-B14F-4D97-AF65-F5344CB8AC3E}">
        <p14:creationId xmlns:p14="http://schemas.microsoft.com/office/powerpoint/2010/main" val="39943930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2E4-3CF3-4899-A972-96396DBD51AA}"/>
              </a:ext>
            </a:extLst>
          </p:cNvPr>
          <p:cNvSpPr>
            <a:spLocks noGrp="1"/>
          </p:cNvSpPr>
          <p:nvPr>
            <p:ph type="title"/>
          </p:nvPr>
        </p:nvSpPr>
        <p:spPr/>
        <p:txBody>
          <a:bodyPr/>
          <a:lstStyle/>
          <a:p>
            <a:r>
              <a:rPr lang="en-US" dirty="0"/>
              <a:t>Annotation tools: changes visible only to you</a:t>
            </a:r>
          </a:p>
        </p:txBody>
      </p:sp>
      <p:sp>
        <p:nvSpPr>
          <p:cNvPr id="3" name="Content Placeholder 2">
            <a:extLst>
              <a:ext uri="{FF2B5EF4-FFF2-40B4-BE49-F238E27FC236}">
                <a16:creationId xmlns:a16="http://schemas.microsoft.com/office/drawing/2014/main" id="{06D69AB2-3BE4-4DEA-8ADB-DB157CFFD047}"/>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35CAD0-2291-4AB9-8C80-B59CD7FD8108}"/>
              </a:ext>
            </a:extLst>
          </p:cNvPr>
          <p:cNvSpPr>
            <a:spLocks noGrp="1"/>
          </p:cNvSpPr>
          <p:nvPr>
            <p:ph type="sldNum" sz="quarter" idx="12"/>
          </p:nvPr>
        </p:nvSpPr>
        <p:spPr/>
        <p:txBody>
          <a:bodyPr/>
          <a:lstStyle/>
          <a:p>
            <a:fld id="{3FA4DDC8-1D0B-4B83-8CF0-4F24D54506BB}" type="slidenum">
              <a:rPr lang="nb-NO" smtClean="0"/>
              <a:pPr/>
              <a:t>54</a:t>
            </a:fld>
            <a:endParaRPr lang="nb-NO"/>
          </a:p>
        </p:txBody>
      </p:sp>
      <p:pic>
        <p:nvPicPr>
          <p:cNvPr id="6" name="Picture 5">
            <a:extLst>
              <a:ext uri="{FF2B5EF4-FFF2-40B4-BE49-F238E27FC236}">
                <a16:creationId xmlns:a16="http://schemas.microsoft.com/office/drawing/2014/main" id="{8FB3EB85-8D79-4BCC-A9F2-5BD2595D8217}"/>
              </a:ext>
            </a:extLst>
          </p:cNvPr>
          <p:cNvPicPr>
            <a:picLocks noChangeAspect="1"/>
          </p:cNvPicPr>
          <p:nvPr/>
        </p:nvPicPr>
        <p:blipFill>
          <a:blip r:embed="rId2"/>
          <a:stretch>
            <a:fillRect/>
          </a:stretch>
        </p:blipFill>
        <p:spPr>
          <a:xfrm>
            <a:off x="584994" y="1338478"/>
            <a:ext cx="7162800" cy="5696167"/>
          </a:xfrm>
          <a:prstGeom prst="rect">
            <a:avLst/>
          </a:prstGeom>
        </p:spPr>
      </p:pic>
    </p:spTree>
    <p:extLst>
      <p:ext uri="{BB962C8B-B14F-4D97-AF65-F5344CB8AC3E}">
        <p14:creationId xmlns:p14="http://schemas.microsoft.com/office/powerpoint/2010/main" val="394866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2E4-3CF3-4899-A972-96396DBD51AA}"/>
              </a:ext>
            </a:extLst>
          </p:cNvPr>
          <p:cNvSpPr>
            <a:spLocks noGrp="1"/>
          </p:cNvSpPr>
          <p:nvPr>
            <p:ph type="title"/>
          </p:nvPr>
        </p:nvSpPr>
        <p:spPr/>
        <p:txBody>
          <a:bodyPr/>
          <a:lstStyle/>
          <a:p>
            <a:r>
              <a:rPr lang="en-US" dirty="0"/>
              <a:t>Annotation tools: changes visible only to you</a:t>
            </a:r>
          </a:p>
        </p:txBody>
      </p:sp>
      <p:sp>
        <p:nvSpPr>
          <p:cNvPr id="3" name="Content Placeholder 2">
            <a:extLst>
              <a:ext uri="{FF2B5EF4-FFF2-40B4-BE49-F238E27FC236}">
                <a16:creationId xmlns:a16="http://schemas.microsoft.com/office/drawing/2014/main" id="{06D69AB2-3BE4-4DEA-8ADB-DB157CFFD047}"/>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35CAD0-2291-4AB9-8C80-B59CD7FD8108}"/>
              </a:ext>
            </a:extLst>
          </p:cNvPr>
          <p:cNvSpPr>
            <a:spLocks noGrp="1"/>
          </p:cNvSpPr>
          <p:nvPr>
            <p:ph type="sldNum" sz="quarter" idx="12"/>
          </p:nvPr>
        </p:nvSpPr>
        <p:spPr/>
        <p:txBody>
          <a:bodyPr/>
          <a:lstStyle/>
          <a:p>
            <a:fld id="{3FA4DDC8-1D0B-4B83-8CF0-4F24D54506BB}" type="slidenum">
              <a:rPr lang="nb-NO" smtClean="0"/>
              <a:pPr/>
              <a:t>55</a:t>
            </a:fld>
            <a:endParaRPr lang="nb-NO"/>
          </a:p>
        </p:txBody>
      </p:sp>
      <p:pic>
        <p:nvPicPr>
          <p:cNvPr id="5" name="Picture 4">
            <a:extLst>
              <a:ext uri="{FF2B5EF4-FFF2-40B4-BE49-F238E27FC236}">
                <a16:creationId xmlns:a16="http://schemas.microsoft.com/office/drawing/2014/main" id="{51C5A294-F881-438C-AE0F-CF735DA0971A}"/>
              </a:ext>
            </a:extLst>
          </p:cNvPr>
          <p:cNvPicPr>
            <a:picLocks noChangeAspect="1"/>
          </p:cNvPicPr>
          <p:nvPr/>
        </p:nvPicPr>
        <p:blipFill>
          <a:blip r:embed="rId2"/>
          <a:stretch>
            <a:fillRect/>
          </a:stretch>
        </p:blipFill>
        <p:spPr>
          <a:xfrm>
            <a:off x="431726" y="1428999"/>
            <a:ext cx="8953500" cy="5695950"/>
          </a:xfrm>
          <a:prstGeom prst="rect">
            <a:avLst/>
          </a:prstGeom>
        </p:spPr>
      </p:pic>
    </p:spTree>
    <p:extLst>
      <p:ext uri="{BB962C8B-B14F-4D97-AF65-F5344CB8AC3E}">
        <p14:creationId xmlns:p14="http://schemas.microsoft.com/office/powerpoint/2010/main" val="723947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7999-B175-4C7F-9C0D-5981C9AD1A86}"/>
              </a:ext>
            </a:extLst>
          </p:cNvPr>
          <p:cNvSpPr>
            <a:spLocks noGrp="1"/>
          </p:cNvSpPr>
          <p:nvPr>
            <p:ph type="title"/>
          </p:nvPr>
        </p:nvSpPr>
        <p:spPr/>
        <p:txBody>
          <a:bodyPr/>
          <a:lstStyle/>
          <a:p>
            <a:r>
              <a:rPr lang="en-US" dirty="0"/>
              <a:t>Appendix manager</a:t>
            </a:r>
          </a:p>
        </p:txBody>
      </p:sp>
      <p:sp>
        <p:nvSpPr>
          <p:cNvPr id="3" name="Content Placeholder 2">
            <a:extLst>
              <a:ext uri="{FF2B5EF4-FFF2-40B4-BE49-F238E27FC236}">
                <a16:creationId xmlns:a16="http://schemas.microsoft.com/office/drawing/2014/main" id="{1B0D632A-294E-4186-B882-22F9EFA0DC10}"/>
              </a:ext>
            </a:extLst>
          </p:cNvPr>
          <p:cNvSpPr>
            <a:spLocks noGrp="1"/>
          </p:cNvSpPr>
          <p:nvPr>
            <p:ph idx="1"/>
          </p:nvPr>
        </p:nvSpPr>
        <p:spPr/>
        <p:txBody>
          <a:bodyPr/>
          <a:lstStyle/>
          <a:p>
            <a:r>
              <a:rPr lang="en-US" dirty="0"/>
              <a:t>For specific question types you can add appendices to the section. Click the "Manage appendices" to open the Appendix manager in a new tab.</a:t>
            </a:r>
          </a:p>
          <a:p>
            <a:pPr marL="0" indent="0">
              <a:buNone/>
            </a:pP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274DA61-8197-47A1-9936-461B8074F0D4}"/>
              </a:ext>
            </a:extLst>
          </p:cNvPr>
          <p:cNvSpPr>
            <a:spLocks noGrp="1"/>
          </p:cNvSpPr>
          <p:nvPr>
            <p:ph type="sldNum" sz="quarter" idx="12"/>
          </p:nvPr>
        </p:nvSpPr>
        <p:spPr/>
        <p:txBody>
          <a:bodyPr/>
          <a:lstStyle/>
          <a:p>
            <a:fld id="{3FA4DDC8-1D0B-4B83-8CF0-4F24D54506BB}" type="slidenum">
              <a:rPr lang="nb-NO" smtClean="0"/>
              <a:pPr/>
              <a:t>56</a:t>
            </a:fld>
            <a:endParaRPr lang="nb-NO"/>
          </a:p>
        </p:txBody>
      </p:sp>
      <p:pic>
        <p:nvPicPr>
          <p:cNvPr id="15" name="Picture 14" descr="Screenshot_2019-03-01_at_16.02.22.png">
            <a:extLst>
              <a:ext uri="{FF2B5EF4-FFF2-40B4-BE49-F238E27FC236}">
                <a16:creationId xmlns:a16="http://schemas.microsoft.com/office/drawing/2014/main" id="{7B5AE455-161E-45DF-AD62-E8192C5D69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1726" y="3334225"/>
            <a:ext cx="9145736" cy="1360806"/>
          </a:xfrm>
          <a:prstGeom prst="rect">
            <a:avLst/>
          </a:prstGeom>
          <a:noFill/>
          <a:ln>
            <a:noFill/>
          </a:ln>
        </p:spPr>
      </p:pic>
    </p:spTree>
    <p:extLst>
      <p:ext uri="{BB962C8B-B14F-4D97-AF65-F5344CB8AC3E}">
        <p14:creationId xmlns:p14="http://schemas.microsoft.com/office/powerpoint/2010/main" val="1221705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7999-B175-4C7F-9C0D-5981C9AD1A86}"/>
              </a:ext>
            </a:extLst>
          </p:cNvPr>
          <p:cNvSpPr>
            <a:spLocks noGrp="1"/>
          </p:cNvSpPr>
          <p:nvPr>
            <p:ph type="title"/>
          </p:nvPr>
        </p:nvSpPr>
        <p:spPr/>
        <p:txBody>
          <a:bodyPr/>
          <a:lstStyle/>
          <a:p>
            <a:r>
              <a:rPr lang="en-US" dirty="0"/>
              <a:t>Appendix manager</a:t>
            </a:r>
          </a:p>
        </p:txBody>
      </p:sp>
      <p:sp>
        <p:nvSpPr>
          <p:cNvPr id="3" name="Content Placeholder 2">
            <a:extLst>
              <a:ext uri="{FF2B5EF4-FFF2-40B4-BE49-F238E27FC236}">
                <a16:creationId xmlns:a16="http://schemas.microsoft.com/office/drawing/2014/main" id="{1B0D632A-294E-4186-B882-22F9EFA0DC10}"/>
              </a:ext>
            </a:extLst>
          </p:cNvPr>
          <p:cNvSpPr>
            <a:spLocks noGrp="1"/>
          </p:cNvSpPr>
          <p:nvPr>
            <p:ph idx="1"/>
          </p:nvPr>
        </p:nvSpPr>
        <p:spPr/>
        <p:txBody>
          <a:bodyPr/>
          <a:lstStyle/>
          <a:p>
            <a:r>
              <a:rPr lang="en-US" dirty="0"/>
              <a:t>The appendix manager shows you which section is open.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274DA61-8197-47A1-9936-461B8074F0D4}"/>
              </a:ext>
            </a:extLst>
          </p:cNvPr>
          <p:cNvSpPr>
            <a:spLocks noGrp="1"/>
          </p:cNvSpPr>
          <p:nvPr>
            <p:ph type="sldNum" sz="quarter" idx="12"/>
          </p:nvPr>
        </p:nvSpPr>
        <p:spPr/>
        <p:txBody>
          <a:bodyPr/>
          <a:lstStyle/>
          <a:p>
            <a:fld id="{3FA4DDC8-1D0B-4B83-8CF0-4F24D54506BB}" type="slidenum">
              <a:rPr lang="nb-NO" smtClean="0"/>
              <a:pPr/>
              <a:t>57</a:t>
            </a:fld>
            <a:endParaRPr lang="nb-NO"/>
          </a:p>
        </p:txBody>
      </p:sp>
      <p:pic>
        <p:nvPicPr>
          <p:cNvPr id="6" name="Picture 5" descr="Screenshot_2019-03-01_at_16.03.17.png">
            <a:extLst>
              <a:ext uri="{FF2B5EF4-FFF2-40B4-BE49-F238E27FC236}">
                <a16:creationId xmlns:a16="http://schemas.microsoft.com/office/drawing/2014/main" id="{FC954181-A1A3-4A13-A8C7-09BA2F8ED7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99594" y="2485231"/>
            <a:ext cx="2393315" cy="3975735"/>
          </a:xfrm>
          <a:prstGeom prst="rect">
            <a:avLst/>
          </a:prstGeom>
          <a:noFill/>
          <a:ln>
            <a:noFill/>
          </a:ln>
        </p:spPr>
      </p:pic>
    </p:spTree>
    <p:extLst>
      <p:ext uri="{BB962C8B-B14F-4D97-AF65-F5344CB8AC3E}">
        <p14:creationId xmlns:p14="http://schemas.microsoft.com/office/powerpoint/2010/main" val="25140751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7999-B175-4C7F-9C0D-5981C9AD1A86}"/>
              </a:ext>
            </a:extLst>
          </p:cNvPr>
          <p:cNvSpPr>
            <a:spLocks noGrp="1"/>
          </p:cNvSpPr>
          <p:nvPr>
            <p:ph type="title"/>
          </p:nvPr>
        </p:nvSpPr>
        <p:spPr/>
        <p:txBody>
          <a:bodyPr/>
          <a:lstStyle/>
          <a:p>
            <a:r>
              <a:rPr lang="en-US" dirty="0"/>
              <a:t>Appendix manager</a:t>
            </a:r>
          </a:p>
        </p:txBody>
      </p:sp>
      <p:sp>
        <p:nvSpPr>
          <p:cNvPr id="3" name="Content Placeholder 2">
            <a:extLst>
              <a:ext uri="{FF2B5EF4-FFF2-40B4-BE49-F238E27FC236}">
                <a16:creationId xmlns:a16="http://schemas.microsoft.com/office/drawing/2014/main" id="{1B0D632A-294E-4186-B882-22F9EFA0DC10}"/>
              </a:ext>
            </a:extLst>
          </p:cNvPr>
          <p:cNvSpPr>
            <a:spLocks noGrp="1"/>
          </p:cNvSpPr>
          <p:nvPr>
            <p:ph idx="1"/>
          </p:nvPr>
        </p:nvSpPr>
        <p:spPr>
          <a:xfrm>
            <a:off x="815729" y="1570831"/>
            <a:ext cx="8778262" cy="4237730"/>
          </a:xfrm>
        </p:spPr>
        <p:txBody>
          <a:bodyPr/>
          <a:lstStyle/>
          <a:p>
            <a:r>
              <a:rPr lang="en-US" dirty="0"/>
              <a:t>You can preview appendices for the section in the dropdown to the right of the manage appendices button.</a:t>
            </a:r>
          </a:p>
          <a:p>
            <a:pPr marL="0" indent="0">
              <a:buNone/>
            </a:pPr>
            <a:endParaRPr lang="en-US" dirty="0"/>
          </a:p>
        </p:txBody>
      </p:sp>
      <p:sp>
        <p:nvSpPr>
          <p:cNvPr id="4" name="Slide Number Placeholder 3">
            <a:extLst>
              <a:ext uri="{FF2B5EF4-FFF2-40B4-BE49-F238E27FC236}">
                <a16:creationId xmlns:a16="http://schemas.microsoft.com/office/drawing/2014/main" id="{3274DA61-8197-47A1-9936-461B8074F0D4}"/>
              </a:ext>
            </a:extLst>
          </p:cNvPr>
          <p:cNvSpPr>
            <a:spLocks noGrp="1"/>
          </p:cNvSpPr>
          <p:nvPr>
            <p:ph type="sldNum" sz="quarter" idx="12"/>
          </p:nvPr>
        </p:nvSpPr>
        <p:spPr/>
        <p:txBody>
          <a:bodyPr/>
          <a:lstStyle/>
          <a:p>
            <a:fld id="{3FA4DDC8-1D0B-4B83-8CF0-4F24D54506BB}" type="slidenum">
              <a:rPr lang="nb-NO" smtClean="0"/>
              <a:pPr/>
              <a:t>58</a:t>
            </a:fld>
            <a:endParaRPr lang="nb-NO"/>
          </a:p>
        </p:txBody>
      </p:sp>
      <p:pic>
        <p:nvPicPr>
          <p:cNvPr id="9" name="Picture 8" descr="Screenshot_2019-03-01_at_16.04.31.png">
            <a:extLst>
              <a:ext uri="{FF2B5EF4-FFF2-40B4-BE49-F238E27FC236}">
                <a16:creationId xmlns:a16="http://schemas.microsoft.com/office/drawing/2014/main" id="{7107D070-B9AB-40F7-B742-4EB142BC2D1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9794" y="2561431"/>
            <a:ext cx="7239000" cy="3886200"/>
          </a:xfrm>
          <a:prstGeom prst="rect">
            <a:avLst/>
          </a:prstGeom>
          <a:noFill/>
          <a:ln>
            <a:noFill/>
          </a:ln>
        </p:spPr>
      </p:pic>
    </p:spTree>
    <p:extLst>
      <p:ext uri="{BB962C8B-B14F-4D97-AF65-F5344CB8AC3E}">
        <p14:creationId xmlns:p14="http://schemas.microsoft.com/office/powerpoint/2010/main" val="3573233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D5B7-3F96-420E-8E36-AA57F0E341BB}"/>
              </a:ext>
            </a:extLst>
          </p:cNvPr>
          <p:cNvSpPr>
            <a:spLocks noGrp="1"/>
          </p:cNvSpPr>
          <p:nvPr>
            <p:ph type="title"/>
          </p:nvPr>
        </p:nvSpPr>
        <p:spPr/>
        <p:txBody>
          <a:bodyPr/>
          <a:lstStyle/>
          <a:p>
            <a:r>
              <a:rPr lang="en-US" dirty="0"/>
              <a:t>Math essay in FLOWmulti</a:t>
            </a:r>
          </a:p>
        </p:txBody>
      </p:sp>
      <p:sp>
        <p:nvSpPr>
          <p:cNvPr id="3" name="Content Placeholder 2">
            <a:extLst>
              <a:ext uri="{FF2B5EF4-FFF2-40B4-BE49-F238E27FC236}">
                <a16:creationId xmlns:a16="http://schemas.microsoft.com/office/drawing/2014/main" id="{F16A4A7F-67BB-4BF2-AD94-2AA289277CE6}"/>
              </a:ext>
            </a:extLst>
          </p:cNvPr>
          <p:cNvSpPr>
            <a:spLocks noGrp="1"/>
          </p:cNvSpPr>
          <p:nvPr>
            <p:ph idx="1"/>
          </p:nvPr>
        </p:nvSpPr>
        <p:spPr>
          <a:xfrm>
            <a:off x="661194" y="1570831"/>
            <a:ext cx="8778262" cy="4237730"/>
          </a:xfrm>
        </p:spPr>
        <p:txBody>
          <a:bodyPr/>
          <a:lstStyle/>
          <a:p>
            <a:r>
              <a:rPr lang="en-US" dirty="0">
                <a:solidFill>
                  <a:srgbClr val="FF0000"/>
                </a:solidFill>
              </a:rPr>
              <a:t>NB! Remember to switch between </a:t>
            </a:r>
            <a:r>
              <a:rPr lang="nb-NO" dirty="0">
                <a:solidFill>
                  <a:srgbClr val="FF0000"/>
                </a:solidFill>
              </a:rPr>
              <a:t>text and math!</a:t>
            </a:r>
          </a:p>
          <a:p>
            <a:pPr marL="0" indent="0">
              <a:buNone/>
            </a:pPr>
            <a:endParaRPr lang="en-US" dirty="0"/>
          </a:p>
        </p:txBody>
      </p:sp>
      <p:sp>
        <p:nvSpPr>
          <p:cNvPr id="4" name="Slide Number Placeholder 3">
            <a:extLst>
              <a:ext uri="{FF2B5EF4-FFF2-40B4-BE49-F238E27FC236}">
                <a16:creationId xmlns:a16="http://schemas.microsoft.com/office/drawing/2014/main" id="{C64A066F-B631-435C-B03F-AFC3A3F7B314}"/>
              </a:ext>
            </a:extLst>
          </p:cNvPr>
          <p:cNvSpPr>
            <a:spLocks noGrp="1"/>
          </p:cNvSpPr>
          <p:nvPr>
            <p:ph type="sldNum" sz="quarter" idx="12"/>
          </p:nvPr>
        </p:nvSpPr>
        <p:spPr/>
        <p:txBody>
          <a:bodyPr/>
          <a:lstStyle/>
          <a:p>
            <a:fld id="{3FA4DDC8-1D0B-4B83-8CF0-4F24D54506BB}" type="slidenum">
              <a:rPr lang="nb-NO" smtClean="0"/>
              <a:pPr/>
              <a:t>59</a:t>
            </a:fld>
            <a:endParaRPr lang="nb-NO"/>
          </a:p>
        </p:txBody>
      </p:sp>
      <p:pic>
        <p:nvPicPr>
          <p:cNvPr id="5" name="Picture 4">
            <a:extLst>
              <a:ext uri="{FF2B5EF4-FFF2-40B4-BE49-F238E27FC236}">
                <a16:creationId xmlns:a16="http://schemas.microsoft.com/office/drawing/2014/main" id="{8448ED6E-F5EE-43C0-B5B8-153DBC3AFE9E}"/>
              </a:ext>
            </a:extLst>
          </p:cNvPr>
          <p:cNvPicPr>
            <a:picLocks noChangeAspect="1"/>
          </p:cNvPicPr>
          <p:nvPr/>
        </p:nvPicPr>
        <p:blipFill>
          <a:blip r:embed="rId2"/>
          <a:stretch>
            <a:fillRect/>
          </a:stretch>
        </p:blipFill>
        <p:spPr>
          <a:xfrm>
            <a:off x="1042194" y="2104231"/>
            <a:ext cx="8611310" cy="4648200"/>
          </a:xfrm>
          <a:prstGeom prst="rect">
            <a:avLst/>
          </a:prstGeom>
        </p:spPr>
      </p:pic>
    </p:spTree>
    <p:extLst>
      <p:ext uri="{BB962C8B-B14F-4D97-AF65-F5344CB8AC3E}">
        <p14:creationId xmlns:p14="http://schemas.microsoft.com/office/powerpoint/2010/main" val="18694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920985" y="938157"/>
            <a:ext cx="6843087" cy="540416"/>
          </a:xfrm>
          <a:noFill/>
        </p:spPr>
        <p:txBody>
          <a:bodyPr lIns="78439" tIns="31375" rIns="78439" bIns="31375" anchor="t">
            <a:spAutoFit/>
          </a:bodyPr>
          <a:lstStyle/>
          <a:p>
            <a:pPr eaLnBrk="1" hangingPunct="1"/>
            <a:r>
              <a:rPr lang="nb-NO" altLang="nb-NO" sz="3100" dirty="0" err="1"/>
              <a:t>Illness</a:t>
            </a:r>
            <a:r>
              <a:rPr lang="nb-NO" altLang="nb-NO" sz="3100" dirty="0"/>
              <a:t> </a:t>
            </a:r>
            <a:r>
              <a:rPr lang="nb-NO" altLang="nb-NO" sz="3100" u="sng" dirty="0"/>
              <a:t>during </a:t>
            </a:r>
            <a:r>
              <a:rPr lang="nb-NO" altLang="nb-NO" sz="3100" dirty="0" err="1"/>
              <a:t>the</a:t>
            </a:r>
            <a:r>
              <a:rPr lang="nb-NO" altLang="nb-NO" sz="3100" dirty="0"/>
              <a:t> </a:t>
            </a:r>
            <a:r>
              <a:rPr lang="nb-NO" altLang="nb-NO" sz="3100" dirty="0" err="1"/>
              <a:t>exam</a:t>
            </a:r>
            <a:r>
              <a:rPr lang="nb-NO" altLang="nb-NO" dirty="0"/>
              <a:t>	</a:t>
            </a:r>
          </a:p>
        </p:txBody>
      </p:sp>
      <p:sp>
        <p:nvSpPr>
          <p:cNvPr id="26627" name="Rectangle 2"/>
          <p:cNvSpPr>
            <a:spLocks noGrp="1" noChangeArrowheads="1"/>
          </p:cNvSpPr>
          <p:nvPr>
            <p:ph idx="1"/>
          </p:nvPr>
        </p:nvSpPr>
        <p:spPr>
          <a:xfrm>
            <a:off x="540098" y="1692399"/>
            <a:ext cx="6624736" cy="5040730"/>
          </a:xfrm>
        </p:spPr>
        <p:txBody>
          <a:bodyPr>
            <a:normAutofit/>
          </a:bodyPr>
          <a:lstStyle/>
          <a:p>
            <a:pPr marL="197485" indent="-197485">
              <a:lnSpc>
                <a:spcPct val="90000"/>
              </a:lnSpc>
            </a:pPr>
            <a:r>
              <a:rPr lang="en-US" sz="2400" dirty="0"/>
              <a:t>Contact the invigilator to withdraw from the examination. </a:t>
            </a:r>
            <a:endParaRPr lang="nb-NO" dirty="0"/>
          </a:p>
          <a:p>
            <a:pPr lvl="1">
              <a:lnSpc>
                <a:spcPct val="90000"/>
              </a:lnSpc>
              <a:buFont typeface="Wingdings" panose="05000000000000000000" pitchFamily="2" charset="2"/>
              <a:buChar char="ü"/>
            </a:pPr>
            <a:r>
              <a:rPr lang="en-US" sz="1800" dirty="0"/>
              <a:t>NB! The withdrawal form must be filled in. </a:t>
            </a:r>
          </a:p>
          <a:p>
            <a:pPr marL="0" indent="0">
              <a:lnSpc>
                <a:spcPct val="90000"/>
              </a:lnSpc>
              <a:buNone/>
            </a:pPr>
            <a:endParaRPr lang="en-US" sz="2400" dirty="0"/>
          </a:p>
          <a:p>
            <a:pPr marL="197485" indent="-197485">
              <a:lnSpc>
                <a:spcPct val="90000"/>
              </a:lnSpc>
            </a:pPr>
            <a:r>
              <a:rPr lang="en-US" sz="2400" dirty="0"/>
              <a:t>You must then immediately see a doctor. </a:t>
            </a:r>
            <a:endParaRPr lang="en-US" sz="2400" dirty="0">
              <a:cs typeface="Arial"/>
            </a:endParaRPr>
          </a:p>
          <a:p>
            <a:pPr marL="197485" indent="-197485"/>
            <a:r>
              <a:rPr lang="nb-NO" altLang="nb-NO" sz="2400" noProof="1">
                <a:cs typeface="Arial"/>
              </a:rPr>
              <a:t>If you get sick during home exam, do not submit your paper/ blank paper in WISEflow, everything submitted in WISEflow will be send for assessment regardless of the doctor’s notice.</a:t>
            </a:r>
          </a:p>
          <a:p>
            <a:pPr marL="197485" indent="-197485">
              <a:lnSpc>
                <a:spcPct val="90000"/>
              </a:lnSpc>
            </a:pPr>
            <a:endParaRPr lang="nb-NO" altLang="nb-NO" sz="2200" dirty="0">
              <a:cs typeface="Arial"/>
            </a:endParaRPr>
          </a:p>
        </p:txBody>
      </p:sp>
      <p:pic>
        <p:nvPicPr>
          <p:cNvPr id="2" name="Picture 1">
            <a:extLst>
              <a:ext uri="{FF2B5EF4-FFF2-40B4-BE49-F238E27FC236}">
                <a16:creationId xmlns:a16="http://schemas.microsoft.com/office/drawing/2014/main" id="{54E7782C-4150-4F35-8F36-3120160D0951}"/>
              </a:ext>
            </a:extLst>
          </p:cNvPr>
          <p:cNvPicPr>
            <a:picLocks noChangeAspect="1"/>
          </p:cNvPicPr>
          <p:nvPr/>
        </p:nvPicPr>
        <p:blipFill>
          <a:blip r:embed="rId3"/>
          <a:stretch>
            <a:fillRect/>
          </a:stretch>
        </p:blipFill>
        <p:spPr>
          <a:xfrm>
            <a:off x="7308850" y="1692399"/>
            <a:ext cx="2552700" cy="1752600"/>
          </a:xfrm>
          <a:prstGeom prst="rect">
            <a:avLst/>
          </a:prstGeom>
        </p:spPr>
      </p:pic>
    </p:spTree>
    <p:extLst>
      <p:ext uri="{BB962C8B-B14F-4D97-AF65-F5344CB8AC3E}">
        <p14:creationId xmlns:p14="http://schemas.microsoft.com/office/powerpoint/2010/main" val="10602442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C787-7B41-44CF-BB28-A0B5A44616B0}"/>
              </a:ext>
            </a:extLst>
          </p:cNvPr>
          <p:cNvSpPr>
            <a:spLocks noGrp="1"/>
          </p:cNvSpPr>
          <p:nvPr>
            <p:ph type="title"/>
          </p:nvPr>
        </p:nvSpPr>
        <p:spPr/>
        <p:txBody>
          <a:bodyPr/>
          <a:lstStyle/>
          <a:p>
            <a:r>
              <a:rPr lang="en-US" dirty="0"/>
              <a:t>School exam</a:t>
            </a:r>
          </a:p>
        </p:txBody>
      </p:sp>
      <p:sp>
        <p:nvSpPr>
          <p:cNvPr id="4" name="Slide Number Placeholder 3">
            <a:extLst>
              <a:ext uri="{FF2B5EF4-FFF2-40B4-BE49-F238E27FC236}">
                <a16:creationId xmlns:a16="http://schemas.microsoft.com/office/drawing/2014/main" id="{7609EE0F-F765-4733-B44D-2FF5061111D4}"/>
              </a:ext>
            </a:extLst>
          </p:cNvPr>
          <p:cNvSpPr>
            <a:spLocks noGrp="1"/>
          </p:cNvSpPr>
          <p:nvPr>
            <p:ph type="sldNum" sz="quarter" idx="12"/>
          </p:nvPr>
        </p:nvSpPr>
        <p:spPr/>
        <p:txBody>
          <a:bodyPr/>
          <a:lstStyle/>
          <a:p>
            <a:fld id="{3FA4DDC8-1D0B-4B83-8CF0-4F24D54506BB}" type="slidenum">
              <a:rPr lang="nb-NO" smtClean="0"/>
              <a:pPr/>
              <a:t>60</a:t>
            </a:fld>
            <a:endParaRPr lang="nb-NO"/>
          </a:p>
        </p:txBody>
      </p:sp>
      <p:pic>
        <p:nvPicPr>
          <p:cNvPr id="9" name="Content Placeholder 8">
            <a:extLst>
              <a:ext uri="{FF2B5EF4-FFF2-40B4-BE49-F238E27FC236}">
                <a16:creationId xmlns:a16="http://schemas.microsoft.com/office/drawing/2014/main" id="{A18A6AE9-820C-4CAD-9476-782490E113A3}"/>
              </a:ext>
            </a:extLst>
          </p:cNvPr>
          <p:cNvPicPr>
            <a:picLocks noGrp="1" noChangeAspect="1"/>
          </p:cNvPicPr>
          <p:nvPr>
            <p:ph idx="1"/>
          </p:nvPr>
        </p:nvPicPr>
        <p:blipFill>
          <a:blip r:embed="rId2"/>
          <a:stretch>
            <a:fillRect/>
          </a:stretch>
        </p:blipFill>
        <p:spPr>
          <a:xfrm>
            <a:off x="2391807" y="2942431"/>
            <a:ext cx="4800600" cy="3728768"/>
          </a:xfrm>
          <a:prstGeom prst="rect">
            <a:avLst/>
          </a:prstGeom>
        </p:spPr>
      </p:pic>
      <p:sp>
        <p:nvSpPr>
          <p:cNvPr id="10" name="TextBox 9">
            <a:extLst>
              <a:ext uri="{FF2B5EF4-FFF2-40B4-BE49-F238E27FC236}">
                <a16:creationId xmlns:a16="http://schemas.microsoft.com/office/drawing/2014/main" id="{DB9F74A4-3F2E-4F82-9A5B-E580CF2B684A}"/>
              </a:ext>
            </a:extLst>
          </p:cNvPr>
          <p:cNvSpPr txBox="1"/>
          <p:nvPr/>
        </p:nvSpPr>
        <p:spPr>
          <a:xfrm>
            <a:off x="845820" y="1480804"/>
            <a:ext cx="7892574" cy="954107"/>
          </a:xfrm>
          <a:prstGeom prst="rect">
            <a:avLst/>
          </a:prstGeom>
          <a:noFill/>
        </p:spPr>
        <p:txBody>
          <a:bodyPr wrap="square" rtlCol="0">
            <a:spAutoFit/>
          </a:bodyPr>
          <a:lstStyle/>
          <a:p>
            <a:r>
              <a:rPr lang="en-US" sz="2800" dirty="0">
                <a:solidFill>
                  <a:schemeClr val="tx1">
                    <a:lumMod val="75000"/>
                    <a:lumOff val="25000"/>
                  </a:schemeClr>
                </a:solidFill>
              </a:rPr>
              <a:t>Do not be worried if you get this message during the exam: press </a:t>
            </a:r>
            <a:r>
              <a:rPr lang="en-US" sz="2800" i="1" dirty="0">
                <a:solidFill>
                  <a:schemeClr val="tx1">
                    <a:lumMod val="75000"/>
                    <a:lumOff val="25000"/>
                  </a:schemeClr>
                </a:solidFill>
              </a:rPr>
              <a:t>Ok</a:t>
            </a:r>
            <a:r>
              <a:rPr lang="en-US" sz="2800" dirty="0">
                <a:solidFill>
                  <a:schemeClr val="tx1">
                    <a:lumMod val="75000"/>
                    <a:lumOff val="25000"/>
                  </a:schemeClr>
                </a:solidFill>
              </a:rPr>
              <a:t> and continue working </a:t>
            </a:r>
          </a:p>
        </p:txBody>
      </p:sp>
    </p:spTree>
    <p:extLst>
      <p:ext uri="{BB962C8B-B14F-4D97-AF65-F5344CB8AC3E}">
        <p14:creationId xmlns:p14="http://schemas.microsoft.com/office/powerpoint/2010/main" val="1802579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C787-7B41-44CF-BB28-A0B5A44616B0}"/>
              </a:ext>
            </a:extLst>
          </p:cNvPr>
          <p:cNvSpPr>
            <a:spLocks noGrp="1"/>
          </p:cNvSpPr>
          <p:nvPr>
            <p:ph type="title"/>
          </p:nvPr>
        </p:nvSpPr>
        <p:spPr>
          <a:xfrm>
            <a:off x="612312" y="199231"/>
            <a:ext cx="7732885" cy="917054"/>
          </a:xfrm>
        </p:spPr>
        <p:txBody>
          <a:bodyPr/>
          <a:lstStyle/>
          <a:p>
            <a:r>
              <a:rPr lang="en-US" dirty="0"/>
              <a:t>School exam</a:t>
            </a:r>
          </a:p>
        </p:txBody>
      </p:sp>
      <p:sp>
        <p:nvSpPr>
          <p:cNvPr id="4" name="Slide Number Placeholder 3">
            <a:extLst>
              <a:ext uri="{FF2B5EF4-FFF2-40B4-BE49-F238E27FC236}">
                <a16:creationId xmlns:a16="http://schemas.microsoft.com/office/drawing/2014/main" id="{7609EE0F-F765-4733-B44D-2FF5061111D4}"/>
              </a:ext>
            </a:extLst>
          </p:cNvPr>
          <p:cNvSpPr>
            <a:spLocks noGrp="1"/>
          </p:cNvSpPr>
          <p:nvPr>
            <p:ph type="sldNum" sz="quarter" idx="12"/>
          </p:nvPr>
        </p:nvSpPr>
        <p:spPr/>
        <p:txBody>
          <a:bodyPr/>
          <a:lstStyle/>
          <a:p>
            <a:fld id="{3FA4DDC8-1D0B-4B83-8CF0-4F24D54506BB}" type="slidenum">
              <a:rPr lang="nb-NO" smtClean="0"/>
              <a:pPr/>
              <a:t>61</a:t>
            </a:fld>
            <a:endParaRPr lang="nb-NO"/>
          </a:p>
        </p:txBody>
      </p:sp>
      <p:sp>
        <p:nvSpPr>
          <p:cNvPr id="10" name="TextBox 9">
            <a:extLst>
              <a:ext uri="{FF2B5EF4-FFF2-40B4-BE49-F238E27FC236}">
                <a16:creationId xmlns:a16="http://schemas.microsoft.com/office/drawing/2014/main" id="{DB9F74A4-3F2E-4F82-9A5B-E580CF2B684A}"/>
              </a:ext>
            </a:extLst>
          </p:cNvPr>
          <p:cNvSpPr txBox="1"/>
          <p:nvPr/>
        </p:nvSpPr>
        <p:spPr>
          <a:xfrm>
            <a:off x="546894" y="1116285"/>
            <a:ext cx="8915400" cy="1815882"/>
          </a:xfrm>
          <a:prstGeom prst="rect">
            <a:avLst/>
          </a:prstGeom>
          <a:noFill/>
        </p:spPr>
        <p:txBody>
          <a:bodyPr wrap="square" rtlCol="0">
            <a:spAutoFit/>
          </a:bodyPr>
          <a:lstStyle/>
          <a:p>
            <a:r>
              <a:rPr lang="en-US" sz="2800" dirty="0">
                <a:solidFill>
                  <a:schemeClr val="tx1">
                    <a:lumMod val="75000"/>
                    <a:lumOff val="25000"/>
                  </a:schemeClr>
                </a:solidFill>
              </a:rPr>
              <a:t>You can monitor your connection status on the top of the browser: if you are not connected to the internet for over 5 minutes, please, contact a technical invigilator. NB! Do not refresh the browser while offline.</a:t>
            </a:r>
          </a:p>
        </p:txBody>
      </p:sp>
      <p:pic>
        <p:nvPicPr>
          <p:cNvPr id="13" name="Content Placeholder 12">
            <a:extLst>
              <a:ext uri="{FF2B5EF4-FFF2-40B4-BE49-F238E27FC236}">
                <a16:creationId xmlns:a16="http://schemas.microsoft.com/office/drawing/2014/main" id="{089C51C1-CCCF-45DE-898A-1A91392ED2BA}"/>
              </a:ext>
            </a:extLst>
          </p:cNvPr>
          <p:cNvPicPr>
            <a:picLocks noGrp="1" noChangeAspect="1"/>
          </p:cNvPicPr>
          <p:nvPr>
            <p:ph idx="1"/>
          </p:nvPr>
        </p:nvPicPr>
        <p:blipFill>
          <a:blip r:embed="rId2"/>
          <a:stretch>
            <a:fillRect/>
          </a:stretch>
        </p:blipFill>
        <p:spPr>
          <a:xfrm>
            <a:off x="2185194" y="3062330"/>
            <a:ext cx="5405413" cy="3995305"/>
          </a:xfrm>
          <a:prstGeom prst="rect">
            <a:avLst/>
          </a:prstGeom>
        </p:spPr>
      </p:pic>
    </p:spTree>
    <p:extLst>
      <p:ext uri="{BB962C8B-B14F-4D97-AF65-F5344CB8AC3E}">
        <p14:creationId xmlns:p14="http://schemas.microsoft.com/office/powerpoint/2010/main" val="1373632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C787-7B41-44CF-BB28-A0B5A44616B0}"/>
              </a:ext>
            </a:extLst>
          </p:cNvPr>
          <p:cNvSpPr>
            <a:spLocks noGrp="1"/>
          </p:cNvSpPr>
          <p:nvPr>
            <p:ph type="title"/>
          </p:nvPr>
        </p:nvSpPr>
        <p:spPr>
          <a:xfrm>
            <a:off x="612312" y="199231"/>
            <a:ext cx="7732885" cy="917054"/>
          </a:xfrm>
        </p:spPr>
        <p:txBody>
          <a:bodyPr/>
          <a:lstStyle/>
          <a:p>
            <a:r>
              <a:rPr lang="en-US" dirty="0"/>
              <a:t>School exam</a:t>
            </a:r>
          </a:p>
        </p:txBody>
      </p:sp>
      <p:sp>
        <p:nvSpPr>
          <p:cNvPr id="4" name="Slide Number Placeholder 3">
            <a:extLst>
              <a:ext uri="{FF2B5EF4-FFF2-40B4-BE49-F238E27FC236}">
                <a16:creationId xmlns:a16="http://schemas.microsoft.com/office/drawing/2014/main" id="{7609EE0F-F765-4733-B44D-2FF5061111D4}"/>
              </a:ext>
            </a:extLst>
          </p:cNvPr>
          <p:cNvSpPr>
            <a:spLocks noGrp="1"/>
          </p:cNvSpPr>
          <p:nvPr>
            <p:ph type="sldNum" sz="quarter" idx="12"/>
          </p:nvPr>
        </p:nvSpPr>
        <p:spPr/>
        <p:txBody>
          <a:bodyPr/>
          <a:lstStyle/>
          <a:p>
            <a:fld id="{3FA4DDC8-1D0B-4B83-8CF0-4F24D54506BB}" type="slidenum">
              <a:rPr lang="nb-NO" smtClean="0"/>
              <a:pPr/>
              <a:t>62</a:t>
            </a:fld>
            <a:endParaRPr lang="nb-NO"/>
          </a:p>
        </p:txBody>
      </p:sp>
      <p:sp>
        <p:nvSpPr>
          <p:cNvPr id="10" name="TextBox 9">
            <a:extLst>
              <a:ext uri="{FF2B5EF4-FFF2-40B4-BE49-F238E27FC236}">
                <a16:creationId xmlns:a16="http://schemas.microsoft.com/office/drawing/2014/main" id="{DB9F74A4-3F2E-4F82-9A5B-E580CF2B684A}"/>
              </a:ext>
            </a:extLst>
          </p:cNvPr>
          <p:cNvSpPr txBox="1"/>
          <p:nvPr/>
        </p:nvSpPr>
        <p:spPr>
          <a:xfrm>
            <a:off x="546894" y="1342231"/>
            <a:ext cx="8915400" cy="2677656"/>
          </a:xfrm>
          <a:prstGeom prst="rect">
            <a:avLst/>
          </a:prstGeom>
          <a:noFill/>
        </p:spPr>
        <p:txBody>
          <a:bodyPr wrap="square" rtlCol="0">
            <a:spAutoFit/>
          </a:bodyPr>
          <a:lstStyle/>
          <a:p>
            <a:r>
              <a:rPr lang="en-US" sz="2800" dirty="0">
                <a:solidFill>
                  <a:schemeClr val="tx1">
                    <a:lumMod val="75000"/>
                    <a:lumOff val="25000"/>
                  </a:schemeClr>
                </a:solidFill>
              </a:rPr>
              <a:t>If you are online, but are experiencing other issues, for example, the extra time is not showing, refresh the browser. If the problem persists, take contact with a technical invigilator</a:t>
            </a:r>
          </a:p>
          <a:p>
            <a:endParaRPr lang="en-US" sz="2800" dirty="0">
              <a:solidFill>
                <a:schemeClr val="tx1">
                  <a:lumMod val="75000"/>
                  <a:lumOff val="25000"/>
                </a:schemeClr>
              </a:solidFill>
            </a:endParaRPr>
          </a:p>
          <a:p>
            <a:endParaRPr lang="en-US" sz="2800" dirty="0">
              <a:solidFill>
                <a:schemeClr val="tx1">
                  <a:lumMod val="75000"/>
                  <a:lumOff val="25000"/>
                </a:schemeClr>
              </a:solidFill>
            </a:endParaRPr>
          </a:p>
        </p:txBody>
      </p:sp>
      <p:pic>
        <p:nvPicPr>
          <p:cNvPr id="7" name="Picture 6">
            <a:extLst>
              <a:ext uri="{FF2B5EF4-FFF2-40B4-BE49-F238E27FC236}">
                <a16:creationId xmlns:a16="http://schemas.microsoft.com/office/drawing/2014/main" id="{689B6013-E362-4CDD-B8A9-08DA8630A76D}"/>
              </a:ext>
            </a:extLst>
          </p:cNvPr>
          <p:cNvPicPr>
            <a:picLocks noChangeAspect="1"/>
          </p:cNvPicPr>
          <p:nvPr/>
        </p:nvPicPr>
        <p:blipFill>
          <a:blip r:embed="rId2"/>
          <a:stretch>
            <a:fillRect/>
          </a:stretch>
        </p:blipFill>
        <p:spPr>
          <a:xfrm>
            <a:off x="2718594" y="3280568"/>
            <a:ext cx="3429000" cy="1500188"/>
          </a:xfrm>
          <a:prstGeom prst="rect">
            <a:avLst/>
          </a:prstGeom>
        </p:spPr>
      </p:pic>
    </p:spTree>
    <p:extLst>
      <p:ext uri="{BB962C8B-B14F-4D97-AF65-F5344CB8AC3E}">
        <p14:creationId xmlns:p14="http://schemas.microsoft.com/office/powerpoint/2010/main" val="21130970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543E-D8F0-4012-AA10-C7A2D1450C52}"/>
              </a:ext>
            </a:extLst>
          </p:cNvPr>
          <p:cNvSpPr>
            <a:spLocks noGrp="1"/>
          </p:cNvSpPr>
          <p:nvPr>
            <p:ph type="title"/>
          </p:nvPr>
        </p:nvSpPr>
        <p:spPr/>
        <p:txBody>
          <a:bodyPr/>
          <a:lstStyle/>
          <a:p>
            <a:r>
              <a:rPr lang="en-US" dirty="0"/>
              <a:t>Direct messages</a:t>
            </a:r>
          </a:p>
        </p:txBody>
      </p:sp>
      <p:sp>
        <p:nvSpPr>
          <p:cNvPr id="3" name="Content Placeholder 2">
            <a:extLst>
              <a:ext uri="{FF2B5EF4-FFF2-40B4-BE49-F238E27FC236}">
                <a16:creationId xmlns:a16="http://schemas.microsoft.com/office/drawing/2014/main" id="{7F810452-75AF-494C-8B60-B62ABB574877}"/>
              </a:ext>
            </a:extLst>
          </p:cNvPr>
          <p:cNvSpPr>
            <a:spLocks noGrp="1"/>
          </p:cNvSpPr>
          <p:nvPr>
            <p:ph idx="1"/>
          </p:nvPr>
        </p:nvSpPr>
        <p:spPr>
          <a:xfrm>
            <a:off x="752655" y="1494631"/>
            <a:ext cx="8778262" cy="4237730"/>
          </a:xfrm>
        </p:spPr>
        <p:txBody>
          <a:bodyPr/>
          <a:lstStyle/>
          <a:p>
            <a:r>
              <a:rPr lang="en-US" dirty="0"/>
              <a:t>Important information and instructions</a:t>
            </a:r>
          </a:p>
          <a:p>
            <a:r>
              <a:rPr lang="en-US" dirty="0"/>
              <a:t>Pop up automatically</a:t>
            </a:r>
          </a:p>
          <a:p>
            <a:r>
              <a:rPr lang="en-US" dirty="0"/>
              <a:t>Can be found on the top of the page</a:t>
            </a:r>
          </a:p>
          <a:p>
            <a:pPr marL="0" indent="0">
              <a:buNone/>
            </a:pPr>
            <a:endParaRPr lang="en-US" dirty="0"/>
          </a:p>
        </p:txBody>
      </p:sp>
      <p:sp>
        <p:nvSpPr>
          <p:cNvPr id="4" name="Slide Number Placeholder 3">
            <a:extLst>
              <a:ext uri="{FF2B5EF4-FFF2-40B4-BE49-F238E27FC236}">
                <a16:creationId xmlns:a16="http://schemas.microsoft.com/office/drawing/2014/main" id="{21F78653-9759-4479-B8EB-D6F00AA205C8}"/>
              </a:ext>
            </a:extLst>
          </p:cNvPr>
          <p:cNvSpPr>
            <a:spLocks noGrp="1"/>
          </p:cNvSpPr>
          <p:nvPr>
            <p:ph type="sldNum" sz="quarter" idx="12"/>
          </p:nvPr>
        </p:nvSpPr>
        <p:spPr/>
        <p:txBody>
          <a:bodyPr/>
          <a:lstStyle/>
          <a:p>
            <a:fld id="{3FA4DDC8-1D0B-4B83-8CF0-4F24D54506BB}" type="slidenum">
              <a:rPr lang="nb-NO" smtClean="0"/>
              <a:pPr/>
              <a:t>63</a:t>
            </a:fld>
            <a:endParaRPr lang="nb-NO"/>
          </a:p>
        </p:txBody>
      </p:sp>
      <p:pic>
        <p:nvPicPr>
          <p:cNvPr id="6" name="Picture 5">
            <a:extLst>
              <a:ext uri="{FF2B5EF4-FFF2-40B4-BE49-F238E27FC236}">
                <a16:creationId xmlns:a16="http://schemas.microsoft.com/office/drawing/2014/main" id="{CFFBA5BC-B0FA-44DF-AB22-5808BDA77A5A}"/>
              </a:ext>
            </a:extLst>
          </p:cNvPr>
          <p:cNvPicPr>
            <a:picLocks noChangeAspect="1"/>
          </p:cNvPicPr>
          <p:nvPr/>
        </p:nvPicPr>
        <p:blipFill>
          <a:blip r:embed="rId2"/>
          <a:stretch>
            <a:fillRect/>
          </a:stretch>
        </p:blipFill>
        <p:spPr>
          <a:xfrm>
            <a:off x="502044" y="3174386"/>
            <a:ext cx="8777087" cy="2714127"/>
          </a:xfrm>
          <a:prstGeom prst="rect">
            <a:avLst/>
          </a:prstGeom>
        </p:spPr>
      </p:pic>
    </p:spTree>
    <p:extLst>
      <p:ext uri="{BB962C8B-B14F-4D97-AF65-F5344CB8AC3E}">
        <p14:creationId xmlns:p14="http://schemas.microsoft.com/office/powerpoint/2010/main" val="16382926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5A40-8B57-4DF6-9F77-E8CFF5410DA9}"/>
              </a:ext>
            </a:extLst>
          </p:cNvPr>
          <p:cNvSpPr>
            <a:spLocks noGrp="1"/>
          </p:cNvSpPr>
          <p:nvPr>
            <p:ph type="title"/>
          </p:nvPr>
        </p:nvSpPr>
        <p:spPr/>
        <p:txBody>
          <a:bodyPr/>
          <a:lstStyle/>
          <a:p>
            <a:r>
              <a:rPr lang="en-US" dirty="0"/>
              <a:t>School exam</a:t>
            </a:r>
          </a:p>
        </p:txBody>
      </p:sp>
      <p:sp>
        <p:nvSpPr>
          <p:cNvPr id="3" name="Content Placeholder 2">
            <a:extLst>
              <a:ext uri="{FF2B5EF4-FFF2-40B4-BE49-F238E27FC236}">
                <a16:creationId xmlns:a16="http://schemas.microsoft.com/office/drawing/2014/main" id="{2919150D-7E29-44E1-9A62-545926918195}"/>
              </a:ext>
            </a:extLst>
          </p:cNvPr>
          <p:cNvSpPr>
            <a:spLocks noGrp="1"/>
          </p:cNvSpPr>
          <p:nvPr>
            <p:ph idx="1"/>
          </p:nvPr>
        </p:nvSpPr>
        <p:spPr/>
        <p:txBody>
          <a:bodyPr/>
          <a:lstStyle/>
          <a:p>
            <a:r>
              <a:rPr lang="en-US" dirty="0"/>
              <a:t>You can hand in or exit without handing in (an invigilator will have to enter the password)</a:t>
            </a:r>
          </a:p>
          <a:p>
            <a:endParaRPr lang="en-US" dirty="0"/>
          </a:p>
        </p:txBody>
      </p:sp>
      <p:sp>
        <p:nvSpPr>
          <p:cNvPr id="4" name="Slide Number Placeholder 3">
            <a:extLst>
              <a:ext uri="{FF2B5EF4-FFF2-40B4-BE49-F238E27FC236}">
                <a16:creationId xmlns:a16="http://schemas.microsoft.com/office/drawing/2014/main" id="{3CF9F866-A776-46D4-94AE-CE3CAEAAE7F9}"/>
              </a:ext>
            </a:extLst>
          </p:cNvPr>
          <p:cNvSpPr>
            <a:spLocks noGrp="1"/>
          </p:cNvSpPr>
          <p:nvPr>
            <p:ph type="sldNum" sz="quarter" idx="12"/>
          </p:nvPr>
        </p:nvSpPr>
        <p:spPr/>
        <p:txBody>
          <a:bodyPr/>
          <a:lstStyle/>
          <a:p>
            <a:fld id="{3FA4DDC8-1D0B-4B83-8CF0-4F24D54506BB}" type="slidenum">
              <a:rPr lang="nb-NO" smtClean="0"/>
              <a:pPr/>
              <a:t>64</a:t>
            </a:fld>
            <a:endParaRPr lang="nb-NO"/>
          </a:p>
        </p:txBody>
      </p:sp>
      <p:pic>
        <p:nvPicPr>
          <p:cNvPr id="6" name="Picture 5">
            <a:extLst>
              <a:ext uri="{FF2B5EF4-FFF2-40B4-BE49-F238E27FC236}">
                <a16:creationId xmlns:a16="http://schemas.microsoft.com/office/drawing/2014/main" id="{4BC2B39A-A049-4FED-B232-F2D0AE25836E}"/>
              </a:ext>
            </a:extLst>
          </p:cNvPr>
          <p:cNvPicPr>
            <a:picLocks noChangeAspect="1"/>
          </p:cNvPicPr>
          <p:nvPr/>
        </p:nvPicPr>
        <p:blipFill>
          <a:blip r:embed="rId2"/>
          <a:stretch>
            <a:fillRect/>
          </a:stretch>
        </p:blipFill>
        <p:spPr>
          <a:xfrm>
            <a:off x="466462" y="3294856"/>
            <a:ext cx="9310688" cy="971550"/>
          </a:xfrm>
          <a:prstGeom prst="rect">
            <a:avLst/>
          </a:prstGeom>
        </p:spPr>
      </p:pic>
    </p:spTree>
    <p:extLst>
      <p:ext uri="{BB962C8B-B14F-4D97-AF65-F5344CB8AC3E}">
        <p14:creationId xmlns:p14="http://schemas.microsoft.com/office/powerpoint/2010/main" val="3311524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44C7-3F85-44AA-8FFB-AD474C04560F}"/>
              </a:ext>
            </a:extLst>
          </p:cNvPr>
          <p:cNvSpPr>
            <a:spLocks noGrp="1"/>
          </p:cNvSpPr>
          <p:nvPr>
            <p:ph type="title"/>
          </p:nvPr>
        </p:nvSpPr>
        <p:spPr/>
        <p:txBody>
          <a:bodyPr/>
          <a:lstStyle/>
          <a:p>
            <a:r>
              <a:rPr lang="en-US" dirty="0"/>
              <a:t>Home exam</a:t>
            </a:r>
          </a:p>
        </p:txBody>
      </p:sp>
      <p:sp>
        <p:nvSpPr>
          <p:cNvPr id="3" name="Content Placeholder 2">
            <a:extLst>
              <a:ext uri="{FF2B5EF4-FFF2-40B4-BE49-F238E27FC236}">
                <a16:creationId xmlns:a16="http://schemas.microsoft.com/office/drawing/2014/main" id="{648A3CE3-2544-4895-B10C-8DD6CFE5CE87}"/>
              </a:ext>
            </a:extLst>
          </p:cNvPr>
          <p:cNvSpPr>
            <a:spLocks noGrp="1"/>
          </p:cNvSpPr>
          <p:nvPr>
            <p:ph idx="1"/>
          </p:nvPr>
        </p:nvSpPr>
        <p:spPr>
          <a:xfrm>
            <a:off x="584994" y="1494631"/>
            <a:ext cx="8930662" cy="4724400"/>
          </a:xfrm>
        </p:spPr>
        <p:txBody>
          <a:bodyPr>
            <a:normAutofit/>
          </a:bodyPr>
          <a:lstStyle/>
          <a:p>
            <a:pPr marL="197485" indent="-197485"/>
            <a:r>
              <a:rPr lang="en-US" dirty="0"/>
              <a:t>The most of home exams are in FLOWassign: you should convert your main document into a PDF</a:t>
            </a:r>
          </a:p>
          <a:p>
            <a:pPr marL="197485" indent="-197485"/>
            <a:r>
              <a:rPr lang="en-US" dirty="0"/>
              <a:t>The appendices, if allowed, can be submitted in </a:t>
            </a:r>
            <a:endParaRPr lang="en-US" dirty="0">
              <a:cs typeface="Arial"/>
            </a:endParaRPr>
          </a:p>
          <a:p>
            <a:pPr marL="0" indent="0">
              <a:buNone/>
            </a:pPr>
            <a:r>
              <a:rPr lang="en-US" dirty="0"/>
              <a:t>   various formats.</a:t>
            </a:r>
          </a:p>
          <a:p>
            <a:pPr marL="197485" indent="-197485"/>
            <a:r>
              <a:rPr lang="en-US" dirty="0"/>
              <a:t>NB! The papers are not accepted after the deadline.</a:t>
            </a:r>
            <a:endParaRPr lang="en-US" dirty="0">
              <a:cs typeface="Arial"/>
            </a:endParaRPr>
          </a:p>
          <a:p>
            <a:pPr marL="197485" indent="-197485"/>
            <a:r>
              <a:rPr lang="en-US" dirty="0"/>
              <a:t>15 minutes extra for uploading the paper.</a:t>
            </a:r>
            <a:endParaRPr lang="en-US" dirty="0">
              <a:cs typeface="Arial"/>
            </a:endParaRPr>
          </a:p>
          <a:p>
            <a:pPr marL="197485" indent="-197485"/>
            <a:r>
              <a:rPr lang="en-US" dirty="0"/>
              <a:t>NB! Bigger files (e.g., videos) can take more time to upload.</a:t>
            </a:r>
            <a:endParaRPr lang="en-US" dirty="0">
              <a:cs typeface="Arial"/>
            </a:endParaRPr>
          </a:p>
          <a:p>
            <a:pPr marL="197485" indent="-197485"/>
            <a:r>
              <a:rPr lang="en-US" dirty="0"/>
              <a:t>If you experience technical problems with submission, send your paper to the Exam Office (exams@nhh.no) </a:t>
            </a:r>
            <a:r>
              <a:rPr lang="en-US" u="sng" dirty="0"/>
              <a:t>before</a:t>
            </a:r>
            <a:r>
              <a:rPr lang="en-US" dirty="0"/>
              <a:t> the deadline.</a:t>
            </a:r>
            <a:endParaRPr lang="en-US" dirty="0">
              <a:cs typeface="Arial"/>
            </a:endParaRPr>
          </a:p>
        </p:txBody>
      </p:sp>
      <p:sp>
        <p:nvSpPr>
          <p:cNvPr id="4" name="Slide Number Placeholder 3">
            <a:extLst>
              <a:ext uri="{FF2B5EF4-FFF2-40B4-BE49-F238E27FC236}">
                <a16:creationId xmlns:a16="http://schemas.microsoft.com/office/drawing/2014/main" id="{69A3E734-B5C9-4123-891E-48369CA66BC3}"/>
              </a:ext>
            </a:extLst>
          </p:cNvPr>
          <p:cNvSpPr>
            <a:spLocks noGrp="1"/>
          </p:cNvSpPr>
          <p:nvPr>
            <p:ph type="sldNum" sz="quarter" idx="12"/>
          </p:nvPr>
        </p:nvSpPr>
        <p:spPr/>
        <p:txBody>
          <a:bodyPr/>
          <a:lstStyle/>
          <a:p>
            <a:fld id="{3FA4DDC8-1D0B-4B83-8CF0-4F24D54506BB}" type="slidenum">
              <a:rPr lang="nb-NO" smtClean="0"/>
              <a:pPr/>
              <a:t>65</a:t>
            </a:fld>
            <a:endParaRPr lang="nb-NO"/>
          </a:p>
        </p:txBody>
      </p:sp>
      <p:pic>
        <p:nvPicPr>
          <p:cNvPr id="5" name="Picture 4">
            <a:extLst>
              <a:ext uri="{FF2B5EF4-FFF2-40B4-BE49-F238E27FC236}">
                <a16:creationId xmlns:a16="http://schemas.microsoft.com/office/drawing/2014/main" id="{805C4729-BF1E-4F56-83BA-542E810DC078}"/>
              </a:ext>
            </a:extLst>
          </p:cNvPr>
          <p:cNvPicPr>
            <a:picLocks noChangeAspect="1"/>
          </p:cNvPicPr>
          <p:nvPr/>
        </p:nvPicPr>
        <p:blipFill>
          <a:blip r:embed="rId2"/>
          <a:stretch>
            <a:fillRect/>
          </a:stretch>
        </p:blipFill>
        <p:spPr>
          <a:xfrm>
            <a:off x="7442994" y="1875631"/>
            <a:ext cx="1600200" cy="1228725"/>
          </a:xfrm>
          <a:prstGeom prst="rect">
            <a:avLst/>
          </a:prstGeom>
        </p:spPr>
      </p:pic>
    </p:spTree>
    <p:extLst>
      <p:ext uri="{BB962C8B-B14F-4D97-AF65-F5344CB8AC3E}">
        <p14:creationId xmlns:p14="http://schemas.microsoft.com/office/powerpoint/2010/main" val="1837459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0DDD-8DF3-4ACC-8348-C5FE14E7DDA4}"/>
              </a:ext>
            </a:extLst>
          </p:cNvPr>
          <p:cNvSpPr>
            <a:spLocks noGrp="1"/>
          </p:cNvSpPr>
          <p:nvPr>
            <p:ph type="title"/>
          </p:nvPr>
        </p:nvSpPr>
        <p:spPr/>
        <p:txBody>
          <a:bodyPr/>
          <a:lstStyle/>
          <a:p>
            <a:r>
              <a:rPr lang="en-US" dirty="0"/>
              <a:t>Group exam</a:t>
            </a:r>
          </a:p>
        </p:txBody>
      </p:sp>
      <p:sp>
        <p:nvSpPr>
          <p:cNvPr id="3" name="Content Placeholder 2">
            <a:extLst>
              <a:ext uri="{FF2B5EF4-FFF2-40B4-BE49-F238E27FC236}">
                <a16:creationId xmlns:a16="http://schemas.microsoft.com/office/drawing/2014/main" id="{DF5DA6F5-7A14-4ACA-A364-26A67BDCE0FF}"/>
              </a:ext>
            </a:extLst>
          </p:cNvPr>
          <p:cNvSpPr>
            <a:spLocks noGrp="1"/>
          </p:cNvSpPr>
          <p:nvPr>
            <p:ph idx="1"/>
          </p:nvPr>
        </p:nvSpPr>
        <p:spPr>
          <a:xfrm>
            <a:off x="743273" y="1661766"/>
            <a:ext cx="8778262" cy="4237730"/>
          </a:xfrm>
        </p:spPr>
        <p:txBody>
          <a:bodyPr/>
          <a:lstStyle/>
          <a:p>
            <a:pPr marL="197485" indent="-197485"/>
            <a:r>
              <a:rPr lang="en-US" dirty="0"/>
              <a:t>NB! You must create a group before you can upload the paper</a:t>
            </a:r>
          </a:p>
          <a:p>
            <a:pPr marL="197485" indent="-197485"/>
            <a:r>
              <a:rPr lang="en-US" dirty="0"/>
              <a:t>If you are submitting individually, create a one-person group</a:t>
            </a:r>
            <a:endParaRPr lang="en-US" dirty="0">
              <a:cs typeface="Arial"/>
            </a:endParaRPr>
          </a:p>
          <a:p>
            <a:pPr marL="197485" indent="-197485"/>
            <a:endParaRPr lang="en-US" dirty="0">
              <a:cs typeface="Arial"/>
            </a:endParaRPr>
          </a:p>
        </p:txBody>
      </p:sp>
      <p:sp>
        <p:nvSpPr>
          <p:cNvPr id="4" name="Slide Number Placeholder 3">
            <a:extLst>
              <a:ext uri="{FF2B5EF4-FFF2-40B4-BE49-F238E27FC236}">
                <a16:creationId xmlns:a16="http://schemas.microsoft.com/office/drawing/2014/main" id="{2F3E3807-C0C6-474D-A0E6-B1B7B4E12905}"/>
              </a:ext>
            </a:extLst>
          </p:cNvPr>
          <p:cNvSpPr>
            <a:spLocks noGrp="1"/>
          </p:cNvSpPr>
          <p:nvPr>
            <p:ph type="sldNum" sz="quarter" idx="12"/>
          </p:nvPr>
        </p:nvSpPr>
        <p:spPr/>
        <p:txBody>
          <a:bodyPr/>
          <a:lstStyle/>
          <a:p>
            <a:fld id="{3FA4DDC8-1D0B-4B83-8CF0-4F24D54506BB}" type="slidenum">
              <a:rPr lang="nb-NO" smtClean="0"/>
              <a:pPr/>
              <a:t>66</a:t>
            </a:fld>
            <a:endParaRPr lang="nb-NO"/>
          </a:p>
        </p:txBody>
      </p:sp>
      <p:pic>
        <p:nvPicPr>
          <p:cNvPr id="7" name="Picture 6">
            <a:extLst>
              <a:ext uri="{FF2B5EF4-FFF2-40B4-BE49-F238E27FC236}">
                <a16:creationId xmlns:a16="http://schemas.microsoft.com/office/drawing/2014/main" id="{E21CBC7E-FA68-4155-9B73-61DAFE0828EF}"/>
              </a:ext>
            </a:extLst>
          </p:cNvPr>
          <p:cNvPicPr>
            <a:picLocks noChangeAspect="1"/>
          </p:cNvPicPr>
          <p:nvPr/>
        </p:nvPicPr>
        <p:blipFill>
          <a:blip r:embed="rId2"/>
          <a:stretch>
            <a:fillRect/>
          </a:stretch>
        </p:blipFill>
        <p:spPr>
          <a:xfrm>
            <a:off x="734231" y="2637631"/>
            <a:ext cx="8155520" cy="4237731"/>
          </a:xfrm>
          <a:prstGeom prst="rect">
            <a:avLst/>
          </a:prstGeom>
        </p:spPr>
      </p:pic>
    </p:spTree>
    <p:extLst>
      <p:ext uri="{BB962C8B-B14F-4D97-AF65-F5344CB8AC3E}">
        <p14:creationId xmlns:p14="http://schemas.microsoft.com/office/powerpoint/2010/main" val="145332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C6EC-42CC-431F-AD37-C4D8B2F35909}"/>
              </a:ext>
            </a:extLst>
          </p:cNvPr>
          <p:cNvSpPr>
            <a:spLocks noGrp="1"/>
          </p:cNvSpPr>
          <p:nvPr>
            <p:ph type="title"/>
          </p:nvPr>
        </p:nvSpPr>
        <p:spPr>
          <a:xfrm>
            <a:off x="661194" y="123031"/>
            <a:ext cx="7732885" cy="917054"/>
          </a:xfrm>
        </p:spPr>
        <p:txBody>
          <a:bodyPr/>
          <a:lstStyle/>
          <a:p>
            <a:r>
              <a:rPr lang="en-US" dirty="0"/>
              <a:t>Group exam</a:t>
            </a:r>
          </a:p>
        </p:txBody>
      </p:sp>
      <p:sp>
        <p:nvSpPr>
          <p:cNvPr id="4" name="Slide Number Placeholder 3">
            <a:extLst>
              <a:ext uri="{FF2B5EF4-FFF2-40B4-BE49-F238E27FC236}">
                <a16:creationId xmlns:a16="http://schemas.microsoft.com/office/drawing/2014/main" id="{A3BEF1B4-D6BE-4C81-B04B-E449F62EAC66}"/>
              </a:ext>
            </a:extLst>
          </p:cNvPr>
          <p:cNvSpPr>
            <a:spLocks noGrp="1"/>
          </p:cNvSpPr>
          <p:nvPr>
            <p:ph type="sldNum" sz="quarter" idx="12"/>
          </p:nvPr>
        </p:nvSpPr>
        <p:spPr/>
        <p:txBody>
          <a:bodyPr/>
          <a:lstStyle/>
          <a:p>
            <a:fld id="{3FA4DDC8-1D0B-4B83-8CF0-4F24D54506BB}" type="slidenum">
              <a:rPr lang="nb-NO" smtClean="0"/>
              <a:pPr/>
              <a:t>67</a:t>
            </a:fld>
            <a:endParaRPr lang="nb-NO"/>
          </a:p>
        </p:txBody>
      </p:sp>
      <p:sp>
        <p:nvSpPr>
          <p:cNvPr id="6" name="TextBox 5">
            <a:extLst>
              <a:ext uri="{FF2B5EF4-FFF2-40B4-BE49-F238E27FC236}">
                <a16:creationId xmlns:a16="http://schemas.microsoft.com/office/drawing/2014/main" id="{F4C8E2BF-BCEA-4102-A84B-C8847E4791CE}"/>
              </a:ext>
            </a:extLst>
          </p:cNvPr>
          <p:cNvSpPr txBox="1"/>
          <p:nvPr/>
        </p:nvSpPr>
        <p:spPr>
          <a:xfrm>
            <a:off x="509662" y="1189831"/>
            <a:ext cx="906780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FF0000"/>
                </a:solidFill>
              </a:rPr>
              <a:t>NB! All the invited group members must accept/ reject the group invitation before you can submit the paper. Make sure you create the groups long before the submission deadline.</a:t>
            </a:r>
          </a:p>
          <a:p>
            <a:pPr marL="285750" indent="-285750">
              <a:buFont typeface="Arial" panose="020B0604020202020204" pitchFamily="34" charset="0"/>
              <a:buChar char="•"/>
            </a:pPr>
            <a:r>
              <a:rPr lang="en-US" sz="1800" dirty="0">
                <a:solidFill>
                  <a:schemeClr val="tx1">
                    <a:lumMod val="75000"/>
                    <a:lumOff val="25000"/>
                  </a:schemeClr>
                </a:solidFill>
              </a:rPr>
              <a:t>You can also remove the members from the group.</a:t>
            </a:r>
          </a:p>
          <a:p>
            <a:pPr marL="285750" indent="-285750">
              <a:buFont typeface="Arial" panose="020B0604020202020204" pitchFamily="34" charset="0"/>
              <a:buChar char="•"/>
            </a:pPr>
            <a:r>
              <a:rPr lang="en-US" sz="1800" dirty="0">
                <a:solidFill>
                  <a:schemeClr val="tx1">
                    <a:lumMod val="75000"/>
                    <a:lumOff val="25000"/>
                  </a:schemeClr>
                </a:solidFill>
              </a:rPr>
              <a:t>After you have accepted the invitation, you have the same rights as the person who created the group.</a:t>
            </a:r>
          </a:p>
          <a:p>
            <a:pPr marL="285750" indent="-285750">
              <a:buFont typeface="Arial" panose="020B0604020202020204" pitchFamily="34" charset="0"/>
              <a:buChar char="•"/>
            </a:pPr>
            <a:r>
              <a:rPr lang="en-US" sz="1800" dirty="0">
                <a:solidFill>
                  <a:schemeClr val="tx1">
                    <a:lumMod val="75000"/>
                    <a:lumOff val="25000"/>
                  </a:schemeClr>
                </a:solidFill>
              </a:rPr>
              <a:t>One group member submits the paper for the whole group. Each group member can see the submitted paper.</a:t>
            </a:r>
            <a:endParaRPr lang="en-US" dirty="0">
              <a:solidFill>
                <a:schemeClr val="tx1">
                  <a:lumMod val="75000"/>
                  <a:lumOff val="25000"/>
                </a:schemeClr>
              </a:solidFill>
            </a:endParaRPr>
          </a:p>
        </p:txBody>
      </p:sp>
      <p:pic>
        <p:nvPicPr>
          <p:cNvPr id="9" name="Content Placeholder 8">
            <a:extLst>
              <a:ext uri="{FF2B5EF4-FFF2-40B4-BE49-F238E27FC236}">
                <a16:creationId xmlns:a16="http://schemas.microsoft.com/office/drawing/2014/main" id="{E4056FC5-7052-4805-81F7-863CB4797C39}"/>
              </a:ext>
            </a:extLst>
          </p:cNvPr>
          <p:cNvPicPr>
            <a:picLocks noGrp="1" noChangeAspect="1"/>
          </p:cNvPicPr>
          <p:nvPr>
            <p:ph idx="1"/>
          </p:nvPr>
        </p:nvPicPr>
        <p:blipFill>
          <a:blip r:embed="rId2"/>
          <a:stretch>
            <a:fillRect/>
          </a:stretch>
        </p:blipFill>
        <p:spPr>
          <a:xfrm>
            <a:off x="2032794" y="3982704"/>
            <a:ext cx="5505450" cy="2352675"/>
          </a:xfrm>
          <a:prstGeom prst="rect">
            <a:avLst/>
          </a:prstGeom>
        </p:spPr>
      </p:pic>
    </p:spTree>
    <p:extLst>
      <p:ext uri="{BB962C8B-B14F-4D97-AF65-F5344CB8AC3E}">
        <p14:creationId xmlns:p14="http://schemas.microsoft.com/office/powerpoint/2010/main" val="1628633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DBED-601F-40DD-88ED-F7BBED98A55A}"/>
              </a:ext>
            </a:extLst>
          </p:cNvPr>
          <p:cNvSpPr>
            <a:spLocks noGrp="1"/>
          </p:cNvSpPr>
          <p:nvPr>
            <p:ph type="title"/>
          </p:nvPr>
        </p:nvSpPr>
        <p:spPr/>
        <p:txBody>
          <a:bodyPr/>
          <a:lstStyle/>
          <a:p>
            <a:r>
              <a:rPr lang="en-US" dirty="0"/>
              <a:t>Home exam</a:t>
            </a:r>
          </a:p>
        </p:txBody>
      </p:sp>
      <p:sp>
        <p:nvSpPr>
          <p:cNvPr id="3" name="Content Placeholder 2">
            <a:extLst>
              <a:ext uri="{FF2B5EF4-FFF2-40B4-BE49-F238E27FC236}">
                <a16:creationId xmlns:a16="http://schemas.microsoft.com/office/drawing/2014/main" id="{09749C96-9F60-41DA-929E-205D2BD8AED5}"/>
              </a:ext>
            </a:extLst>
          </p:cNvPr>
          <p:cNvSpPr>
            <a:spLocks noGrp="1"/>
          </p:cNvSpPr>
          <p:nvPr>
            <p:ph idx="1"/>
          </p:nvPr>
        </p:nvSpPr>
        <p:spPr>
          <a:xfrm>
            <a:off x="455344" y="1494631"/>
            <a:ext cx="8778262" cy="1066800"/>
          </a:xfrm>
        </p:spPr>
        <p:txBody>
          <a:bodyPr/>
          <a:lstStyle/>
          <a:p>
            <a:pPr marL="0" indent="0">
              <a:buNone/>
            </a:pPr>
            <a:r>
              <a:rPr lang="en-US" dirty="0"/>
              <a:t>If you are required to fill in the cover sheet, you will not be able to proceed to submitting your paper before filling it in.</a:t>
            </a:r>
          </a:p>
          <a:p>
            <a:pPr marL="0" indent="0">
              <a:buNone/>
            </a:pPr>
            <a:endParaRPr lang="nb-NO" dirty="0"/>
          </a:p>
          <a:p>
            <a:pPr marL="0" indent="0">
              <a:buNone/>
            </a:pPr>
            <a:endParaRPr lang="nb-NO" dirty="0"/>
          </a:p>
          <a:p>
            <a:pPr marL="0" indent="0">
              <a:buNone/>
            </a:pPr>
            <a:endParaRPr lang="en-US" dirty="0"/>
          </a:p>
        </p:txBody>
      </p:sp>
      <p:sp>
        <p:nvSpPr>
          <p:cNvPr id="4" name="Slide Number Placeholder 3">
            <a:extLst>
              <a:ext uri="{FF2B5EF4-FFF2-40B4-BE49-F238E27FC236}">
                <a16:creationId xmlns:a16="http://schemas.microsoft.com/office/drawing/2014/main" id="{165E3087-3383-415D-9319-3AC4EEBCB653}"/>
              </a:ext>
            </a:extLst>
          </p:cNvPr>
          <p:cNvSpPr>
            <a:spLocks noGrp="1"/>
          </p:cNvSpPr>
          <p:nvPr>
            <p:ph type="sldNum" sz="quarter" idx="12"/>
          </p:nvPr>
        </p:nvSpPr>
        <p:spPr/>
        <p:txBody>
          <a:bodyPr/>
          <a:lstStyle/>
          <a:p>
            <a:fld id="{3FA4DDC8-1D0B-4B83-8CF0-4F24D54506BB}" type="slidenum">
              <a:rPr lang="nb-NO" smtClean="0"/>
              <a:pPr/>
              <a:t>68</a:t>
            </a:fld>
            <a:endParaRPr lang="nb-NO"/>
          </a:p>
        </p:txBody>
      </p:sp>
      <p:pic>
        <p:nvPicPr>
          <p:cNvPr id="7" name="Picture 6">
            <a:extLst>
              <a:ext uri="{FF2B5EF4-FFF2-40B4-BE49-F238E27FC236}">
                <a16:creationId xmlns:a16="http://schemas.microsoft.com/office/drawing/2014/main" id="{B41C8532-8C0D-4226-A398-0EC69F3E671F}"/>
              </a:ext>
            </a:extLst>
          </p:cNvPr>
          <p:cNvPicPr>
            <a:picLocks noChangeAspect="1"/>
          </p:cNvPicPr>
          <p:nvPr/>
        </p:nvPicPr>
        <p:blipFill>
          <a:blip r:embed="rId2"/>
          <a:stretch>
            <a:fillRect/>
          </a:stretch>
        </p:blipFill>
        <p:spPr>
          <a:xfrm>
            <a:off x="301089" y="2790031"/>
            <a:ext cx="9407009" cy="3765667"/>
          </a:xfrm>
          <a:prstGeom prst="rect">
            <a:avLst/>
          </a:prstGeom>
        </p:spPr>
      </p:pic>
    </p:spTree>
    <p:extLst>
      <p:ext uri="{BB962C8B-B14F-4D97-AF65-F5344CB8AC3E}">
        <p14:creationId xmlns:p14="http://schemas.microsoft.com/office/powerpoint/2010/main" val="408350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C8C3-13C7-4B6F-A334-3173081A42C7}"/>
              </a:ext>
            </a:extLst>
          </p:cNvPr>
          <p:cNvSpPr>
            <a:spLocks noGrp="1"/>
          </p:cNvSpPr>
          <p:nvPr>
            <p:ph type="title"/>
          </p:nvPr>
        </p:nvSpPr>
        <p:spPr/>
        <p:txBody>
          <a:bodyPr/>
          <a:lstStyle/>
          <a:p>
            <a:r>
              <a:rPr lang="en-US" dirty="0"/>
              <a:t>Home exam</a:t>
            </a:r>
          </a:p>
        </p:txBody>
      </p:sp>
      <p:pic>
        <p:nvPicPr>
          <p:cNvPr id="6" name="Content Placeholder 5">
            <a:extLst>
              <a:ext uri="{FF2B5EF4-FFF2-40B4-BE49-F238E27FC236}">
                <a16:creationId xmlns:a16="http://schemas.microsoft.com/office/drawing/2014/main" id="{34BC63F9-7BBC-4AA8-B94C-05851BE7FB32}"/>
              </a:ext>
            </a:extLst>
          </p:cNvPr>
          <p:cNvPicPr>
            <a:picLocks noGrp="1" noChangeAspect="1"/>
          </p:cNvPicPr>
          <p:nvPr>
            <p:ph idx="1"/>
          </p:nvPr>
        </p:nvPicPr>
        <p:blipFill>
          <a:blip r:embed="rId2"/>
          <a:stretch>
            <a:fillRect/>
          </a:stretch>
        </p:blipFill>
        <p:spPr>
          <a:xfrm>
            <a:off x="393053" y="2790031"/>
            <a:ext cx="9223081" cy="3124200"/>
          </a:xfrm>
          <a:prstGeom prst="rect">
            <a:avLst/>
          </a:prstGeom>
        </p:spPr>
      </p:pic>
      <p:sp>
        <p:nvSpPr>
          <p:cNvPr id="4" name="Slide Number Placeholder 3">
            <a:extLst>
              <a:ext uri="{FF2B5EF4-FFF2-40B4-BE49-F238E27FC236}">
                <a16:creationId xmlns:a16="http://schemas.microsoft.com/office/drawing/2014/main" id="{43B4E8AE-F2A9-4073-8638-190C07133F78}"/>
              </a:ext>
            </a:extLst>
          </p:cNvPr>
          <p:cNvSpPr>
            <a:spLocks noGrp="1"/>
          </p:cNvSpPr>
          <p:nvPr>
            <p:ph type="sldNum" sz="quarter" idx="12"/>
          </p:nvPr>
        </p:nvSpPr>
        <p:spPr/>
        <p:txBody>
          <a:bodyPr/>
          <a:lstStyle/>
          <a:p>
            <a:fld id="{3FA4DDC8-1D0B-4B83-8CF0-4F24D54506BB}" type="slidenum">
              <a:rPr lang="nb-NO" smtClean="0"/>
              <a:pPr/>
              <a:t>69</a:t>
            </a:fld>
            <a:endParaRPr lang="nb-NO"/>
          </a:p>
        </p:txBody>
      </p:sp>
      <p:sp>
        <p:nvSpPr>
          <p:cNvPr id="7" name="TextBox 6">
            <a:extLst>
              <a:ext uri="{FF2B5EF4-FFF2-40B4-BE49-F238E27FC236}">
                <a16:creationId xmlns:a16="http://schemas.microsoft.com/office/drawing/2014/main" id="{5C35CFBC-CC46-4540-970C-49C99E5F7832}"/>
              </a:ext>
            </a:extLst>
          </p:cNvPr>
          <p:cNvSpPr txBox="1"/>
          <p:nvPr/>
        </p:nvSpPr>
        <p:spPr>
          <a:xfrm>
            <a:off x="508794" y="1506884"/>
            <a:ext cx="7871792"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75000"/>
                    <a:lumOff val="25000"/>
                  </a:schemeClr>
                </a:solidFill>
              </a:rPr>
              <a:t>You can withdraw your paper before the deadline and submit another paper</a:t>
            </a:r>
          </a:p>
        </p:txBody>
      </p:sp>
    </p:spTree>
    <p:extLst>
      <p:ext uri="{BB962C8B-B14F-4D97-AF65-F5344CB8AC3E}">
        <p14:creationId xmlns:p14="http://schemas.microsoft.com/office/powerpoint/2010/main" val="159286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84587" y="540271"/>
            <a:ext cx="7620408" cy="778881"/>
          </a:xfrm>
        </p:spPr>
        <p:txBody>
          <a:bodyPr/>
          <a:lstStyle/>
          <a:p>
            <a:pPr eaLnBrk="1" hangingPunct="1"/>
            <a:r>
              <a:rPr lang="nb-NO" altLang="nb-NO" sz="3100" dirty="0"/>
              <a:t>	Re-</a:t>
            </a:r>
            <a:r>
              <a:rPr lang="nb-NO" altLang="nb-NO" sz="3100" dirty="0" err="1"/>
              <a:t>sit</a:t>
            </a:r>
            <a:r>
              <a:rPr lang="nb-NO" altLang="nb-NO" sz="3100" dirty="0"/>
              <a:t> </a:t>
            </a:r>
            <a:r>
              <a:rPr lang="nb-NO" altLang="nb-NO" sz="3100" dirty="0" err="1"/>
              <a:t>examination</a:t>
            </a:r>
            <a:r>
              <a:rPr lang="nb-NO" altLang="nb-NO" sz="3100" dirty="0"/>
              <a:t> </a:t>
            </a:r>
            <a:r>
              <a:rPr lang="nb-NO" altLang="nb-NO" sz="2600" dirty="0">
                <a:latin typeface="Verdana" pitchFamily="34" charset="0"/>
              </a:rPr>
              <a:t>	</a:t>
            </a:r>
          </a:p>
        </p:txBody>
      </p:sp>
      <p:sp>
        <p:nvSpPr>
          <p:cNvPr id="10243" name="Rectangle 3"/>
          <p:cNvSpPr>
            <a:spLocks noGrp="1" noChangeArrowheads="1"/>
          </p:cNvSpPr>
          <p:nvPr>
            <p:ph idx="1"/>
          </p:nvPr>
        </p:nvSpPr>
        <p:spPr>
          <a:xfrm>
            <a:off x="485401" y="2142927"/>
            <a:ext cx="8611281" cy="4294153"/>
          </a:xfrm>
        </p:spPr>
        <p:txBody>
          <a:bodyPr/>
          <a:lstStyle/>
          <a:p>
            <a:pPr marL="197485" indent="-197485" eaLnBrk="1" hangingPunct="1">
              <a:lnSpc>
                <a:spcPct val="80000"/>
              </a:lnSpc>
            </a:pPr>
            <a:endParaRPr lang="nb-NO" altLang="nb-NO" sz="2500" dirty="0">
              <a:cs typeface="Arial"/>
            </a:endParaRPr>
          </a:p>
          <a:p>
            <a:pPr marL="197485" indent="-197485">
              <a:lnSpc>
                <a:spcPct val="80000"/>
              </a:lnSpc>
            </a:pPr>
            <a:r>
              <a:rPr lang="nb-NO" altLang="nb-NO" sz="2100" dirty="0"/>
              <a:t>Bachelor: </a:t>
            </a:r>
            <a:r>
              <a:rPr lang="nb-NO" altLang="nb-NO" sz="2100" dirty="0" err="1"/>
              <a:t>written</a:t>
            </a:r>
            <a:r>
              <a:rPr lang="nb-NO" altLang="nb-NO" sz="2100" dirty="0"/>
              <a:t> </a:t>
            </a:r>
            <a:r>
              <a:rPr lang="nb-NO" altLang="nb-NO" sz="2100" dirty="0" err="1"/>
              <a:t>individual</a:t>
            </a:r>
            <a:r>
              <a:rPr lang="nb-NO" altLang="nb-NO" sz="2100" dirty="0"/>
              <a:t> </a:t>
            </a:r>
            <a:r>
              <a:rPr lang="nb-NO" altLang="nb-NO" sz="2100" dirty="0" err="1"/>
              <a:t>exams</a:t>
            </a:r>
            <a:r>
              <a:rPr lang="nb-NO" altLang="nb-NO" sz="2100" dirty="0"/>
              <a:t> in </a:t>
            </a:r>
            <a:r>
              <a:rPr lang="nb-NO" altLang="nb-NO" sz="2100" dirty="0" err="1"/>
              <a:t>mandatory</a:t>
            </a:r>
            <a:r>
              <a:rPr lang="nb-NO" altLang="nb-NO" sz="2100" dirty="0"/>
              <a:t> </a:t>
            </a:r>
            <a:r>
              <a:rPr lang="nb-NO" altLang="nb-NO" sz="2100" dirty="0" err="1"/>
              <a:t>courses</a:t>
            </a:r>
            <a:r>
              <a:rPr lang="nb-NO" altLang="nb-NO" sz="2100" dirty="0"/>
              <a:t> </a:t>
            </a:r>
            <a:r>
              <a:rPr lang="nb-NO" altLang="nb-NO" sz="2100" dirty="0" err="1"/>
              <a:t>are</a:t>
            </a:r>
            <a:r>
              <a:rPr lang="nb-NO" altLang="nb-NO" sz="2100" dirty="0"/>
              <a:t> </a:t>
            </a:r>
            <a:r>
              <a:rPr lang="nb-NO" altLang="nb-NO" sz="2100" dirty="0" err="1"/>
              <a:t>normally</a:t>
            </a:r>
            <a:r>
              <a:rPr lang="nb-NO" altLang="nb-NO" sz="2100" dirty="0"/>
              <a:t> held </a:t>
            </a:r>
            <a:r>
              <a:rPr lang="nb-NO" altLang="nb-NO" sz="2100" dirty="0" err="1"/>
              <a:t>every</a:t>
            </a:r>
            <a:r>
              <a:rPr lang="nb-NO" altLang="nb-NO" sz="2100" dirty="0"/>
              <a:t> semester</a:t>
            </a:r>
            <a:endParaRPr lang="nb-NO" altLang="nb-NO" sz="2100" dirty="0">
              <a:cs typeface="Arial"/>
            </a:endParaRPr>
          </a:p>
          <a:p>
            <a:pPr marL="197485" indent="-197485" eaLnBrk="1" hangingPunct="1">
              <a:lnSpc>
                <a:spcPct val="80000"/>
              </a:lnSpc>
            </a:pPr>
            <a:endParaRPr lang="nb-NO" altLang="nb-NO" sz="2100" dirty="0">
              <a:cs typeface="Arial"/>
            </a:endParaRPr>
          </a:p>
          <a:p>
            <a:pPr marL="197485" indent="-197485">
              <a:lnSpc>
                <a:spcPct val="80000"/>
              </a:lnSpc>
            </a:pPr>
            <a:r>
              <a:rPr lang="nb-NO" altLang="nb-NO" sz="2100" dirty="0"/>
              <a:t>Master: </a:t>
            </a:r>
            <a:r>
              <a:rPr lang="nb-NO" altLang="nb-NO" sz="2100" dirty="0" err="1"/>
              <a:t>exams</a:t>
            </a:r>
            <a:r>
              <a:rPr lang="nb-NO" altLang="nb-NO" sz="2100" dirty="0"/>
              <a:t> </a:t>
            </a:r>
            <a:r>
              <a:rPr lang="nb-NO" altLang="nb-NO" sz="2100" dirty="0" err="1"/>
              <a:t>are</a:t>
            </a:r>
            <a:r>
              <a:rPr lang="nb-NO" altLang="nb-NO" sz="2100" dirty="0"/>
              <a:t> held </a:t>
            </a:r>
            <a:r>
              <a:rPr lang="nb-NO" altLang="nb-NO" sz="2100" dirty="0" err="1"/>
              <a:t>only</a:t>
            </a:r>
            <a:r>
              <a:rPr lang="nb-NO" altLang="nb-NO" sz="2100" dirty="0"/>
              <a:t> in </a:t>
            </a:r>
            <a:r>
              <a:rPr lang="nb-NO" altLang="nb-NO" sz="2100" dirty="0" err="1"/>
              <a:t>the</a:t>
            </a:r>
            <a:r>
              <a:rPr lang="nb-NO" altLang="nb-NO" sz="2100" dirty="0"/>
              <a:t> semester </a:t>
            </a:r>
            <a:r>
              <a:rPr lang="nb-NO" altLang="nb-NO" sz="2100" dirty="0" err="1"/>
              <a:t>the</a:t>
            </a:r>
            <a:r>
              <a:rPr lang="nb-NO" altLang="nb-NO" sz="2100" dirty="0"/>
              <a:t> </a:t>
            </a:r>
            <a:r>
              <a:rPr lang="nb-NO" altLang="nb-NO" sz="2100" dirty="0" err="1"/>
              <a:t>course</a:t>
            </a:r>
            <a:r>
              <a:rPr lang="nb-NO" altLang="nb-NO" sz="2100" dirty="0"/>
              <a:t> is </a:t>
            </a:r>
            <a:r>
              <a:rPr lang="nb-NO" altLang="nb-NO" sz="2100" dirty="0" err="1"/>
              <a:t>taught</a:t>
            </a:r>
            <a:endParaRPr lang="nb-NO" altLang="nb-NO" sz="2100" dirty="0">
              <a:cs typeface="Arial"/>
            </a:endParaRPr>
          </a:p>
          <a:p>
            <a:pPr marL="197485" indent="-197485" eaLnBrk="1" hangingPunct="1">
              <a:lnSpc>
                <a:spcPct val="80000"/>
              </a:lnSpc>
            </a:pPr>
            <a:endParaRPr lang="nb-NO" altLang="nb-NO" sz="2100" dirty="0">
              <a:cs typeface="Arial"/>
            </a:endParaRPr>
          </a:p>
          <a:p>
            <a:pPr marL="197485" indent="-197485">
              <a:lnSpc>
                <a:spcPct val="80000"/>
              </a:lnSpc>
              <a:buFont typeface="Wingdings" panose="05000000000000000000" pitchFamily="2" charset="2"/>
              <a:buChar char="Ø"/>
            </a:pPr>
            <a:r>
              <a:rPr lang="nb-NO" altLang="nb-NO" sz="2100" dirty="0" err="1"/>
              <a:t>Prerequisite</a:t>
            </a:r>
            <a:r>
              <a:rPr lang="nb-NO" altLang="nb-NO" sz="2100" dirty="0"/>
              <a:t>: </a:t>
            </a:r>
            <a:r>
              <a:rPr lang="nb-NO" altLang="nb-NO" sz="2100" dirty="0" err="1"/>
              <a:t>passed</a:t>
            </a:r>
            <a:r>
              <a:rPr lang="nb-NO" altLang="nb-NO" sz="2100" dirty="0"/>
              <a:t> </a:t>
            </a:r>
            <a:r>
              <a:rPr lang="nb-NO" altLang="nb-NO" sz="2100" dirty="0" err="1"/>
              <a:t>compulsory</a:t>
            </a:r>
            <a:r>
              <a:rPr lang="nb-NO" altLang="nb-NO" sz="2100" dirty="0"/>
              <a:t> </a:t>
            </a:r>
            <a:r>
              <a:rPr lang="nb-NO" altLang="nb-NO" sz="2100" dirty="0" err="1"/>
              <a:t>activity</a:t>
            </a:r>
            <a:endParaRPr lang="nb-NO" altLang="nb-NO" sz="2100" dirty="0" err="1">
              <a:cs typeface="Arial"/>
            </a:endParaRPr>
          </a:p>
          <a:p>
            <a:pPr marL="197485" indent="-197485" eaLnBrk="1" hangingPunct="1">
              <a:lnSpc>
                <a:spcPct val="80000"/>
              </a:lnSpc>
              <a:buFont typeface="Wingdings" panose="05000000000000000000" pitchFamily="2" charset="2"/>
              <a:buChar char="Ø"/>
            </a:pPr>
            <a:endParaRPr lang="nb-NO" altLang="nb-NO" sz="2100" dirty="0">
              <a:cs typeface="Arial"/>
            </a:endParaRPr>
          </a:p>
          <a:p>
            <a:pPr marL="0" indent="0">
              <a:lnSpc>
                <a:spcPct val="80000"/>
              </a:lnSpc>
              <a:buNone/>
            </a:pPr>
            <a:r>
              <a:rPr lang="en-US" altLang="nb-NO" sz="2100" dirty="0"/>
              <a:t>Compulsory activities: </a:t>
            </a:r>
          </a:p>
          <a:p>
            <a:pPr marL="0" indent="0">
              <a:lnSpc>
                <a:spcPct val="80000"/>
              </a:lnSpc>
              <a:buNone/>
            </a:pPr>
            <a:endParaRPr lang="en-US" altLang="nb-NO" sz="2100" dirty="0"/>
          </a:p>
          <a:p>
            <a:pPr marL="197485" indent="-197485">
              <a:lnSpc>
                <a:spcPct val="80000"/>
              </a:lnSpc>
            </a:pPr>
            <a:r>
              <a:rPr lang="en-US" altLang="nb-NO" sz="2100" dirty="0"/>
              <a:t>can only be passed in the semester the course is taught.</a:t>
            </a:r>
            <a:endParaRPr lang="en-US" altLang="nb-NO" sz="2100" dirty="0">
              <a:cs typeface="Arial"/>
            </a:endParaRPr>
          </a:p>
          <a:p>
            <a:pPr marL="197485" indent="-197485">
              <a:lnSpc>
                <a:spcPct val="80000"/>
              </a:lnSpc>
              <a:buFont typeface="Wingdings" panose="05000000000000000000" pitchFamily="2" charset="2"/>
              <a:buChar char="Ø"/>
            </a:pPr>
            <a:endParaRPr lang="en-US" altLang="nb-NO" sz="2100" dirty="0">
              <a:cs typeface="Arial"/>
            </a:endParaRPr>
          </a:p>
          <a:p>
            <a:pPr marL="197485" indent="-197485">
              <a:lnSpc>
                <a:spcPct val="80000"/>
              </a:lnSpc>
            </a:pPr>
            <a:r>
              <a:rPr lang="en-US" altLang="nb-NO" sz="2100" dirty="0"/>
              <a:t>valid in the following semesters unless otherwise specified in the course description or until the requirements for passing are changed</a:t>
            </a:r>
            <a:endParaRPr lang="en-US" altLang="nb-NO" sz="2100" dirty="0">
              <a:cs typeface="Arial"/>
            </a:endParaRPr>
          </a:p>
          <a:p>
            <a:pPr marL="197485" indent="-197485" eaLnBrk="1" hangingPunct="1">
              <a:lnSpc>
                <a:spcPct val="80000"/>
              </a:lnSpc>
              <a:buFont typeface="Symbol"/>
              <a:buChar char="Þ"/>
            </a:pPr>
            <a:endParaRPr lang="en-US" altLang="nb-NO" sz="2600" dirty="0">
              <a:cs typeface="Arial"/>
            </a:endParaRPr>
          </a:p>
        </p:txBody>
      </p:sp>
      <p:pic>
        <p:nvPicPr>
          <p:cNvPr id="2" name="Picture 1">
            <a:extLst>
              <a:ext uri="{FF2B5EF4-FFF2-40B4-BE49-F238E27FC236}">
                <a16:creationId xmlns:a16="http://schemas.microsoft.com/office/drawing/2014/main" id="{594E3338-2F0E-4AC9-973A-DEF1DA5F9DB2}"/>
              </a:ext>
            </a:extLst>
          </p:cNvPr>
          <p:cNvPicPr>
            <a:picLocks noChangeAspect="1"/>
          </p:cNvPicPr>
          <p:nvPr/>
        </p:nvPicPr>
        <p:blipFill>
          <a:blip r:embed="rId3"/>
          <a:stretch>
            <a:fillRect/>
          </a:stretch>
        </p:blipFill>
        <p:spPr>
          <a:xfrm>
            <a:off x="156495" y="108223"/>
            <a:ext cx="1656184" cy="1944216"/>
          </a:xfrm>
          <a:prstGeom prst="rect">
            <a:avLst/>
          </a:prstGeom>
        </p:spPr>
      </p:pic>
    </p:spTree>
    <p:extLst>
      <p:ext uri="{BB962C8B-B14F-4D97-AF65-F5344CB8AC3E}">
        <p14:creationId xmlns:p14="http://schemas.microsoft.com/office/powerpoint/2010/main" val="365789566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AD3E-EFE1-4062-BDDB-E0BCB0D9A090}"/>
              </a:ext>
            </a:extLst>
          </p:cNvPr>
          <p:cNvSpPr>
            <a:spLocks noGrp="1"/>
          </p:cNvSpPr>
          <p:nvPr>
            <p:ph type="title"/>
          </p:nvPr>
        </p:nvSpPr>
        <p:spPr/>
        <p:txBody>
          <a:bodyPr/>
          <a:lstStyle/>
          <a:p>
            <a:r>
              <a:rPr lang="en-US" dirty="0"/>
              <a:t>Practical assignments</a:t>
            </a:r>
          </a:p>
        </p:txBody>
      </p:sp>
      <p:sp>
        <p:nvSpPr>
          <p:cNvPr id="3" name="Content Placeholder 2">
            <a:extLst>
              <a:ext uri="{FF2B5EF4-FFF2-40B4-BE49-F238E27FC236}">
                <a16:creationId xmlns:a16="http://schemas.microsoft.com/office/drawing/2014/main" id="{636BF628-0F54-4A93-933F-3561E5E5AA7F}"/>
              </a:ext>
            </a:extLst>
          </p:cNvPr>
          <p:cNvSpPr>
            <a:spLocks noGrp="1"/>
          </p:cNvSpPr>
          <p:nvPr>
            <p:ph idx="1"/>
          </p:nvPr>
        </p:nvSpPr>
        <p:spPr>
          <a:xfrm>
            <a:off x="508360" y="1340706"/>
            <a:ext cx="8992468" cy="5716525"/>
          </a:xfrm>
        </p:spPr>
        <p:txBody>
          <a:bodyPr>
            <a:normAutofit fontScale="70000" lnSpcReduction="20000"/>
          </a:bodyPr>
          <a:lstStyle/>
          <a:p>
            <a:pPr marL="197485" indent="-197485">
              <a:lnSpc>
                <a:spcPct val="170000"/>
              </a:lnSpc>
            </a:pPr>
            <a:r>
              <a:rPr lang="en-US" dirty="0">
                <a:ea typeface="+mn-lt"/>
                <a:cs typeface="+mn-lt"/>
              </a:rPr>
              <a:t>Complete the flow "Important information about exams and cheating autumn 2022"</a:t>
            </a:r>
            <a:endParaRPr lang="en-US" dirty="0"/>
          </a:p>
          <a:p>
            <a:pPr marL="197485" indent="-197485">
              <a:lnSpc>
                <a:spcPct val="170000"/>
              </a:lnSpc>
            </a:pPr>
            <a:r>
              <a:rPr lang="en-US" dirty="0"/>
              <a:t>Download and install the </a:t>
            </a:r>
            <a:r>
              <a:rPr lang="en-US" dirty="0" err="1"/>
              <a:t>FLOWlock</a:t>
            </a:r>
            <a:r>
              <a:rPr lang="en-US" dirty="0"/>
              <a:t> browser</a:t>
            </a:r>
            <a:endParaRPr lang="en-US" dirty="0">
              <a:cs typeface="Arial"/>
            </a:endParaRPr>
          </a:p>
          <a:p>
            <a:pPr marL="197485" indent="-197485">
              <a:lnSpc>
                <a:spcPct val="170000"/>
              </a:lnSpc>
            </a:pPr>
            <a:r>
              <a:rPr lang="en-US" dirty="0"/>
              <a:t>Open the demo FLOWlock </a:t>
            </a:r>
            <a:endParaRPr lang="en-US" dirty="0">
              <a:cs typeface="Arial"/>
            </a:endParaRPr>
          </a:p>
          <a:p>
            <a:pPr marL="197485" indent="-197485">
              <a:lnSpc>
                <a:spcPct val="170000"/>
              </a:lnSpc>
            </a:pPr>
            <a:endParaRPr lang="en-US" dirty="0">
              <a:cs typeface="Arial"/>
            </a:endParaRPr>
          </a:p>
          <a:p>
            <a:pPr lvl="1">
              <a:lnSpc>
                <a:spcPct val="170000"/>
              </a:lnSpc>
              <a:buFont typeface="Wingdings" panose="05000000000000000000" pitchFamily="2" charset="2"/>
              <a:buChar char="Ø"/>
            </a:pPr>
            <a:r>
              <a:rPr lang="en-US" dirty="0"/>
              <a:t>Create a table</a:t>
            </a:r>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lvl="1">
              <a:buFont typeface="Wingdings" panose="05000000000000000000" pitchFamily="2" charset="2"/>
              <a:buChar char="Ø"/>
            </a:pPr>
            <a:r>
              <a:rPr lang="en-US" dirty="0"/>
              <a:t>Take a picture with your webcam and insert it in the paper</a:t>
            </a:r>
          </a:p>
          <a:p>
            <a:pPr marL="266700" lvl="1" indent="0">
              <a:buNone/>
            </a:pPr>
            <a:endParaRPr lang="en-US" dirty="0"/>
          </a:p>
          <a:p>
            <a:pPr marL="197485" lvl="0" indent="-197485">
              <a:lnSpc>
                <a:spcPct val="170000"/>
              </a:lnSpc>
            </a:pPr>
            <a:r>
              <a:rPr lang="en-US" dirty="0">
                <a:solidFill>
                  <a:prstClr val="black">
                    <a:lumMod val="75000"/>
                    <a:lumOff val="25000"/>
                  </a:prstClr>
                </a:solidFill>
              </a:rPr>
              <a:t>Open the demo FLOWmulti – Advanced</a:t>
            </a:r>
            <a:endParaRPr lang="en-US" dirty="0">
              <a:solidFill>
                <a:prstClr val="black">
                  <a:lumMod val="75000"/>
                  <a:lumOff val="25000"/>
                </a:prstClr>
              </a:solidFill>
              <a:cs typeface="Arial"/>
            </a:endParaRPr>
          </a:p>
          <a:p>
            <a:pPr lvl="1">
              <a:lnSpc>
                <a:spcPct val="170000"/>
              </a:lnSpc>
              <a:buFont typeface="Wingdings" panose="05000000000000000000" pitchFamily="2" charset="2"/>
              <a:buChar char="Ø"/>
            </a:pPr>
            <a:r>
              <a:rPr lang="en-US" dirty="0">
                <a:cs typeface="Times New Roman"/>
              </a:rPr>
              <a:t>Go to page 8 (math essay). Practice to switch between math and text, write some text and math formulas</a:t>
            </a:r>
            <a:endParaRPr lang="en-US" dirty="0"/>
          </a:p>
          <a:p>
            <a:pPr marL="266700" lvl="1" indent="0">
              <a:lnSpc>
                <a:spcPct val="170000"/>
              </a:lnSpc>
              <a:buNone/>
            </a:pPr>
            <a:endParaRPr lang="en-US" dirty="0">
              <a:ea typeface="+mn-lt"/>
              <a:cs typeface="Times New Roman"/>
            </a:endParaRPr>
          </a:p>
          <a:p>
            <a:pPr marL="197485" indent="-197485">
              <a:buFont typeface="Arial" panose="05000000000000000000" pitchFamily="2" charset="2"/>
              <a:buChar char="•"/>
            </a:pPr>
            <a:r>
              <a:rPr lang="nb-NO" b="1" dirty="0" err="1">
                <a:solidFill>
                  <a:srgbClr val="FF0000"/>
                </a:solidFill>
                <a:ea typeface="+mn-lt"/>
                <a:cs typeface="+mn-lt"/>
              </a:rPr>
              <a:t>Drop</a:t>
            </a:r>
            <a:r>
              <a:rPr lang="nb-NO" b="1" dirty="0">
                <a:solidFill>
                  <a:srgbClr val="FF0000"/>
                </a:solidFill>
                <a:ea typeface="+mn-lt"/>
                <a:cs typeface="+mn-lt"/>
              </a:rPr>
              <a:t> in for </a:t>
            </a:r>
            <a:r>
              <a:rPr lang="nb-NO" b="1" dirty="0" err="1">
                <a:solidFill>
                  <a:srgbClr val="FF0000"/>
                </a:solidFill>
                <a:ea typeface="+mn-lt"/>
                <a:cs typeface="+mn-lt"/>
              </a:rPr>
              <a:t>help</a:t>
            </a:r>
            <a:r>
              <a:rPr lang="nb-NO" b="1" dirty="0">
                <a:solidFill>
                  <a:srgbClr val="FF0000"/>
                </a:solidFill>
                <a:ea typeface="+mn-lt"/>
                <a:cs typeface="+mn-lt"/>
              </a:rPr>
              <a:t> </a:t>
            </a:r>
            <a:r>
              <a:rPr lang="nb-NO" b="1" dirty="0" err="1">
                <a:solidFill>
                  <a:srgbClr val="FF0000"/>
                </a:solidFill>
                <a:ea typeface="+mn-lt"/>
                <a:cs typeface="+mn-lt"/>
              </a:rPr>
              <a:t>with</a:t>
            </a:r>
            <a:r>
              <a:rPr lang="nb-NO" b="1" dirty="0">
                <a:solidFill>
                  <a:srgbClr val="FF0000"/>
                </a:solidFill>
                <a:ea typeface="+mn-lt"/>
                <a:cs typeface="+mn-lt"/>
              </a:rPr>
              <a:t> </a:t>
            </a:r>
            <a:r>
              <a:rPr lang="nb-NO" b="1" dirty="0" err="1">
                <a:solidFill>
                  <a:srgbClr val="FF0000"/>
                </a:solidFill>
                <a:ea typeface="+mn-lt"/>
                <a:cs typeface="+mn-lt"/>
              </a:rPr>
              <a:t>WISEflow</a:t>
            </a:r>
            <a:r>
              <a:rPr lang="nb-NO" b="1" dirty="0">
                <a:solidFill>
                  <a:srgbClr val="FF0000"/>
                </a:solidFill>
                <a:ea typeface="+mn-lt"/>
                <a:cs typeface="+mn-lt"/>
              </a:rPr>
              <a:t>:</a:t>
            </a:r>
            <a:endParaRPr lang="nb-NO" dirty="0">
              <a:ea typeface="+mn-lt"/>
              <a:cs typeface="+mn-lt"/>
            </a:endParaRPr>
          </a:p>
          <a:p>
            <a:pPr marL="0" indent="0">
              <a:buNone/>
            </a:pPr>
            <a:r>
              <a:rPr lang="nb-NO" dirty="0" err="1">
                <a:ea typeface="+mn-lt"/>
                <a:cs typeface="+mn-lt"/>
              </a:rPr>
              <a:t>Thursday</a:t>
            </a:r>
            <a:r>
              <a:rPr lang="nb-NO" dirty="0">
                <a:ea typeface="+mn-lt"/>
                <a:cs typeface="+mn-lt"/>
              </a:rPr>
              <a:t> 3rd </a:t>
            </a:r>
            <a:r>
              <a:rPr lang="nb-NO" dirty="0" err="1">
                <a:ea typeface="+mn-lt"/>
                <a:cs typeface="+mn-lt"/>
              </a:rPr>
              <a:t>of</a:t>
            </a:r>
            <a:r>
              <a:rPr lang="nb-NO" dirty="0">
                <a:ea typeface="+mn-lt"/>
                <a:cs typeface="+mn-lt"/>
              </a:rPr>
              <a:t> November, 14:15 – 15:15 in LAB1</a:t>
            </a:r>
          </a:p>
          <a:p>
            <a:pPr marL="0" indent="0">
              <a:buNone/>
            </a:pPr>
            <a:endParaRPr lang="nb-NO" dirty="0">
              <a:ea typeface="+mn-lt"/>
              <a:cs typeface="+mn-lt"/>
            </a:endParaRPr>
          </a:p>
          <a:p>
            <a:pPr marL="0" indent="0">
              <a:buNone/>
            </a:pPr>
            <a:endParaRPr lang="nb-NO" dirty="0">
              <a:cs typeface="Arial"/>
            </a:endParaRPr>
          </a:p>
        </p:txBody>
      </p:sp>
      <p:sp>
        <p:nvSpPr>
          <p:cNvPr id="4" name="Slide Number Placeholder 3">
            <a:extLst>
              <a:ext uri="{FF2B5EF4-FFF2-40B4-BE49-F238E27FC236}">
                <a16:creationId xmlns:a16="http://schemas.microsoft.com/office/drawing/2014/main" id="{1E0C9455-E312-4A45-9633-DD50466CAC8E}"/>
              </a:ext>
            </a:extLst>
          </p:cNvPr>
          <p:cNvSpPr>
            <a:spLocks noGrp="1"/>
          </p:cNvSpPr>
          <p:nvPr>
            <p:ph type="sldNum" sz="quarter" idx="12"/>
          </p:nvPr>
        </p:nvSpPr>
        <p:spPr/>
        <p:txBody>
          <a:bodyPr/>
          <a:lstStyle/>
          <a:p>
            <a:fld id="{3FA4DDC8-1D0B-4B83-8CF0-4F24D54506BB}" type="slidenum">
              <a:rPr lang="nb-NO" smtClean="0"/>
              <a:pPr/>
              <a:t>70</a:t>
            </a:fld>
            <a:endParaRPr lang="nb-NO"/>
          </a:p>
        </p:txBody>
      </p:sp>
      <p:pic>
        <p:nvPicPr>
          <p:cNvPr id="5" name="Picture 4">
            <a:extLst>
              <a:ext uri="{FF2B5EF4-FFF2-40B4-BE49-F238E27FC236}">
                <a16:creationId xmlns:a16="http://schemas.microsoft.com/office/drawing/2014/main" id="{FF27CE61-A3A0-47DF-86FF-17B1150F795D}"/>
              </a:ext>
            </a:extLst>
          </p:cNvPr>
          <p:cNvPicPr/>
          <p:nvPr/>
        </p:nvPicPr>
        <p:blipFill>
          <a:blip r:embed="rId2"/>
          <a:stretch>
            <a:fillRect/>
          </a:stretch>
        </p:blipFill>
        <p:spPr>
          <a:xfrm>
            <a:off x="781564" y="2637631"/>
            <a:ext cx="6753225" cy="1714500"/>
          </a:xfrm>
          <a:prstGeom prst="rect">
            <a:avLst/>
          </a:prstGeom>
        </p:spPr>
      </p:pic>
    </p:spTree>
    <p:extLst>
      <p:ext uri="{BB962C8B-B14F-4D97-AF65-F5344CB8AC3E}">
        <p14:creationId xmlns:p14="http://schemas.microsoft.com/office/powerpoint/2010/main" val="25117507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5EAC9A-5C8D-462E-AA2A-14CB7117C57C}"/>
              </a:ext>
            </a:extLst>
          </p:cNvPr>
          <p:cNvSpPr txBox="1"/>
          <p:nvPr/>
        </p:nvSpPr>
        <p:spPr>
          <a:xfrm>
            <a:off x="965994" y="3171031"/>
            <a:ext cx="6400800" cy="523220"/>
          </a:xfrm>
          <a:prstGeom prst="rect">
            <a:avLst/>
          </a:prstGeom>
          <a:noFill/>
        </p:spPr>
        <p:txBody>
          <a:bodyPr wrap="square" rtlCol="0">
            <a:spAutoFit/>
          </a:bodyPr>
          <a:lstStyle/>
          <a:p>
            <a:r>
              <a:rPr lang="nb-NO" sz="2800" dirty="0" err="1">
                <a:solidFill>
                  <a:schemeClr val="bg2">
                    <a:lumMod val="50000"/>
                  </a:schemeClr>
                </a:solidFill>
              </a:rPr>
              <a:t>Thank</a:t>
            </a:r>
            <a:r>
              <a:rPr lang="nb-NO" sz="2800" dirty="0">
                <a:solidFill>
                  <a:schemeClr val="bg2">
                    <a:lumMod val="50000"/>
                  </a:schemeClr>
                </a:solidFill>
              </a:rPr>
              <a:t> </a:t>
            </a:r>
            <a:r>
              <a:rPr lang="nb-NO" sz="2800" dirty="0" err="1">
                <a:solidFill>
                  <a:schemeClr val="bg2">
                    <a:lumMod val="50000"/>
                  </a:schemeClr>
                </a:solidFill>
              </a:rPr>
              <a:t>you</a:t>
            </a:r>
            <a:r>
              <a:rPr lang="nb-NO" sz="2800" dirty="0">
                <a:solidFill>
                  <a:schemeClr val="bg2">
                    <a:lumMod val="50000"/>
                  </a:schemeClr>
                </a:solidFill>
              </a:rPr>
              <a:t> for </a:t>
            </a:r>
            <a:r>
              <a:rPr lang="nb-NO" sz="2800" dirty="0" err="1">
                <a:solidFill>
                  <a:schemeClr val="bg2">
                    <a:lumMod val="50000"/>
                  </a:schemeClr>
                </a:solidFill>
              </a:rPr>
              <a:t>attention</a:t>
            </a:r>
            <a:endParaRPr lang="nb-NO" sz="2800" dirty="0">
              <a:solidFill>
                <a:schemeClr val="bg2">
                  <a:lumMod val="50000"/>
                </a:schemeClr>
              </a:solidFill>
            </a:endParaRPr>
          </a:p>
        </p:txBody>
      </p:sp>
    </p:spTree>
    <p:extLst>
      <p:ext uri="{BB962C8B-B14F-4D97-AF65-F5344CB8AC3E}">
        <p14:creationId xmlns:p14="http://schemas.microsoft.com/office/powerpoint/2010/main" val="376880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00138" y="756295"/>
            <a:ext cx="7263612" cy="850642"/>
          </a:xfrm>
        </p:spPr>
        <p:txBody>
          <a:bodyPr>
            <a:normAutofit fontScale="90000"/>
          </a:bodyPr>
          <a:lstStyle/>
          <a:p>
            <a:pPr defTabSz="944747"/>
            <a:r>
              <a:rPr lang="nb-NO" altLang="nb-NO" sz="2600" dirty="0">
                <a:latin typeface="Verdana" pitchFamily="34" charset="0"/>
              </a:rPr>
              <a:t>	</a:t>
            </a:r>
            <a:br>
              <a:rPr lang="nb-NO" altLang="nb-NO" sz="2600" dirty="0">
                <a:latin typeface="Verdana" pitchFamily="34" charset="0"/>
              </a:rPr>
            </a:br>
            <a:r>
              <a:rPr lang="nb-NO" altLang="nb-NO" sz="2600" dirty="0">
                <a:latin typeface="Verdana" pitchFamily="34" charset="0"/>
              </a:rPr>
              <a:t>		</a:t>
            </a:r>
            <a:r>
              <a:rPr lang="nb-NO" altLang="nb-NO" sz="2800" dirty="0"/>
              <a:t>Re-</a:t>
            </a:r>
            <a:r>
              <a:rPr lang="nb-NO" altLang="nb-NO" sz="2800" dirty="0" err="1"/>
              <a:t>sit</a:t>
            </a:r>
            <a:r>
              <a:rPr lang="nb-NO" altLang="nb-NO" sz="2800" dirty="0"/>
              <a:t> </a:t>
            </a:r>
            <a:r>
              <a:rPr lang="nb-NO" altLang="nb-NO" sz="2800" dirty="0" err="1"/>
              <a:t>examination</a:t>
            </a:r>
            <a:r>
              <a:rPr lang="nb-NO" altLang="nb-NO" sz="2800" dirty="0"/>
              <a:t> </a:t>
            </a:r>
            <a:br>
              <a:rPr lang="nb-NO" sz="2800" dirty="0"/>
            </a:br>
            <a:endParaRPr lang="nb-NO" altLang="nb-NO" sz="2800" dirty="0"/>
          </a:p>
        </p:txBody>
      </p:sp>
      <p:sp>
        <p:nvSpPr>
          <p:cNvPr id="16387" name="Rectangle 3"/>
          <p:cNvSpPr>
            <a:spLocks noGrp="1" noChangeArrowheads="1"/>
          </p:cNvSpPr>
          <p:nvPr>
            <p:ph idx="1"/>
          </p:nvPr>
        </p:nvSpPr>
        <p:spPr>
          <a:xfrm>
            <a:off x="684114" y="2268463"/>
            <a:ext cx="4889905" cy="3539091"/>
          </a:xfrm>
        </p:spPr>
        <p:txBody>
          <a:bodyPr>
            <a:noAutofit/>
          </a:bodyPr>
          <a:lstStyle/>
          <a:p>
            <a:pPr marL="375920" indent="-375920"/>
            <a:r>
              <a:rPr lang="en-US" sz="2100" dirty="0"/>
              <a:t>You will be tested in accordance with the most recent curriculum taught, and changes may be made to the content, curriculum and form of assessment, and course requirement</a:t>
            </a:r>
            <a:r>
              <a:rPr lang="en-US" dirty="0"/>
              <a:t>. </a:t>
            </a:r>
            <a:endParaRPr lang="en-US" sz="2100" dirty="0">
              <a:cs typeface="Arial"/>
            </a:endParaRPr>
          </a:p>
          <a:p>
            <a:pPr marL="375920" indent="-375920"/>
            <a:r>
              <a:rPr lang="en-US" altLang="nb-NO" sz="2100" dirty="0">
                <a:latin typeface="+mn-lt"/>
                <a:cs typeface="+mn-cs"/>
              </a:rPr>
              <a:t> The best result will appear in your     transcript</a:t>
            </a:r>
            <a:br>
              <a:rPr lang="en-US" altLang="nb-NO" sz="2100" dirty="0">
                <a:latin typeface="+mn-lt"/>
                <a:cs typeface="+mn-cs"/>
              </a:rPr>
            </a:br>
            <a:endParaRPr lang="en-US" altLang="nb-NO" sz="2100" dirty="0">
              <a:latin typeface="+mn-lt"/>
              <a:cs typeface="Arial"/>
            </a:endParaRPr>
          </a:p>
          <a:p>
            <a:pPr marL="375920" indent="-375920">
              <a:buNone/>
            </a:pPr>
            <a:br>
              <a:rPr lang="en-US" altLang="nb-NO" dirty="0"/>
            </a:br>
            <a:endParaRPr lang="nb-NO" altLang="nb-NO" dirty="0">
              <a:cs typeface="Arial"/>
            </a:endParaRPr>
          </a:p>
        </p:txBody>
      </p:sp>
      <p:pic>
        <p:nvPicPr>
          <p:cNvPr id="16388" name="Picture 4" descr="Studyde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682" y="2052439"/>
            <a:ext cx="3908102" cy="463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1506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442" y="1456102"/>
            <a:ext cx="8582271" cy="5358774"/>
          </a:xfrm>
        </p:spPr>
        <p:txBody>
          <a:bodyPr>
            <a:normAutofit/>
          </a:bodyPr>
          <a:lstStyle/>
          <a:p>
            <a:pPr marL="197485" indent="-197485"/>
            <a:r>
              <a:rPr lang="en-US" sz="2200" dirty="0"/>
              <a:t>Cheating is a violation of the regulations and the University and University Colleges Act. </a:t>
            </a:r>
            <a:endParaRPr lang="en-US" sz="2200" dirty="0">
              <a:cs typeface="Arial"/>
            </a:endParaRPr>
          </a:p>
          <a:p>
            <a:pPr marL="197485" indent="-197485"/>
            <a:endParaRPr lang="en-US" sz="2200" dirty="0"/>
          </a:p>
          <a:p>
            <a:pPr marL="197485" indent="-197485"/>
            <a:r>
              <a:rPr lang="en-US" sz="2200" dirty="0"/>
              <a:t>It may result in you being barred from NHH or all Norwegian universities and university colleges for up to two semesters, in addition to having your grade annulled</a:t>
            </a:r>
            <a:endParaRPr lang="en-US" sz="2200" dirty="0">
              <a:cs typeface="Arial"/>
            </a:endParaRPr>
          </a:p>
          <a:p>
            <a:pPr marL="197485" indent="-197485"/>
            <a:endParaRPr lang="en-US" sz="2200" dirty="0"/>
          </a:p>
          <a:p>
            <a:pPr marL="197485" indent="-197485"/>
            <a:r>
              <a:rPr lang="en-US" sz="2200" dirty="0"/>
              <a:t>It is your responsibility as a student to familiarize yourself with the regulations regarding cheating. Ignorance of the regulations is no excuse.</a:t>
            </a:r>
            <a:endParaRPr lang="en-US" sz="2200" dirty="0">
              <a:cs typeface="Arial"/>
            </a:endParaRPr>
          </a:p>
          <a:p>
            <a:pPr marL="0" indent="0">
              <a:buNone/>
            </a:pPr>
            <a:r>
              <a:rPr lang="en-US" sz="2200" dirty="0">
                <a:ea typeface="+mn-lt"/>
                <a:cs typeface="+mn-lt"/>
                <a:hlinkClick r:id="rId3"/>
              </a:rPr>
              <a:t>More information: Information about cheating</a:t>
            </a:r>
            <a:endParaRPr lang="en-US" sz="2200" dirty="0">
              <a:ea typeface="+mn-lt"/>
              <a:cs typeface="+mn-lt"/>
            </a:endParaRPr>
          </a:p>
          <a:p>
            <a:pPr marL="197485" indent="-197485"/>
            <a:endParaRPr lang="en-US" sz="2200" dirty="0">
              <a:cs typeface="Arial"/>
            </a:endParaRPr>
          </a:p>
        </p:txBody>
      </p:sp>
      <p:sp>
        <p:nvSpPr>
          <p:cNvPr id="4" name="Slide Number Placeholder 3"/>
          <p:cNvSpPr>
            <a:spLocks noGrp="1"/>
          </p:cNvSpPr>
          <p:nvPr>
            <p:ph type="sldNum" sz="quarter" idx="12"/>
          </p:nvPr>
        </p:nvSpPr>
        <p:spPr/>
        <p:txBody>
          <a:bodyPr/>
          <a:lstStyle/>
          <a:p>
            <a:fld id="{3FA4DDC8-1D0B-4B83-8CF0-4F24D54506BB}" type="slidenum">
              <a:rPr lang="nb-NO" smtClean="0"/>
              <a:pPr/>
              <a:t>9</a:t>
            </a:fld>
            <a:endParaRPr lang="nb-NO"/>
          </a:p>
        </p:txBody>
      </p:sp>
      <p:sp>
        <p:nvSpPr>
          <p:cNvPr id="5" name="Title 4"/>
          <p:cNvSpPr>
            <a:spLocks noGrp="1"/>
          </p:cNvSpPr>
          <p:nvPr>
            <p:ph type="title"/>
          </p:nvPr>
        </p:nvSpPr>
        <p:spPr/>
        <p:txBody>
          <a:bodyPr>
            <a:normAutofit/>
          </a:bodyPr>
          <a:lstStyle/>
          <a:p>
            <a:pPr algn="ctr"/>
            <a:r>
              <a:rPr lang="nb-NO" sz="4800" b="1" dirty="0" err="1"/>
              <a:t>Cheating</a:t>
            </a:r>
            <a:endParaRPr lang="nb-NO" sz="4800" b="1" dirty="0"/>
          </a:p>
        </p:txBody>
      </p:sp>
    </p:spTree>
    <p:extLst>
      <p:ext uri="{BB962C8B-B14F-4D97-AF65-F5344CB8AC3E}">
        <p14:creationId xmlns:p14="http://schemas.microsoft.com/office/powerpoint/2010/main" val="1750224226"/>
      </p:ext>
    </p:extLst>
  </p:cSld>
  <p:clrMapOvr>
    <a:masterClrMapping/>
  </p:clrMapOvr>
</p:sld>
</file>

<file path=ppt/theme/theme1.xml><?xml version="1.0" encoding="utf-8"?>
<a:theme xmlns:a="http://schemas.openxmlformats.org/drawingml/2006/main" name="Office-tema">
  <a:themeElements>
    <a:clrScheme name="Custom 2">
      <a:dk1>
        <a:sysClr val="windowText" lastClr="000000"/>
      </a:dk1>
      <a:lt1>
        <a:sysClr val="window" lastClr="FFFFFF"/>
      </a:lt1>
      <a:dk2>
        <a:srgbClr val="003A54"/>
      </a:dk2>
      <a:lt2>
        <a:srgbClr val="E2E477"/>
      </a:lt2>
      <a:accent1>
        <a:srgbClr val="D1520F"/>
      </a:accent1>
      <a:accent2>
        <a:srgbClr val="C9CACC"/>
      </a:accent2>
      <a:accent3>
        <a:srgbClr val="E2E477"/>
      </a:accent3>
      <a:accent4>
        <a:srgbClr val="C8E1E4"/>
      </a:accent4>
      <a:accent5>
        <a:srgbClr val="A1C5CA"/>
      </a:accent5>
      <a:accent6>
        <a:srgbClr val="BEB7AD"/>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err="1" smtClean="0">
            <a:solidFill>
              <a:srgbClr val="00314A"/>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8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resentation1" id="{B4F1A44B-EF86-4C8D-85FE-C7630C9407D0}" vid="{33CB2292-48F7-4D7C-9BC2-8D6949463D26}"/>
    </a:ext>
  </a:extLst>
</a:theme>
</file>

<file path=ppt/theme/theme2.xml><?xml version="1.0" encoding="utf-8"?>
<a:theme xmlns:a="http://schemas.openxmlformats.org/drawingml/2006/main" name="blank">
  <a:themeElements>
    <a:clrScheme name="NHH">
      <a:dk1>
        <a:sysClr val="windowText" lastClr="000000"/>
      </a:dk1>
      <a:lt1>
        <a:sysClr val="window" lastClr="FFFFFF"/>
      </a:lt1>
      <a:dk2>
        <a:srgbClr val="003A54"/>
      </a:dk2>
      <a:lt2>
        <a:srgbClr val="C9CACC"/>
      </a:lt2>
      <a:accent1>
        <a:srgbClr val="D1520F"/>
      </a:accent1>
      <a:accent2>
        <a:srgbClr val="C9CACC"/>
      </a:accent2>
      <a:accent3>
        <a:srgbClr val="919295"/>
      </a:accent3>
      <a:accent4>
        <a:srgbClr val="C8E1E4"/>
      </a:accent4>
      <a:accent5>
        <a:srgbClr val="A1C5CA"/>
      </a:accent5>
      <a:accent6>
        <a:srgbClr val="BEB7AD"/>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err="1" smtClean="0">
            <a:solidFill>
              <a:srgbClr val="00314A"/>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800" dirty="0" err="1" smtClean="0">
            <a:solidFill>
              <a:schemeClr val="tx1">
                <a:lumMod val="75000"/>
                <a:lumOff val="25000"/>
              </a:schemeClr>
            </a:solidFill>
          </a:defRPr>
        </a:defPPr>
      </a:lstStyle>
    </a:tx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9D149895E1664C8A4F36628888F44C" ma:contentTypeVersion="6" ma:contentTypeDescription="Create a new document." ma:contentTypeScope="" ma:versionID="d85d64e3cd0beec5fb638a6d86639606">
  <xsd:schema xmlns:xsd="http://www.w3.org/2001/XMLSchema" xmlns:xs="http://www.w3.org/2001/XMLSchema" xmlns:p="http://schemas.microsoft.com/office/2006/metadata/properties" xmlns:ns2="047d78e3-850c-482e-984f-086b84577188" xmlns:ns3="113c9006-cbcd-4dd1-99dc-620a39c10f84" targetNamespace="http://schemas.microsoft.com/office/2006/metadata/properties" ma:root="true" ma:fieldsID="499ba705663b0a649106226346fbd41e" ns2:_="" ns3:_="">
    <xsd:import namespace="047d78e3-850c-482e-984f-086b84577188"/>
    <xsd:import namespace="113c9006-cbcd-4dd1-99dc-620a39c10f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d78e3-850c-482e-984f-086b84577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3c9006-cbcd-4dd1-99dc-620a39c10f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A2E78C-EC20-4AB1-8B56-24C580A8A340}">
  <ds:schemaRefs>
    <ds:schemaRef ds:uri="http://schemas.microsoft.com/sharepoint/v3/contenttype/forms"/>
  </ds:schemaRefs>
</ds:datastoreItem>
</file>

<file path=customXml/itemProps2.xml><?xml version="1.0" encoding="utf-8"?>
<ds:datastoreItem xmlns:ds="http://schemas.openxmlformats.org/officeDocument/2006/customXml" ds:itemID="{9F7CC545-2D19-4856-8CD3-78B31B6FBC85}"/>
</file>

<file path=customXml/itemProps3.xml><?xml version="1.0" encoding="utf-8"?>
<ds:datastoreItem xmlns:ds="http://schemas.openxmlformats.org/officeDocument/2006/customXml" ds:itemID="{53A5CD8E-AD2A-45F9-990A-624A3A633F8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Regular_4_3_NHH</Template>
  <TotalTime>7534</TotalTime>
  <Words>3231</Words>
  <Application>Microsoft Office PowerPoint</Application>
  <PresentationFormat>Custom</PresentationFormat>
  <Paragraphs>466</Paragraphs>
  <Slides>71</Slides>
  <Notes>29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71</vt:i4>
      </vt:variant>
    </vt:vector>
  </HeadingPairs>
  <TitlesOfParts>
    <vt:vector size="83" baseType="lpstr">
      <vt:lpstr>Arial</vt:lpstr>
      <vt:lpstr>Calibri</vt:lpstr>
      <vt:lpstr>Georgia</vt:lpstr>
      <vt:lpstr>Script</vt:lpstr>
      <vt:lpstr>Symbol</vt:lpstr>
      <vt:lpstr>Times New Roman</vt:lpstr>
      <vt:lpstr>Verdana</vt:lpstr>
      <vt:lpstr>Wingdings</vt:lpstr>
      <vt:lpstr>Office-tema</vt:lpstr>
      <vt:lpstr>blank</vt:lpstr>
      <vt:lpstr>Utklipp</vt:lpstr>
      <vt:lpstr>Clip</vt:lpstr>
      <vt:lpstr>  Exams Rules and regulations Practical details Electronic exam in WISEflow Tips and advice   Tatiana Pozolotina  Section for exams     </vt:lpstr>
      <vt:lpstr>Important information </vt:lpstr>
      <vt:lpstr>Registration and withdrawal deadline  </vt:lpstr>
      <vt:lpstr>Examination attemps </vt:lpstr>
      <vt:lpstr>Illness before the exam </vt:lpstr>
      <vt:lpstr>Illness during the exam </vt:lpstr>
      <vt:lpstr> Re-sit examination  </vt:lpstr>
      <vt:lpstr>    Re-sit examination  </vt:lpstr>
      <vt:lpstr>Cheating</vt:lpstr>
      <vt:lpstr> Cheating at school exams</vt:lpstr>
      <vt:lpstr>Cheating at home exams, cumpulsory activities and other written submissions</vt:lpstr>
      <vt:lpstr>Special examination arrangements </vt:lpstr>
      <vt:lpstr>Before the exams</vt:lpstr>
      <vt:lpstr>Preparation before electronic school exams</vt:lpstr>
      <vt:lpstr>  Laptop requirements</vt:lpstr>
      <vt:lpstr>The day of the exam</vt:lpstr>
      <vt:lpstr>    ID</vt:lpstr>
      <vt:lpstr>Permitted support materials</vt:lpstr>
      <vt:lpstr>Calculator</vt:lpstr>
      <vt:lpstr>Dictionary</vt:lpstr>
      <vt:lpstr>During the exam</vt:lpstr>
      <vt:lpstr> Show consideration for others! </vt:lpstr>
      <vt:lpstr>PowerPoint Presentation</vt:lpstr>
      <vt:lpstr>Exam in WISEflow</vt:lpstr>
      <vt:lpstr>Home exam</vt:lpstr>
      <vt:lpstr>Grades</vt:lpstr>
      <vt:lpstr>Grades</vt:lpstr>
      <vt:lpstr>Grade explanation and grade appeal</vt:lpstr>
      <vt:lpstr>Grade appeal</vt:lpstr>
      <vt:lpstr>Grade appeal</vt:lpstr>
      <vt:lpstr>WISEflow for participants</vt:lpstr>
      <vt:lpstr>Logging in</vt:lpstr>
      <vt:lpstr>Types of FLOWs</vt:lpstr>
      <vt:lpstr>Types of FLOWs</vt:lpstr>
      <vt:lpstr>Types of FLOWs</vt:lpstr>
      <vt:lpstr>Participant </vt:lpstr>
      <vt:lpstr>PowerPoint Presentation</vt:lpstr>
      <vt:lpstr>School exam</vt:lpstr>
      <vt:lpstr>Practicing before exams</vt:lpstr>
      <vt:lpstr>PowerPoint Presentation</vt:lpstr>
      <vt:lpstr>FLOWlock</vt:lpstr>
      <vt:lpstr>Navigation</vt:lpstr>
      <vt:lpstr>Revisions</vt:lpstr>
      <vt:lpstr>Appendix manager</vt:lpstr>
      <vt:lpstr>Appendix manager</vt:lpstr>
      <vt:lpstr>Formula editor</vt:lpstr>
      <vt:lpstr>WEBCAM</vt:lpstr>
      <vt:lpstr>Appendix manager</vt:lpstr>
      <vt:lpstr>FLOWmulti: the interactive exam</vt:lpstr>
      <vt:lpstr>FLOWmulti: the interactive exam</vt:lpstr>
      <vt:lpstr>Annotation tools: changes visible only to you</vt:lpstr>
      <vt:lpstr>Annotation tools: changes visible only to you</vt:lpstr>
      <vt:lpstr>Annotation tools: changes visible only to you</vt:lpstr>
      <vt:lpstr>Annotation tools: changes visible only to you</vt:lpstr>
      <vt:lpstr>Annotation tools: changes visible only to you</vt:lpstr>
      <vt:lpstr>Appendix manager</vt:lpstr>
      <vt:lpstr>Appendix manager</vt:lpstr>
      <vt:lpstr>Appendix manager</vt:lpstr>
      <vt:lpstr>Math essay in FLOWmulti</vt:lpstr>
      <vt:lpstr>School exam</vt:lpstr>
      <vt:lpstr>School exam</vt:lpstr>
      <vt:lpstr>School exam</vt:lpstr>
      <vt:lpstr>Direct messages</vt:lpstr>
      <vt:lpstr>School exam</vt:lpstr>
      <vt:lpstr>Home exam</vt:lpstr>
      <vt:lpstr>Group exam</vt:lpstr>
      <vt:lpstr>Group exam</vt:lpstr>
      <vt:lpstr>Home exam</vt:lpstr>
      <vt:lpstr>Home exam</vt:lpstr>
      <vt:lpstr>Practical assignments</vt:lpstr>
      <vt:lpstr>PowerPoint Presentation</vt:lpstr>
    </vt:vector>
  </TitlesOfParts>
  <Company>Norges Handelshoyskole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Tatiana Pozolotina</dc:creator>
  <dc:description>Template by addpoint.no</dc:description>
  <cp:lastModifiedBy>Tatiana Pozolotina</cp:lastModifiedBy>
  <cp:revision>448</cp:revision>
  <dcterms:created xsi:type="dcterms:W3CDTF">2020-02-12T12:01:40Z</dcterms:created>
  <dcterms:modified xsi:type="dcterms:W3CDTF">2022-10-21T10:37:10Z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0x0101002D9D149895E1664C8A4F36628888F44C</vt:lpwstr>
  </property>
</Properties>
</file>