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1"/>
    <p:sldMasterId id="2147483728" r:id="rId2"/>
  </p:sldMasterIdLst>
  <p:notesMasterIdLst>
    <p:notesMasterId r:id="rId29"/>
  </p:notesMasterIdLst>
  <p:handoutMasterIdLst>
    <p:handoutMasterId r:id="rId30"/>
  </p:handoutMasterIdLst>
  <p:sldIdLst>
    <p:sldId id="586" r:id="rId3"/>
    <p:sldId id="581" r:id="rId4"/>
    <p:sldId id="554" r:id="rId5"/>
    <p:sldId id="572" r:id="rId6"/>
    <p:sldId id="573" r:id="rId7"/>
    <p:sldId id="574" r:id="rId8"/>
    <p:sldId id="575" r:id="rId9"/>
    <p:sldId id="576" r:id="rId10"/>
    <p:sldId id="577" r:id="rId11"/>
    <p:sldId id="578" r:id="rId12"/>
    <p:sldId id="579" r:id="rId13"/>
    <p:sldId id="580" r:id="rId14"/>
    <p:sldId id="555" r:id="rId15"/>
    <p:sldId id="560" r:id="rId16"/>
    <p:sldId id="561" r:id="rId17"/>
    <p:sldId id="562" r:id="rId18"/>
    <p:sldId id="563" r:id="rId19"/>
    <p:sldId id="564" r:id="rId20"/>
    <p:sldId id="565" r:id="rId21"/>
    <p:sldId id="566" r:id="rId22"/>
    <p:sldId id="557" r:id="rId23"/>
    <p:sldId id="582" r:id="rId24"/>
    <p:sldId id="583" r:id="rId25"/>
    <p:sldId id="584" r:id="rId26"/>
    <p:sldId id="558" r:id="rId27"/>
    <p:sldId id="585" r:id="rId28"/>
  </p:sldIdLst>
  <p:sldSz cx="13442950" cy="7561263"/>
  <p:notesSz cx="6740525" cy="9867900"/>
  <p:defaultTextStyle>
    <a:defPPr>
      <a:defRPr lang="nb-NO"/>
    </a:defPPr>
    <a:lvl1pPr marL="0" algn="l" defTabSz="1004011" rtl="0" eaLnBrk="1" latinLnBrk="0" hangingPunct="1">
      <a:defRPr sz="2000" kern="1200">
        <a:solidFill>
          <a:schemeClr val="tx1"/>
        </a:solidFill>
        <a:latin typeface="+mn-lt"/>
        <a:ea typeface="+mn-ea"/>
        <a:cs typeface="+mn-cs"/>
      </a:defRPr>
    </a:lvl1pPr>
    <a:lvl2pPr marL="502006" algn="l" defTabSz="1004011" rtl="0" eaLnBrk="1" latinLnBrk="0" hangingPunct="1">
      <a:defRPr sz="2000" kern="1200">
        <a:solidFill>
          <a:schemeClr val="tx1"/>
        </a:solidFill>
        <a:latin typeface="+mn-lt"/>
        <a:ea typeface="+mn-ea"/>
        <a:cs typeface="+mn-cs"/>
      </a:defRPr>
    </a:lvl2pPr>
    <a:lvl3pPr marL="1004011" algn="l" defTabSz="1004011" rtl="0" eaLnBrk="1" latinLnBrk="0" hangingPunct="1">
      <a:defRPr sz="2000" kern="1200">
        <a:solidFill>
          <a:schemeClr val="tx1"/>
        </a:solidFill>
        <a:latin typeface="+mn-lt"/>
        <a:ea typeface="+mn-ea"/>
        <a:cs typeface="+mn-cs"/>
      </a:defRPr>
    </a:lvl3pPr>
    <a:lvl4pPr marL="1506017" algn="l" defTabSz="1004011" rtl="0" eaLnBrk="1" latinLnBrk="0" hangingPunct="1">
      <a:defRPr sz="2000" kern="1200">
        <a:solidFill>
          <a:schemeClr val="tx1"/>
        </a:solidFill>
        <a:latin typeface="+mn-lt"/>
        <a:ea typeface="+mn-ea"/>
        <a:cs typeface="+mn-cs"/>
      </a:defRPr>
    </a:lvl4pPr>
    <a:lvl5pPr marL="2008022" algn="l" defTabSz="1004011" rtl="0" eaLnBrk="1" latinLnBrk="0" hangingPunct="1">
      <a:defRPr sz="2000" kern="1200">
        <a:solidFill>
          <a:schemeClr val="tx1"/>
        </a:solidFill>
        <a:latin typeface="+mn-lt"/>
        <a:ea typeface="+mn-ea"/>
        <a:cs typeface="+mn-cs"/>
      </a:defRPr>
    </a:lvl5pPr>
    <a:lvl6pPr marL="2510028" algn="l" defTabSz="1004011" rtl="0" eaLnBrk="1" latinLnBrk="0" hangingPunct="1">
      <a:defRPr sz="2000" kern="1200">
        <a:solidFill>
          <a:schemeClr val="tx1"/>
        </a:solidFill>
        <a:latin typeface="+mn-lt"/>
        <a:ea typeface="+mn-ea"/>
        <a:cs typeface="+mn-cs"/>
      </a:defRPr>
    </a:lvl6pPr>
    <a:lvl7pPr marL="3012034" algn="l" defTabSz="1004011" rtl="0" eaLnBrk="1" latinLnBrk="0" hangingPunct="1">
      <a:defRPr sz="2000" kern="1200">
        <a:solidFill>
          <a:schemeClr val="tx1"/>
        </a:solidFill>
        <a:latin typeface="+mn-lt"/>
        <a:ea typeface="+mn-ea"/>
        <a:cs typeface="+mn-cs"/>
      </a:defRPr>
    </a:lvl7pPr>
    <a:lvl8pPr marL="3514039" algn="l" defTabSz="1004011" rtl="0" eaLnBrk="1" latinLnBrk="0" hangingPunct="1">
      <a:defRPr sz="2000" kern="1200">
        <a:solidFill>
          <a:schemeClr val="tx1"/>
        </a:solidFill>
        <a:latin typeface="+mn-lt"/>
        <a:ea typeface="+mn-ea"/>
        <a:cs typeface="+mn-cs"/>
      </a:defRPr>
    </a:lvl8pPr>
    <a:lvl9pPr marL="4016045" algn="l" defTabSz="1004011"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2" userDrawn="1">
          <p15:clr>
            <a:srgbClr val="A4A3A4"/>
          </p15:clr>
        </p15:guide>
        <p15:guide id="2" pos="4235" userDrawn="1">
          <p15:clr>
            <a:srgbClr val="A4A3A4"/>
          </p15:clr>
        </p15:guide>
        <p15:guide id="3" pos="4190">
          <p15:clr>
            <a:srgbClr val="A4A3A4"/>
          </p15:clr>
        </p15:guide>
        <p15:guide id="4" orient="horz" pos="2383">
          <p15:clr>
            <a:srgbClr val="A4A3A4"/>
          </p15:clr>
        </p15:guide>
      </p15:sldGuideLst>
    </p:ext>
    <p:ext uri="{2D200454-40CA-4A62-9FC3-DE9A4176ACB9}">
      <p15:notesGuideLst xmlns:p15="http://schemas.microsoft.com/office/powerpoint/2012/main">
        <p15:guide id="1" orient="horz" pos="3109" userDrawn="1">
          <p15:clr>
            <a:srgbClr val="A4A3A4"/>
          </p15:clr>
        </p15:guide>
        <p15:guide id="2" pos="212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ivind Drange" initials="ED" lastIdx="10" clrIdx="0">
    <p:extLst>
      <p:ext uri="{19B8F6BF-5375-455C-9EA6-DF929625EA0E}">
        <p15:presenceInfo xmlns:p15="http://schemas.microsoft.com/office/powerpoint/2012/main" userId="S-1-5-21-1644491937-813497703-839522115-201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A54"/>
    <a:srgbClr val="699F35"/>
    <a:srgbClr val="E6E6E6"/>
    <a:srgbClr val="FFFFFE"/>
    <a:srgbClr val="4F5D73"/>
    <a:srgbClr val="031D3E"/>
    <a:srgbClr val="E2E48E"/>
    <a:srgbClr val="FAFAFA"/>
    <a:srgbClr val="D0D1D3"/>
    <a:srgbClr val="BCBD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59" autoAdjust="0"/>
    <p:restoredTop sz="96837" autoAdjust="0"/>
  </p:normalViewPr>
  <p:slideViewPr>
    <p:cSldViewPr>
      <p:cViewPr varScale="1">
        <p:scale>
          <a:sx n="109" d="100"/>
          <a:sy n="109" d="100"/>
        </p:scale>
        <p:origin x="144" y="270"/>
      </p:cViewPr>
      <p:guideLst>
        <p:guide orient="horz" pos="2382"/>
        <p:guide pos="4235"/>
        <p:guide pos="4190"/>
        <p:guide orient="horz" pos="2383"/>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2" d="100"/>
          <a:sy n="62" d="100"/>
        </p:scale>
        <p:origin x="2582" y="72"/>
      </p:cViewPr>
      <p:guideLst>
        <p:guide orient="horz" pos="3109"/>
        <p:guide pos="212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57"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2920894" cy="493395"/>
          </a:xfrm>
          <a:prstGeom prst="rect">
            <a:avLst/>
          </a:prstGeom>
        </p:spPr>
        <p:txBody>
          <a:bodyPr vert="horz" lIns="92473" tIns="46237" rIns="92473" bIns="46237" rtlCol="0"/>
          <a:lstStyle>
            <a:lvl1pPr algn="l">
              <a:defRPr sz="1200"/>
            </a:lvl1pPr>
          </a:lstStyle>
          <a:p>
            <a:endParaRPr lang="nb-NO"/>
          </a:p>
        </p:txBody>
      </p:sp>
      <p:sp>
        <p:nvSpPr>
          <p:cNvPr id="3" name="Plassholder for dato 2"/>
          <p:cNvSpPr>
            <a:spLocks noGrp="1"/>
          </p:cNvSpPr>
          <p:nvPr>
            <p:ph type="dt" sz="quarter" idx="1"/>
          </p:nvPr>
        </p:nvSpPr>
        <p:spPr>
          <a:xfrm>
            <a:off x="3818071" y="0"/>
            <a:ext cx="2920894" cy="493395"/>
          </a:xfrm>
          <a:prstGeom prst="rect">
            <a:avLst/>
          </a:prstGeom>
        </p:spPr>
        <p:txBody>
          <a:bodyPr vert="horz" lIns="92473" tIns="46237" rIns="92473" bIns="46237" rtlCol="0"/>
          <a:lstStyle>
            <a:lvl1pPr algn="r">
              <a:defRPr sz="1200"/>
            </a:lvl1pPr>
          </a:lstStyle>
          <a:p>
            <a:fld id="{F27DBD2A-FA58-4AD3-809F-BA8D4A980247}" type="datetimeFigureOut">
              <a:rPr lang="nb-NO" smtClean="0"/>
              <a:pPr/>
              <a:t>20.12.2019</a:t>
            </a:fld>
            <a:endParaRPr lang="nb-NO"/>
          </a:p>
        </p:txBody>
      </p:sp>
      <p:sp>
        <p:nvSpPr>
          <p:cNvPr id="4" name="Plassholder for bunntekst 3"/>
          <p:cNvSpPr>
            <a:spLocks noGrp="1"/>
          </p:cNvSpPr>
          <p:nvPr>
            <p:ph type="ftr" sz="quarter" idx="2"/>
          </p:nvPr>
        </p:nvSpPr>
        <p:spPr>
          <a:xfrm>
            <a:off x="1" y="9372794"/>
            <a:ext cx="2920894" cy="493395"/>
          </a:xfrm>
          <a:prstGeom prst="rect">
            <a:avLst/>
          </a:prstGeom>
        </p:spPr>
        <p:txBody>
          <a:bodyPr vert="horz" lIns="92473" tIns="46237" rIns="92473" bIns="46237" rtlCol="0" anchor="b"/>
          <a:lstStyle>
            <a:lvl1pPr algn="l">
              <a:defRPr sz="1200"/>
            </a:lvl1pPr>
          </a:lstStyle>
          <a:p>
            <a:endParaRPr lang="nb-NO"/>
          </a:p>
        </p:txBody>
      </p:sp>
      <p:sp>
        <p:nvSpPr>
          <p:cNvPr id="5" name="Plassholder for lysbildenummer 4"/>
          <p:cNvSpPr>
            <a:spLocks noGrp="1"/>
          </p:cNvSpPr>
          <p:nvPr>
            <p:ph type="sldNum" sz="quarter" idx="3"/>
          </p:nvPr>
        </p:nvSpPr>
        <p:spPr>
          <a:xfrm>
            <a:off x="3818071" y="9372794"/>
            <a:ext cx="2920894" cy="493395"/>
          </a:xfrm>
          <a:prstGeom prst="rect">
            <a:avLst/>
          </a:prstGeom>
        </p:spPr>
        <p:txBody>
          <a:bodyPr vert="horz" lIns="92473" tIns="46237" rIns="92473" bIns="46237" rtlCol="0" anchor="b"/>
          <a:lstStyle>
            <a:lvl1pPr algn="r">
              <a:defRPr sz="1200"/>
            </a:lvl1pPr>
          </a:lstStyle>
          <a:p>
            <a:fld id="{AAA75A8A-F3EC-4E41-9543-E2675E537B95}" type="slidenum">
              <a:rPr lang="nb-NO" smtClean="0"/>
              <a:pPr/>
              <a:t>‹#›</a:t>
            </a:fld>
            <a:endParaRPr lang="nb-NO"/>
          </a:p>
        </p:txBody>
      </p:sp>
    </p:spTree>
    <p:extLst>
      <p:ext uri="{BB962C8B-B14F-4D97-AF65-F5344CB8AC3E}">
        <p14:creationId xmlns:p14="http://schemas.microsoft.com/office/powerpoint/2010/main" val="1736040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2920894" cy="493395"/>
          </a:xfrm>
          <a:prstGeom prst="rect">
            <a:avLst/>
          </a:prstGeom>
        </p:spPr>
        <p:txBody>
          <a:bodyPr vert="horz" lIns="92473" tIns="46237" rIns="92473" bIns="46237" rtlCol="0"/>
          <a:lstStyle>
            <a:lvl1pPr algn="l">
              <a:defRPr sz="1200"/>
            </a:lvl1pPr>
          </a:lstStyle>
          <a:p>
            <a:endParaRPr lang="nb-NO"/>
          </a:p>
        </p:txBody>
      </p:sp>
      <p:sp>
        <p:nvSpPr>
          <p:cNvPr id="3" name="Plassholder for dato 2"/>
          <p:cNvSpPr>
            <a:spLocks noGrp="1"/>
          </p:cNvSpPr>
          <p:nvPr>
            <p:ph type="dt" idx="1"/>
          </p:nvPr>
        </p:nvSpPr>
        <p:spPr>
          <a:xfrm>
            <a:off x="3818071" y="0"/>
            <a:ext cx="2920894" cy="493395"/>
          </a:xfrm>
          <a:prstGeom prst="rect">
            <a:avLst/>
          </a:prstGeom>
        </p:spPr>
        <p:txBody>
          <a:bodyPr vert="horz" lIns="92473" tIns="46237" rIns="92473" bIns="46237" rtlCol="0"/>
          <a:lstStyle>
            <a:lvl1pPr algn="r">
              <a:defRPr sz="1200"/>
            </a:lvl1pPr>
          </a:lstStyle>
          <a:p>
            <a:fld id="{0AB39C5D-D8EB-459F-85BC-8C0DD646C392}" type="datetimeFigureOut">
              <a:rPr lang="nb-NO" smtClean="0"/>
              <a:pPr/>
              <a:t>20.12.2019</a:t>
            </a:fld>
            <a:endParaRPr lang="nb-NO"/>
          </a:p>
        </p:txBody>
      </p:sp>
      <p:sp>
        <p:nvSpPr>
          <p:cNvPr id="4" name="Plassholder for lysbilde 3"/>
          <p:cNvSpPr>
            <a:spLocks noGrp="1" noRot="1" noChangeAspect="1"/>
          </p:cNvSpPr>
          <p:nvPr>
            <p:ph type="sldImg" idx="2"/>
          </p:nvPr>
        </p:nvSpPr>
        <p:spPr>
          <a:xfrm>
            <a:off x="80963" y="739775"/>
            <a:ext cx="6578600" cy="3700463"/>
          </a:xfrm>
          <a:prstGeom prst="rect">
            <a:avLst/>
          </a:prstGeom>
          <a:noFill/>
          <a:ln w="12700">
            <a:solidFill>
              <a:prstClr val="black"/>
            </a:solidFill>
          </a:ln>
        </p:spPr>
        <p:txBody>
          <a:bodyPr vert="horz" lIns="92473" tIns="46237" rIns="92473" bIns="46237" rtlCol="0" anchor="ctr"/>
          <a:lstStyle/>
          <a:p>
            <a:endParaRPr lang="nb-NO"/>
          </a:p>
        </p:txBody>
      </p:sp>
      <p:sp>
        <p:nvSpPr>
          <p:cNvPr id="5" name="Plassholder for notater 4"/>
          <p:cNvSpPr>
            <a:spLocks noGrp="1"/>
          </p:cNvSpPr>
          <p:nvPr>
            <p:ph type="body" sz="quarter" idx="3"/>
          </p:nvPr>
        </p:nvSpPr>
        <p:spPr>
          <a:xfrm>
            <a:off x="674053" y="4687254"/>
            <a:ext cx="5392420" cy="4440555"/>
          </a:xfrm>
          <a:prstGeom prst="rect">
            <a:avLst/>
          </a:prstGeom>
        </p:spPr>
        <p:txBody>
          <a:bodyPr vert="horz" lIns="92473" tIns="46237" rIns="92473" bIns="46237"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1" y="9372794"/>
            <a:ext cx="2920894" cy="493395"/>
          </a:xfrm>
          <a:prstGeom prst="rect">
            <a:avLst/>
          </a:prstGeom>
        </p:spPr>
        <p:txBody>
          <a:bodyPr vert="horz" lIns="92473" tIns="46237" rIns="92473" bIns="46237" rtlCol="0" anchor="b"/>
          <a:lstStyle>
            <a:lvl1pPr algn="l">
              <a:defRPr sz="1200"/>
            </a:lvl1pPr>
          </a:lstStyle>
          <a:p>
            <a:endParaRPr lang="nb-NO"/>
          </a:p>
        </p:txBody>
      </p:sp>
      <p:sp>
        <p:nvSpPr>
          <p:cNvPr id="7" name="Plassholder for lysbildenummer 6"/>
          <p:cNvSpPr>
            <a:spLocks noGrp="1"/>
          </p:cNvSpPr>
          <p:nvPr>
            <p:ph type="sldNum" sz="quarter" idx="5"/>
          </p:nvPr>
        </p:nvSpPr>
        <p:spPr>
          <a:xfrm>
            <a:off x="3818071" y="9372794"/>
            <a:ext cx="2920894" cy="493395"/>
          </a:xfrm>
          <a:prstGeom prst="rect">
            <a:avLst/>
          </a:prstGeom>
        </p:spPr>
        <p:txBody>
          <a:bodyPr vert="horz" lIns="92473" tIns="46237" rIns="92473" bIns="46237" rtlCol="0" anchor="b"/>
          <a:lstStyle>
            <a:lvl1pPr algn="r">
              <a:defRPr sz="1200"/>
            </a:lvl1pPr>
          </a:lstStyle>
          <a:p>
            <a:fld id="{D3E10AA6-FB05-4A99-A181-D1EF3D6981B4}" type="slidenum">
              <a:rPr lang="nb-NO" smtClean="0"/>
              <a:pPr/>
              <a:t>‹#›</a:t>
            </a:fld>
            <a:endParaRPr lang="nb-NO"/>
          </a:p>
        </p:txBody>
      </p:sp>
    </p:spTree>
    <p:extLst>
      <p:ext uri="{BB962C8B-B14F-4D97-AF65-F5344CB8AC3E}">
        <p14:creationId xmlns:p14="http://schemas.microsoft.com/office/powerpoint/2010/main" val="2480015300"/>
      </p:ext>
    </p:extLst>
  </p:cSld>
  <p:clrMap bg1="lt1" tx1="dk1" bg2="lt2" tx2="dk2" accent1="accent1" accent2="accent2" accent3="accent3" accent4="accent4" accent5="accent5" accent6="accent6" hlink="hlink" folHlink="folHlink"/>
  <p:notesStyle>
    <a:lvl1pPr marL="0" algn="l" defTabSz="1004011" rtl="0" eaLnBrk="1" latinLnBrk="0" hangingPunct="1">
      <a:defRPr sz="1300" kern="1200">
        <a:solidFill>
          <a:schemeClr val="tx1"/>
        </a:solidFill>
        <a:latin typeface="+mn-lt"/>
        <a:ea typeface="+mn-ea"/>
        <a:cs typeface="+mn-cs"/>
      </a:defRPr>
    </a:lvl1pPr>
    <a:lvl2pPr marL="502006" algn="l" defTabSz="1004011" rtl="0" eaLnBrk="1" latinLnBrk="0" hangingPunct="1">
      <a:defRPr sz="1300" kern="1200">
        <a:solidFill>
          <a:schemeClr val="tx1"/>
        </a:solidFill>
        <a:latin typeface="+mn-lt"/>
        <a:ea typeface="+mn-ea"/>
        <a:cs typeface="+mn-cs"/>
      </a:defRPr>
    </a:lvl2pPr>
    <a:lvl3pPr marL="1004011" algn="l" defTabSz="1004011" rtl="0" eaLnBrk="1" latinLnBrk="0" hangingPunct="1">
      <a:defRPr sz="1300" kern="1200">
        <a:solidFill>
          <a:schemeClr val="tx1"/>
        </a:solidFill>
        <a:latin typeface="+mn-lt"/>
        <a:ea typeface="+mn-ea"/>
        <a:cs typeface="+mn-cs"/>
      </a:defRPr>
    </a:lvl3pPr>
    <a:lvl4pPr marL="1506017" algn="l" defTabSz="1004011" rtl="0" eaLnBrk="1" latinLnBrk="0" hangingPunct="1">
      <a:defRPr sz="1300" kern="1200">
        <a:solidFill>
          <a:schemeClr val="tx1"/>
        </a:solidFill>
        <a:latin typeface="+mn-lt"/>
        <a:ea typeface="+mn-ea"/>
        <a:cs typeface="+mn-cs"/>
      </a:defRPr>
    </a:lvl4pPr>
    <a:lvl5pPr marL="2008022" algn="l" defTabSz="1004011" rtl="0" eaLnBrk="1" latinLnBrk="0" hangingPunct="1">
      <a:defRPr sz="1300" kern="1200">
        <a:solidFill>
          <a:schemeClr val="tx1"/>
        </a:solidFill>
        <a:latin typeface="+mn-lt"/>
        <a:ea typeface="+mn-ea"/>
        <a:cs typeface="+mn-cs"/>
      </a:defRPr>
    </a:lvl5pPr>
    <a:lvl6pPr marL="2510028" algn="l" defTabSz="1004011" rtl="0" eaLnBrk="1" latinLnBrk="0" hangingPunct="1">
      <a:defRPr sz="1300" kern="1200">
        <a:solidFill>
          <a:schemeClr val="tx1"/>
        </a:solidFill>
        <a:latin typeface="+mn-lt"/>
        <a:ea typeface="+mn-ea"/>
        <a:cs typeface="+mn-cs"/>
      </a:defRPr>
    </a:lvl6pPr>
    <a:lvl7pPr marL="3012034" algn="l" defTabSz="1004011" rtl="0" eaLnBrk="1" latinLnBrk="0" hangingPunct="1">
      <a:defRPr sz="1300" kern="1200">
        <a:solidFill>
          <a:schemeClr val="tx1"/>
        </a:solidFill>
        <a:latin typeface="+mn-lt"/>
        <a:ea typeface="+mn-ea"/>
        <a:cs typeface="+mn-cs"/>
      </a:defRPr>
    </a:lvl7pPr>
    <a:lvl8pPr marL="3514039" algn="l" defTabSz="1004011" rtl="0" eaLnBrk="1" latinLnBrk="0" hangingPunct="1">
      <a:defRPr sz="1300" kern="1200">
        <a:solidFill>
          <a:schemeClr val="tx1"/>
        </a:solidFill>
        <a:latin typeface="+mn-lt"/>
        <a:ea typeface="+mn-ea"/>
        <a:cs typeface="+mn-cs"/>
      </a:defRPr>
    </a:lvl8pPr>
    <a:lvl9pPr marL="4016045" algn="l" defTabSz="1004011"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baseline="0" dirty="0"/>
          </a:p>
          <a:p>
            <a:pPr marL="457337" indent="-457337">
              <a:buFont typeface="Arial" panose="020B0604020202020204" pitchFamily="34" charset="0"/>
              <a:buChar char="•"/>
            </a:pPr>
            <a:r>
              <a:rPr lang="nb-NO" dirty="0" err="1">
                <a:solidFill>
                  <a:schemeClr val="tx1">
                    <a:lumMod val="75000"/>
                    <a:lumOff val="25000"/>
                  </a:schemeClr>
                </a:solidFill>
              </a:rPr>
              <a:t>You</a:t>
            </a:r>
            <a:r>
              <a:rPr lang="nb-NO" dirty="0">
                <a:solidFill>
                  <a:schemeClr val="tx1">
                    <a:lumMod val="75000"/>
                    <a:lumOff val="25000"/>
                  </a:schemeClr>
                </a:solidFill>
              </a:rPr>
              <a:t> </a:t>
            </a:r>
            <a:r>
              <a:rPr lang="nb-NO" dirty="0" err="1">
                <a:solidFill>
                  <a:schemeClr val="tx1">
                    <a:lumMod val="75000"/>
                    <a:lumOff val="25000"/>
                  </a:schemeClr>
                </a:solidFill>
              </a:rPr>
              <a:t>probably</a:t>
            </a:r>
            <a:r>
              <a:rPr lang="nb-NO" dirty="0">
                <a:solidFill>
                  <a:schemeClr val="tx1">
                    <a:lumMod val="75000"/>
                    <a:lumOff val="25000"/>
                  </a:schemeClr>
                </a:solidFill>
              </a:rPr>
              <a:t> </a:t>
            </a:r>
            <a:r>
              <a:rPr lang="nb-NO" dirty="0" err="1">
                <a:solidFill>
                  <a:schemeClr val="tx1">
                    <a:lumMod val="75000"/>
                    <a:lumOff val="25000"/>
                  </a:schemeClr>
                </a:solidFill>
              </a:rPr>
              <a:t>allready</a:t>
            </a:r>
            <a:r>
              <a:rPr lang="nb-NO" dirty="0">
                <a:solidFill>
                  <a:schemeClr val="tx1">
                    <a:lumMod val="75000"/>
                    <a:lumOff val="25000"/>
                  </a:schemeClr>
                </a:solidFill>
              </a:rPr>
              <a:t> </a:t>
            </a:r>
            <a:r>
              <a:rPr lang="nb-NO" dirty="0" err="1">
                <a:solidFill>
                  <a:schemeClr val="tx1">
                    <a:lumMod val="75000"/>
                    <a:lumOff val="25000"/>
                  </a:schemeClr>
                </a:solidFill>
              </a:rPr>
              <a:t>knew</a:t>
            </a:r>
            <a:r>
              <a:rPr lang="nb-NO" dirty="0">
                <a:solidFill>
                  <a:schemeClr val="tx1">
                    <a:lumMod val="75000"/>
                    <a:lumOff val="25000"/>
                  </a:schemeClr>
                </a:solidFill>
              </a:rPr>
              <a:t> </a:t>
            </a:r>
            <a:r>
              <a:rPr lang="nb-NO" dirty="0" err="1">
                <a:solidFill>
                  <a:schemeClr val="tx1">
                    <a:lumMod val="75000"/>
                    <a:lumOff val="25000"/>
                  </a:schemeClr>
                </a:solidFill>
              </a:rPr>
              <a:t>that</a:t>
            </a:r>
            <a:endParaRPr lang="nb-NO" dirty="0">
              <a:solidFill>
                <a:schemeClr val="tx1">
                  <a:lumMod val="75000"/>
                  <a:lumOff val="25000"/>
                </a:schemeClr>
              </a:solidFill>
            </a:endParaRPr>
          </a:p>
          <a:p>
            <a:pPr marL="457337" indent="-457337">
              <a:buFont typeface="Arial" panose="020B0604020202020204" pitchFamily="34" charset="0"/>
              <a:buChar char="•"/>
            </a:pPr>
            <a:r>
              <a:rPr lang="nb-NO" dirty="0" err="1">
                <a:solidFill>
                  <a:schemeClr val="tx1">
                    <a:lumMod val="75000"/>
                    <a:lumOff val="25000"/>
                  </a:schemeClr>
                </a:solidFill>
              </a:rPr>
              <a:t>Nonetheless</a:t>
            </a:r>
            <a:r>
              <a:rPr lang="nb-NO" dirty="0">
                <a:solidFill>
                  <a:schemeClr val="tx1">
                    <a:lumMod val="75000"/>
                    <a:lumOff val="25000"/>
                  </a:schemeClr>
                </a:solidFill>
              </a:rPr>
              <a:t>, it is </a:t>
            </a:r>
            <a:r>
              <a:rPr lang="nb-NO" dirty="0" err="1">
                <a:solidFill>
                  <a:schemeClr val="tx1">
                    <a:lumMod val="75000"/>
                    <a:lumOff val="25000"/>
                  </a:schemeClr>
                </a:solidFill>
              </a:rPr>
              <a:t>nice</a:t>
            </a:r>
            <a:r>
              <a:rPr lang="nb-NO" dirty="0">
                <a:solidFill>
                  <a:schemeClr val="tx1">
                    <a:lumMod val="75000"/>
                    <a:lumOff val="25000"/>
                  </a:schemeClr>
                </a:solidFill>
              </a:rPr>
              <a:t> to have it </a:t>
            </a:r>
            <a:r>
              <a:rPr lang="nb-NO" dirty="0" err="1">
                <a:solidFill>
                  <a:schemeClr val="tx1">
                    <a:lumMod val="75000"/>
                    <a:lumOff val="25000"/>
                  </a:schemeClr>
                </a:solidFill>
              </a:rPr>
              <a:t>confirmed</a:t>
            </a:r>
            <a:r>
              <a:rPr lang="nb-NO" dirty="0">
                <a:solidFill>
                  <a:schemeClr val="tx1">
                    <a:lumMod val="75000"/>
                    <a:lumOff val="25000"/>
                  </a:schemeClr>
                </a:solidFill>
              </a:rPr>
              <a:t> by </a:t>
            </a:r>
            <a:r>
              <a:rPr lang="nb-NO" dirty="0" err="1">
                <a:solidFill>
                  <a:schemeClr val="tx1">
                    <a:lumMod val="75000"/>
                    <a:lumOff val="25000"/>
                  </a:schemeClr>
                </a:solidFill>
              </a:rPr>
              <a:t>someone</a:t>
            </a:r>
            <a:r>
              <a:rPr lang="nb-NO" dirty="0">
                <a:solidFill>
                  <a:schemeClr val="tx1">
                    <a:lumMod val="75000"/>
                    <a:lumOff val="25000"/>
                  </a:schemeClr>
                </a:solidFill>
              </a:rPr>
              <a:t> </a:t>
            </a:r>
            <a:r>
              <a:rPr lang="nb-NO" dirty="0" err="1">
                <a:solidFill>
                  <a:schemeClr val="tx1">
                    <a:lumMod val="75000"/>
                    <a:lumOff val="25000"/>
                  </a:schemeClr>
                </a:solidFill>
              </a:rPr>
              <a:t>else</a:t>
            </a:r>
            <a:endParaRPr lang="nb-NO" dirty="0">
              <a:solidFill>
                <a:schemeClr val="tx1">
                  <a:lumMod val="75000"/>
                  <a:lumOff val="25000"/>
                </a:schemeClr>
              </a:solidFill>
            </a:endParaRPr>
          </a:p>
          <a:p>
            <a:endParaRPr lang="nb-NO" dirty="0"/>
          </a:p>
          <a:p>
            <a:r>
              <a:rPr lang="nb-NO" dirty="0"/>
              <a:t>KLIKK</a:t>
            </a:r>
          </a:p>
          <a:p>
            <a:r>
              <a:rPr lang="nb-NO" dirty="0"/>
              <a:t>Security is never </a:t>
            </a:r>
            <a:r>
              <a:rPr lang="nb-NO" dirty="0" err="1"/>
              <a:t>better</a:t>
            </a:r>
            <a:r>
              <a:rPr lang="nb-NO" dirty="0"/>
              <a:t>…. And </a:t>
            </a:r>
            <a:r>
              <a:rPr lang="nb-NO" dirty="0" err="1"/>
              <a:t>that</a:t>
            </a:r>
            <a:r>
              <a:rPr lang="nb-NO" dirty="0"/>
              <a:t> </a:t>
            </a:r>
            <a:r>
              <a:rPr lang="nb-NO" dirty="0" err="1"/>
              <a:t>where</a:t>
            </a:r>
            <a:r>
              <a:rPr lang="nb-NO" dirty="0"/>
              <a:t> </a:t>
            </a:r>
            <a:r>
              <a:rPr lang="nb-NO" dirty="0" err="1"/>
              <a:t>we</a:t>
            </a:r>
            <a:r>
              <a:rPr lang="nb-NO" dirty="0"/>
              <a:t> </a:t>
            </a:r>
            <a:r>
              <a:rPr lang="nb-NO" dirty="0" err="1"/>
              <a:t>humans</a:t>
            </a:r>
            <a:r>
              <a:rPr lang="nb-NO" dirty="0"/>
              <a:t> </a:t>
            </a:r>
            <a:r>
              <a:rPr lang="nb-NO" dirty="0" err="1"/>
              <a:t>come</a:t>
            </a:r>
            <a:r>
              <a:rPr lang="nb-NO" dirty="0"/>
              <a:t> in.</a:t>
            </a:r>
          </a:p>
          <a:p>
            <a:r>
              <a:rPr lang="nb-NO" dirty="0" err="1"/>
              <a:t>Unfortunately</a:t>
            </a:r>
            <a:r>
              <a:rPr lang="nb-NO" dirty="0"/>
              <a:t> </a:t>
            </a:r>
            <a:r>
              <a:rPr lang="nb-NO" dirty="0" err="1"/>
              <a:t>we</a:t>
            </a:r>
            <a:r>
              <a:rPr lang="nb-NO" dirty="0"/>
              <a:t> </a:t>
            </a:r>
            <a:r>
              <a:rPr lang="nb-NO" dirty="0" err="1"/>
              <a:t>humans</a:t>
            </a:r>
            <a:r>
              <a:rPr lang="nb-NO" dirty="0"/>
              <a:t> </a:t>
            </a:r>
            <a:r>
              <a:rPr lang="nb-NO" dirty="0" err="1"/>
              <a:t>tend</a:t>
            </a:r>
            <a:r>
              <a:rPr lang="nb-NO" dirty="0"/>
              <a:t> to be more </a:t>
            </a:r>
            <a:r>
              <a:rPr lang="nb-NO" dirty="0" err="1"/>
              <a:t>open</a:t>
            </a:r>
            <a:r>
              <a:rPr lang="nb-NO" dirty="0"/>
              <a:t> to </a:t>
            </a:r>
            <a:r>
              <a:rPr lang="nb-NO" dirty="0" err="1"/>
              <a:t>negotians</a:t>
            </a:r>
            <a:r>
              <a:rPr lang="nb-NO" dirty="0"/>
              <a:t> </a:t>
            </a:r>
            <a:r>
              <a:rPr lang="nb-NO" dirty="0" err="1"/>
              <a:t>than</a:t>
            </a:r>
            <a:r>
              <a:rPr lang="nb-NO" dirty="0"/>
              <a:t> </a:t>
            </a:r>
            <a:r>
              <a:rPr lang="nb-NO" dirty="0" err="1"/>
              <a:t>technical</a:t>
            </a:r>
            <a:r>
              <a:rPr lang="nb-NO" dirty="0"/>
              <a:t> </a:t>
            </a:r>
            <a:r>
              <a:rPr lang="nb-NO" dirty="0" err="1"/>
              <a:t>solutions</a:t>
            </a:r>
            <a:r>
              <a:rPr lang="nb-NO" dirty="0"/>
              <a:t>.</a:t>
            </a:r>
          </a:p>
          <a:p>
            <a:endParaRPr lang="nb-NO" dirty="0"/>
          </a:p>
          <a:p>
            <a:r>
              <a:rPr lang="nb-NO" dirty="0"/>
              <a:t>And </a:t>
            </a:r>
            <a:r>
              <a:rPr lang="nb-NO" dirty="0" err="1"/>
              <a:t>on</a:t>
            </a:r>
            <a:r>
              <a:rPr lang="nb-NO" dirty="0"/>
              <a:t> </a:t>
            </a:r>
            <a:r>
              <a:rPr lang="nb-NO" dirty="0" err="1"/>
              <a:t>some</a:t>
            </a:r>
            <a:r>
              <a:rPr lang="nb-NO" dirty="0"/>
              <a:t> </a:t>
            </a:r>
            <a:r>
              <a:rPr lang="nb-NO" dirty="0" err="1"/>
              <a:t>extremely</a:t>
            </a:r>
            <a:r>
              <a:rPr lang="nb-NO" dirty="0"/>
              <a:t> rare </a:t>
            </a:r>
            <a:r>
              <a:rPr lang="nb-NO" dirty="0" err="1"/>
              <a:t>occations</a:t>
            </a:r>
            <a:r>
              <a:rPr lang="nb-NO" dirty="0"/>
              <a:t> </a:t>
            </a:r>
            <a:r>
              <a:rPr lang="nb-NO" dirty="0" err="1"/>
              <a:t>we</a:t>
            </a:r>
            <a:r>
              <a:rPr lang="nb-NO" dirty="0"/>
              <a:t> </a:t>
            </a:r>
            <a:r>
              <a:rPr lang="nb-NO" dirty="0" err="1"/>
              <a:t>may</a:t>
            </a:r>
            <a:r>
              <a:rPr lang="nb-NO" dirty="0"/>
              <a:t> have </a:t>
            </a:r>
            <a:r>
              <a:rPr lang="nb-NO" dirty="0" err="1"/>
              <a:t>been</a:t>
            </a:r>
            <a:r>
              <a:rPr lang="nb-NO" dirty="0"/>
              <a:t> </a:t>
            </a:r>
            <a:r>
              <a:rPr lang="nb-NO" dirty="0" err="1"/>
              <a:t>known</a:t>
            </a:r>
            <a:r>
              <a:rPr lang="nb-NO" dirty="0"/>
              <a:t> to make a </a:t>
            </a:r>
            <a:r>
              <a:rPr lang="nb-NO" dirty="0" err="1"/>
              <a:t>mistake</a:t>
            </a:r>
            <a:r>
              <a:rPr lang="nb-NO" dirty="0"/>
              <a:t>.</a:t>
            </a:r>
          </a:p>
          <a:p>
            <a:endParaRPr lang="nb-NO" dirty="0"/>
          </a:p>
          <a:p>
            <a:r>
              <a:rPr lang="nb-NO" dirty="0"/>
              <a:t>#</a:t>
            </a:r>
          </a:p>
          <a:p>
            <a:endParaRPr lang="nb-NO" dirty="0"/>
          </a:p>
          <a:p>
            <a:r>
              <a:rPr lang="nb-NO" dirty="0"/>
              <a:t>#</a:t>
            </a:r>
          </a:p>
        </p:txBody>
      </p:sp>
      <p:sp>
        <p:nvSpPr>
          <p:cNvPr id="4" name="Slide Number Placeholder 3"/>
          <p:cNvSpPr>
            <a:spLocks noGrp="1"/>
          </p:cNvSpPr>
          <p:nvPr>
            <p:ph type="sldNum" sz="quarter" idx="10"/>
          </p:nvPr>
        </p:nvSpPr>
        <p:spPr/>
        <p:txBody>
          <a:bodyPr/>
          <a:lstStyle/>
          <a:p>
            <a:fld id="{D3E10AA6-FB05-4A99-A181-D1EF3D6981B4}" type="slidenum">
              <a:rPr lang="nb-NO" smtClean="0"/>
              <a:pPr/>
              <a:t>4</a:t>
            </a:fld>
            <a:endParaRPr lang="nb-NO"/>
          </a:p>
        </p:txBody>
      </p:sp>
    </p:spTree>
    <p:extLst>
      <p:ext uri="{BB962C8B-B14F-4D97-AF65-F5344CB8AC3E}">
        <p14:creationId xmlns:p14="http://schemas.microsoft.com/office/powerpoint/2010/main" val="2423825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4312">
              <a:defRPr/>
            </a:pPr>
            <a:r>
              <a:rPr lang="en-US" dirty="0">
                <a:solidFill>
                  <a:schemeClr val="tx1">
                    <a:lumMod val="75000"/>
                    <a:lumOff val="25000"/>
                  </a:schemeClr>
                </a:solidFill>
              </a:rPr>
              <a:t>#</a:t>
            </a:r>
          </a:p>
          <a:p>
            <a:pPr defTabSz="1004312">
              <a:defRPr/>
            </a:pPr>
            <a:r>
              <a:rPr lang="en-US" dirty="0">
                <a:solidFill>
                  <a:schemeClr val="tx1">
                    <a:lumMod val="75000"/>
                    <a:lumOff val="25000"/>
                  </a:schemeClr>
                </a:solidFill>
              </a:rPr>
              <a:t>Chances are that you are more easily persuaded than some computer software or hardware. You have feelings and desires, machines do not.</a:t>
            </a:r>
          </a:p>
          <a:p>
            <a:pPr defTabSz="1004312">
              <a:defRPr/>
            </a:pPr>
            <a:endParaRPr lang="en-US" dirty="0">
              <a:solidFill>
                <a:schemeClr val="tx1">
                  <a:lumMod val="75000"/>
                  <a:lumOff val="25000"/>
                </a:schemeClr>
              </a:solidFill>
            </a:endParaRPr>
          </a:p>
          <a:p>
            <a:pPr defTabSz="1004312">
              <a:defRPr/>
            </a:pPr>
            <a:r>
              <a:rPr lang="en-US" dirty="0">
                <a:solidFill>
                  <a:schemeClr val="tx1">
                    <a:lumMod val="75000"/>
                    <a:lumOff val="25000"/>
                  </a:schemeClr>
                </a:solidFill>
              </a:rPr>
              <a:t># – # – # – # - #</a:t>
            </a:r>
          </a:p>
          <a:p>
            <a:pPr defTabSz="1004312">
              <a:defRPr/>
            </a:pPr>
            <a:endParaRPr lang="en-US" dirty="0">
              <a:solidFill>
                <a:schemeClr val="tx1">
                  <a:lumMod val="75000"/>
                  <a:lumOff val="25000"/>
                </a:schemeClr>
              </a:solidFill>
            </a:endParaRPr>
          </a:p>
          <a:p>
            <a:pPr defTabSz="1004312">
              <a:defRPr/>
            </a:pPr>
            <a:r>
              <a:rPr lang="en-US" dirty="0">
                <a:solidFill>
                  <a:schemeClr val="tx1">
                    <a:lumMod val="75000"/>
                    <a:lumOff val="25000"/>
                  </a:schemeClr>
                </a:solidFill>
              </a:rPr>
              <a:t>There are a number of threat agents out there who wants your data, </a:t>
            </a:r>
            <a:r>
              <a:rPr lang="en-US" dirty="0" err="1">
                <a:solidFill>
                  <a:schemeClr val="tx1">
                    <a:lumMod val="75000"/>
                    <a:lumOff val="25000"/>
                  </a:schemeClr>
                </a:solidFill>
              </a:rPr>
              <a:t>wether</a:t>
            </a:r>
            <a:r>
              <a:rPr lang="en-US" dirty="0">
                <a:solidFill>
                  <a:schemeClr val="tx1">
                    <a:lumMod val="75000"/>
                    <a:lumOff val="25000"/>
                  </a:schemeClr>
                </a:solidFill>
              </a:rPr>
              <a:t> you think the data valuable or not.</a:t>
            </a:r>
          </a:p>
          <a:p>
            <a:pPr defTabSz="1004312">
              <a:defRPr/>
            </a:pPr>
            <a:r>
              <a:rPr lang="en-US" dirty="0">
                <a:solidFill>
                  <a:schemeClr val="tx1">
                    <a:lumMod val="75000"/>
                    <a:lumOff val="25000"/>
                  </a:schemeClr>
                </a:solidFill>
              </a:rPr>
              <a:t>Your data and password can for instance be auctioned of to someone preparing a more sophisticated and personalized scam that you are sure to notice after it is to late.</a:t>
            </a:r>
          </a:p>
          <a:p>
            <a:pPr defTabSz="1004312">
              <a:defRPr/>
            </a:pPr>
            <a:endParaRPr lang="en-US" dirty="0">
              <a:solidFill>
                <a:schemeClr val="tx1">
                  <a:lumMod val="75000"/>
                  <a:lumOff val="25000"/>
                </a:schemeClr>
              </a:solidFill>
            </a:endParaRPr>
          </a:p>
          <a:p>
            <a:pPr defTabSz="1004312">
              <a:defRPr/>
            </a:pPr>
            <a:r>
              <a:rPr lang="en-US" dirty="0">
                <a:solidFill>
                  <a:schemeClr val="tx1">
                    <a:lumMod val="75000"/>
                    <a:lumOff val="25000"/>
                  </a:schemeClr>
                </a:solidFill>
              </a:rPr>
              <a:t>Worth mentioning is reports of a new version of CEO fraud/Business Email Compromise, where they are after your payroll. </a:t>
            </a:r>
          </a:p>
          <a:p>
            <a:pPr defTabSz="1004312">
              <a:defRPr/>
            </a:pPr>
            <a:r>
              <a:rPr lang="en-US" dirty="0">
                <a:solidFill>
                  <a:schemeClr val="tx1">
                    <a:lumMod val="75000"/>
                    <a:lumOff val="25000"/>
                  </a:schemeClr>
                </a:solidFill>
              </a:rPr>
              <a:t>So instead of sending a bunch of emails, they pretend to be you and are quietly sending just one email. For example to the Office of Finance and Accounting and tell them that "you" have changed your account number.</a:t>
            </a:r>
          </a:p>
          <a:p>
            <a:pPr defTabSz="1004312">
              <a:defRPr/>
            </a:pPr>
            <a:endParaRPr lang="en-US" dirty="0">
              <a:solidFill>
                <a:schemeClr val="tx1">
                  <a:lumMod val="75000"/>
                  <a:lumOff val="25000"/>
                </a:schemeClr>
              </a:solidFill>
            </a:endParaRPr>
          </a:p>
          <a:p>
            <a:pPr defTabSz="1004312">
              <a:defRPr/>
            </a:pPr>
            <a:r>
              <a:rPr lang="en-US" dirty="0">
                <a:solidFill>
                  <a:schemeClr val="tx1">
                    <a:lumMod val="75000"/>
                    <a:lumOff val="25000"/>
                  </a:schemeClr>
                </a:solidFill>
              </a:rPr>
              <a:t># - #</a:t>
            </a:r>
          </a:p>
          <a:p>
            <a:endParaRPr lang="nb-NO" dirty="0"/>
          </a:p>
          <a:p>
            <a:endParaRPr lang="nb-NO" dirty="0"/>
          </a:p>
        </p:txBody>
      </p:sp>
      <p:sp>
        <p:nvSpPr>
          <p:cNvPr id="4" name="Slide Number Placeholder 3"/>
          <p:cNvSpPr>
            <a:spLocks noGrp="1"/>
          </p:cNvSpPr>
          <p:nvPr>
            <p:ph type="sldNum" sz="quarter" idx="5"/>
          </p:nvPr>
        </p:nvSpPr>
        <p:spPr/>
        <p:txBody>
          <a:bodyPr/>
          <a:lstStyle/>
          <a:p>
            <a:fld id="{D3E10AA6-FB05-4A99-A181-D1EF3D6981B4}" type="slidenum">
              <a:rPr lang="nb-NO" smtClean="0"/>
              <a:pPr/>
              <a:t>5</a:t>
            </a:fld>
            <a:endParaRPr lang="nb-NO"/>
          </a:p>
        </p:txBody>
      </p:sp>
    </p:spTree>
    <p:extLst>
      <p:ext uri="{BB962C8B-B14F-4D97-AF65-F5344CB8AC3E}">
        <p14:creationId xmlns:p14="http://schemas.microsoft.com/office/powerpoint/2010/main" val="4166005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836" indent="-285836">
              <a:buFont typeface="Arial" panose="020B0604020202020204" pitchFamily="34" charset="0"/>
              <a:buChar char="•"/>
            </a:pPr>
            <a:r>
              <a:rPr lang="nb-NO" dirty="0"/>
              <a:t>Last </a:t>
            </a:r>
            <a:r>
              <a:rPr lang="nb-NO" dirty="0" err="1"/>
              <a:t>week</a:t>
            </a:r>
            <a:r>
              <a:rPr lang="nb-NO" dirty="0"/>
              <a:t> </a:t>
            </a:r>
            <a:r>
              <a:rPr lang="nb-NO" dirty="0" err="1"/>
              <a:t>we</a:t>
            </a:r>
            <a:r>
              <a:rPr lang="nb-NO" dirty="0"/>
              <a:t> </a:t>
            </a:r>
            <a:r>
              <a:rPr lang="nb-NO" dirty="0" err="1"/>
              <a:t>had</a:t>
            </a:r>
            <a:r>
              <a:rPr lang="nb-NO" dirty="0"/>
              <a:t> an </a:t>
            </a:r>
            <a:r>
              <a:rPr lang="nb-NO" dirty="0" err="1"/>
              <a:t>incident</a:t>
            </a:r>
            <a:r>
              <a:rPr lang="nb-NO" dirty="0"/>
              <a:t> </a:t>
            </a:r>
            <a:r>
              <a:rPr lang="nb-NO" dirty="0" err="1"/>
              <a:t>where</a:t>
            </a:r>
            <a:r>
              <a:rPr lang="nb-NO" dirty="0"/>
              <a:t> </a:t>
            </a:r>
            <a:r>
              <a:rPr lang="nb-NO" dirty="0" err="1"/>
              <a:t>several</a:t>
            </a:r>
            <a:r>
              <a:rPr lang="nb-NO" dirty="0"/>
              <a:t> </a:t>
            </a:r>
            <a:r>
              <a:rPr lang="nb-NO" dirty="0" err="1"/>
              <a:t>people</a:t>
            </a:r>
            <a:r>
              <a:rPr lang="nb-NO" dirty="0"/>
              <a:t> </a:t>
            </a:r>
            <a:r>
              <a:rPr lang="nb-NO" dirty="0" err="1"/>
              <a:t>received</a:t>
            </a:r>
            <a:r>
              <a:rPr lang="nb-NO" dirty="0"/>
              <a:t> an email </a:t>
            </a:r>
            <a:r>
              <a:rPr lang="nb-NO" dirty="0" err="1"/>
              <a:t>with</a:t>
            </a:r>
            <a:r>
              <a:rPr lang="nb-NO" dirty="0"/>
              <a:t> an attachement.</a:t>
            </a:r>
          </a:p>
          <a:p>
            <a:pPr marL="285836" indent="-285836" defTabSz="1004312">
              <a:buFont typeface="Arial" panose="020B0604020202020204" pitchFamily="34" charset="0"/>
              <a:buChar char="•"/>
              <a:defRPr/>
            </a:pPr>
            <a:r>
              <a:rPr lang="nb-NO" dirty="0" err="1"/>
              <a:t>You</a:t>
            </a:r>
            <a:r>
              <a:rPr lang="nb-NO" dirty="0"/>
              <a:t> </a:t>
            </a:r>
            <a:r>
              <a:rPr lang="nb-NO" dirty="0" err="1"/>
              <a:t>are</a:t>
            </a:r>
            <a:r>
              <a:rPr lang="nb-NO" dirty="0"/>
              <a:t> </a:t>
            </a:r>
            <a:r>
              <a:rPr lang="nb-NO" dirty="0" err="1"/>
              <a:t>highly</a:t>
            </a:r>
            <a:r>
              <a:rPr lang="nb-NO" dirty="0"/>
              <a:t> </a:t>
            </a:r>
            <a:r>
              <a:rPr lang="nb-NO" dirty="0" err="1"/>
              <a:t>litterate</a:t>
            </a:r>
            <a:r>
              <a:rPr lang="nb-NO" dirty="0"/>
              <a:t> </a:t>
            </a:r>
            <a:r>
              <a:rPr lang="nb-NO" dirty="0" err="1"/>
              <a:t>people</a:t>
            </a:r>
            <a:r>
              <a:rPr lang="nb-NO" dirty="0"/>
              <a:t> </a:t>
            </a:r>
            <a:r>
              <a:rPr lang="nb-NO" dirty="0" err="1"/>
              <a:t>working</a:t>
            </a:r>
            <a:r>
              <a:rPr lang="nb-NO" dirty="0"/>
              <a:t> </a:t>
            </a:r>
            <a:r>
              <a:rPr lang="nb-NO" dirty="0" err="1"/>
              <a:t>here</a:t>
            </a:r>
            <a:r>
              <a:rPr lang="nb-NO" dirty="0"/>
              <a:t>, I hope </a:t>
            </a:r>
            <a:r>
              <a:rPr lang="nb-NO" dirty="0" err="1"/>
              <a:t>you</a:t>
            </a:r>
            <a:r>
              <a:rPr lang="nb-NO" dirty="0"/>
              <a:t> </a:t>
            </a:r>
            <a:r>
              <a:rPr lang="nb-NO" dirty="0" err="1"/>
              <a:t>don’t</a:t>
            </a:r>
            <a:r>
              <a:rPr lang="nb-NO" dirty="0"/>
              <a:t> forward emails to </a:t>
            </a:r>
            <a:r>
              <a:rPr lang="nb-NO" dirty="0" err="1"/>
              <a:t>each</a:t>
            </a:r>
            <a:r>
              <a:rPr lang="nb-NO" dirty="0"/>
              <a:t> </a:t>
            </a:r>
            <a:r>
              <a:rPr lang="nb-NO" dirty="0" err="1"/>
              <a:t>other</a:t>
            </a:r>
            <a:r>
              <a:rPr lang="nb-NO" dirty="0"/>
              <a:t> </a:t>
            </a:r>
            <a:r>
              <a:rPr lang="nb-NO" dirty="0" err="1"/>
              <a:t>only</a:t>
            </a:r>
            <a:r>
              <a:rPr lang="nb-NO" dirty="0"/>
              <a:t> </a:t>
            </a:r>
            <a:r>
              <a:rPr lang="nb-NO" dirty="0" err="1"/>
              <a:t>writing</a:t>
            </a:r>
            <a:r>
              <a:rPr lang="nb-NO" dirty="0"/>
              <a:t> FYI.</a:t>
            </a:r>
          </a:p>
          <a:p>
            <a:pPr marL="285836" indent="-285836">
              <a:buFont typeface="Arial" panose="020B0604020202020204" pitchFamily="34" charset="0"/>
              <a:buChar char="•"/>
            </a:pPr>
            <a:endParaRPr lang="nb-NO" dirty="0"/>
          </a:p>
          <a:p>
            <a:pPr marL="285836" indent="-285836">
              <a:buFont typeface="Arial" panose="020B0604020202020204" pitchFamily="34" charset="0"/>
              <a:buChar char="•"/>
            </a:pPr>
            <a:endParaRPr lang="nb-NO" dirty="0"/>
          </a:p>
          <a:p>
            <a:pPr marL="285836" indent="-285836">
              <a:buFont typeface="Arial" panose="020B0604020202020204" pitchFamily="34" charset="0"/>
              <a:buChar char="•"/>
            </a:pPr>
            <a:r>
              <a:rPr lang="nb-NO" dirty="0" err="1"/>
              <a:t>Of</a:t>
            </a:r>
            <a:r>
              <a:rPr lang="nb-NO" dirty="0"/>
              <a:t> all </a:t>
            </a:r>
            <a:r>
              <a:rPr lang="nb-NO" dirty="0" err="1"/>
              <a:t>who</a:t>
            </a:r>
            <a:r>
              <a:rPr lang="nb-NO" dirty="0"/>
              <a:t> </a:t>
            </a:r>
            <a:r>
              <a:rPr lang="nb-NO" dirty="0" err="1"/>
              <a:t>opend</a:t>
            </a:r>
            <a:r>
              <a:rPr lang="nb-NO" dirty="0"/>
              <a:t> </a:t>
            </a:r>
            <a:r>
              <a:rPr lang="nb-NO" dirty="0" err="1"/>
              <a:t>this</a:t>
            </a:r>
            <a:r>
              <a:rPr lang="nb-NO" dirty="0"/>
              <a:t> </a:t>
            </a:r>
            <a:r>
              <a:rPr lang="nb-NO" dirty="0" err="1"/>
              <a:t>attachment</a:t>
            </a:r>
            <a:r>
              <a:rPr lang="nb-NO" dirty="0"/>
              <a:t>, </a:t>
            </a:r>
            <a:r>
              <a:rPr lang="nb-NO" dirty="0" err="1"/>
              <a:t>almost</a:t>
            </a:r>
            <a:r>
              <a:rPr lang="nb-NO" dirty="0"/>
              <a:t> 300 </a:t>
            </a:r>
            <a:r>
              <a:rPr lang="nb-NO" dirty="0" err="1"/>
              <a:t>also</a:t>
            </a:r>
            <a:r>
              <a:rPr lang="nb-NO" dirty="0"/>
              <a:t> </a:t>
            </a:r>
            <a:r>
              <a:rPr lang="nb-NO" dirty="0" err="1"/>
              <a:t>clicked</a:t>
            </a:r>
            <a:r>
              <a:rPr lang="nb-NO" dirty="0"/>
              <a:t> </a:t>
            </a:r>
            <a:r>
              <a:rPr lang="nb-NO" dirty="0" err="1"/>
              <a:t>on</a:t>
            </a:r>
            <a:r>
              <a:rPr lang="nb-NO" dirty="0"/>
              <a:t> </a:t>
            </a:r>
            <a:r>
              <a:rPr lang="nb-NO" dirty="0" err="1"/>
              <a:t>the</a:t>
            </a:r>
            <a:r>
              <a:rPr lang="nb-NO" dirty="0"/>
              <a:t> link </a:t>
            </a:r>
            <a:r>
              <a:rPr lang="nb-NO" dirty="0" err="1"/>
              <a:t>inside</a:t>
            </a:r>
            <a:r>
              <a:rPr lang="nb-NO" dirty="0"/>
              <a:t> </a:t>
            </a:r>
            <a:r>
              <a:rPr lang="nb-NO" dirty="0" err="1"/>
              <a:t>the</a:t>
            </a:r>
            <a:r>
              <a:rPr lang="nb-NO" dirty="0"/>
              <a:t> dokument.</a:t>
            </a:r>
          </a:p>
          <a:p>
            <a:pPr marL="285836" indent="-285836">
              <a:buFont typeface="Arial" panose="020B0604020202020204" pitchFamily="34" charset="0"/>
              <a:buChar char="•"/>
            </a:pPr>
            <a:endParaRPr lang="nb-NO" dirty="0"/>
          </a:p>
          <a:p>
            <a:pPr marL="285836" indent="-285836">
              <a:buFont typeface="Arial" panose="020B0604020202020204" pitchFamily="34" charset="0"/>
              <a:buChar char="•"/>
            </a:pPr>
            <a:r>
              <a:rPr lang="nb-NO" dirty="0" err="1"/>
              <a:t>Look</a:t>
            </a:r>
            <a:r>
              <a:rPr lang="nb-NO" dirty="0"/>
              <a:t> at </a:t>
            </a:r>
            <a:r>
              <a:rPr lang="nb-NO" dirty="0" err="1"/>
              <a:t>the</a:t>
            </a:r>
            <a:r>
              <a:rPr lang="nb-NO" dirty="0"/>
              <a:t> design – a PDF file </a:t>
            </a:r>
            <a:r>
              <a:rPr lang="nb-NO" dirty="0" err="1"/>
              <a:t>that</a:t>
            </a:r>
            <a:r>
              <a:rPr lang="nb-NO" dirty="0"/>
              <a:t> </a:t>
            </a:r>
            <a:r>
              <a:rPr lang="nb-NO" dirty="0" err="1"/>
              <a:t>only</a:t>
            </a:r>
            <a:r>
              <a:rPr lang="nb-NO" dirty="0"/>
              <a:t> leads </a:t>
            </a:r>
            <a:r>
              <a:rPr lang="nb-NO" dirty="0" err="1"/>
              <a:t>you</a:t>
            </a:r>
            <a:r>
              <a:rPr lang="nb-NO" dirty="0"/>
              <a:t> </a:t>
            </a:r>
            <a:r>
              <a:rPr lang="nb-NO" dirty="0" err="1"/>
              <a:t>further</a:t>
            </a:r>
            <a:r>
              <a:rPr lang="nb-NO" dirty="0"/>
              <a:t> </a:t>
            </a:r>
            <a:r>
              <a:rPr lang="nb-NO" dirty="0" err="1"/>
              <a:t>on</a:t>
            </a:r>
            <a:r>
              <a:rPr lang="nb-NO" dirty="0"/>
              <a:t>?</a:t>
            </a:r>
          </a:p>
          <a:p>
            <a:pPr marL="285836" indent="-285836">
              <a:buFont typeface="Arial" panose="020B0604020202020204" pitchFamily="34" charset="0"/>
              <a:buChar char="•"/>
            </a:pPr>
            <a:endParaRPr lang="nb-NO" dirty="0"/>
          </a:p>
          <a:p>
            <a:pPr marL="285836" indent="-285836">
              <a:buFont typeface="Arial" panose="020B0604020202020204" pitchFamily="34" charset="0"/>
              <a:buChar char="•"/>
            </a:pPr>
            <a:endParaRPr lang="nb-NO" dirty="0"/>
          </a:p>
          <a:p>
            <a:pPr marL="285836" indent="-285836">
              <a:buFont typeface="Arial" panose="020B0604020202020204" pitchFamily="34" charset="0"/>
              <a:buChar char="•"/>
            </a:pPr>
            <a:endParaRPr lang="nb-NO" dirty="0"/>
          </a:p>
        </p:txBody>
      </p:sp>
      <p:sp>
        <p:nvSpPr>
          <p:cNvPr id="4" name="Slide Number Placeholder 3"/>
          <p:cNvSpPr>
            <a:spLocks noGrp="1"/>
          </p:cNvSpPr>
          <p:nvPr>
            <p:ph type="sldNum" sz="quarter" idx="5"/>
          </p:nvPr>
        </p:nvSpPr>
        <p:spPr/>
        <p:txBody>
          <a:bodyPr/>
          <a:lstStyle/>
          <a:p>
            <a:fld id="{D3E10AA6-FB05-4A99-A181-D1EF3D6981B4}" type="slidenum">
              <a:rPr lang="nb-NO" smtClean="0"/>
              <a:pPr/>
              <a:t>6</a:t>
            </a:fld>
            <a:endParaRPr lang="nb-NO"/>
          </a:p>
        </p:txBody>
      </p:sp>
    </p:spTree>
    <p:extLst>
      <p:ext uri="{BB962C8B-B14F-4D97-AF65-F5344CB8AC3E}">
        <p14:creationId xmlns:p14="http://schemas.microsoft.com/office/powerpoint/2010/main" val="37287741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836" indent="-285836">
              <a:buFont typeface="Arial" panose="020B0604020202020204" pitchFamily="34" charset="0"/>
              <a:buChar char="•"/>
            </a:pPr>
            <a:r>
              <a:rPr lang="nb-NO" dirty="0"/>
              <a:t>Mouse over</a:t>
            </a:r>
          </a:p>
          <a:p>
            <a:pPr marL="285836" indent="-285836">
              <a:buFont typeface="Arial" panose="020B0604020202020204" pitchFamily="34" charset="0"/>
              <a:buChar char="•"/>
            </a:pPr>
            <a:r>
              <a:rPr lang="nb-NO" dirty="0" err="1"/>
              <a:t>Again</a:t>
            </a:r>
            <a:r>
              <a:rPr lang="nb-NO" dirty="0"/>
              <a:t> – a PDF-file </a:t>
            </a:r>
            <a:r>
              <a:rPr lang="nb-NO" dirty="0" err="1"/>
              <a:t>that</a:t>
            </a:r>
            <a:r>
              <a:rPr lang="nb-NO" dirty="0"/>
              <a:t> </a:t>
            </a:r>
            <a:r>
              <a:rPr lang="nb-NO" dirty="0" err="1"/>
              <a:t>apaerantly</a:t>
            </a:r>
            <a:r>
              <a:rPr lang="nb-NO" dirty="0"/>
              <a:t> is OneDrive – and links to a </a:t>
            </a:r>
            <a:r>
              <a:rPr lang="nb-NO" dirty="0" err="1"/>
              <a:t>tinyURL</a:t>
            </a:r>
            <a:endParaRPr lang="nb-NO" dirty="0"/>
          </a:p>
          <a:p>
            <a:pPr marL="285836" indent="-285836">
              <a:buFont typeface="Arial" panose="020B0604020202020204" pitchFamily="34" charset="0"/>
              <a:buChar char="•"/>
            </a:pPr>
            <a:r>
              <a:rPr lang="nb-NO" dirty="0" err="1"/>
              <a:t>You</a:t>
            </a:r>
            <a:r>
              <a:rPr lang="nb-NO" dirty="0"/>
              <a:t> have </a:t>
            </a:r>
            <a:r>
              <a:rPr lang="nb-NO" dirty="0" err="1"/>
              <a:t>no</a:t>
            </a:r>
            <a:r>
              <a:rPr lang="nb-NO" dirty="0"/>
              <a:t> </a:t>
            </a:r>
            <a:r>
              <a:rPr lang="nb-NO" dirty="0" err="1"/>
              <a:t>idea</a:t>
            </a:r>
            <a:r>
              <a:rPr lang="nb-NO" dirty="0"/>
              <a:t> </a:t>
            </a:r>
            <a:r>
              <a:rPr lang="nb-NO" dirty="0" err="1"/>
              <a:t>where</a:t>
            </a:r>
            <a:r>
              <a:rPr lang="nb-NO" dirty="0"/>
              <a:t> an </a:t>
            </a:r>
            <a:r>
              <a:rPr lang="nb-NO" dirty="0" err="1"/>
              <a:t>tinyurl</a:t>
            </a:r>
            <a:r>
              <a:rPr lang="nb-NO" dirty="0"/>
              <a:t> </a:t>
            </a:r>
            <a:r>
              <a:rPr lang="nb-NO" dirty="0" err="1"/>
              <a:t>ends</a:t>
            </a:r>
            <a:r>
              <a:rPr lang="nb-NO" dirty="0"/>
              <a:t>.</a:t>
            </a:r>
          </a:p>
          <a:p>
            <a:endParaRPr lang="nb-NO" dirty="0"/>
          </a:p>
          <a:p>
            <a:r>
              <a:rPr lang="nb-NO" dirty="0"/>
              <a:t>#</a:t>
            </a:r>
          </a:p>
        </p:txBody>
      </p:sp>
      <p:sp>
        <p:nvSpPr>
          <p:cNvPr id="4" name="Slide Number Placeholder 3"/>
          <p:cNvSpPr>
            <a:spLocks noGrp="1"/>
          </p:cNvSpPr>
          <p:nvPr>
            <p:ph type="sldNum" sz="quarter" idx="5"/>
          </p:nvPr>
        </p:nvSpPr>
        <p:spPr/>
        <p:txBody>
          <a:bodyPr/>
          <a:lstStyle/>
          <a:p>
            <a:fld id="{D3E10AA6-FB05-4A99-A181-D1EF3D6981B4}" type="slidenum">
              <a:rPr lang="nb-NO" smtClean="0"/>
              <a:pPr/>
              <a:t>7</a:t>
            </a:fld>
            <a:endParaRPr lang="nb-NO"/>
          </a:p>
        </p:txBody>
      </p:sp>
    </p:spTree>
    <p:extLst>
      <p:ext uri="{BB962C8B-B14F-4D97-AF65-F5344CB8AC3E}">
        <p14:creationId xmlns:p14="http://schemas.microsoft.com/office/powerpoint/2010/main" val="2595383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a:t>
            </a:r>
          </a:p>
          <a:p>
            <a:r>
              <a:rPr lang="nb-NO" dirty="0"/>
              <a:t>The </a:t>
            </a:r>
            <a:r>
              <a:rPr lang="nb-NO" dirty="0" err="1"/>
              <a:t>fewer</a:t>
            </a:r>
            <a:r>
              <a:rPr lang="nb-NO" dirty="0"/>
              <a:t> </a:t>
            </a:r>
            <a:r>
              <a:rPr lang="nb-NO" dirty="0" err="1"/>
              <a:t>technical</a:t>
            </a:r>
            <a:r>
              <a:rPr lang="nb-NO" dirty="0"/>
              <a:t> </a:t>
            </a:r>
            <a:r>
              <a:rPr lang="nb-NO" dirty="0" err="1"/>
              <a:t>obstacles</a:t>
            </a:r>
            <a:r>
              <a:rPr lang="nb-NO" dirty="0"/>
              <a:t> </a:t>
            </a:r>
            <a:r>
              <a:rPr lang="nb-NO" dirty="0" err="1"/>
              <a:t>on</a:t>
            </a:r>
            <a:r>
              <a:rPr lang="nb-NO" dirty="0"/>
              <a:t> </a:t>
            </a:r>
            <a:r>
              <a:rPr lang="nb-NO" dirty="0" err="1"/>
              <a:t>route</a:t>
            </a:r>
            <a:r>
              <a:rPr lang="nb-NO" dirty="0"/>
              <a:t> to </a:t>
            </a:r>
            <a:r>
              <a:rPr lang="nb-NO" dirty="0" err="1"/>
              <a:t>your</a:t>
            </a:r>
            <a:r>
              <a:rPr lang="nb-NO" dirty="0"/>
              <a:t> </a:t>
            </a:r>
            <a:r>
              <a:rPr lang="nb-NO" dirty="0" err="1"/>
              <a:t>information</a:t>
            </a:r>
            <a:r>
              <a:rPr lang="nb-NO" dirty="0"/>
              <a:t>, </a:t>
            </a:r>
            <a:r>
              <a:rPr lang="nb-NO" dirty="0" err="1"/>
              <a:t>the</a:t>
            </a:r>
            <a:r>
              <a:rPr lang="nb-NO" dirty="0"/>
              <a:t> more </a:t>
            </a:r>
            <a:r>
              <a:rPr lang="nb-NO" dirty="0" err="1"/>
              <a:t>important</a:t>
            </a:r>
            <a:r>
              <a:rPr lang="nb-NO" dirty="0"/>
              <a:t> is </a:t>
            </a:r>
            <a:r>
              <a:rPr lang="nb-NO" dirty="0" err="1"/>
              <a:t>your</a:t>
            </a:r>
            <a:r>
              <a:rPr lang="nb-NO" dirty="0"/>
              <a:t> </a:t>
            </a:r>
            <a:r>
              <a:rPr lang="nb-NO" dirty="0" err="1"/>
              <a:t>password</a:t>
            </a:r>
            <a:r>
              <a:rPr lang="nb-NO" dirty="0"/>
              <a:t>.</a:t>
            </a:r>
          </a:p>
          <a:p>
            <a:r>
              <a:rPr lang="nb-NO" dirty="0"/>
              <a:t>#</a:t>
            </a:r>
          </a:p>
          <a:p>
            <a:r>
              <a:rPr lang="nb-NO" dirty="0"/>
              <a:t>Make it </a:t>
            </a:r>
            <a:r>
              <a:rPr lang="nb-NO" dirty="0" err="1"/>
              <a:t>strong</a:t>
            </a:r>
            <a:r>
              <a:rPr lang="nb-NO" dirty="0"/>
              <a:t> – </a:t>
            </a:r>
            <a:r>
              <a:rPr lang="nb-NO" dirty="0" err="1"/>
              <a:t>use</a:t>
            </a:r>
            <a:r>
              <a:rPr lang="nb-NO" dirty="0"/>
              <a:t> </a:t>
            </a:r>
            <a:r>
              <a:rPr lang="nb-NO" dirty="0" err="1"/>
              <a:t>passphrases</a:t>
            </a:r>
            <a:r>
              <a:rPr lang="nb-NO" dirty="0"/>
              <a:t> </a:t>
            </a:r>
          </a:p>
          <a:p>
            <a:r>
              <a:rPr lang="nb-NO" dirty="0"/>
              <a:t>#</a:t>
            </a:r>
          </a:p>
          <a:p>
            <a:r>
              <a:rPr lang="nb-NO" dirty="0"/>
              <a:t> like a combination </a:t>
            </a:r>
            <a:r>
              <a:rPr lang="nb-NO" dirty="0" err="1"/>
              <a:t>of</a:t>
            </a:r>
            <a:r>
              <a:rPr lang="nb-NO" dirty="0"/>
              <a:t> </a:t>
            </a:r>
            <a:r>
              <a:rPr lang="nb-NO" dirty="0" err="1"/>
              <a:t>words</a:t>
            </a:r>
            <a:r>
              <a:rPr lang="nb-NO" dirty="0"/>
              <a:t> or a </a:t>
            </a:r>
            <a:r>
              <a:rPr lang="nb-NO" dirty="0" err="1"/>
              <a:t>sentence</a:t>
            </a:r>
            <a:r>
              <a:rPr lang="nb-NO" dirty="0"/>
              <a:t> </a:t>
            </a:r>
            <a:r>
              <a:rPr lang="nb-NO" dirty="0" err="1"/>
              <a:t>you</a:t>
            </a:r>
            <a:r>
              <a:rPr lang="nb-NO" dirty="0"/>
              <a:t> </a:t>
            </a:r>
            <a:r>
              <a:rPr lang="nb-NO" dirty="0" err="1"/>
              <a:t>will</a:t>
            </a:r>
            <a:r>
              <a:rPr lang="nb-NO" dirty="0"/>
              <a:t> </a:t>
            </a:r>
            <a:r>
              <a:rPr lang="nb-NO" dirty="0" err="1"/>
              <a:t>remember</a:t>
            </a:r>
            <a:endParaRPr lang="nb-NO" dirty="0"/>
          </a:p>
          <a:p>
            <a:r>
              <a:rPr lang="nb-NO" dirty="0"/>
              <a:t>#</a:t>
            </a:r>
          </a:p>
          <a:p>
            <a:r>
              <a:rPr lang="nb-NO" dirty="0"/>
              <a:t>#</a:t>
            </a:r>
          </a:p>
          <a:p>
            <a:r>
              <a:rPr lang="nb-NO" dirty="0"/>
              <a:t>If </a:t>
            </a:r>
            <a:r>
              <a:rPr lang="nb-NO" dirty="0" err="1"/>
              <a:t>your</a:t>
            </a:r>
            <a:r>
              <a:rPr lang="nb-NO" dirty="0"/>
              <a:t> </a:t>
            </a:r>
            <a:r>
              <a:rPr lang="nb-NO" dirty="0" err="1"/>
              <a:t>password</a:t>
            </a:r>
            <a:r>
              <a:rPr lang="nb-NO" dirty="0"/>
              <a:t> is </a:t>
            </a:r>
            <a:r>
              <a:rPr lang="nb-NO" dirty="0" err="1"/>
              <a:t>the</a:t>
            </a:r>
            <a:r>
              <a:rPr lang="nb-NO" dirty="0"/>
              <a:t> </a:t>
            </a:r>
            <a:r>
              <a:rPr lang="nb-NO" dirty="0" err="1"/>
              <a:t>only</a:t>
            </a:r>
            <a:r>
              <a:rPr lang="nb-NO" dirty="0"/>
              <a:t> </a:t>
            </a:r>
            <a:r>
              <a:rPr lang="nb-NO" dirty="0" err="1"/>
              <a:t>thing</a:t>
            </a:r>
            <a:r>
              <a:rPr lang="nb-NO" dirty="0"/>
              <a:t> </a:t>
            </a:r>
            <a:r>
              <a:rPr lang="nb-NO" dirty="0" err="1"/>
              <a:t>that</a:t>
            </a:r>
            <a:r>
              <a:rPr lang="nb-NO" dirty="0"/>
              <a:t> separate </a:t>
            </a:r>
            <a:r>
              <a:rPr lang="nb-NO" dirty="0" err="1"/>
              <a:t>others</a:t>
            </a:r>
            <a:r>
              <a:rPr lang="nb-NO" dirty="0"/>
              <a:t> from </a:t>
            </a:r>
            <a:r>
              <a:rPr lang="nb-NO" dirty="0" err="1"/>
              <a:t>your</a:t>
            </a:r>
            <a:r>
              <a:rPr lang="nb-NO" dirty="0"/>
              <a:t> </a:t>
            </a:r>
            <a:r>
              <a:rPr lang="nb-NO" dirty="0" err="1"/>
              <a:t>information</a:t>
            </a:r>
            <a:r>
              <a:rPr lang="nb-NO" dirty="0"/>
              <a:t>, it is </a:t>
            </a:r>
            <a:r>
              <a:rPr lang="nb-NO" dirty="0" err="1"/>
              <a:t>absolutely</a:t>
            </a:r>
            <a:r>
              <a:rPr lang="nb-NO" dirty="0"/>
              <a:t> </a:t>
            </a:r>
            <a:r>
              <a:rPr lang="nb-NO" dirty="0" err="1"/>
              <a:t>crucial</a:t>
            </a:r>
            <a:r>
              <a:rPr lang="nb-NO" dirty="0"/>
              <a:t> </a:t>
            </a:r>
            <a:r>
              <a:rPr lang="nb-NO" dirty="0" err="1"/>
              <a:t>you</a:t>
            </a:r>
            <a:r>
              <a:rPr lang="nb-NO" dirty="0"/>
              <a:t> </a:t>
            </a:r>
            <a:r>
              <a:rPr lang="nb-NO" dirty="0" err="1"/>
              <a:t>protect</a:t>
            </a:r>
            <a:r>
              <a:rPr lang="nb-NO" dirty="0"/>
              <a:t> it. Do not </a:t>
            </a:r>
            <a:r>
              <a:rPr lang="nb-NO" dirty="0" err="1"/>
              <a:t>use</a:t>
            </a:r>
            <a:r>
              <a:rPr lang="nb-NO" dirty="0"/>
              <a:t> </a:t>
            </a:r>
            <a:r>
              <a:rPr lang="nb-NO" dirty="0" err="1"/>
              <a:t>the</a:t>
            </a:r>
            <a:r>
              <a:rPr lang="nb-NO" dirty="0"/>
              <a:t> same </a:t>
            </a:r>
            <a:r>
              <a:rPr lang="nb-NO" dirty="0" err="1"/>
              <a:t>password</a:t>
            </a:r>
            <a:r>
              <a:rPr lang="nb-NO" dirty="0"/>
              <a:t> «all over </a:t>
            </a:r>
            <a:r>
              <a:rPr lang="nb-NO" dirty="0" err="1"/>
              <a:t>the</a:t>
            </a:r>
            <a:r>
              <a:rPr lang="nb-NO" dirty="0"/>
              <a:t> </a:t>
            </a:r>
            <a:r>
              <a:rPr lang="nb-NO" dirty="0" err="1"/>
              <a:t>place</a:t>
            </a:r>
            <a:r>
              <a:rPr lang="nb-NO" dirty="0"/>
              <a:t>».</a:t>
            </a:r>
          </a:p>
          <a:p>
            <a:endParaRPr lang="nb-NO" dirty="0"/>
          </a:p>
          <a:p>
            <a:pPr marL="285836" indent="-285836">
              <a:buFont typeface="Arial" panose="020B0604020202020204" pitchFamily="34" charset="0"/>
              <a:buChar char="•"/>
            </a:pPr>
            <a:r>
              <a:rPr lang="nb-NO" dirty="0" err="1"/>
              <a:t>Can’t</a:t>
            </a:r>
            <a:r>
              <a:rPr lang="nb-NO" dirty="0"/>
              <a:t> </a:t>
            </a:r>
            <a:r>
              <a:rPr lang="nb-NO" dirty="0" err="1"/>
              <a:t>remember</a:t>
            </a:r>
            <a:r>
              <a:rPr lang="nb-NO" dirty="0"/>
              <a:t> </a:t>
            </a:r>
            <a:r>
              <a:rPr lang="nb-NO" dirty="0" err="1"/>
              <a:t>passwords</a:t>
            </a:r>
            <a:r>
              <a:rPr lang="nb-NO" dirty="0"/>
              <a:t>? Write </a:t>
            </a:r>
            <a:r>
              <a:rPr lang="nb-NO" dirty="0" err="1"/>
              <a:t>them</a:t>
            </a:r>
            <a:r>
              <a:rPr lang="nb-NO" dirty="0"/>
              <a:t> </a:t>
            </a:r>
            <a:r>
              <a:rPr lang="nb-NO" dirty="0" err="1"/>
              <a:t>down</a:t>
            </a:r>
            <a:r>
              <a:rPr lang="nb-NO" dirty="0"/>
              <a:t> and </a:t>
            </a:r>
            <a:r>
              <a:rPr lang="nb-NO" dirty="0" err="1"/>
              <a:t>keep</a:t>
            </a:r>
            <a:r>
              <a:rPr lang="nb-NO" dirty="0"/>
              <a:t> </a:t>
            </a:r>
            <a:r>
              <a:rPr lang="nb-NO" dirty="0" err="1"/>
              <a:t>the</a:t>
            </a:r>
            <a:r>
              <a:rPr lang="nb-NO" dirty="0"/>
              <a:t> note in a </a:t>
            </a:r>
            <a:r>
              <a:rPr lang="nb-NO" dirty="0" err="1"/>
              <a:t>place</a:t>
            </a:r>
            <a:r>
              <a:rPr lang="nb-NO" dirty="0"/>
              <a:t> </a:t>
            </a:r>
            <a:r>
              <a:rPr lang="nb-NO" dirty="0" err="1"/>
              <a:t>you</a:t>
            </a:r>
            <a:r>
              <a:rPr lang="nb-NO" dirty="0"/>
              <a:t> trust.</a:t>
            </a:r>
          </a:p>
          <a:p>
            <a:r>
              <a:rPr lang="nb-NO" dirty="0"/>
              <a:t>#</a:t>
            </a:r>
          </a:p>
          <a:p>
            <a:r>
              <a:rPr lang="en-US" dirty="0"/>
              <a:t>Enable two-step verification (also called two-factor or multi-factor authentication). </a:t>
            </a:r>
          </a:p>
          <a:p>
            <a:r>
              <a:rPr lang="en-US" dirty="0"/>
              <a:t>Enabling two-step verification is probably the most important step you can take to protect your online accounts, and it’s much easier than you may think.</a:t>
            </a:r>
            <a:endParaRPr lang="nb-NO" dirty="0"/>
          </a:p>
        </p:txBody>
      </p:sp>
      <p:sp>
        <p:nvSpPr>
          <p:cNvPr id="4" name="Slide Number Placeholder 3"/>
          <p:cNvSpPr>
            <a:spLocks noGrp="1"/>
          </p:cNvSpPr>
          <p:nvPr>
            <p:ph type="sldNum" sz="quarter" idx="5"/>
          </p:nvPr>
        </p:nvSpPr>
        <p:spPr/>
        <p:txBody>
          <a:bodyPr/>
          <a:lstStyle/>
          <a:p>
            <a:fld id="{D3E10AA6-FB05-4A99-A181-D1EF3D6981B4}" type="slidenum">
              <a:rPr lang="nb-NO" smtClean="0"/>
              <a:pPr/>
              <a:t>8</a:t>
            </a:fld>
            <a:endParaRPr lang="nb-NO"/>
          </a:p>
        </p:txBody>
      </p:sp>
    </p:spTree>
    <p:extLst>
      <p:ext uri="{BB962C8B-B14F-4D97-AF65-F5344CB8AC3E}">
        <p14:creationId xmlns:p14="http://schemas.microsoft.com/office/powerpoint/2010/main" val="1553350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a:t>
            </a:r>
          </a:p>
          <a:p>
            <a:r>
              <a:rPr lang="nb-NO" dirty="0" err="1"/>
              <a:t>You</a:t>
            </a:r>
            <a:r>
              <a:rPr lang="nb-NO" dirty="0"/>
              <a:t> </a:t>
            </a:r>
            <a:r>
              <a:rPr lang="nb-NO" dirty="0" err="1"/>
              <a:t>probaly</a:t>
            </a:r>
            <a:r>
              <a:rPr lang="nb-NO" dirty="0"/>
              <a:t> all </a:t>
            </a:r>
            <a:r>
              <a:rPr lang="nb-NO" dirty="0" err="1"/>
              <a:t>well</a:t>
            </a:r>
            <a:r>
              <a:rPr lang="nb-NO" dirty="0"/>
              <a:t> </a:t>
            </a:r>
            <a:r>
              <a:rPr lang="nb-NO" dirty="0" err="1"/>
              <a:t>aquainted</a:t>
            </a:r>
            <a:r>
              <a:rPr lang="nb-NO" dirty="0"/>
              <a:t> </a:t>
            </a:r>
            <a:r>
              <a:rPr lang="nb-NO" dirty="0" err="1"/>
              <a:t>with</a:t>
            </a:r>
            <a:r>
              <a:rPr lang="nb-NO" dirty="0"/>
              <a:t> </a:t>
            </a:r>
            <a:r>
              <a:rPr lang="nb-NO" dirty="0" err="1"/>
              <a:t>the</a:t>
            </a:r>
            <a:r>
              <a:rPr lang="nb-NO" dirty="0"/>
              <a:t> odd </a:t>
            </a:r>
            <a:r>
              <a:rPr lang="nb-NO" dirty="0" err="1"/>
              <a:t>phone</a:t>
            </a:r>
            <a:r>
              <a:rPr lang="nb-NO" dirty="0"/>
              <a:t> </a:t>
            </a:r>
            <a:r>
              <a:rPr lang="nb-NO" dirty="0" err="1"/>
              <a:t>calls</a:t>
            </a:r>
            <a:r>
              <a:rPr lang="nb-NO" dirty="0"/>
              <a:t> </a:t>
            </a:r>
            <a:r>
              <a:rPr lang="nb-NO" dirty="0">
                <a:solidFill>
                  <a:schemeClr val="tx1">
                    <a:lumMod val="75000"/>
                    <a:lumOff val="25000"/>
                  </a:schemeClr>
                </a:solidFill>
              </a:rPr>
              <a:t>(from i.e. «</a:t>
            </a:r>
            <a:r>
              <a:rPr lang="nb-NO" dirty="0" err="1">
                <a:solidFill>
                  <a:schemeClr val="tx1">
                    <a:lumMod val="75000"/>
                    <a:lumOff val="25000"/>
                  </a:schemeClr>
                </a:solidFill>
              </a:rPr>
              <a:t>tech</a:t>
            </a:r>
            <a:r>
              <a:rPr lang="nb-NO" dirty="0">
                <a:solidFill>
                  <a:schemeClr val="tx1">
                    <a:lumMod val="75000"/>
                    <a:lumOff val="25000"/>
                  </a:schemeClr>
                </a:solidFill>
              </a:rPr>
              <a:t> support») </a:t>
            </a:r>
            <a:r>
              <a:rPr lang="nb-NO" dirty="0"/>
              <a:t> and </a:t>
            </a:r>
            <a:r>
              <a:rPr lang="nb-NO" dirty="0" err="1"/>
              <a:t>phishing</a:t>
            </a:r>
            <a:r>
              <a:rPr lang="nb-NO" dirty="0"/>
              <a:t> emails.</a:t>
            </a:r>
          </a:p>
          <a:p>
            <a:r>
              <a:rPr lang="nb-NO" dirty="0" err="1"/>
              <a:t>They</a:t>
            </a:r>
            <a:r>
              <a:rPr lang="nb-NO" dirty="0"/>
              <a:t> </a:t>
            </a:r>
            <a:r>
              <a:rPr lang="nb-NO" dirty="0" err="1"/>
              <a:t>probably</a:t>
            </a:r>
            <a:r>
              <a:rPr lang="nb-NO" dirty="0"/>
              <a:t> still </a:t>
            </a:r>
            <a:r>
              <a:rPr lang="nb-NO" dirty="0" err="1"/>
              <a:t>are</a:t>
            </a:r>
            <a:r>
              <a:rPr lang="nb-NO" dirty="0"/>
              <a:t> </a:t>
            </a:r>
            <a:r>
              <a:rPr lang="nb-NO" dirty="0" err="1"/>
              <a:t>anoying</a:t>
            </a:r>
            <a:r>
              <a:rPr lang="nb-NO" dirty="0"/>
              <a:t>.</a:t>
            </a:r>
          </a:p>
          <a:p>
            <a:r>
              <a:rPr lang="nb-NO" dirty="0"/>
              <a:t>#</a:t>
            </a:r>
          </a:p>
          <a:p>
            <a:r>
              <a:rPr lang="nb-NO" dirty="0">
                <a:solidFill>
                  <a:schemeClr val="tx1">
                    <a:lumMod val="75000"/>
                    <a:lumOff val="25000"/>
                  </a:schemeClr>
                </a:solidFill>
              </a:rPr>
              <a:t> </a:t>
            </a:r>
            <a:r>
              <a:rPr lang="nb-NO" dirty="0" err="1">
                <a:solidFill>
                  <a:schemeClr val="tx1">
                    <a:lumMod val="75000"/>
                    <a:lumOff val="25000"/>
                  </a:schemeClr>
                </a:solidFill>
              </a:rPr>
              <a:t>Smishing</a:t>
            </a:r>
            <a:r>
              <a:rPr lang="nb-NO" dirty="0">
                <a:solidFill>
                  <a:schemeClr val="tx1">
                    <a:lumMod val="75000"/>
                    <a:lumOff val="25000"/>
                  </a:schemeClr>
                </a:solidFill>
              </a:rPr>
              <a:t> </a:t>
            </a:r>
            <a:r>
              <a:rPr lang="nb-NO" dirty="0" err="1">
                <a:solidFill>
                  <a:schemeClr val="tx1">
                    <a:lumMod val="75000"/>
                    <a:lumOff val="25000"/>
                  </a:schemeClr>
                </a:solidFill>
              </a:rPr>
              <a:t>attacks</a:t>
            </a:r>
            <a:r>
              <a:rPr lang="nb-NO" dirty="0">
                <a:solidFill>
                  <a:schemeClr val="tx1">
                    <a:lumMod val="75000"/>
                    <a:lumOff val="25000"/>
                  </a:schemeClr>
                </a:solidFill>
              </a:rPr>
              <a:t> </a:t>
            </a:r>
            <a:r>
              <a:rPr lang="nb-NO" dirty="0" err="1">
                <a:solidFill>
                  <a:schemeClr val="tx1">
                    <a:lumMod val="75000"/>
                    <a:lumOff val="25000"/>
                  </a:schemeClr>
                </a:solidFill>
              </a:rPr>
              <a:t>are</a:t>
            </a:r>
            <a:r>
              <a:rPr lang="nb-NO" dirty="0">
                <a:solidFill>
                  <a:schemeClr val="tx1">
                    <a:lumMod val="75000"/>
                    <a:lumOff val="25000"/>
                  </a:schemeClr>
                </a:solidFill>
              </a:rPr>
              <a:t> just </a:t>
            </a:r>
            <a:r>
              <a:rPr lang="nb-NO" dirty="0" err="1">
                <a:solidFill>
                  <a:schemeClr val="tx1">
                    <a:lumMod val="75000"/>
                    <a:lumOff val="25000"/>
                  </a:schemeClr>
                </a:solidFill>
              </a:rPr>
              <a:t>the</a:t>
            </a:r>
            <a:r>
              <a:rPr lang="nb-NO" dirty="0">
                <a:solidFill>
                  <a:schemeClr val="tx1">
                    <a:lumMod val="75000"/>
                    <a:lumOff val="25000"/>
                  </a:schemeClr>
                </a:solidFill>
              </a:rPr>
              <a:t> same old story, </a:t>
            </a:r>
            <a:r>
              <a:rPr lang="nb-NO" dirty="0" err="1">
                <a:solidFill>
                  <a:schemeClr val="tx1">
                    <a:lumMod val="75000"/>
                    <a:lumOff val="25000"/>
                  </a:schemeClr>
                </a:solidFill>
              </a:rPr>
              <a:t>only</a:t>
            </a:r>
            <a:r>
              <a:rPr lang="nb-NO" dirty="0">
                <a:solidFill>
                  <a:schemeClr val="tx1">
                    <a:lumMod val="75000"/>
                    <a:lumOff val="25000"/>
                  </a:schemeClr>
                </a:solidFill>
              </a:rPr>
              <a:t> </a:t>
            </a:r>
            <a:r>
              <a:rPr lang="nb-NO" dirty="0" err="1">
                <a:solidFill>
                  <a:schemeClr val="tx1">
                    <a:lumMod val="75000"/>
                    <a:lumOff val="25000"/>
                  </a:schemeClr>
                </a:solidFill>
              </a:rPr>
              <a:t>on</a:t>
            </a:r>
            <a:r>
              <a:rPr lang="nb-NO" dirty="0">
                <a:solidFill>
                  <a:schemeClr val="tx1">
                    <a:lumMod val="75000"/>
                    <a:lumOff val="25000"/>
                  </a:schemeClr>
                </a:solidFill>
              </a:rPr>
              <a:t> </a:t>
            </a:r>
            <a:r>
              <a:rPr lang="nb-NO" dirty="0" err="1">
                <a:solidFill>
                  <a:schemeClr val="tx1">
                    <a:lumMod val="75000"/>
                    <a:lumOff val="25000"/>
                  </a:schemeClr>
                </a:solidFill>
              </a:rPr>
              <a:t>other</a:t>
            </a:r>
            <a:r>
              <a:rPr lang="nb-NO" dirty="0">
                <a:solidFill>
                  <a:schemeClr val="tx1">
                    <a:lumMod val="75000"/>
                    <a:lumOff val="25000"/>
                  </a:schemeClr>
                </a:solidFill>
              </a:rPr>
              <a:t> plattforms.</a:t>
            </a:r>
          </a:p>
          <a:p>
            <a:r>
              <a:rPr lang="nb-NO" dirty="0">
                <a:solidFill>
                  <a:schemeClr val="tx1">
                    <a:lumMod val="75000"/>
                    <a:lumOff val="25000"/>
                  </a:schemeClr>
                </a:solidFill>
              </a:rPr>
              <a:t>#</a:t>
            </a:r>
          </a:p>
          <a:p>
            <a:r>
              <a:rPr lang="nb-NO" dirty="0">
                <a:solidFill>
                  <a:schemeClr val="tx1">
                    <a:lumMod val="75000"/>
                    <a:lumOff val="25000"/>
                  </a:schemeClr>
                </a:solidFill>
              </a:rPr>
              <a:t>Think </a:t>
            </a:r>
            <a:r>
              <a:rPr lang="nb-NO" dirty="0" err="1">
                <a:solidFill>
                  <a:schemeClr val="tx1">
                    <a:lumMod val="75000"/>
                    <a:lumOff val="25000"/>
                  </a:schemeClr>
                </a:solidFill>
              </a:rPr>
              <a:t>about</a:t>
            </a:r>
            <a:r>
              <a:rPr lang="nb-NO" dirty="0">
                <a:solidFill>
                  <a:schemeClr val="tx1">
                    <a:lumMod val="75000"/>
                    <a:lumOff val="25000"/>
                  </a:schemeClr>
                </a:solidFill>
              </a:rPr>
              <a:t> it. </a:t>
            </a:r>
            <a:r>
              <a:rPr lang="nb-NO" dirty="0" err="1">
                <a:solidFill>
                  <a:schemeClr val="tx1">
                    <a:lumMod val="75000"/>
                    <a:lumOff val="25000"/>
                  </a:schemeClr>
                </a:solidFill>
              </a:rPr>
              <a:t>Receiving</a:t>
            </a:r>
            <a:r>
              <a:rPr lang="nb-NO" dirty="0">
                <a:solidFill>
                  <a:schemeClr val="tx1">
                    <a:lumMod val="75000"/>
                    <a:lumOff val="25000"/>
                  </a:schemeClr>
                </a:solidFill>
              </a:rPr>
              <a:t> a </a:t>
            </a:r>
            <a:r>
              <a:rPr lang="nb-NO" dirty="0" err="1">
                <a:solidFill>
                  <a:schemeClr val="tx1">
                    <a:lumMod val="75000"/>
                    <a:lumOff val="25000"/>
                  </a:schemeClr>
                </a:solidFill>
              </a:rPr>
              <a:t>message</a:t>
            </a:r>
            <a:r>
              <a:rPr lang="nb-NO" dirty="0">
                <a:solidFill>
                  <a:schemeClr val="tx1">
                    <a:lumMod val="75000"/>
                    <a:lumOff val="25000"/>
                  </a:schemeClr>
                </a:solidFill>
              </a:rPr>
              <a:t> as SMS or in a </a:t>
            </a:r>
            <a:r>
              <a:rPr lang="nb-NO" dirty="0" err="1">
                <a:solidFill>
                  <a:schemeClr val="tx1">
                    <a:lumMod val="75000"/>
                    <a:lumOff val="25000"/>
                  </a:schemeClr>
                </a:solidFill>
              </a:rPr>
              <a:t>SoMe</a:t>
            </a:r>
            <a:r>
              <a:rPr lang="nb-NO" dirty="0">
                <a:solidFill>
                  <a:schemeClr val="tx1">
                    <a:lumMod val="75000"/>
                    <a:lumOff val="25000"/>
                  </a:schemeClr>
                </a:solidFill>
              </a:rPr>
              <a:t> </a:t>
            </a:r>
            <a:r>
              <a:rPr lang="nb-NO" dirty="0" err="1">
                <a:solidFill>
                  <a:schemeClr val="tx1">
                    <a:lumMod val="75000"/>
                    <a:lumOff val="25000"/>
                  </a:schemeClr>
                </a:solidFill>
              </a:rPr>
              <a:t>feels</a:t>
            </a:r>
            <a:r>
              <a:rPr lang="nb-NO" dirty="0">
                <a:solidFill>
                  <a:schemeClr val="tx1">
                    <a:lumMod val="75000"/>
                    <a:lumOff val="25000"/>
                  </a:schemeClr>
                </a:solidFill>
              </a:rPr>
              <a:t> far more personal </a:t>
            </a:r>
            <a:r>
              <a:rPr lang="nb-NO" dirty="0" err="1">
                <a:solidFill>
                  <a:schemeClr val="tx1">
                    <a:lumMod val="75000"/>
                    <a:lumOff val="25000"/>
                  </a:schemeClr>
                </a:solidFill>
              </a:rPr>
              <a:t>than</a:t>
            </a:r>
            <a:r>
              <a:rPr lang="nb-NO" dirty="0">
                <a:solidFill>
                  <a:schemeClr val="tx1">
                    <a:lumMod val="75000"/>
                    <a:lumOff val="25000"/>
                  </a:schemeClr>
                </a:solidFill>
              </a:rPr>
              <a:t> emails or an </a:t>
            </a:r>
            <a:r>
              <a:rPr lang="nb-NO" dirty="0" err="1">
                <a:solidFill>
                  <a:schemeClr val="tx1">
                    <a:lumMod val="75000"/>
                    <a:lumOff val="25000"/>
                  </a:schemeClr>
                </a:solidFill>
              </a:rPr>
              <a:t>unknown</a:t>
            </a:r>
            <a:r>
              <a:rPr lang="nb-NO" dirty="0">
                <a:solidFill>
                  <a:schemeClr val="tx1">
                    <a:lumMod val="75000"/>
                    <a:lumOff val="25000"/>
                  </a:schemeClr>
                </a:solidFill>
              </a:rPr>
              <a:t> </a:t>
            </a:r>
            <a:r>
              <a:rPr lang="nb-NO" dirty="0" err="1">
                <a:solidFill>
                  <a:schemeClr val="tx1">
                    <a:lumMod val="75000"/>
                    <a:lumOff val="25000"/>
                  </a:schemeClr>
                </a:solidFill>
              </a:rPr>
              <a:t>voice</a:t>
            </a:r>
            <a:r>
              <a:rPr lang="nb-NO" dirty="0">
                <a:solidFill>
                  <a:schemeClr val="tx1">
                    <a:lumMod val="75000"/>
                    <a:lumOff val="25000"/>
                  </a:schemeClr>
                </a:solidFill>
              </a:rPr>
              <a:t> </a:t>
            </a:r>
            <a:r>
              <a:rPr lang="nb-NO" dirty="0" err="1">
                <a:solidFill>
                  <a:schemeClr val="tx1">
                    <a:lumMod val="75000"/>
                    <a:lumOff val="25000"/>
                  </a:schemeClr>
                </a:solidFill>
              </a:rPr>
              <a:t>on</a:t>
            </a:r>
            <a:r>
              <a:rPr lang="nb-NO" dirty="0">
                <a:solidFill>
                  <a:schemeClr val="tx1">
                    <a:lumMod val="75000"/>
                    <a:lumOff val="25000"/>
                  </a:schemeClr>
                </a:solidFill>
              </a:rPr>
              <a:t> </a:t>
            </a:r>
            <a:r>
              <a:rPr lang="nb-NO" dirty="0" err="1">
                <a:solidFill>
                  <a:schemeClr val="tx1">
                    <a:lumMod val="75000"/>
                    <a:lumOff val="25000"/>
                  </a:schemeClr>
                </a:solidFill>
              </a:rPr>
              <a:t>the</a:t>
            </a:r>
            <a:r>
              <a:rPr lang="nb-NO" dirty="0">
                <a:solidFill>
                  <a:schemeClr val="tx1">
                    <a:lumMod val="75000"/>
                    <a:lumOff val="25000"/>
                  </a:schemeClr>
                </a:solidFill>
              </a:rPr>
              <a:t> </a:t>
            </a:r>
            <a:r>
              <a:rPr lang="nb-NO" dirty="0" err="1">
                <a:solidFill>
                  <a:schemeClr val="tx1">
                    <a:lumMod val="75000"/>
                    <a:lumOff val="25000"/>
                  </a:schemeClr>
                </a:solidFill>
              </a:rPr>
              <a:t>phone</a:t>
            </a:r>
            <a:r>
              <a:rPr lang="nb-NO" dirty="0">
                <a:solidFill>
                  <a:schemeClr val="tx1">
                    <a:lumMod val="75000"/>
                    <a:lumOff val="25000"/>
                  </a:schemeClr>
                </a:solidFill>
              </a:rPr>
              <a:t> do.</a:t>
            </a:r>
          </a:p>
          <a:p>
            <a:pPr defTabSz="1004312">
              <a:defRPr/>
            </a:pPr>
            <a:r>
              <a:rPr lang="en-US" dirty="0">
                <a:solidFill>
                  <a:schemeClr val="tx1">
                    <a:lumMod val="75000"/>
                    <a:lumOff val="25000"/>
                  </a:schemeClr>
                </a:solidFill>
              </a:rPr>
              <a:t>Sometimes an attack is a combination of both email and messaging attacks.</a:t>
            </a:r>
            <a:endParaRPr lang="nb-NO" dirty="0">
              <a:solidFill>
                <a:schemeClr val="tx1">
                  <a:lumMod val="75000"/>
                  <a:lumOff val="25000"/>
                </a:schemeClr>
              </a:solidFill>
            </a:endParaRPr>
          </a:p>
          <a:p>
            <a:r>
              <a:rPr lang="nb-NO" dirty="0">
                <a:solidFill>
                  <a:schemeClr val="tx1">
                    <a:lumMod val="75000"/>
                    <a:lumOff val="25000"/>
                  </a:schemeClr>
                </a:solidFill>
              </a:rPr>
              <a:t>#</a:t>
            </a:r>
          </a:p>
          <a:p>
            <a:r>
              <a:rPr lang="nb-NO" dirty="0">
                <a:solidFill>
                  <a:schemeClr val="tx1">
                    <a:lumMod val="75000"/>
                    <a:lumOff val="25000"/>
                  </a:schemeClr>
                </a:solidFill>
              </a:rPr>
              <a:t>Have </a:t>
            </a:r>
            <a:r>
              <a:rPr lang="nb-NO" dirty="0" err="1">
                <a:solidFill>
                  <a:schemeClr val="tx1">
                    <a:lumMod val="75000"/>
                    <a:lumOff val="25000"/>
                  </a:schemeClr>
                </a:solidFill>
              </a:rPr>
              <a:t>you</a:t>
            </a:r>
            <a:r>
              <a:rPr lang="nb-NO" dirty="0">
                <a:solidFill>
                  <a:schemeClr val="tx1">
                    <a:lumMod val="75000"/>
                    <a:lumOff val="25000"/>
                  </a:schemeClr>
                </a:solidFill>
              </a:rPr>
              <a:t> ever </a:t>
            </a:r>
            <a:r>
              <a:rPr lang="nb-NO" dirty="0" err="1">
                <a:solidFill>
                  <a:schemeClr val="tx1">
                    <a:lumMod val="75000"/>
                    <a:lumOff val="25000"/>
                  </a:schemeClr>
                </a:solidFill>
              </a:rPr>
              <a:t>tried</a:t>
            </a:r>
            <a:r>
              <a:rPr lang="nb-NO" dirty="0">
                <a:solidFill>
                  <a:schemeClr val="tx1">
                    <a:lumMod val="75000"/>
                    <a:lumOff val="25000"/>
                  </a:schemeClr>
                </a:solidFill>
              </a:rPr>
              <a:t> to </a:t>
            </a:r>
            <a:r>
              <a:rPr lang="nb-NO" dirty="0" err="1">
                <a:solidFill>
                  <a:schemeClr val="tx1">
                    <a:lumMod val="75000"/>
                    <a:lumOff val="25000"/>
                  </a:schemeClr>
                </a:solidFill>
              </a:rPr>
              <a:t>examine</a:t>
            </a:r>
            <a:r>
              <a:rPr lang="nb-NO" dirty="0">
                <a:solidFill>
                  <a:schemeClr val="tx1">
                    <a:lumMod val="75000"/>
                    <a:lumOff val="25000"/>
                  </a:schemeClr>
                </a:solidFill>
              </a:rPr>
              <a:t> a </a:t>
            </a:r>
            <a:r>
              <a:rPr lang="nb-NO" dirty="0" err="1">
                <a:solidFill>
                  <a:schemeClr val="tx1">
                    <a:lumMod val="75000"/>
                    <a:lumOff val="25000"/>
                  </a:schemeClr>
                </a:solidFill>
              </a:rPr>
              <a:t>text</a:t>
            </a:r>
            <a:r>
              <a:rPr lang="nb-NO" dirty="0">
                <a:solidFill>
                  <a:schemeClr val="tx1">
                    <a:lumMod val="75000"/>
                    <a:lumOff val="25000"/>
                  </a:schemeClr>
                </a:solidFill>
              </a:rPr>
              <a:t> </a:t>
            </a:r>
            <a:r>
              <a:rPr lang="nb-NO" dirty="0" err="1">
                <a:solidFill>
                  <a:schemeClr val="tx1">
                    <a:lumMod val="75000"/>
                    <a:lumOff val="25000"/>
                  </a:schemeClr>
                </a:solidFill>
              </a:rPr>
              <a:t>message</a:t>
            </a:r>
            <a:r>
              <a:rPr lang="nb-NO" dirty="0">
                <a:solidFill>
                  <a:schemeClr val="tx1">
                    <a:lumMod val="75000"/>
                    <a:lumOff val="25000"/>
                  </a:schemeClr>
                </a:solidFill>
              </a:rPr>
              <a:t> </a:t>
            </a:r>
            <a:r>
              <a:rPr lang="nb-NO" dirty="0" err="1">
                <a:solidFill>
                  <a:schemeClr val="tx1">
                    <a:lumMod val="75000"/>
                    <a:lumOff val="25000"/>
                  </a:schemeClr>
                </a:solidFill>
              </a:rPr>
              <a:t>on</a:t>
            </a:r>
            <a:r>
              <a:rPr lang="nb-NO" dirty="0">
                <a:solidFill>
                  <a:schemeClr val="tx1">
                    <a:lumMod val="75000"/>
                    <a:lumOff val="25000"/>
                  </a:schemeClr>
                </a:solidFill>
              </a:rPr>
              <a:t> </a:t>
            </a:r>
            <a:r>
              <a:rPr lang="nb-NO" dirty="0" err="1">
                <a:solidFill>
                  <a:schemeClr val="tx1">
                    <a:lumMod val="75000"/>
                    <a:lumOff val="25000"/>
                  </a:schemeClr>
                </a:solidFill>
              </a:rPr>
              <a:t>your</a:t>
            </a:r>
            <a:r>
              <a:rPr lang="nb-NO" dirty="0">
                <a:solidFill>
                  <a:schemeClr val="tx1">
                    <a:lumMod val="75000"/>
                    <a:lumOff val="25000"/>
                  </a:schemeClr>
                </a:solidFill>
              </a:rPr>
              <a:t> </a:t>
            </a:r>
            <a:r>
              <a:rPr lang="nb-NO" dirty="0" err="1">
                <a:solidFill>
                  <a:schemeClr val="tx1">
                    <a:lumMod val="75000"/>
                    <a:lumOff val="25000"/>
                  </a:schemeClr>
                </a:solidFill>
              </a:rPr>
              <a:t>phone</a:t>
            </a:r>
            <a:r>
              <a:rPr lang="nb-NO" dirty="0">
                <a:solidFill>
                  <a:schemeClr val="tx1">
                    <a:lumMod val="75000"/>
                    <a:lumOff val="25000"/>
                  </a:schemeClr>
                </a:solidFill>
              </a:rPr>
              <a:t>? How do </a:t>
            </a:r>
            <a:r>
              <a:rPr lang="nb-NO" dirty="0" err="1">
                <a:solidFill>
                  <a:schemeClr val="tx1">
                    <a:lumMod val="75000"/>
                    <a:lumOff val="25000"/>
                  </a:schemeClr>
                </a:solidFill>
              </a:rPr>
              <a:t>you</a:t>
            </a:r>
            <a:r>
              <a:rPr lang="nb-NO" dirty="0">
                <a:solidFill>
                  <a:schemeClr val="tx1">
                    <a:lumMod val="75000"/>
                    <a:lumOff val="25000"/>
                  </a:schemeClr>
                </a:solidFill>
              </a:rPr>
              <a:t> do a «</a:t>
            </a:r>
            <a:r>
              <a:rPr lang="nb-NO" dirty="0" err="1">
                <a:solidFill>
                  <a:schemeClr val="tx1">
                    <a:lumMod val="75000"/>
                    <a:lumOff val="25000"/>
                  </a:schemeClr>
                </a:solidFill>
              </a:rPr>
              <a:t>mouse</a:t>
            </a:r>
            <a:r>
              <a:rPr lang="nb-NO" dirty="0">
                <a:solidFill>
                  <a:schemeClr val="tx1">
                    <a:lumMod val="75000"/>
                    <a:lumOff val="25000"/>
                  </a:schemeClr>
                </a:solidFill>
              </a:rPr>
              <a:t> over» a link </a:t>
            </a:r>
            <a:r>
              <a:rPr lang="nb-NO" dirty="0" err="1">
                <a:solidFill>
                  <a:schemeClr val="tx1">
                    <a:lumMod val="75000"/>
                    <a:lumOff val="25000"/>
                  </a:schemeClr>
                </a:solidFill>
              </a:rPr>
              <a:t>with</a:t>
            </a:r>
            <a:r>
              <a:rPr lang="nb-NO" dirty="0">
                <a:solidFill>
                  <a:schemeClr val="tx1">
                    <a:lumMod val="75000"/>
                    <a:lumOff val="25000"/>
                  </a:schemeClr>
                </a:solidFill>
              </a:rPr>
              <a:t> </a:t>
            </a:r>
            <a:r>
              <a:rPr lang="nb-NO" dirty="0" err="1">
                <a:solidFill>
                  <a:schemeClr val="tx1">
                    <a:lumMod val="75000"/>
                    <a:lumOff val="25000"/>
                  </a:schemeClr>
                </a:solidFill>
              </a:rPr>
              <a:t>your</a:t>
            </a:r>
            <a:r>
              <a:rPr lang="nb-NO" dirty="0">
                <a:solidFill>
                  <a:schemeClr val="tx1">
                    <a:lumMod val="75000"/>
                    <a:lumOff val="25000"/>
                  </a:schemeClr>
                </a:solidFill>
              </a:rPr>
              <a:t> finger?</a:t>
            </a:r>
          </a:p>
          <a:p>
            <a:r>
              <a:rPr lang="nb-NO" dirty="0">
                <a:solidFill>
                  <a:schemeClr val="tx1">
                    <a:lumMod val="75000"/>
                    <a:lumOff val="25000"/>
                  </a:schemeClr>
                </a:solidFill>
              </a:rPr>
              <a:t>#</a:t>
            </a:r>
          </a:p>
          <a:p>
            <a:r>
              <a:rPr lang="nb-NO" dirty="0" err="1">
                <a:solidFill>
                  <a:schemeClr val="tx1">
                    <a:lumMod val="75000"/>
                    <a:lumOff val="25000"/>
                  </a:schemeClr>
                </a:solidFill>
              </a:rPr>
              <a:t>Two</a:t>
            </a:r>
            <a:r>
              <a:rPr lang="nb-NO" dirty="0">
                <a:solidFill>
                  <a:schemeClr val="tx1">
                    <a:lumMod val="75000"/>
                    <a:lumOff val="25000"/>
                  </a:schemeClr>
                </a:solidFill>
              </a:rPr>
              <a:t> </a:t>
            </a:r>
            <a:r>
              <a:rPr lang="nb-NO" dirty="0" err="1">
                <a:solidFill>
                  <a:schemeClr val="tx1">
                    <a:lumMod val="75000"/>
                    <a:lumOff val="25000"/>
                  </a:schemeClr>
                </a:solidFill>
              </a:rPr>
              <a:t>important</a:t>
            </a:r>
            <a:r>
              <a:rPr lang="nb-NO" dirty="0">
                <a:solidFill>
                  <a:schemeClr val="tx1">
                    <a:lumMod val="75000"/>
                    <a:lumOff val="25000"/>
                  </a:schemeClr>
                </a:solidFill>
              </a:rPr>
              <a:t> questions</a:t>
            </a:r>
          </a:p>
          <a:p>
            <a:r>
              <a:rPr lang="nb-NO" dirty="0">
                <a:solidFill>
                  <a:schemeClr val="tx1">
                    <a:lumMod val="75000"/>
                    <a:lumOff val="25000"/>
                  </a:schemeClr>
                </a:solidFill>
              </a:rPr>
              <a:t>#</a:t>
            </a:r>
          </a:p>
          <a:p>
            <a:r>
              <a:rPr lang="nb-NO" dirty="0">
                <a:solidFill>
                  <a:schemeClr val="tx1">
                    <a:lumMod val="75000"/>
                    <a:lumOff val="25000"/>
                  </a:schemeClr>
                </a:solidFill>
              </a:rPr>
              <a:t>#</a:t>
            </a:r>
          </a:p>
          <a:p>
            <a:endParaRPr lang="nb-NO" dirty="0"/>
          </a:p>
        </p:txBody>
      </p:sp>
      <p:sp>
        <p:nvSpPr>
          <p:cNvPr id="4" name="Slide Number Placeholder 3"/>
          <p:cNvSpPr>
            <a:spLocks noGrp="1"/>
          </p:cNvSpPr>
          <p:nvPr>
            <p:ph type="sldNum" sz="quarter" idx="5"/>
          </p:nvPr>
        </p:nvSpPr>
        <p:spPr/>
        <p:txBody>
          <a:bodyPr/>
          <a:lstStyle/>
          <a:p>
            <a:fld id="{D3E10AA6-FB05-4A99-A181-D1EF3D6981B4}" type="slidenum">
              <a:rPr lang="nb-NO" smtClean="0"/>
              <a:pPr/>
              <a:t>9</a:t>
            </a:fld>
            <a:endParaRPr lang="nb-NO"/>
          </a:p>
        </p:txBody>
      </p:sp>
    </p:spTree>
    <p:extLst>
      <p:ext uri="{BB962C8B-B14F-4D97-AF65-F5344CB8AC3E}">
        <p14:creationId xmlns:p14="http://schemas.microsoft.com/office/powerpoint/2010/main" val="3778782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a:t>
            </a:r>
          </a:p>
          <a:p>
            <a:pPr marL="285836" indent="-285836">
              <a:buFont typeface="Arial" panose="020B0604020202020204" pitchFamily="34" charset="0"/>
              <a:buChar char="•"/>
            </a:pPr>
            <a:r>
              <a:rPr lang="nb-NO" dirty="0"/>
              <a:t>As </a:t>
            </a:r>
            <a:r>
              <a:rPr lang="nb-NO" dirty="0" err="1"/>
              <a:t>if</a:t>
            </a:r>
            <a:r>
              <a:rPr lang="nb-NO" dirty="0"/>
              <a:t> </a:t>
            </a:r>
            <a:r>
              <a:rPr lang="nb-NO" dirty="0" err="1"/>
              <a:t>we</a:t>
            </a:r>
            <a:r>
              <a:rPr lang="nb-NO" dirty="0"/>
              <a:t> </a:t>
            </a:r>
            <a:r>
              <a:rPr lang="nb-NO" dirty="0" err="1"/>
              <a:t>weren’t</a:t>
            </a:r>
            <a:r>
              <a:rPr lang="nb-NO" dirty="0"/>
              <a:t> </a:t>
            </a:r>
            <a:r>
              <a:rPr lang="nb-NO" dirty="0" err="1"/>
              <a:t>pressed</a:t>
            </a:r>
            <a:r>
              <a:rPr lang="nb-NO" dirty="0"/>
              <a:t> for time </a:t>
            </a:r>
            <a:r>
              <a:rPr lang="nb-NO" dirty="0" err="1"/>
              <a:t>already</a:t>
            </a:r>
            <a:r>
              <a:rPr lang="nb-NO" dirty="0"/>
              <a:t>.</a:t>
            </a:r>
          </a:p>
          <a:p>
            <a:r>
              <a:rPr lang="nb-NO" dirty="0"/>
              <a:t>#</a:t>
            </a:r>
          </a:p>
          <a:p>
            <a:pPr marL="285836" indent="-285836" defTabSz="1004312">
              <a:buFont typeface="Arial" panose="020B0604020202020204" pitchFamily="34" charset="0"/>
              <a:buChar char="•"/>
              <a:defRPr/>
            </a:pPr>
            <a:r>
              <a:rPr lang="nb-NO" dirty="0"/>
              <a:t>It is </a:t>
            </a:r>
            <a:r>
              <a:rPr lang="nb-NO" dirty="0" err="1"/>
              <a:t>you</a:t>
            </a:r>
            <a:r>
              <a:rPr lang="nb-NO" dirty="0"/>
              <a:t> </a:t>
            </a:r>
            <a:r>
              <a:rPr lang="nb-NO" dirty="0" err="1"/>
              <a:t>who</a:t>
            </a:r>
            <a:r>
              <a:rPr lang="nb-NO" dirty="0"/>
              <a:t> must </a:t>
            </a:r>
            <a:r>
              <a:rPr lang="nb-NO" dirty="0" err="1"/>
              <a:t>provide</a:t>
            </a:r>
            <a:r>
              <a:rPr lang="nb-NO" dirty="0"/>
              <a:t> </a:t>
            </a:r>
            <a:r>
              <a:rPr lang="nb-NO" dirty="0" err="1"/>
              <a:t>something</a:t>
            </a:r>
            <a:endParaRPr lang="nb-NO" dirty="0"/>
          </a:p>
          <a:p>
            <a:pPr defTabSz="1004312">
              <a:defRPr/>
            </a:pPr>
            <a:r>
              <a:rPr lang="nb-NO" dirty="0"/>
              <a:t>#</a:t>
            </a:r>
          </a:p>
          <a:p>
            <a:pPr marL="285836" indent="-285836">
              <a:buFont typeface="Arial" panose="020B0604020202020204" pitchFamily="34" charset="0"/>
              <a:buChar char="•"/>
            </a:pPr>
            <a:r>
              <a:rPr lang="nb-NO" dirty="0"/>
              <a:t>If </a:t>
            </a:r>
            <a:r>
              <a:rPr lang="nb-NO" dirty="0" err="1"/>
              <a:t>you</a:t>
            </a:r>
            <a:r>
              <a:rPr lang="nb-NO" dirty="0"/>
              <a:t> have problems </a:t>
            </a:r>
            <a:r>
              <a:rPr lang="nb-NO" dirty="0" err="1"/>
              <a:t>winning</a:t>
            </a:r>
            <a:r>
              <a:rPr lang="nb-NO" dirty="0"/>
              <a:t> </a:t>
            </a:r>
            <a:r>
              <a:rPr lang="nb-NO" dirty="0" err="1"/>
              <a:t>lotteries</a:t>
            </a:r>
            <a:r>
              <a:rPr lang="nb-NO" dirty="0"/>
              <a:t> </a:t>
            </a:r>
            <a:r>
              <a:rPr lang="nb-NO" dirty="0" err="1"/>
              <a:t>you</a:t>
            </a:r>
            <a:r>
              <a:rPr lang="nb-NO" dirty="0"/>
              <a:t> </a:t>
            </a:r>
            <a:r>
              <a:rPr lang="nb-NO" dirty="0" err="1"/>
              <a:t>actually</a:t>
            </a:r>
            <a:r>
              <a:rPr lang="nb-NO" dirty="0"/>
              <a:t> </a:t>
            </a:r>
            <a:r>
              <a:rPr lang="nb-NO" b="1" u="sng" dirty="0"/>
              <a:t>do</a:t>
            </a:r>
            <a:r>
              <a:rPr lang="nb-NO" dirty="0"/>
              <a:t> </a:t>
            </a:r>
            <a:r>
              <a:rPr lang="nb-NO" dirty="0" err="1"/>
              <a:t>enter</a:t>
            </a:r>
            <a:r>
              <a:rPr lang="nb-NO" dirty="0"/>
              <a:t>, </a:t>
            </a:r>
            <a:r>
              <a:rPr lang="nb-NO" dirty="0" err="1"/>
              <a:t>the</a:t>
            </a:r>
            <a:r>
              <a:rPr lang="nb-NO" dirty="0"/>
              <a:t> same </a:t>
            </a:r>
            <a:r>
              <a:rPr lang="nb-NO" dirty="0" err="1"/>
              <a:t>would</a:t>
            </a:r>
            <a:r>
              <a:rPr lang="nb-NO" dirty="0"/>
              <a:t> </a:t>
            </a:r>
            <a:r>
              <a:rPr lang="nb-NO" dirty="0" err="1"/>
              <a:t>probably</a:t>
            </a:r>
            <a:r>
              <a:rPr lang="nb-NO" dirty="0"/>
              <a:t> </a:t>
            </a:r>
            <a:r>
              <a:rPr lang="nb-NO" dirty="0" err="1"/>
              <a:t>apply</a:t>
            </a:r>
            <a:r>
              <a:rPr lang="nb-NO" dirty="0"/>
              <a:t> to </a:t>
            </a:r>
            <a:r>
              <a:rPr lang="nb-NO" dirty="0" err="1"/>
              <a:t>the</a:t>
            </a:r>
            <a:r>
              <a:rPr lang="nb-NO" dirty="0"/>
              <a:t> </a:t>
            </a:r>
            <a:r>
              <a:rPr lang="nb-NO" dirty="0" err="1"/>
              <a:t>ones</a:t>
            </a:r>
            <a:r>
              <a:rPr lang="nb-NO" dirty="0"/>
              <a:t> </a:t>
            </a:r>
            <a:r>
              <a:rPr lang="nb-NO" dirty="0" err="1"/>
              <a:t>you’ve</a:t>
            </a:r>
            <a:r>
              <a:rPr lang="nb-NO" dirty="0"/>
              <a:t> never </a:t>
            </a:r>
            <a:r>
              <a:rPr lang="nb-NO" dirty="0" err="1"/>
              <a:t>entered</a:t>
            </a:r>
            <a:r>
              <a:rPr lang="nb-NO" dirty="0"/>
              <a:t>.</a:t>
            </a:r>
          </a:p>
          <a:p>
            <a:pPr defTabSz="1004312">
              <a:defRPr/>
            </a:pPr>
            <a:r>
              <a:rPr lang="nb-NO" dirty="0"/>
              <a:t>#</a:t>
            </a:r>
          </a:p>
          <a:p>
            <a:pPr marL="285836" indent="-285836">
              <a:buFont typeface="Arial" panose="020B0604020202020204" pitchFamily="34" charset="0"/>
              <a:buChar char="•"/>
            </a:pPr>
            <a:r>
              <a:rPr lang="nb-NO" dirty="0"/>
              <a:t>Your co-</a:t>
            </a:r>
            <a:r>
              <a:rPr lang="nb-NO" dirty="0" err="1"/>
              <a:t>workers</a:t>
            </a:r>
            <a:r>
              <a:rPr lang="nb-NO" dirty="0"/>
              <a:t> </a:t>
            </a:r>
            <a:r>
              <a:rPr lang="nb-NO" dirty="0" err="1"/>
              <a:t>probaly</a:t>
            </a:r>
            <a:r>
              <a:rPr lang="nb-NO" dirty="0"/>
              <a:t> </a:t>
            </a:r>
            <a:r>
              <a:rPr lang="nb-NO" dirty="0" err="1"/>
              <a:t>writes</a:t>
            </a:r>
            <a:r>
              <a:rPr lang="nb-NO" dirty="0"/>
              <a:t> in a </a:t>
            </a:r>
            <a:r>
              <a:rPr lang="nb-NO" dirty="0" err="1"/>
              <a:t>way</a:t>
            </a:r>
            <a:r>
              <a:rPr lang="nb-NO" dirty="0"/>
              <a:t> </a:t>
            </a:r>
            <a:r>
              <a:rPr lang="nb-NO" dirty="0" err="1"/>
              <a:t>you</a:t>
            </a:r>
            <a:r>
              <a:rPr lang="nb-NO" dirty="0"/>
              <a:t> like or in an </a:t>
            </a:r>
            <a:r>
              <a:rPr lang="nb-NO" dirty="0" err="1"/>
              <a:t>irritating</a:t>
            </a:r>
            <a:r>
              <a:rPr lang="nb-NO" dirty="0"/>
              <a:t> </a:t>
            </a:r>
            <a:r>
              <a:rPr lang="nb-NO" dirty="0" err="1"/>
              <a:t>way</a:t>
            </a:r>
            <a:r>
              <a:rPr lang="nb-NO" dirty="0"/>
              <a:t> </a:t>
            </a:r>
            <a:r>
              <a:rPr lang="nb-NO" dirty="0" err="1"/>
              <a:t>you</a:t>
            </a:r>
            <a:r>
              <a:rPr lang="nb-NO" dirty="0"/>
              <a:t> </a:t>
            </a:r>
            <a:r>
              <a:rPr lang="nb-NO" dirty="0" err="1"/>
              <a:t>dislike</a:t>
            </a:r>
            <a:r>
              <a:rPr lang="nb-NO" dirty="0"/>
              <a:t>, </a:t>
            </a:r>
            <a:r>
              <a:rPr lang="nb-NO" dirty="0" err="1"/>
              <a:t>use</a:t>
            </a:r>
            <a:r>
              <a:rPr lang="nb-NO" dirty="0"/>
              <a:t> </a:t>
            </a:r>
            <a:r>
              <a:rPr lang="nb-NO" dirty="0" err="1"/>
              <a:t>that</a:t>
            </a:r>
            <a:r>
              <a:rPr lang="nb-NO" dirty="0"/>
              <a:t> </a:t>
            </a:r>
            <a:r>
              <a:rPr lang="nb-NO" dirty="0" err="1"/>
              <a:t>knowlegde</a:t>
            </a:r>
            <a:r>
              <a:rPr lang="nb-NO" dirty="0"/>
              <a:t>.</a:t>
            </a:r>
          </a:p>
          <a:p>
            <a:pPr defTabSz="1004312">
              <a:defRPr/>
            </a:pPr>
            <a:r>
              <a:rPr lang="nb-NO" dirty="0"/>
              <a:t>#</a:t>
            </a:r>
          </a:p>
          <a:p>
            <a:pPr marL="285836" indent="-285836">
              <a:buFont typeface="Arial" panose="020B0604020202020204" pitchFamily="34" charset="0"/>
              <a:buChar char="•"/>
            </a:pPr>
            <a:r>
              <a:rPr lang="nb-NO" dirty="0" err="1"/>
              <a:t>Curiosity</a:t>
            </a:r>
            <a:r>
              <a:rPr lang="nb-NO" dirty="0"/>
              <a:t> </a:t>
            </a:r>
            <a:r>
              <a:rPr lang="nb-NO" dirty="0" err="1"/>
              <a:t>killed</a:t>
            </a:r>
            <a:r>
              <a:rPr lang="nb-NO" dirty="0"/>
              <a:t> </a:t>
            </a:r>
            <a:r>
              <a:rPr lang="nb-NO" dirty="0" err="1"/>
              <a:t>the</a:t>
            </a:r>
            <a:r>
              <a:rPr lang="nb-NO" dirty="0"/>
              <a:t> </a:t>
            </a:r>
            <a:r>
              <a:rPr lang="nb-NO" dirty="0" err="1"/>
              <a:t>cat</a:t>
            </a:r>
            <a:r>
              <a:rPr lang="nb-NO" dirty="0"/>
              <a:t> </a:t>
            </a:r>
          </a:p>
          <a:p>
            <a:pPr defTabSz="1004312">
              <a:defRPr/>
            </a:pPr>
            <a:r>
              <a:rPr lang="nb-NO" dirty="0"/>
              <a:t>#</a:t>
            </a:r>
          </a:p>
          <a:p>
            <a:pPr marL="285836" indent="-285836">
              <a:buFont typeface="Arial" panose="020B0604020202020204" pitchFamily="34" charset="0"/>
              <a:buChar char="•"/>
            </a:pPr>
            <a:r>
              <a:rPr lang="nb-NO" dirty="0"/>
              <a:t>Same </a:t>
            </a:r>
            <a:r>
              <a:rPr lang="nb-NO" dirty="0" err="1"/>
              <a:t>goes</a:t>
            </a:r>
            <a:r>
              <a:rPr lang="nb-NO" dirty="0"/>
              <a:t> for </a:t>
            </a:r>
            <a:r>
              <a:rPr lang="nb-NO" dirty="0" err="1"/>
              <a:t>some</a:t>
            </a:r>
            <a:r>
              <a:rPr lang="nb-NO" dirty="0"/>
              <a:t> </a:t>
            </a:r>
            <a:r>
              <a:rPr lang="nb-NO" dirty="0" err="1"/>
              <a:t>work</a:t>
            </a:r>
            <a:r>
              <a:rPr lang="nb-NO" dirty="0"/>
              <a:t> </a:t>
            </a:r>
            <a:r>
              <a:rPr lang="nb-NO" dirty="0" err="1"/>
              <a:t>relateded</a:t>
            </a:r>
            <a:r>
              <a:rPr lang="nb-NO" dirty="0"/>
              <a:t> emails </a:t>
            </a:r>
          </a:p>
          <a:p>
            <a:endParaRPr lang="nb-NO" dirty="0"/>
          </a:p>
        </p:txBody>
      </p:sp>
      <p:sp>
        <p:nvSpPr>
          <p:cNvPr id="4" name="Slide Number Placeholder 3"/>
          <p:cNvSpPr>
            <a:spLocks noGrp="1"/>
          </p:cNvSpPr>
          <p:nvPr>
            <p:ph type="sldNum" sz="quarter" idx="5"/>
          </p:nvPr>
        </p:nvSpPr>
        <p:spPr/>
        <p:txBody>
          <a:bodyPr/>
          <a:lstStyle/>
          <a:p>
            <a:fld id="{D3E10AA6-FB05-4A99-A181-D1EF3D6981B4}" type="slidenum">
              <a:rPr lang="nb-NO" smtClean="0"/>
              <a:pPr/>
              <a:t>10</a:t>
            </a:fld>
            <a:endParaRPr lang="nb-NO"/>
          </a:p>
        </p:txBody>
      </p:sp>
    </p:spTree>
    <p:extLst>
      <p:ext uri="{BB962C8B-B14F-4D97-AF65-F5344CB8AC3E}">
        <p14:creationId xmlns:p14="http://schemas.microsoft.com/office/powerpoint/2010/main" val="3213000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a:p>
            <a:r>
              <a:rPr lang="nb-NO" dirty="0"/>
              <a:t>#</a:t>
            </a:r>
          </a:p>
          <a:p>
            <a:r>
              <a:rPr lang="nb-NO" dirty="0"/>
              <a:t>Be </a:t>
            </a:r>
            <a:r>
              <a:rPr lang="nb-NO" dirty="0" err="1"/>
              <a:t>suspicious</a:t>
            </a:r>
            <a:r>
              <a:rPr lang="nb-NO" dirty="0"/>
              <a:t> </a:t>
            </a:r>
            <a:r>
              <a:rPr lang="nb-NO" dirty="0" err="1"/>
              <a:t>of</a:t>
            </a:r>
            <a:r>
              <a:rPr lang="nb-NO" dirty="0"/>
              <a:t> </a:t>
            </a:r>
            <a:r>
              <a:rPr lang="nb-NO" dirty="0" err="1"/>
              <a:t>unexpected</a:t>
            </a:r>
            <a:r>
              <a:rPr lang="nb-NO" dirty="0"/>
              <a:t> </a:t>
            </a:r>
            <a:r>
              <a:rPr lang="nb-NO" dirty="0" err="1"/>
              <a:t>messages</a:t>
            </a:r>
            <a:r>
              <a:rPr lang="nb-NO" dirty="0"/>
              <a:t> </a:t>
            </a:r>
            <a:r>
              <a:rPr lang="nb-NO" dirty="0" err="1"/>
              <a:t>asking</a:t>
            </a:r>
            <a:r>
              <a:rPr lang="nb-NO" dirty="0"/>
              <a:t> </a:t>
            </a:r>
            <a:r>
              <a:rPr lang="nb-NO" dirty="0" err="1"/>
              <a:t>you</a:t>
            </a:r>
            <a:r>
              <a:rPr lang="nb-NO" dirty="0"/>
              <a:t> to </a:t>
            </a:r>
            <a:r>
              <a:rPr lang="nb-NO" dirty="0" err="1"/>
              <a:t>either</a:t>
            </a:r>
            <a:r>
              <a:rPr lang="nb-NO" dirty="0"/>
              <a:t> </a:t>
            </a:r>
            <a:r>
              <a:rPr lang="nb-NO" dirty="0" err="1"/>
              <a:t>follow</a:t>
            </a:r>
            <a:r>
              <a:rPr lang="nb-NO" dirty="0"/>
              <a:t> a link to </a:t>
            </a:r>
            <a:r>
              <a:rPr lang="nb-NO" dirty="0" err="1"/>
              <a:t>submit</a:t>
            </a:r>
            <a:r>
              <a:rPr lang="nb-NO" dirty="0"/>
              <a:t> </a:t>
            </a:r>
            <a:r>
              <a:rPr lang="nb-NO" dirty="0" err="1"/>
              <a:t>information</a:t>
            </a:r>
            <a:r>
              <a:rPr lang="nb-NO" dirty="0"/>
              <a:t> or to </a:t>
            </a:r>
            <a:r>
              <a:rPr lang="nb-NO" dirty="0" err="1"/>
              <a:t>download</a:t>
            </a:r>
            <a:r>
              <a:rPr lang="nb-NO" dirty="0"/>
              <a:t>/</a:t>
            </a:r>
            <a:r>
              <a:rPr lang="nb-NO" dirty="0" err="1"/>
              <a:t>install</a:t>
            </a:r>
            <a:r>
              <a:rPr lang="nb-NO" dirty="0"/>
              <a:t> software.</a:t>
            </a:r>
          </a:p>
          <a:p>
            <a:r>
              <a:rPr lang="nb-NO" dirty="0"/>
              <a:t>#</a:t>
            </a:r>
          </a:p>
          <a:p>
            <a:r>
              <a:rPr lang="nb-NO" dirty="0"/>
              <a:t>#</a:t>
            </a:r>
          </a:p>
          <a:p>
            <a:r>
              <a:rPr lang="nb-NO" dirty="0"/>
              <a:t>Go straight to </a:t>
            </a:r>
            <a:r>
              <a:rPr lang="nb-NO" dirty="0" err="1"/>
              <a:t>the</a:t>
            </a:r>
            <a:r>
              <a:rPr lang="nb-NO" dirty="0"/>
              <a:t> </a:t>
            </a:r>
            <a:r>
              <a:rPr lang="nb-NO" dirty="0" err="1"/>
              <a:t>source</a:t>
            </a:r>
            <a:r>
              <a:rPr lang="nb-NO" dirty="0"/>
              <a:t>.</a:t>
            </a:r>
          </a:p>
          <a:p>
            <a:r>
              <a:rPr lang="nb-NO" dirty="0" err="1"/>
              <a:t>Remember</a:t>
            </a:r>
            <a:r>
              <a:rPr lang="nb-NO" dirty="0"/>
              <a:t>…</a:t>
            </a:r>
          </a:p>
          <a:p>
            <a:r>
              <a:rPr lang="nb-NO" dirty="0"/>
              <a:t>#</a:t>
            </a:r>
          </a:p>
        </p:txBody>
      </p:sp>
      <p:sp>
        <p:nvSpPr>
          <p:cNvPr id="4" name="Slide Number Placeholder 3"/>
          <p:cNvSpPr>
            <a:spLocks noGrp="1"/>
          </p:cNvSpPr>
          <p:nvPr>
            <p:ph type="sldNum" sz="quarter" idx="5"/>
          </p:nvPr>
        </p:nvSpPr>
        <p:spPr/>
        <p:txBody>
          <a:bodyPr/>
          <a:lstStyle/>
          <a:p>
            <a:fld id="{D3E10AA6-FB05-4A99-A181-D1EF3D6981B4}" type="slidenum">
              <a:rPr lang="nb-NO" smtClean="0"/>
              <a:pPr/>
              <a:t>11</a:t>
            </a:fld>
            <a:endParaRPr lang="nb-NO"/>
          </a:p>
        </p:txBody>
      </p:sp>
    </p:spTree>
    <p:extLst>
      <p:ext uri="{BB962C8B-B14F-4D97-AF65-F5344CB8AC3E}">
        <p14:creationId xmlns:p14="http://schemas.microsoft.com/office/powerpoint/2010/main" val="2681898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a:t>#</a:t>
            </a:r>
            <a:endParaRPr lang="nb-NO" dirty="0"/>
          </a:p>
          <a:p>
            <a:r>
              <a:rPr lang="nb-NO" dirty="0" err="1"/>
              <a:t>You</a:t>
            </a:r>
            <a:r>
              <a:rPr lang="nb-NO" dirty="0"/>
              <a:t> </a:t>
            </a:r>
            <a:r>
              <a:rPr lang="nb-NO" dirty="0" err="1"/>
              <a:t>are</a:t>
            </a:r>
            <a:r>
              <a:rPr lang="nb-NO" dirty="0"/>
              <a:t> </a:t>
            </a:r>
            <a:r>
              <a:rPr lang="nb-NO" dirty="0" err="1"/>
              <a:t>the</a:t>
            </a:r>
            <a:r>
              <a:rPr lang="nb-NO" dirty="0"/>
              <a:t> most </a:t>
            </a:r>
            <a:r>
              <a:rPr lang="nb-NO" dirty="0" err="1"/>
              <a:t>important</a:t>
            </a:r>
            <a:r>
              <a:rPr lang="nb-NO" dirty="0"/>
              <a:t> person </a:t>
            </a:r>
            <a:r>
              <a:rPr lang="nb-NO" dirty="0" err="1"/>
              <a:t>here</a:t>
            </a:r>
            <a:r>
              <a:rPr lang="nb-NO" dirty="0"/>
              <a:t>.</a:t>
            </a:r>
          </a:p>
        </p:txBody>
      </p:sp>
      <p:sp>
        <p:nvSpPr>
          <p:cNvPr id="4" name="Slide Number Placeholder 3"/>
          <p:cNvSpPr>
            <a:spLocks noGrp="1"/>
          </p:cNvSpPr>
          <p:nvPr>
            <p:ph type="sldNum" sz="quarter" idx="5"/>
          </p:nvPr>
        </p:nvSpPr>
        <p:spPr/>
        <p:txBody>
          <a:bodyPr/>
          <a:lstStyle/>
          <a:p>
            <a:fld id="{D3E10AA6-FB05-4A99-A181-D1EF3D6981B4}" type="slidenum">
              <a:rPr lang="nb-NO" smtClean="0"/>
              <a:pPr/>
              <a:t>12</a:t>
            </a:fld>
            <a:endParaRPr lang="nb-NO"/>
          </a:p>
        </p:txBody>
      </p:sp>
    </p:spTree>
    <p:extLst>
      <p:ext uri="{BB962C8B-B14F-4D97-AF65-F5344CB8AC3E}">
        <p14:creationId xmlns:p14="http://schemas.microsoft.com/office/powerpoint/2010/main" val="24858351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jp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2.jpg"/><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2.jpg"/><Relationship Id="rId4" Type="http://schemas.openxmlformats.org/officeDocument/2006/relationships/image" Target="../media/image5.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2.jpg"/><Relationship Id="rId4" Type="http://schemas.openxmlformats.org/officeDocument/2006/relationships/image" Target="../media/image5.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2.jpg"/><Relationship Id="rId4" Type="http://schemas.openxmlformats.org/officeDocument/2006/relationships/image" Target="../media/image5.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2.jpg"/><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2.jpg"/><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2.jpg"/><Relationship Id="rId4" Type="http://schemas.openxmlformats.org/officeDocument/2006/relationships/image" Target="../media/image5.emf"/></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4.jpeg"/><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1.jpe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20.12.2019</a:t>
            </a:fld>
            <a:endParaRPr lang="nb-NO"/>
          </a:p>
        </p:txBody>
      </p:sp>
      <p:sp>
        <p:nvSpPr>
          <p:cNvPr id="5" name="Plassholder for bunntekst 4"/>
          <p:cNvSpPr>
            <a:spLocks noGrp="1"/>
          </p:cNvSpPr>
          <p:nvPr>
            <p:ph type="ftr" sz="quarter" idx="11"/>
          </p:nvPr>
        </p:nvSpPr>
        <p:spPr/>
        <p:txBody>
          <a:bodyPr/>
          <a:lstStyle/>
          <a:p>
            <a:endParaRPr lang="nb-NO"/>
          </a:p>
        </p:txBody>
      </p:sp>
      <p:pic>
        <p:nvPicPr>
          <p:cNvPr id="10" name="Bilde 9" descr="nhh_logo_1f_positiv_bla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sp>
        <p:nvSpPr>
          <p:cNvPr id="11" name="Tittel 1"/>
          <p:cNvSpPr>
            <a:spLocks noGrp="1"/>
          </p:cNvSpPr>
          <p:nvPr>
            <p:ph type="ctrTitle" hasCustomPrompt="1"/>
          </p:nvPr>
        </p:nvSpPr>
        <p:spPr>
          <a:xfrm>
            <a:off x="1499074" y="1504950"/>
            <a:ext cx="9604952" cy="3176372"/>
          </a:xfrm>
          <a:prstGeom prst="rect">
            <a:avLst/>
          </a:prstGeom>
        </p:spPr>
        <p:txBody>
          <a:bodyPr anchor="b">
            <a:noAutofit/>
          </a:bodyPr>
          <a:lstStyle>
            <a:lvl1pPr>
              <a:defRPr sz="4000" b="0" cap="all" baseline="0">
                <a:solidFill>
                  <a:srgbClr val="003A54"/>
                </a:solidFill>
              </a:defRPr>
            </a:lvl1pPr>
          </a:lstStyle>
          <a:p>
            <a:r>
              <a:rPr lang="nb-NO" dirty="0"/>
              <a:t>CLICK TO </a:t>
            </a:r>
            <a:r>
              <a:rPr lang="nb-NO" dirty="0" err="1"/>
              <a:t>add</a:t>
            </a:r>
            <a:r>
              <a:rPr lang="nb-NO" dirty="0"/>
              <a:t> TITLE</a:t>
            </a:r>
          </a:p>
        </p:txBody>
      </p:sp>
      <p:sp>
        <p:nvSpPr>
          <p:cNvPr id="12" name="Plassholder for tekst 8"/>
          <p:cNvSpPr>
            <a:spLocks noGrp="1"/>
          </p:cNvSpPr>
          <p:nvPr>
            <p:ph type="body" sz="quarter" idx="12" hasCustomPrompt="1"/>
          </p:nvPr>
        </p:nvSpPr>
        <p:spPr>
          <a:xfrm>
            <a:off x="1498871" y="4678635"/>
            <a:ext cx="9607184" cy="914400"/>
          </a:xfrm>
          <a:prstGeom prst="rect">
            <a:avLst/>
          </a:prstGeom>
        </p:spPr>
        <p:txBody>
          <a:bodyPr>
            <a:normAutofit/>
          </a:bodyPr>
          <a:lstStyle>
            <a:lvl1pPr marL="0" indent="0">
              <a:buNone/>
              <a:defRPr sz="2000" cap="all" normalizeH="0" baseline="0">
                <a:solidFill>
                  <a:srgbClr val="A89449"/>
                </a:solidFill>
              </a:defRPr>
            </a:lvl1pPr>
          </a:lstStyle>
          <a:p>
            <a:pPr lvl="0"/>
            <a:r>
              <a:rPr lang="en-US" dirty="0"/>
              <a:t>CLICK TO add subtitle</a:t>
            </a:r>
          </a:p>
        </p:txBody>
      </p:sp>
      <p:pic>
        <p:nvPicPr>
          <p:cNvPr id="13" name="Bild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75273" y="6282975"/>
            <a:ext cx="3911705" cy="594000"/>
          </a:xfrm>
          <a:prstGeom prst="rect">
            <a:avLst/>
          </a:prstGeom>
        </p:spPr>
      </p:pic>
    </p:spTree>
    <p:extLst>
      <p:ext uri="{BB962C8B-B14F-4D97-AF65-F5344CB8AC3E}">
        <p14:creationId xmlns:p14="http://schemas.microsoft.com/office/powerpoint/2010/main" val="4061208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20.12.2019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Bilde 9" descr="nhh_logo_1f_positiv_bla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
        <p:nvSpPr>
          <p:cNvPr id="9" name="Tittel 1">
            <a:extLst>
              <a:ext uri="{FF2B5EF4-FFF2-40B4-BE49-F238E27FC236}">
                <a16:creationId xmlns:a16="http://schemas.microsoft.com/office/drawing/2014/main" id="{BC22DF32-01B1-4247-914F-6AD5DD82907E}"/>
              </a:ext>
            </a:extLst>
          </p:cNvPr>
          <p:cNvSpPr>
            <a:spLocks noGrp="1"/>
          </p:cNvSpPr>
          <p:nvPr>
            <p:ph type="title" hasCustomPrompt="1"/>
          </p:nvPr>
        </p:nvSpPr>
        <p:spPr>
          <a:xfrm>
            <a:off x="456779" y="468263"/>
            <a:ext cx="11017224" cy="1152128"/>
          </a:xfrm>
          <a:prstGeom prst="rect">
            <a:avLst/>
          </a:prstGeom>
        </p:spPr>
        <p:txBody>
          <a:bodyPr anchor="b" anchorCtr="0"/>
          <a:lstStyle>
            <a:lvl1pPr>
              <a:defRPr b="0"/>
            </a:lvl1pPr>
          </a:lstStyle>
          <a:p>
            <a:r>
              <a:rPr lang="en-US" dirty="0"/>
              <a:t>Click to add title</a:t>
            </a:r>
            <a:endParaRPr lang="nb-NO" dirty="0"/>
          </a:p>
        </p:txBody>
      </p:sp>
    </p:spTree>
    <p:extLst>
      <p:ext uri="{BB962C8B-B14F-4D97-AF65-F5344CB8AC3E}">
        <p14:creationId xmlns:p14="http://schemas.microsoft.com/office/powerpoint/2010/main" val="160909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20.12.2019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Bilde 9" descr="nhh_logo_1f_positiv_bla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Tree>
    <p:extLst>
      <p:ext uri="{BB962C8B-B14F-4D97-AF65-F5344CB8AC3E}">
        <p14:creationId xmlns:p14="http://schemas.microsoft.com/office/powerpoint/2010/main" val="175843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comparison">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20.12.2019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Bilde 9" descr="nhh_logo_1f_positiv_bla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
        <p:nvSpPr>
          <p:cNvPr id="8" name="Plassholder for tekst 2"/>
          <p:cNvSpPr>
            <a:spLocks noGrp="1"/>
          </p:cNvSpPr>
          <p:nvPr>
            <p:ph type="body" idx="1" hasCustomPrompt="1"/>
          </p:nvPr>
        </p:nvSpPr>
        <p:spPr>
          <a:xfrm>
            <a:off x="456779" y="1893837"/>
            <a:ext cx="5690818" cy="777375"/>
          </a:xfrm>
          <a:prstGeom prst="rect">
            <a:avLst/>
          </a:prstGeom>
        </p:spPr>
        <p:txBody>
          <a:bodyPr anchor="b"/>
          <a:lstStyle>
            <a:lvl1pPr marL="0" indent="0">
              <a:lnSpc>
                <a:spcPct val="90000"/>
              </a:lnSpc>
              <a:spcAft>
                <a:spcPts val="0"/>
              </a:spcAft>
              <a:buNone/>
              <a:defRPr sz="2600" b="0"/>
            </a:lvl1pPr>
            <a:lvl2pPr marL="502042" indent="0">
              <a:buNone/>
              <a:defRPr sz="2200" b="1"/>
            </a:lvl2pPr>
            <a:lvl3pPr marL="1004083" indent="0">
              <a:buNone/>
              <a:defRPr sz="2000" b="1"/>
            </a:lvl3pPr>
            <a:lvl4pPr marL="1506126" indent="0">
              <a:buNone/>
              <a:defRPr sz="1800" b="1"/>
            </a:lvl4pPr>
            <a:lvl5pPr marL="2008167" indent="0">
              <a:buNone/>
              <a:defRPr sz="1800" b="1"/>
            </a:lvl5pPr>
            <a:lvl6pPr marL="2510210" indent="0">
              <a:buNone/>
              <a:defRPr sz="1800" b="1"/>
            </a:lvl6pPr>
            <a:lvl7pPr marL="3012252" indent="0">
              <a:buNone/>
              <a:defRPr sz="1800" b="1"/>
            </a:lvl7pPr>
            <a:lvl8pPr marL="3514293" indent="0">
              <a:buNone/>
              <a:defRPr sz="1800" b="1"/>
            </a:lvl8pPr>
            <a:lvl9pPr marL="4016335" indent="0">
              <a:buNone/>
              <a:defRPr sz="1800" b="1"/>
            </a:lvl9pPr>
          </a:lstStyle>
          <a:p>
            <a:pPr lvl="0"/>
            <a:r>
              <a:rPr lang="en-US" dirty="0"/>
              <a:t>Click to add subtitle</a:t>
            </a:r>
          </a:p>
        </p:txBody>
      </p:sp>
      <p:sp>
        <p:nvSpPr>
          <p:cNvPr id="9" name="Plassholder for tekst 4"/>
          <p:cNvSpPr>
            <a:spLocks noGrp="1"/>
          </p:cNvSpPr>
          <p:nvPr>
            <p:ph type="body" sz="quarter" idx="3" hasCustomPrompt="1"/>
          </p:nvPr>
        </p:nvSpPr>
        <p:spPr>
          <a:xfrm>
            <a:off x="7308914" y="1893837"/>
            <a:ext cx="5690818" cy="777375"/>
          </a:xfrm>
          <a:prstGeom prst="rect">
            <a:avLst/>
          </a:prstGeom>
        </p:spPr>
        <p:txBody>
          <a:bodyPr anchor="b"/>
          <a:lstStyle>
            <a:lvl1pPr marL="0" indent="0">
              <a:lnSpc>
                <a:spcPct val="90000"/>
              </a:lnSpc>
              <a:spcAft>
                <a:spcPts val="0"/>
              </a:spcAft>
              <a:buNone/>
              <a:defRPr sz="2600" b="0"/>
            </a:lvl1pPr>
            <a:lvl2pPr marL="502042" indent="0">
              <a:buNone/>
              <a:defRPr sz="2200" b="1"/>
            </a:lvl2pPr>
            <a:lvl3pPr marL="1004083" indent="0">
              <a:buNone/>
              <a:defRPr sz="2000" b="1"/>
            </a:lvl3pPr>
            <a:lvl4pPr marL="1506126" indent="0">
              <a:buNone/>
              <a:defRPr sz="1800" b="1"/>
            </a:lvl4pPr>
            <a:lvl5pPr marL="2008167" indent="0">
              <a:buNone/>
              <a:defRPr sz="1800" b="1"/>
            </a:lvl5pPr>
            <a:lvl6pPr marL="2510210" indent="0">
              <a:buNone/>
              <a:defRPr sz="1800" b="1"/>
            </a:lvl6pPr>
            <a:lvl7pPr marL="3012252" indent="0">
              <a:buNone/>
              <a:defRPr sz="1800" b="1"/>
            </a:lvl7pPr>
            <a:lvl8pPr marL="3514293" indent="0">
              <a:buNone/>
              <a:defRPr sz="1800" b="1"/>
            </a:lvl8pPr>
            <a:lvl9pPr marL="4016335" indent="0">
              <a:buNone/>
              <a:defRPr sz="1800" b="1"/>
            </a:lvl9pPr>
          </a:lstStyle>
          <a:p>
            <a:pPr lvl="0"/>
            <a:r>
              <a:rPr lang="en-US" dirty="0"/>
              <a:t>Click to add subtitle</a:t>
            </a:r>
          </a:p>
        </p:txBody>
      </p:sp>
      <p:sp>
        <p:nvSpPr>
          <p:cNvPr id="11" name="Plassholder for innhold 2"/>
          <p:cNvSpPr>
            <a:spLocks noGrp="1"/>
          </p:cNvSpPr>
          <p:nvPr>
            <p:ph idx="13" hasCustomPrompt="1"/>
          </p:nvPr>
        </p:nvSpPr>
        <p:spPr>
          <a:xfrm>
            <a:off x="456779" y="2671212"/>
            <a:ext cx="5690818" cy="4205764"/>
          </a:xfrm>
          <a:prstGeom prst="rect">
            <a:avLst/>
          </a:prstGeom>
        </p:spPr>
        <p:txBody>
          <a:bodyPr/>
          <a:lstStyle>
            <a:lvl1pPr marL="198014" indent="-198014">
              <a:buFont typeface="Arial" panose="020B0604020202020204" pitchFamily="34" charset="0"/>
              <a:buChar char="•"/>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12" name="Plassholder for innhold 2"/>
          <p:cNvSpPr>
            <a:spLocks noGrp="1"/>
          </p:cNvSpPr>
          <p:nvPr>
            <p:ph idx="14" hasCustomPrompt="1"/>
          </p:nvPr>
        </p:nvSpPr>
        <p:spPr>
          <a:xfrm>
            <a:off x="7308914" y="2671212"/>
            <a:ext cx="5690818" cy="4205764"/>
          </a:xfrm>
          <a:prstGeom prst="rect">
            <a:avLst/>
          </a:prstGeom>
        </p:spPr>
        <p:txBody>
          <a:bodyPr/>
          <a:lstStyle>
            <a:lvl1pPr marL="198014" indent="-198014">
              <a:buFont typeface="Arial" panose="020B0604020202020204" pitchFamily="34" charset="0"/>
              <a:buChar char="•"/>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13" name="Tittel 1"/>
          <p:cNvSpPr>
            <a:spLocks noGrp="1"/>
          </p:cNvSpPr>
          <p:nvPr>
            <p:ph type="title" hasCustomPrompt="1"/>
          </p:nvPr>
        </p:nvSpPr>
        <p:spPr>
          <a:xfrm>
            <a:off x="456779" y="468263"/>
            <a:ext cx="11017224" cy="1152128"/>
          </a:xfrm>
          <a:prstGeom prst="rect">
            <a:avLst/>
          </a:prstGeom>
        </p:spPr>
        <p:txBody>
          <a:bodyPr anchor="b" anchorCtr="0"/>
          <a:lstStyle>
            <a:lvl1pPr>
              <a:defRPr b="0"/>
            </a:lvl1pPr>
          </a:lstStyle>
          <a:p>
            <a:r>
              <a:rPr lang="en-US" dirty="0"/>
              <a:t>Click to add title</a:t>
            </a:r>
            <a:endParaRPr lang="nb-NO" dirty="0"/>
          </a:p>
        </p:txBody>
      </p:sp>
    </p:spTree>
    <p:extLst>
      <p:ext uri="{BB962C8B-B14F-4D97-AF65-F5344CB8AC3E}">
        <p14:creationId xmlns:p14="http://schemas.microsoft.com/office/powerpoint/2010/main" val="408779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and white background">
    <p:spTree>
      <p:nvGrpSpPr>
        <p:cNvPr id="1" name=""/>
        <p:cNvGrpSpPr/>
        <p:nvPr/>
      </p:nvGrpSpPr>
      <p:grpSpPr>
        <a:xfrm>
          <a:off x="0" y="0"/>
          <a:ext cx="0" cy="0"/>
          <a:chOff x="0" y="0"/>
          <a:chExt cx="0" cy="0"/>
        </a:xfrm>
      </p:grpSpPr>
      <p:sp>
        <p:nvSpPr>
          <p:cNvPr id="8" name="Plassholder for bilde 7"/>
          <p:cNvSpPr>
            <a:spLocks noGrp="1"/>
          </p:cNvSpPr>
          <p:nvPr>
            <p:ph type="pic" sz="quarter" idx="13" hasCustomPrompt="1"/>
          </p:nvPr>
        </p:nvSpPr>
        <p:spPr>
          <a:xfrm>
            <a:off x="456779" y="468314"/>
            <a:ext cx="4968552" cy="6408662"/>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198014" marR="0" indent="-198014" algn="l" defTabSz="1004083" rtl="0" eaLnBrk="1" fontAlgn="auto" latinLnBrk="0" hangingPunct="1">
              <a:lnSpc>
                <a:spcPct val="125000"/>
              </a:lnSpc>
              <a:spcBef>
                <a:spcPts val="0"/>
              </a:spcBef>
              <a:spcAft>
                <a:spcPts val="200"/>
              </a:spcAft>
              <a:buClrTx/>
              <a:buSzTx/>
              <a:buFont typeface="Arial" pitchFamily="34" charset="0"/>
              <a:buChar char="•"/>
              <a:tabLst/>
              <a:defRPr/>
            </a:lvl1pPr>
          </a:lstStyle>
          <a:p>
            <a:r>
              <a:rPr lang="nb-NO" dirty="0" err="1"/>
              <a:t>Click</a:t>
            </a:r>
            <a:r>
              <a:rPr lang="nb-NO" dirty="0"/>
              <a:t> </a:t>
            </a:r>
            <a:r>
              <a:rPr lang="nb-NO" dirty="0" err="1"/>
              <a:t>button</a:t>
            </a:r>
            <a:r>
              <a:rPr lang="nb-NO" dirty="0"/>
              <a:t> to </a:t>
            </a:r>
            <a:r>
              <a:rPr lang="nb-NO" dirty="0" err="1"/>
              <a:t>change</a:t>
            </a:r>
            <a:r>
              <a:rPr lang="nb-NO" dirty="0"/>
              <a:t> </a:t>
            </a:r>
            <a:r>
              <a:rPr lang="nb-NO" dirty="0" err="1"/>
              <a:t>picture</a:t>
            </a:r>
            <a:endParaRPr lang="nb-NO" dirty="0"/>
          </a:p>
        </p:txBody>
      </p:sp>
      <p:sp>
        <p:nvSpPr>
          <p:cNvPr id="4" name="Plassholder for dato 3"/>
          <p:cNvSpPr>
            <a:spLocks noGrp="1"/>
          </p:cNvSpPr>
          <p:nvPr>
            <p:ph type="dt" sz="half" idx="10"/>
          </p:nvPr>
        </p:nvSpPr>
        <p:spPr/>
        <p:txBody>
          <a:bodyPr/>
          <a:lstStyle/>
          <a:p>
            <a:fld id="{28B7A478-B3EF-43DE-BEA5-558FE1F3DBB9}" type="datetime1">
              <a:rPr lang="nb-NO" smtClean="0"/>
              <a:t>20.12.2019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19" name="Plassholder for tekst 18"/>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latin typeface="+mj-lt"/>
              </a:defRPr>
            </a:lvl1pPr>
          </a:lstStyle>
          <a:p>
            <a:pPr lvl="0"/>
            <a:r>
              <a:rPr lang="nb-NO" dirty="0" err="1"/>
              <a:t>Click</a:t>
            </a:r>
            <a:r>
              <a:rPr lang="nb-NO" dirty="0"/>
              <a:t> to </a:t>
            </a:r>
            <a:r>
              <a:rPr lang="nb-NO" dirty="0" err="1"/>
              <a:t>add</a:t>
            </a:r>
            <a:r>
              <a:rPr lang="nb-NO" dirty="0"/>
              <a:t> </a:t>
            </a:r>
            <a:r>
              <a:rPr lang="nb-NO" dirty="0" err="1"/>
              <a:t>title</a:t>
            </a:r>
            <a:endParaRPr lang="nb-NO" dirty="0"/>
          </a:p>
        </p:txBody>
      </p:sp>
      <p:pic>
        <p:nvPicPr>
          <p:cNvPr id="10"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12" name="Bilde 11" descr="element2.png"/>
          <p:cNvPicPr>
            <a:picLocks noChangeAspect="1"/>
          </p:cNvPicPr>
          <p:nvPr userDrawn="1"/>
        </p:nvPicPr>
        <p:blipFill>
          <a:blip r:embed="rId4">
            <a:alphaModFix amt="35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pic>
        <p:nvPicPr>
          <p:cNvPr id="13" name="Bilde 12" descr="nhh_logo_1f_positiv_blaa.eps">
            <a:extLst>
              <a:ext uri="{FF2B5EF4-FFF2-40B4-BE49-F238E27FC236}">
                <a16:creationId xmlns:a16="http://schemas.microsoft.com/office/drawing/2014/main" id="{3F0533E7-482A-47A5-974F-5BF8CD0E4C6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2194083" y="756295"/>
            <a:ext cx="504056" cy="1008112"/>
          </a:xfrm>
          <a:prstGeom prst="rect">
            <a:avLst/>
          </a:prstGeom>
        </p:spPr>
      </p:pic>
      <p:sp>
        <p:nvSpPr>
          <p:cNvPr id="14" name="Plassholder for tekst 2">
            <a:extLst>
              <a:ext uri="{FF2B5EF4-FFF2-40B4-BE49-F238E27FC236}">
                <a16:creationId xmlns:a16="http://schemas.microsoft.com/office/drawing/2014/main" id="{FFC1C733-31D6-426D-936C-BA8E6D54E35A}"/>
              </a:ext>
            </a:extLst>
          </p:cNvPr>
          <p:cNvSpPr>
            <a:spLocks noGrp="1"/>
          </p:cNvSpPr>
          <p:nvPr>
            <p:ph type="body" sz="quarter" idx="17" hasCustomPrompt="1"/>
          </p:nvPr>
        </p:nvSpPr>
        <p:spPr>
          <a:xfrm>
            <a:off x="6117567" y="2412478"/>
            <a:ext cx="6580573" cy="4464497"/>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a:lvl2pPr>
            <a:lvl3pPr marL="628696" indent="-180988">
              <a:buFont typeface="Arial" panose="020B0604020202020204" pitchFamily="34" charset="0"/>
              <a:buChar char="•"/>
              <a:defRPr/>
            </a:lvl3pPr>
            <a:lvl4pPr marL="895415" indent="-180988">
              <a:buFont typeface="Arial" panose="020B0604020202020204" pitchFamily="34" charset="0"/>
              <a:buChar char="•"/>
              <a:defRPr/>
            </a:lvl4pPr>
            <a:lvl5pPr marL="1162134" indent="-266719">
              <a:buFont typeface="Arial" panose="020B0604020202020204" pitchFamily="34" charset="0"/>
              <a:buChar char="•"/>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Tree>
    <p:extLst>
      <p:ext uri="{BB962C8B-B14F-4D97-AF65-F5344CB8AC3E}">
        <p14:creationId xmlns:p14="http://schemas.microsoft.com/office/powerpoint/2010/main" val="3228225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and yellow background">
    <p:spTree>
      <p:nvGrpSpPr>
        <p:cNvPr id="1" name=""/>
        <p:cNvGrpSpPr/>
        <p:nvPr/>
      </p:nvGrpSpPr>
      <p:grpSpPr>
        <a:xfrm>
          <a:off x="0" y="0"/>
          <a:ext cx="0" cy="0"/>
          <a:chOff x="0" y="0"/>
          <a:chExt cx="0" cy="0"/>
        </a:xfrm>
      </p:grpSpPr>
      <p:sp>
        <p:nvSpPr>
          <p:cNvPr id="15" name="Rektangel 14"/>
          <p:cNvSpPr/>
          <p:nvPr userDrawn="1"/>
        </p:nvSpPr>
        <p:spPr>
          <a:xfrm>
            <a:off x="5569347" y="468263"/>
            <a:ext cx="7416824" cy="6408000"/>
          </a:xfrm>
          <a:prstGeom prst="rect">
            <a:avLst/>
          </a:prstGeom>
          <a:solidFill>
            <a:srgbClr val="E2E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err="1">
              <a:solidFill>
                <a:srgbClr val="00314A"/>
              </a:solidFill>
            </a:endParaRPr>
          </a:p>
        </p:txBody>
      </p:sp>
      <p:sp>
        <p:nvSpPr>
          <p:cNvPr id="4" name="Plassholder for dato 3"/>
          <p:cNvSpPr>
            <a:spLocks noGrp="1"/>
          </p:cNvSpPr>
          <p:nvPr>
            <p:ph type="dt" sz="half" idx="10"/>
          </p:nvPr>
        </p:nvSpPr>
        <p:spPr/>
        <p:txBody>
          <a:bodyPr/>
          <a:lstStyle/>
          <a:p>
            <a:fld id="{28B7A478-B3EF-43DE-BEA5-558FE1F3DBB9}" type="datetime1">
              <a:rPr lang="nb-NO" smtClean="0"/>
              <a:t>20.12.2019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12" name="Bilde 11" descr="element2.png"/>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sp>
        <p:nvSpPr>
          <p:cNvPr id="14" name="Plassholder for tekst 18">
            <a:extLst>
              <a:ext uri="{FF2B5EF4-FFF2-40B4-BE49-F238E27FC236}">
                <a16:creationId xmlns:a16="http://schemas.microsoft.com/office/drawing/2014/main" id="{3DCBA05F-240E-404A-B135-C80DC97DDD0F}"/>
              </a:ext>
            </a:extLst>
          </p:cNvPr>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latin typeface="+mj-lt"/>
              </a:defRPr>
            </a:lvl1pPr>
          </a:lstStyle>
          <a:p>
            <a:pPr lvl="0"/>
            <a:r>
              <a:rPr lang="nb-NO" dirty="0" err="1"/>
              <a:t>Click</a:t>
            </a:r>
            <a:r>
              <a:rPr lang="nb-NO" dirty="0"/>
              <a:t> to </a:t>
            </a:r>
            <a:r>
              <a:rPr lang="nb-NO" dirty="0" err="1"/>
              <a:t>add</a:t>
            </a:r>
            <a:r>
              <a:rPr lang="nb-NO" dirty="0"/>
              <a:t> </a:t>
            </a:r>
            <a:r>
              <a:rPr lang="nb-NO" dirty="0" err="1"/>
              <a:t>title</a:t>
            </a:r>
            <a:endParaRPr lang="nb-NO" dirty="0"/>
          </a:p>
        </p:txBody>
      </p:sp>
      <p:pic>
        <p:nvPicPr>
          <p:cNvPr id="16" name="Bilde 15" descr="nhh_logo_1f_positiv_blaa.eps">
            <a:extLst>
              <a:ext uri="{FF2B5EF4-FFF2-40B4-BE49-F238E27FC236}">
                <a16:creationId xmlns:a16="http://schemas.microsoft.com/office/drawing/2014/main" id="{F4800DB8-60F9-4AE3-BF68-DBE8476E59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295"/>
            <a:ext cx="504056" cy="1008112"/>
          </a:xfrm>
          <a:prstGeom prst="rect">
            <a:avLst/>
          </a:prstGeom>
        </p:spPr>
      </p:pic>
      <p:sp>
        <p:nvSpPr>
          <p:cNvPr id="18" name="Plassholder for bilde 7">
            <a:extLst>
              <a:ext uri="{FF2B5EF4-FFF2-40B4-BE49-F238E27FC236}">
                <a16:creationId xmlns:a16="http://schemas.microsoft.com/office/drawing/2014/main" id="{631E2B78-6F49-4ED3-97C2-A1868CCFE9E6}"/>
              </a:ext>
            </a:extLst>
          </p:cNvPr>
          <p:cNvSpPr>
            <a:spLocks noGrp="1"/>
          </p:cNvSpPr>
          <p:nvPr>
            <p:ph type="pic" sz="quarter" idx="13" hasCustomPrompt="1"/>
          </p:nvPr>
        </p:nvSpPr>
        <p:spPr>
          <a:xfrm>
            <a:off x="456779" y="468314"/>
            <a:ext cx="4968552" cy="640866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a:lstStyle>
            <a:lvl1pPr marL="198014" marR="0" indent="-198014" algn="l" defTabSz="1004083" rtl="0" eaLnBrk="1" fontAlgn="auto" latinLnBrk="0" hangingPunct="1">
              <a:lnSpc>
                <a:spcPct val="125000"/>
              </a:lnSpc>
              <a:spcBef>
                <a:spcPts val="0"/>
              </a:spcBef>
              <a:spcAft>
                <a:spcPts val="200"/>
              </a:spcAft>
              <a:buClrTx/>
              <a:buSzTx/>
              <a:buFont typeface="Arial" pitchFamily="34" charset="0"/>
              <a:buChar char="•"/>
              <a:tabLst/>
              <a:defRPr/>
            </a:lvl1pPr>
          </a:lstStyle>
          <a:p>
            <a:r>
              <a:rPr lang="nb-NO" dirty="0" err="1"/>
              <a:t>Click</a:t>
            </a:r>
            <a:r>
              <a:rPr lang="nb-NO" dirty="0"/>
              <a:t> </a:t>
            </a:r>
            <a:r>
              <a:rPr lang="nb-NO" dirty="0" err="1"/>
              <a:t>button</a:t>
            </a:r>
            <a:r>
              <a:rPr lang="nb-NO" dirty="0"/>
              <a:t> to </a:t>
            </a:r>
            <a:r>
              <a:rPr lang="nb-NO" dirty="0" err="1"/>
              <a:t>change</a:t>
            </a:r>
            <a:r>
              <a:rPr lang="nb-NO" dirty="0"/>
              <a:t> </a:t>
            </a:r>
            <a:r>
              <a:rPr lang="nb-NO" dirty="0" err="1"/>
              <a:t>picture</a:t>
            </a:r>
            <a:endParaRPr lang="nb-NO" dirty="0"/>
          </a:p>
        </p:txBody>
      </p:sp>
      <p:sp>
        <p:nvSpPr>
          <p:cNvPr id="17" name="Plassholder for tekst 2">
            <a:extLst>
              <a:ext uri="{FF2B5EF4-FFF2-40B4-BE49-F238E27FC236}">
                <a16:creationId xmlns:a16="http://schemas.microsoft.com/office/drawing/2014/main" id="{289E9279-8376-442D-AEAB-424576CAF919}"/>
              </a:ext>
            </a:extLst>
          </p:cNvPr>
          <p:cNvSpPr>
            <a:spLocks noGrp="1"/>
          </p:cNvSpPr>
          <p:nvPr>
            <p:ph type="body" sz="quarter" idx="17" hasCustomPrompt="1"/>
          </p:nvPr>
        </p:nvSpPr>
        <p:spPr>
          <a:xfrm>
            <a:off x="6117567" y="2412479"/>
            <a:ext cx="6580573" cy="4032448"/>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Tree>
    <p:extLst>
      <p:ext uri="{BB962C8B-B14F-4D97-AF65-F5344CB8AC3E}">
        <p14:creationId xmlns:p14="http://schemas.microsoft.com/office/powerpoint/2010/main" val="132804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and gold background">
    <p:spTree>
      <p:nvGrpSpPr>
        <p:cNvPr id="1" name=""/>
        <p:cNvGrpSpPr/>
        <p:nvPr/>
      </p:nvGrpSpPr>
      <p:grpSpPr>
        <a:xfrm>
          <a:off x="0" y="0"/>
          <a:ext cx="0" cy="0"/>
          <a:chOff x="0" y="0"/>
          <a:chExt cx="0" cy="0"/>
        </a:xfrm>
      </p:grpSpPr>
      <p:sp>
        <p:nvSpPr>
          <p:cNvPr id="2" name="Rektangel 1"/>
          <p:cNvSpPr/>
          <p:nvPr userDrawn="1"/>
        </p:nvSpPr>
        <p:spPr>
          <a:xfrm>
            <a:off x="5569347" y="468263"/>
            <a:ext cx="7416824" cy="6408712"/>
          </a:xfrm>
          <a:prstGeom prst="rect">
            <a:avLst/>
          </a:prstGeom>
          <a:solidFill>
            <a:srgbClr val="A894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err="1">
              <a:solidFill>
                <a:srgbClr val="00314A"/>
              </a:solidFill>
            </a:endParaRPr>
          </a:p>
        </p:txBody>
      </p:sp>
      <p:sp>
        <p:nvSpPr>
          <p:cNvPr id="4" name="Plassholder for dato 3"/>
          <p:cNvSpPr>
            <a:spLocks noGrp="1"/>
          </p:cNvSpPr>
          <p:nvPr>
            <p:ph type="dt" sz="half" idx="10"/>
          </p:nvPr>
        </p:nvSpPr>
        <p:spPr/>
        <p:txBody>
          <a:bodyPr/>
          <a:lstStyle/>
          <a:p>
            <a:fld id="{28B7A478-B3EF-43DE-BEA5-558FE1F3DBB9}" type="datetime1">
              <a:rPr lang="nb-NO" smtClean="0"/>
              <a:t>20.12.2019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12" name="Bilde 11" descr="element2.png"/>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sp>
        <p:nvSpPr>
          <p:cNvPr id="14" name="Plassholder for tekst 18">
            <a:extLst>
              <a:ext uri="{FF2B5EF4-FFF2-40B4-BE49-F238E27FC236}">
                <a16:creationId xmlns:a16="http://schemas.microsoft.com/office/drawing/2014/main" id="{802A7806-49E7-4B6A-A0A2-84CB06C3378D}"/>
              </a:ext>
            </a:extLst>
          </p:cNvPr>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solidFill>
                  <a:schemeClr val="bg1"/>
                </a:solidFill>
                <a:latin typeface="+mj-lt"/>
              </a:defRPr>
            </a:lvl1pPr>
          </a:lstStyle>
          <a:p>
            <a:pPr lvl="0"/>
            <a:r>
              <a:rPr lang="nb-NO" dirty="0" err="1"/>
              <a:t>Click</a:t>
            </a:r>
            <a:r>
              <a:rPr lang="nb-NO" dirty="0"/>
              <a:t> to </a:t>
            </a:r>
            <a:r>
              <a:rPr lang="nb-NO" dirty="0" err="1"/>
              <a:t>add</a:t>
            </a:r>
            <a:r>
              <a:rPr lang="nb-NO" dirty="0"/>
              <a:t> </a:t>
            </a:r>
            <a:r>
              <a:rPr lang="nb-NO" dirty="0" err="1"/>
              <a:t>title</a:t>
            </a:r>
            <a:endParaRPr lang="nb-NO" dirty="0"/>
          </a:p>
        </p:txBody>
      </p:sp>
      <p:pic>
        <p:nvPicPr>
          <p:cNvPr id="17" name="Bilde 16" descr="nhh_logo_1f_negativ_hvit.eps">
            <a:extLst>
              <a:ext uri="{FF2B5EF4-FFF2-40B4-BE49-F238E27FC236}">
                <a16:creationId xmlns:a16="http://schemas.microsoft.com/office/drawing/2014/main" id="{03777DC1-080F-4DBD-A0E4-9159AE6843C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407"/>
            <a:ext cx="504000" cy="1008000"/>
          </a:xfrm>
          <a:prstGeom prst="rect">
            <a:avLst/>
          </a:prstGeom>
        </p:spPr>
      </p:pic>
      <p:sp>
        <p:nvSpPr>
          <p:cNvPr id="20" name="Plassholder for bilde 7">
            <a:extLst>
              <a:ext uri="{FF2B5EF4-FFF2-40B4-BE49-F238E27FC236}">
                <a16:creationId xmlns:a16="http://schemas.microsoft.com/office/drawing/2014/main" id="{A8C4FC6E-97FA-487D-BE17-BB33ACC6D7F5}"/>
              </a:ext>
            </a:extLst>
          </p:cNvPr>
          <p:cNvSpPr>
            <a:spLocks noGrp="1"/>
          </p:cNvSpPr>
          <p:nvPr>
            <p:ph type="pic" sz="quarter" idx="13" hasCustomPrompt="1"/>
          </p:nvPr>
        </p:nvSpPr>
        <p:spPr>
          <a:xfrm>
            <a:off x="456779" y="468314"/>
            <a:ext cx="4968552" cy="640866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a:lstStyle>
            <a:lvl1pPr marL="198014" marR="0" indent="-198014" algn="l" defTabSz="1004083" rtl="0" eaLnBrk="1" fontAlgn="auto" latinLnBrk="0" hangingPunct="1">
              <a:lnSpc>
                <a:spcPct val="125000"/>
              </a:lnSpc>
              <a:spcBef>
                <a:spcPts val="0"/>
              </a:spcBef>
              <a:spcAft>
                <a:spcPts val="200"/>
              </a:spcAft>
              <a:buClrTx/>
              <a:buSzTx/>
              <a:buFont typeface="Arial" pitchFamily="34" charset="0"/>
              <a:buChar char="•"/>
              <a:tabLst/>
              <a:defRPr/>
            </a:lvl1pPr>
          </a:lstStyle>
          <a:p>
            <a:r>
              <a:rPr lang="nb-NO" dirty="0" err="1"/>
              <a:t>Click</a:t>
            </a:r>
            <a:r>
              <a:rPr lang="nb-NO" dirty="0"/>
              <a:t> </a:t>
            </a:r>
            <a:r>
              <a:rPr lang="nb-NO" dirty="0" err="1"/>
              <a:t>button</a:t>
            </a:r>
            <a:r>
              <a:rPr lang="nb-NO" dirty="0"/>
              <a:t> to </a:t>
            </a:r>
            <a:r>
              <a:rPr lang="nb-NO" dirty="0" err="1"/>
              <a:t>change</a:t>
            </a:r>
            <a:r>
              <a:rPr lang="nb-NO" dirty="0"/>
              <a:t> </a:t>
            </a:r>
            <a:r>
              <a:rPr lang="nb-NO" dirty="0" err="1"/>
              <a:t>picture</a:t>
            </a:r>
            <a:endParaRPr lang="nb-NO" dirty="0"/>
          </a:p>
        </p:txBody>
      </p:sp>
      <p:sp>
        <p:nvSpPr>
          <p:cNvPr id="15" name="Plassholder for tekst 2">
            <a:extLst>
              <a:ext uri="{FF2B5EF4-FFF2-40B4-BE49-F238E27FC236}">
                <a16:creationId xmlns:a16="http://schemas.microsoft.com/office/drawing/2014/main" id="{699FECFD-F728-4E77-AEED-749BBCEDC120}"/>
              </a:ext>
            </a:extLst>
          </p:cNvPr>
          <p:cNvSpPr>
            <a:spLocks noGrp="1"/>
          </p:cNvSpPr>
          <p:nvPr>
            <p:ph type="body" sz="quarter" idx="17" hasCustomPrompt="1"/>
          </p:nvPr>
        </p:nvSpPr>
        <p:spPr>
          <a:xfrm>
            <a:off x="6117567" y="2412479"/>
            <a:ext cx="6580573" cy="4032448"/>
          </a:xfrm>
          <a:prstGeom prst="rect">
            <a:avLst/>
          </a:prstGeom>
        </p:spPr>
        <p:txBody>
          <a:bodyPr vert="horz"/>
          <a:lstStyle>
            <a:lvl1pPr marL="198014" indent="-198014">
              <a:buFont typeface="Arial" panose="020B0604020202020204" pitchFamily="34" charset="0"/>
              <a:buChar char="•"/>
              <a:defRPr sz="2400">
                <a:solidFill>
                  <a:schemeClr val="bg1"/>
                </a:solidFill>
              </a:defRPr>
            </a:lvl1pPr>
            <a:lvl2pPr marL="447707" indent="-180988">
              <a:buFont typeface="Arial" panose="020B0604020202020204" pitchFamily="34" charset="0"/>
              <a:buChar char="•"/>
              <a:defRPr sz="2000">
                <a:solidFill>
                  <a:schemeClr val="bg1"/>
                </a:solidFill>
              </a:defRPr>
            </a:lvl2pPr>
            <a:lvl3pPr marL="628696" indent="-180988">
              <a:buFont typeface="Arial" panose="020B0604020202020204" pitchFamily="34" charset="0"/>
              <a:buChar char="•"/>
              <a:defRPr sz="2000">
                <a:solidFill>
                  <a:schemeClr val="bg1"/>
                </a:solidFill>
              </a:defRPr>
            </a:lvl3pPr>
            <a:lvl4pPr marL="895415" indent="-180988">
              <a:buFont typeface="Arial" panose="020B0604020202020204" pitchFamily="34" charset="0"/>
              <a:buChar char="•"/>
              <a:defRPr sz="2000">
                <a:solidFill>
                  <a:schemeClr val="bg1"/>
                </a:solidFill>
              </a:defRPr>
            </a:lvl4pPr>
            <a:lvl5pPr marL="1162134" indent="-266719">
              <a:buFont typeface="Arial" panose="020B0604020202020204" pitchFamily="34" charset="0"/>
              <a:buChar char="•"/>
              <a:defRPr sz="20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Tree>
    <p:extLst>
      <p:ext uri="{BB962C8B-B14F-4D97-AF65-F5344CB8AC3E}">
        <p14:creationId xmlns:p14="http://schemas.microsoft.com/office/powerpoint/2010/main" val="211804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and blue background">
    <p:spTree>
      <p:nvGrpSpPr>
        <p:cNvPr id="1" name=""/>
        <p:cNvGrpSpPr/>
        <p:nvPr/>
      </p:nvGrpSpPr>
      <p:grpSpPr>
        <a:xfrm>
          <a:off x="0" y="0"/>
          <a:ext cx="0" cy="0"/>
          <a:chOff x="0" y="0"/>
          <a:chExt cx="0" cy="0"/>
        </a:xfrm>
      </p:grpSpPr>
      <p:sp>
        <p:nvSpPr>
          <p:cNvPr id="2" name="Rektangel 1"/>
          <p:cNvSpPr/>
          <p:nvPr userDrawn="1"/>
        </p:nvSpPr>
        <p:spPr>
          <a:xfrm>
            <a:off x="5569347" y="468263"/>
            <a:ext cx="7416824" cy="6408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err="1">
              <a:solidFill>
                <a:srgbClr val="00314A"/>
              </a:solidFill>
            </a:endParaRPr>
          </a:p>
        </p:txBody>
      </p:sp>
      <p:sp>
        <p:nvSpPr>
          <p:cNvPr id="4" name="Plassholder for dato 3"/>
          <p:cNvSpPr>
            <a:spLocks noGrp="1"/>
          </p:cNvSpPr>
          <p:nvPr>
            <p:ph type="dt" sz="half" idx="10"/>
          </p:nvPr>
        </p:nvSpPr>
        <p:spPr/>
        <p:txBody>
          <a:bodyPr/>
          <a:lstStyle/>
          <a:p>
            <a:fld id="{28B7A478-B3EF-43DE-BEA5-558FE1F3DBB9}" type="datetime1">
              <a:rPr lang="nb-NO" smtClean="0"/>
              <a:t>20.12.2019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12" name="Bilde 11" descr="element2.png"/>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sp>
        <p:nvSpPr>
          <p:cNvPr id="14" name="Plassholder for tekst 18">
            <a:extLst>
              <a:ext uri="{FF2B5EF4-FFF2-40B4-BE49-F238E27FC236}">
                <a16:creationId xmlns:a16="http://schemas.microsoft.com/office/drawing/2014/main" id="{C528A9B9-7E25-4479-80DA-70EC384B4313}"/>
              </a:ext>
            </a:extLst>
          </p:cNvPr>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solidFill>
                  <a:schemeClr val="bg1"/>
                </a:solidFill>
                <a:latin typeface="+mj-lt"/>
              </a:defRPr>
            </a:lvl1pPr>
          </a:lstStyle>
          <a:p>
            <a:pPr lvl="0"/>
            <a:r>
              <a:rPr lang="nb-NO" dirty="0" err="1"/>
              <a:t>Click</a:t>
            </a:r>
            <a:r>
              <a:rPr lang="nb-NO" dirty="0"/>
              <a:t> to </a:t>
            </a:r>
            <a:r>
              <a:rPr lang="nb-NO" dirty="0" err="1"/>
              <a:t>add</a:t>
            </a:r>
            <a:r>
              <a:rPr lang="nb-NO" dirty="0"/>
              <a:t> </a:t>
            </a:r>
            <a:r>
              <a:rPr lang="nb-NO" dirty="0" err="1"/>
              <a:t>title</a:t>
            </a:r>
            <a:endParaRPr lang="nb-NO" dirty="0"/>
          </a:p>
        </p:txBody>
      </p:sp>
      <p:pic>
        <p:nvPicPr>
          <p:cNvPr id="16" name="Bilde 15" descr="nhh_logo_1f_negativ_hvit.eps">
            <a:extLst>
              <a:ext uri="{FF2B5EF4-FFF2-40B4-BE49-F238E27FC236}">
                <a16:creationId xmlns:a16="http://schemas.microsoft.com/office/drawing/2014/main" id="{C912DAEA-7B2C-4563-BA55-95FEE203D9D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407"/>
            <a:ext cx="504000" cy="1008000"/>
          </a:xfrm>
          <a:prstGeom prst="rect">
            <a:avLst/>
          </a:prstGeom>
        </p:spPr>
      </p:pic>
      <p:sp>
        <p:nvSpPr>
          <p:cNvPr id="17" name="Plassholder for bilde 7">
            <a:extLst>
              <a:ext uri="{FF2B5EF4-FFF2-40B4-BE49-F238E27FC236}">
                <a16:creationId xmlns:a16="http://schemas.microsoft.com/office/drawing/2014/main" id="{194F80EA-A3B4-402D-9076-70342CF9B1B3}"/>
              </a:ext>
            </a:extLst>
          </p:cNvPr>
          <p:cNvSpPr>
            <a:spLocks noGrp="1"/>
          </p:cNvSpPr>
          <p:nvPr>
            <p:ph type="pic" sz="quarter" idx="13" hasCustomPrompt="1"/>
          </p:nvPr>
        </p:nvSpPr>
        <p:spPr>
          <a:xfrm>
            <a:off x="456779" y="468314"/>
            <a:ext cx="4968552" cy="640866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a:lstStyle>
            <a:lvl1pPr marL="198014" marR="0" indent="-198014" algn="l" defTabSz="1004083" rtl="0" eaLnBrk="1" fontAlgn="auto" latinLnBrk="0" hangingPunct="1">
              <a:lnSpc>
                <a:spcPct val="125000"/>
              </a:lnSpc>
              <a:spcBef>
                <a:spcPts val="0"/>
              </a:spcBef>
              <a:spcAft>
                <a:spcPts val="200"/>
              </a:spcAft>
              <a:buClrTx/>
              <a:buSzTx/>
              <a:buFont typeface="Arial" pitchFamily="34" charset="0"/>
              <a:buChar char="•"/>
              <a:tabLst/>
              <a:defRPr/>
            </a:lvl1pPr>
          </a:lstStyle>
          <a:p>
            <a:r>
              <a:rPr lang="nb-NO" dirty="0" err="1"/>
              <a:t>Click</a:t>
            </a:r>
            <a:r>
              <a:rPr lang="nb-NO" dirty="0"/>
              <a:t> </a:t>
            </a:r>
            <a:r>
              <a:rPr lang="nb-NO" dirty="0" err="1"/>
              <a:t>button</a:t>
            </a:r>
            <a:r>
              <a:rPr lang="nb-NO" dirty="0"/>
              <a:t> to </a:t>
            </a:r>
            <a:r>
              <a:rPr lang="nb-NO" dirty="0" err="1"/>
              <a:t>change</a:t>
            </a:r>
            <a:r>
              <a:rPr lang="nb-NO" dirty="0"/>
              <a:t> </a:t>
            </a:r>
            <a:r>
              <a:rPr lang="nb-NO" dirty="0" err="1"/>
              <a:t>picture</a:t>
            </a:r>
            <a:endParaRPr lang="nb-NO" dirty="0"/>
          </a:p>
        </p:txBody>
      </p:sp>
      <p:sp>
        <p:nvSpPr>
          <p:cNvPr id="15" name="Plassholder for tekst 2">
            <a:extLst>
              <a:ext uri="{FF2B5EF4-FFF2-40B4-BE49-F238E27FC236}">
                <a16:creationId xmlns:a16="http://schemas.microsoft.com/office/drawing/2014/main" id="{26A552A3-9248-497B-A765-DEA4360C42A2}"/>
              </a:ext>
            </a:extLst>
          </p:cNvPr>
          <p:cNvSpPr>
            <a:spLocks noGrp="1"/>
          </p:cNvSpPr>
          <p:nvPr>
            <p:ph type="body" sz="quarter" idx="17" hasCustomPrompt="1"/>
          </p:nvPr>
        </p:nvSpPr>
        <p:spPr>
          <a:xfrm>
            <a:off x="6117567" y="2412479"/>
            <a:ext cx="6580573" cy="4032448"/>
          </a:xfrm>
          <a:prstGeom prst="rect">
            <a:avLst/>
          </a:prstGeom>
        </p:spPr>
        <p:txBody>
          <a:bodyPr vert="horz"/>
          <a:lstStyle>
            <a:lvl1pPr marL="198014" indent="-198014">
              <a:buFont typeface="Arial" panose="020B0604020202020204" pitchFamily="34" charset="0"/>
              <a:buChar char="•"/>
              <a:defRPr sz="2400">
                <a:solidFill>
                  <a:schemeClr val="bg1"/>
                </a:solidFill>
              </a:defRPr>
            </a:lvl1pPr>
            <a:lvl2pPr marL="447707" indent="-180988">
              <a:buFont typeface="Arial" panose="020B0604020202020204" pitchFamily="34" charset="0"/>
              <a:buChar char="•"/>
              <a:defRPr sz="2000">
                <a:solidFill>
                  <a:schemeClr val="bg1"/>
                </a:solidFill>
              </a:defRPr>
            </a:lvl2pPr>
            <a:lvl3pPr marL="628696" indent="-180988">
              <a:buFont typeface="Arial" panose="020B0604020202020204" pitchFamily="34" charset="0"/>
              <a:buChar char="•"/>
              <a:defRPr sz="2000">
                <a:solidFill>
                  <a:schemeClr val="bg1"/>
                </a:solidFill>
              </a:defRPr>
            </a:lvl3pPr>
            <a:lvl4pPr marL="895415" indent="-180988">
              <a:buFont typeface="Arial" panose="020B0604020202020204" pitchFamily="34" charset="0"/>
              <a:buChar char="•"/>
              <a:defRPr sz="2000">
                <a:solidFill>
                  <a:schemeClr val="bg1"/>
                </a:solidFill>
              </a:defRPr>
            </a:lvl4pPr>
            <a:lvl5pPr marL="1162134" indent="-266719">
              <a:buFont typeface="Arial" panose="020B0604020202020204" pitchFamily="34" charset="0"/>
              <a:buChar char="•"/>
              <a:defRPr sz="20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Tree>
    <p:extLst>
      <p:ext uri="{BB962C8B-B14F-4D97-AF65-F5344CB8AC3E}">
        <p14:creationId xmlns:p14="http://schemas.microsoft.com/office/powerpoint/2010/main" val="100317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and orange background">
    <p:spTree>
      <p:nvGrpSpPr>
        <p:cNvPr id="1" name=""/>
        <p:cNvGrpSpPr/>
        <p:nvPr/>
      </p:nvGrpSpPr>
      <p:grpSpPr>
        <a:xfrm>
          <a:off x="0" y="0"/>
          <a:ext cx="0" cy="0"/>
          <a:chOff x="0" y="0"/>
          <a:chExt cx="0" cy="0"/>
        </a:xfrm>
      </p:grpSpPr>
      <p:sp>
        <p:nvSpPr>
          <p:cNvPr id="2" name="Rektangel 1"/>
          <p:cNvSpPr/>
          <p:nvPr userDrawn="1"/>
        </p:nvSpPr>
        <p:spPr>
          <a:xfrm>
            <a:off x="5569347" y="468263"/>
            <a:ext cx="7416824" cy="64087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err="1">
              <a:solidFill>
                <a:srgbClr val="00314A"/>
              </a:solidFill>
            </a:endParaRPr>
          </a:p>
        </p:txBody>
      </p:sp>
      <p:sp>
        <p:nvSpPr>
          <p:cNvPr id="4" name="Plassholder for dato 3"/>
          <p:cNvSpPr>
            <a:spLocks noGrp="1"/>
          </p:cNvSpPr>
          <p:nvPr>
            <p:ph type="dt" sz="half" idx="10"/>
          </p:nvPr>
        </p:nvSpPr>
        <p:spPr/>
        <p:txBody>
          <a:bodyPr/>
          <a:lstStyle/>
          <a:p>
            <a:fld id="{28B7A478-B3EF-43DE-BEA5-558FE1F3DBB9}" type="datetime1">
              <a:rPr lang="nb-NO" smtClean="0"/>
              <a:t>20.12.2019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12" name="Bilde 11" descr="element2.png"/>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sp>
        <p:nvSpPr>
          <p:cNvPr id="14" name="Plassholder for tekst 18">
            <a:extLst>
              <a:ext uri="{FF2B5EF4-FFF2-40B4-BE49-F238E27FC236}">
                <a16:creationId xmlns:a16="http://schemas.microsoft.com/office/drawing/2014/main" id="{3DE83B9C-D50E-4DD5-BB5F-D95EDF8CF671}"/>
              </a:ext>
            </a:extLst>
          </p:cNvPr>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solidFill>
                  <a:schemeClr val="bg1"/>
                </a:solidFill>
                <a:latin typeface="+mj-lt"/>
              </a:defRPr>
            </a:lvl1pPr>
          </a:lstStyle>
          <a:p>
            <a:pPr lvl="0"/>
            <a:r>
              <a:rPr lang="nb-NO" dirty="0" err="1"/>
              <a:t>Click</a:t>
            </a:r>
            <a:r>
              <a:rPr lang="nb-NO" dirty="0"/>
              <a:t> to </a:t>
            </a:r>
            <a:r>
              <a:rPr lang="nb-NO" dirty="0" err="1"/>
              <a:t>add</a:t>
            </a:r>
            <a:r>
              <a:rPr lang="nb-NO" dirty="0"/>
              <a:t> </a:t>
            </a:r>
            <a:r>
              <a:rPr lang="nb-NO" dirty="0" err="1"/>
              <a:t>title</a:t>
            </a:r>
            <a:endParaRPr lang="nb-NO" dirty="0"/>
          </a:p>
        </p:txBody>
      </p:sp>
      <p:pic>
        <p:nvPicPr>
          <p:cNvPr id="16" name="Bilde 15" descr="nhh_logo_1f_negativ_hvit.eps">
            <a:extLst>
              <a:ext uri="{FF2B5EF4-FFF2-40B4-BE49-F238E27FC236}">
                <a16:creationId xmlns:a16="http://schemas.microsoft.com/office/drawing/2014/main" id="{C8232B12-6217-4E37-8EF5-7A5B1A1B4EB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407"/>
            <a:ext cx="504000" cy="1008000"/>
          </a:xfrm>
          <a:prstGeom prst="rect">
            <a:avLst/>
          </a:prstGeom>
        </p:spPr>
      </p:pic>
      <p:sp>
        <p:nvSpPr>
          <p:cNvPr id="17" name="Plassholder for bilde 7">
            <a:extLst>
              <a:ext uri="{FF2B5EF4-FFF2-40B4-BE49-F238E27FC236}">
                <a16:creationId xmlns:a16="http://schemas.microsoft.com/office/drawing/2014/main" id="{C789CDBF-C81F-4CEB-94B4-FCD8AAD94864}"/>
              </a:ext>
            </a:extLst>
          </p:cNvPr>
          <p:cNvSpPr>
            <a:spLocks noGrp="1"/>
          </p:cNvSpPr>
          <p:nvPr>
            <p:ph type="pic" sz="quarter" idx="13" hasCustomPrompt="1"/>
          </p:nvPr>
        </p:nvSpPr>
        <p:spPr>
          <a:xfrm>
            <a:off x="456779" y="468314"/>
            <a:ext cx="4968552" cy="640866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a:lstStyle>
            <a:lvl1pPr marL="198014" marR="0" indent="-198014" algn="l" defTabSz="1004083" rtl="0" eaLnBrk="1" fontAlgn="auto" latinLnBrk="0" hangingPunct="1">
              <a:lnSpc>
                <a:spcPct val="125000"/>
              </a:lnSpc>
              <a:spcBef>
                <a:spcPts val="0"/>
              </a:spcBef>
              <a:spcAft>
                <a:spcPts val="200"/>
              </a:spcAft>
              <a:buClrTx/>
              <a:buSzTx/>
              <a:buFont typeface="Arial" pitchFamily="34" charset="0"/>
              <a:buChar char="•"/>
              <a:tabLst/>
              <a:defRPr/>
            </a:lvl1pPr>
          </a:lstStyle>
          <a:p>
            <a:r>
              <a:rPr lang="nb-NO" dirty="0" err="1"/>
              <a:t>Click</a:t>
            </a:r>
            <a:r>
              <a:rPr lang="nb-NO" dirty="0"/>
              <a:t> </a:t>
            </a:r>
            <a:r>
              <a:rPr lang="nb-NO" dirty="0" err="1"/>
              <a:t>button</a:t>
            </a:r>
            <a:r>
              <a:rPr lang="nb-NO" dirty="0"/>
              <a:t> to </a:t>
            </a:r>
            <a:r>
              <a:rPr lang="nb-NO" dirty="0" err="1"/>
              <a:t>change</a:t>
            </a:r>
            <a:r>
              <a:rPr lang="nb-NO" dirty="0"/>
              <a:t> </a:t>
            </a:r>
            <a:r>
              <a:rPr lang="nb-NO" dirty="0" err="1"/>
              <a:t>picture</a:t>
            </a:r>
            <a:endParaRPr lang="nb-NO" dirty="0"/>
          </a:p>
        </p:txBody>
      </p:sp>
      <p:sp>
        <p:nvSpPr>
          <p:cNvPr id="15" name="Plassholder for tekst 2">
            <a:extLst>
              <a:ext uri="{FF2B5EF4-FFF2-40B4-BE49-F238E27FC236}">
                <a16:creationId xmlns:a16="http://schemas.microsoft.com/office/drawing/2014/main" id="{2B8DC829-E9F5-4E45-B8D7-B5DB025CEE23}"/>
              </a:ext>
            </a:extLst>
          </p:cNvPr>
          <p:cNvSpPr>
            <a:spLocks noGrp="1"/>
          </p:cNvSpPr>
          <p:nvPr>
            <p:ph type="body" sz="quarter" idx="17" hasCustomPrompt="1"/>
          </p:nvPr>
        </p:nvSpPr>
        <p:spPr>
          <a:xfrm>
            <a:off x="6117567" y="2412479"/>
            <a:ext cx="6580573" cy="4032448"/>
          </a:xfrm>
          <a:prstGeom prst="rect">
            <a:avLst/>
          </a:prstGeom>
        </p:spPr>
        <p:txBody>
          <a:bodyPr vert="horz"/>
          <a:lstStyle>
            <a:lvl1pPr marL="198014" indent="-198014">
              <a:buFont typeface="Arial" panose="020B0604020202020204" pitchFamily="34" charset="0"/>
              <a:buChar char="•"/>
              <a:defRPr sz="2400">
                <a:solidFill>
                  <a:schemeClr val="bg1"/>
                </a:solidFill>
              </a:defRPr>
            </a:lvl1pPr>
            <a:lvl2pPr marL="447707" indent="-180988">
              <a:buFont typeface="Arial" panose="020B0604020202020204" pitchFamily="34" charset="0"/>
              <a:buChar char="•"/>
              <a:defRPr sz="2000">
                <a:solidFill>
                  <a:schemeClr val="bg1"/>
                </a:solidFill>
              </a:defRPr>
            </a:lvl2pPr>
            <a:lvl3pPr marL="628696" indent="-180988">
              <a:buFont typeface="Arial" panose="020B0604020202020204" pitchFamily="34" charset="0"/>
              <a:buChar char="•"/>
              <a:defRPr sz="2000">
                <a:solidFill>
                  <a:schemeClr val="bg1"/>
                </a:solidFill>
              </a:defRPr>
            </a:lvl3pPr>
            <a:lvl4pPr marL="895415" indent="-180988">
              <a:buFont typeface="Arial" panose="020B0604020202020204" pitchFamily="34" charset="0"/>
              <a:buChar char="•"/>
              <a:defRPr sz="2000">
                <a:solidFill>
                  <a:schemeClr val="bg1"/>
                </a:solidFill>
              </a:defRPr>
            </a:lvl4pPr>
            <a:lvl5pPr marL="1162134" indent="-266719">
              <a:buFont typeface="Arial" panose="020B0604020202020204" pitchFamily="34" charset="0"/>
              <a:buChar char="•"/>
              <a:defRPr sz="20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Tree>
    <p:extLst>
      <p:ext uri="{BB962C8B-B14F-4D97-AF65-F5344CB8AC3E}">
        <p14:creationId xmlns:p14="http://schemas.microsoft.com/office/powerpoint/2010/main" val="165147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and grey background">
    <p:spTree>
      <p:nvGrpSpPr>
        <p:cNvPr id="1" name=""/>
        <p:cNvGrpSpPr/>
        <p:nvPr/>
      </p:nvGrpSpPr>
      <p:grpSpPr>
        <a:xfrm>
          <a:off x="0" y="0"/>
          <a:ext cx="0" cy="0"/>
          <a:chOff x="0" y="0"/>
          <a:chExt cx="0" cy="0"/>
        </a:xfrm>
      </p:grpSpPr>
      <p:sp>
        <p:nvSpPr>
          <p:cNvPr id="2" name="Rektangel 1"/>
          <p:cNvSpPr/>
          <p:nvPr userDrawn="1"/>
        </p:nvSpPr>
        <p:spPr>
          <a:xfrm>
            <a:off x="5569347" y="468263"/>
            <a:ext cx="7416824" cy="6408712"/>
          </a:xfrm>
          <a:prstGeom prst="rect">
            <a:avLst/>
          </a:prstGeom>
          <a:solidFill>
            <a:srgbClr val="D0D1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err="1">
              <a:solidFill>
                <a:srgbClr val="00314A"/>
              </a:solidFill>
            </a:endParaRPr>
          </a:p>
        </p:txBody>
      </p:sp>
      <p:sp>
        <p:nvSpPr>
          <p:cNvPr id="4" name="Plassholder for dato 3"/>
          <p:cNvSpPr>
            <a:spLocks noGrp="1"/>
          </p:cNvSpPr>
          <p:nvPr>
            <p:ph type="dt" sz="half" idx="10"/>
          </p:nvPr>
        </p:nvSpPr>
        <p:spPr/>
        <p:txBody>
          <a:bodyPr/>
          <a:lstStyle/>
          <a:p>
            <a:fld id="{28B7A478-B3EF-43DE-BEA5-558FE1F3DBB9}" type="datetime1">
              <a:rPr lang="nb-NO" smtClean="0"/>
              <a:t>20.12.2019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3" name="Bilde 2" descr="element2.png"/>
          <p:cNvPicPr>
            <a:picLocks noChangeAspect="1"/>
          </p:cNvPicPr>
          <p:nvPr userDrawn="1"/>
        </p:nvPicPr>
        <p:blipFill>
          <a:blip r:embed="rId3">
            <a:alphaModFix amt="44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sp>
        <p:nvSpPr>
          <p:cNvPr id="13" name="Plassholder for tekst 18">
            <a:extLst>
              <a:ext uri="{FF2B5EF4-FFF2-40B4-BE49-F238E27FC236}">
                <a16:creationId xmlns:a16="http://schemas.microsoft.com/office/drawing/2014/main" id="{25E8C555-C798-4412-9323-8489FAD3FCE2}"/>
              </a:ext>
            </a:extLst>
          </p:cNvPr>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latin typeface="+mj-lt"/>
              </a:defRPr>
            </a:lvl1pPr>
          </a:lstStyle>
          <a:p>
            <a:pPr lvl="0"/>
            <a:r>
              <a:rPr lang="nb-NO" dirty="0" err="1"/>
              <a:t>Click</a:t>
            </a:r>
            <a:r>
              <a:rPr lang="nb-NO" dirty="0"/>
              <a:t> to </a:t>
            </a:r>
            <a:r>
              <a:rPr lang="nb-NO" dirty="0" err="1"/>
              <a:t>add</a:t>
            </a:r>
            <a:r>
              <a:rPr lang="nb-NO" dirty="0"/>
              <a:t> </a:t>
            </a:r>
            <a:r>
              <a:rPr lang="nb-NO" dirty="0" err="1"/>
              <a:t>title</a:t>
            </a:r>
            <a:endParaRPr lang="nb-NO" dirty="0"/>
          </a:p>
        </p:txBody>
      </p:sp>
      <p:pic>
        <p:nvPicPr>
          <p:cNvPr id="15" name="Bilde 14" descr="nhh_logo_1f_positiv_blaa.eps">
            <a:extLst>
              <a:ext uri="{FF2B5EF4-FFF2-40B4-BE49-F238E27FC236}">
                <a16:creationId xmlns:a16="http://schemas.microsoft.com/office/drawing/2014/main" id="{D1FF28DD-8235-49DF-940D-4A72DA8DC0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295"/>
            <a:ext cx="504056" cy="1008112"/>
          </a:xfrm>
          <a:prstGeom prst="rect">
            <a:avLst/>
          </a:prstGeom>
        </p:spPr>
      </p:pic>
      <p:sp>
        <p:nvSpPr>
          <p:cNvPr id="17" name="Plassholder for bilde 7">
            <a:extLst>
              <a:ext uri="{FF2B5EF4-FFF2-40B4-BE49-F238E27FC236}">
                <a16:creationId xmlns:a16="http://schemas.microsoft.com/office/drawing/2014/main" id="{F1CCFE04-5CE4-4E82-9AA4-F37D1A4F9A8F}"/>
              </a:ext>
            </a:extLst>
          </p:cNvPr>
          <p:cNvSpPr>
            <a:spLocks noGrp="1"/>
          </p:cNvSpPr>
          <p:nvPr>
            <p:ph type="pic" sz="quarter" idx="13" hasCustomPrompt="1"/>
          </p:nvPr>
        </p:nvSpPr>
        <p:spPr>
          <a:xfrm>
            <a:off x="456779" y="468314"/>
            <a:ext cx="4968552" cy="640866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a:lstStyle>
            <a:lvl1pPr marL="198014" marR="0" indent="-198014" algn="l" defTabSz="1004083" rtl="0" eaLnBrk="1" fontAlgn="auto" latinLnBrk="0" hangingPunct="1">
              <a:lnSpc>
                <a:spcPct val="125000"/>
              </a:lnSpc>
              <a:spcBef>
                <a:spcPts val="0"/>
              </a:spcBef>
              <a:spcAft>
                <a:spcPts val="200"/>
              </a:spcAft>
              <a:buClrTx/>
              <a:buSzTx/>
              <a:buFont typeface="Arial" pitchFamily="34" charset="0"/>
              <a:buChar char="•"/>
              <a:tabLst/>
              <a:defRPr/>
            </a:lvl1pPr>
          </a:lstStyle>
          <a:p>
            <a:r>
              <a:rPr lang="nb-NO" dirty="0" err="1"/>
              <a:t>Click</a:t>
            </a:r>
            <a:r>
              <a:rPr lang="nb-NO" dirty="0"/>
              <a:t> </a:t>
            </a:r>
            <a:r>
              <a:rPr lang="nb-NO" dirty="0" err="1"/>
              <a:t>button</a:t>
            </a:r>
            <a:r>
              <a:rPr lang="nb-NO" dirty="0"/>
              <a:t> to </a:t>
            </a:r>
            <a:r>
              <a:rPr lang="nb-NO" dirty="0" err="1"/>
              <a:t>change</a:t>
            </a:r>
            <a:r>
              <a:rPr lang="nb-NO" dirty="0"/>
              <a:t> </a:t>
            </a:r>
            <a:r>
              <a:rPr lang="nb-NO" dirty="0" err="1"/>
              <a:t>picture</a:t>
            </a:r>
            <a:endParaRPr lang="nb-NO" dirty="0"/>
          </a:p>
        </p:txBody>
      </p:sp>
      <p:sp>
        <p:nvSpPr>
          <p:cNvPr id="14" name="Plassholder for tekst 2">
            <a:extLst>
              <a:ext uri="{FF2B5EF4-FFF2-40B4-BE49-F238E27FC236}">
                <a16:creationId xmlns:a16="http://schemas.microsoft.com/office/drawing/2014/main" id="{1B4DBE37-485A-48C6-BB74-37C861551974}"/>
              </a:ext>
            </a:extLst>
          </p:cNvPr>
          <p:cNvSpPr>
            <a:spLocks noGrp="1"/>
          </p:cNvSpPr>
          <p:nvPr>
            <p:ph type="body" sz="quarter" idx="17" hasCustomPrompt="1"/>
          </p:nvPr>
        </p:nvSpPr>
        <p:spPr>
          <a:xfrm>
            <a:off x="6117567" y="2412479"/>
            <a:ext cx="6580573" cy="4032448"/>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Tree>
    <p:extLst>
      <p:ext uri="{BB962C8B-B14F-4D97-AF65-F5344CB8AC3E}">
        <p14:creationId xmlns:p14="http://schemas.microsoft.com/office/powerpoint/2010/main" val="322309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and light blue background">
    <p:spTree>
      <p:nvGrpSpPr>
        <p:cNvPr id="1" name=""/>
        <p:cNvGrpSpPr/>
        <p:nvPr/>
      </p:nvGrpSpPr>
      <p:grpSpPr>
        <a:xfrm>
          <a:off x="0" y="0"/>
          <a:ext cx="0" cy="0"/>
          <a:chOff x="0" y="0"/>
          <a:chExt cx="0" cy="0"/>
        </a:xfrm>
      </p:grpSpPr>
      <p:sp>
        <p:nvSpPr>
          <p:cNvPr id="2" name="Rektangel 1"/>
          <p:cNvSpPr/>
          <p:nvPr userDrawn="1"/>
        </p:nvSpPr>
        <p:spPr>
          <a:xfrm>
            <a:off x="5569347" y="468263"/>
            <a:ext cx="7416824" cy="640871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err="1">
              <a:solidFill>
                <a:srgbClr val="00314A"/>
              </a:solidFill>
            </a:endParaRPr>
          </a:p>
        </p:txBody>
      </p:sp>
      <p:sp>
        <p:nvSpPr>
          <p:cNvPr id="4" name="Plassholder for dato 3"/>
          <p:cNvSpPr>
            <a:spLocks noGrp="1"/>
          </p:cNvSpPr>
          <p:nvPr>
            <p:ph type="dt" sz="half" idx="10"/>
          </p:nvPr>
        </p:nvSpPr>
        <p:spPr/>
        <p:txBody>
          <a:bodyPr/>
          <a:lstStyle/>
          <a:p>
            <a:fld id="{28B7A478-B3EF-43DE-BEA5-558FE1F3DBB9}" type="datetime1">
              <a:rPr lang="nb-NO" smtClean="0"/>
              <a:t>20.12.2019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3" name="Bilde 2" descr="element2.png"/>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sp>
        <p:nvSpPr>
          <p:cNvPr id="13" name="Plassholder for tekst 18">
            <a:extLst>
              <a:ext uri="{FF2B5EF4-FFF2-40B4-BE49-F238E27FC236}">
                <a16:creationId xmlns:a16="http://schemas.microsoft.com/office/drawing/2014/main" id="{A207237E-AE88-4919-B58A-4C4C8C8363AF}"/>
              </a:ext>
            </a:extLst>
          </p:cNvPr>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latin typeface="+mj-lt"/>
              </a:defRPr>
            </a:lvl1pPr>
          </a:lstStyle>
          <a:p>
            <a:pPr lvl="0"/>
            <a:r>
              <a:rPr lang="nb-NO" dirty="0" err="1"/>
              <a:t>Click</a:t>
            </a:r>
            <a:r>
              <a:rPr lang="nb-NO" dirty="0"/>
              <a:t> to </a:t>
            </a:r>
            <a:r>
              <a:rPr lang="nb-NO" dirty="0" err="1"/>
              <a:t>add</a:t>
            </a:r>
            <a:r>
              <a:rPr lang="nb-NO" dirty="0"/>
              <a:t> </a:t>
            </a:r>
            <a:r>
              <a:rPr lang="nb-NO" dirty="0" err="1"/>
              <a:t>title</a:t>
            </a:r>
            <a:endParaRPr lang="nb-NO" dirty="0"/>
          </a:p>
        </p:txBody>
      </p:sp>
      <p:pic>
        <p:nvPicPr>
          <p:cNvPr id="14" name="Bilde 13" descr="nhh_logo_1f_positiv_blaa.eps">
            <a:extLst>
              <a:ext uri="{FF2B5EF4-FFF2-40B4-BE49-F238E27FC236}">
                <a16:creationId xmlns:a16="http://schemas.microsoft.com/office/drawing/2014/main" id="{C7714444-141A-4856-99D2-ADE32CB9890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295"/>
            <a:ext cx="504056" cy="1008112"/>
          </a:xfrm>
          <a:prstGeom prst="rect">
            <a:avLst/>
          </a:prstGeom>
        </p:spPr>
      </p:pic>
      <p:sp>
        <p:nvSpPr>
          <p:cNvPr id="15" name="Plassholder for bilde 7">
            <a:extLst>
              <a:ext uri="{FF2B5EF4-FFF2-40B4-BE49-F238E27FC236}">
                <a16:creationId xmlns:a16="http://schemas.microsoft.com/office/drawing/2014/main" id="{EB8BBA1C-C09E-46E6-A82A-C361174229AB}"/>
              </a:ext>
            </a:extLst>
          </p:cNvPr>
          <p:cNvSpPr>
            <a:spLocks noGrp="1"/>
          </p:cNvSpPr>
          <p:nvPr>
            <p:ph type="pic" sz="quarter" idx="13" hasCustomPrompt="1"/>
          </p:nvPr>
        </p:nvSpPr>
        <p:spPr>
          <a:xfrm>
            <a:off x="456779" y="468314"/>
            <a:ext cx="4968552" cy="640866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a:lstStyle>
            <a:lvl1pPr marL="198014" marR="0" indent="-198014" algn="l" defTabSz="1004083" rtl="0" eaLnBrk="1" fontAlgn="auto" latinLnBrk="0" hangingPunct="1">
              <a:lnSpc>
                <a:spcPct val="125000"/>
              </a:lnSpc>
              <a:spcBef>
                <a:spcPts val="0"/>
              </a:spcBef>
              <a:spcAft>
                <a:spcPts val="200"/>
              </a:spcAft>
              <a:buClrTx/>
              <a:buSzTx/>
              <a:buFont typeface="Arial" pitchFamily="34" charset="0"/>
              <a:buChar char="•"/>
              <a:tabLst/>
              <a:defRPr/>
            </a:lvl1pPr>
          </a:lstStyle>
          <a:p>
            <a:r>
              <a:rPr lang="nb-NO" dirty="0" err="1"/>
              <a:t>Click</a:t>
            </a:r>
            <a:r>
              <a:rPr lang="nb-NO" dirty="0"/>
              <a:t> </a:t>
            </a:r>
            <a:r>
              <a:rPr lang="nb-NO" dirty="0" err="1"/>
              <a:t>button</a:t>
            </a:r>
            <a:r>
              <a:rPr lang="nb-NO" dirty="0"/>
              <a:t> to </a:t>
            </a:r>
            <a:r>
              <a:rPr lang="nb-NO" dirty="0" err="1"/>
              <a:t>change</a:t>
            </a:r>
            <a:r>
              <a:rPr lang="nb-NO" dirty="0"/>
              <a:t> </a:t>
            </a:r>
            <a:r>
              <a:rPr lang="nb-NO" dirty="0" err="1"/>
              <a:t>picture</a:t>
            </a:r>
            <a:endParaRPr lang="nb-NO" dirty="0"/>
          </a:p>
        </p:txBody>
      </p:sp>
      <p:sp>
        <p:nvSpPr>
          <p:cNvPr id="16" name="Plassholder for tekst 2">
            <a:extLst>
              <a:ext uri="{FF2B5EF4-FFF2-40B4-BE49-F238E27FC236}">
                <a16:creationId xmlns:a16="http://schemas.microsoft.com/office/drawing/2014/main" id="{90870705-6675-43F3-B7BC-CD70F6391B89}"/>
              </a:ext>
            </a:extLst>
          </p:cNvPr>
          <p:cNvSpPr>
            <a:spLocks noGrp="1"/>
          </p:cNvSpPr>
          <p:nvPr>
            <p:ph type="body" sz="quarter" idx="17" hasCustomPrompt="1"/>
          </p:nvPr>
        </p:nvSpPr>
        <p:spPr>
          <a:xfrm>
            <a:off x="6117567" y="2412479"/>
            <a:ext cx="6580573" cy="4032448"/>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Tree>
    <p:extLst>
      <p:ext uri="{BB962C8B-B14F-4D97-AF65-F5344CB8AC3E}">
        <p14:creationId xmlns:p14="http://schemas.microsoft.com/office/powerpoint/2010/main" val="242065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sp>
        <p:nvSpPr>
          <p:cNvPr id="7" name="Plassholder for bilde 7"/>
          <p:cNvSpPr>
            <a:spLocks noGrp="1"/>
          </p:cNvSpPr>
          <p:nvPr>
            <p:ph type="pic" sz="quarter" idx="13"/>
          </p:nvPr>
        </p:nvSpPr>
        <p:spPr>
          <a:xfrm>
            <a:off x="456779" y="468313"/>
            <a:ext cx="12528971" cy="648017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sym typeface="Wingdings" panose="05000000000000000000" pitchFamily="2" charset="2"/>
              </a:defRPr>
            </a:lvl1pPr>
          </a:lstStyle>
          <a:p>
            <a:endParaRPr lang="nb-NO" dirty="0"/>
          </a:p>
        </p:txBody>
      </p:sp>
      <p:sp>
        <p:nvSpPr>
          <p:cNvPr id="8" name="Plassholder for tekst 7">
            <a:extLst>
              <a:ext uri="{FF2B5EF4-FFF2-40B4-BE49-F238E27FC236}">
                <a16:creationId xmlns:a16="http://schemas.microsoft.com/office/drawing/2014/main" id="{E394B604-93A9-41F7-ADC6-16027750DCDB}"/>
              </a:ext>
            </a:extLst>
          </p:cNvPr>
          <p:cNvSpPr>
            <a:spLocks noGrp="1"/>
          </p:cNvSpPr>
          <p:nvPr>
            <p:ph type="body" sz="quarter" idx="16" hasCustomPrompt="1"/>
          </p:nvPr>
        </p:nvSpPr>
        <p:spPr>
          <a:xfrm>
            <a:off x="1536899" y="2844526"/>
            <a:ext cx="10369152" cy="2016224"/>
          </a:xfrm>
          <a:prstGeom prst="rect">
            <a:avLst/>
          </a:prstGeom>
          <a:solidFill>
            <a:srgbClr val="031D3E">
              <a:alpha val="50000"/>
            </a:srgbClr>
          </a:solidFill>
        </p:spPr>
        <p:txBody>
          <a:bodyPr/>
          <a:lstStyle>
            <a:lvl1pPr marL="0" indent="0">
              <a:buNone/>
              <a:defRPr/>
            </a:lvl1pPr>
          </a:lstStyle>
          <a:p>
            <a:pPr lvl="0"/>
            <a:r>
              <a:rPr lang="nb-NO" dirty="0"/>
              <a:t> </a:t>
            </a:r>
          </a:p>
        </p:txBody>
      </p:sp>
      <p:sp>
        <p:nvSpPr>
          <p:cNvPr id="4" name="Plassholder for dato 3"/>
          <p:cNvSpPr>
            <a:spLocks noGrp="1"/>
          </p:cNvSpPr>
          <p:nvPr>
            <p:ph type="dt" sz="half" idx="10"/>
          </p:nvPr>
        </p:nvSpPr>
        <p:spPr/>
        <p:txBody>
          <a:bodyPr/>
          <a:lstStyle/>
          <a:p>
            <a:fld id="{28B7A478-B3EF-43DE-BEA5-558FE1F3DBB9}" type="datetime1">
              <a:rPr lang="nb-NO" smtClean="0"/>
              <a:t>20.12.2019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10" name="Tittel 1"/>
          <p:cNvSpPr>
            <a:spLocks noGrp="1"/>
          </p:cNvSpPr>
          <p:nvPr>
            <p:ph type="ctrTitle" hasCustomPrompt="1"/>
          </p:nvPr>
        </p:nvSpPr>
        <p:spPr>
          <a:xfrm>
            <a:off x="1867022" y="2844527"/>
            <a:ext cx="9604952" cy="1104511"/>
          </a:xfrm>
          <a:prstGeom prst="rect">
            <a:avLst/>
          </a:prstGeom>
        </p:spPr>
        <p:txBody>
          <a:bodyPr anchor="b">
            <a:noAutofit/>
          </a:bodyPr>
          <a:lstStyle>
            <a:lvl1pPr>
              <a:defRPr sz="4000" b="0" cap="all" baseline="0">
                <a:solidFill>
                  <a:schemeClr val="bg1"/>
                </a:solidFill>
              </a:defRPr>
            </a:lvl1pPr>
          </a:lstStyle>
          <a:p>
            <a:r>
              <a:rPr lang="nb-NO" dirty="0"/>
              <a:t>CLICK TO ADD TITLE</a:t>
            </a:r>
          </a:p>
        </p:txBody>
      </p:sp>
      <p:sp>
        <p:nvSpPr>
          <p:cNvPr id="11" name="Plassholder for tekst 8"/>
          <p:cNvSpPr>
            <a:spLocks noGrp="1"/>
          </p:cNvSpPr>
          <p:nvPr>
            <p:ph type="body" sz="quarter" idx="14" hasCustomPrompt="1"/>
          </p:nvPr>
        </p:nvSpPr>
        <p:spPr>
          <a:xfrm>
            <a:off x="1866819" y="3929980"/>
            <a:ext cx="9607184" cy="930770"/>
          </a:xfrm>
          <a:prstGeom prst="rect">
            <a:avLst/>
          </a:prstGeom>
        </p:spPr>
        <p:txBody>
          <a:bodyPr>
            <a:normAutofit/>
          </a:bodyPr>
          <a:lstStyle>
            <a:lvl1pPr marL="0" indent="0">
              <a:buNone/>
              <a:defRPr sz="2000" cap="all" normalizeH="0" baseline="0">
                <a:solidFill>
                  <a:schemeClr val="bg1"/>
                </a:solidFill>
              </a:defRPr>
            </a:lvl1pPr>
          </a:lstStyle>
          <a:p>
            <a:pPr lvl="0"/>
            <a:r>
              <a:rPr lang="en-US" dirty="0"/>
              <a:t>CLICK TO ADD SUBTITLE</a:t>
            </a:r>
          </a:p>
        </p:txBody>
      </p:sp>
      <p:pic>
        <p:nvPicPr>
          <p:cNvPr id="9"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
        <p:nvSpPr>
          <p:cNvPr id="16" name="Plassholder for tekst 15">
            <a:extLst>
              <a:ext uri="{FF2B5EF4-FFF2-40B4-BE49-F238E27FC236}">
                <a16:creationId xmlns:a16="http://schemas.microsoft.com/office/drawing/2014/main" id="{C43AA708-BBD3-4801-8C8F-EC15A650A81D}"/>
              </a:ext>
            </a:extLst>
          </p:cNvPr>
          <p:cNvSpPr>
            <a:spLocks noGrp="1" noChangeAspect="1"/>
          </p:cNvSpPr>
          <p:nvPr>
            <p:ph type="body" sz="quarter" idx="17" hasCustomPrompt="1"/>
          </p:nvPr>
        </p:nvSpPr>
        <p:spPr>
          <a:xfrm>
            <a:off x="11970000" y="709200"/>
            <a:ext cx="720000" cy="1440000"/>
          </a:xfrm>
          <a:prstGeom prst="rect">
            <a:avLst/>
          </a:prstGeom>
          <a:blipFill>
            <a:blip r:embed="rId4" cstate="print">
              <a:extLst>
                <a:ext uri="{28A0092B-C50C-407E-A947-70E740481C1C}">
                  <a14:useLocalDpi xmlns:a14="http://schemas.microsoft.com/office/drawing/2010/main" val="0"/>
                </a:ext>
              </a:extLst>
            </a:blip>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41286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and green background">
    <p:spTree>
      <p:nvGrpSpPr>
        <p:cNvPr id="1" name=""/>
        <p:cNvGrpSpPr/>
        <p:nvPr/>
      </p:nvGrpSpPr>
      <p:grpSpPr>
        <a:xfrm>
          <a:off x="0" y="0"/>
          <a:ext cx="0" cy="0"/>
          <a:chOff x="0" y="0"/>
          <a:chExt cx="0" cy="0"/>
        </a:xfrm>
      </p:grpSpPr>
      <p:sp>
        <p:nvSpPr>
          <p:cNvPr id="2" name="Rektangel 1"/>
          <p:cNvSpPr/>
          <p:nvPr userDrawn="1"/>
        </p:nvSpPr>
        <p:spPr>
          <a:xfrm>
            <a:off x="5569347" y="468263"/>
            <a:ext cx="7416824" cy="6408712"/>
          </a:xfrm>
          <a:prstGeom prst="rect">
            <a:avLst/>
          </a:prstGeom>
          <a:solidFill>
            <a:srgbClr val="699F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err="1">
              <a:solidFill>
                <a:srgbClr val="00314A"/>
              </a:solidFill>
            </a:endParaRPr>
          </a:p>
        </p:txBody>
      </p:sp>
      <p:sp>
        <p:nvSpPr>
          <p:cNvPr id="4" name="Plassholder for dato 3"/>
          <p:cNvSpPr>
            <a:spLocks noGrp="1"/>
          </p:cNvSpPr>
          <p:nvPr>
            <p:ph type="dt" sz="half" idx="10"/>
          </p:nvPr>
        </p:nvSpPr>
        <p:spPr/>
        <p:txBody>
          <a:bodyPr/>
          <a:lstStyle/>
          <a:p>
            <a:fld id="{28B7A478-B3EF-43DE-BEA5-558FE1F3DBB9}" type="datetime1">
              <a:rPr lang="nb-NO" smtClean="0"/>
              <a:t>20.12.2019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3" name="Bilde 2" descr="element2.png"/>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sp>
        <p:nvSpPr>
          <p:cNvPr id="13" name="Plassholder for tekst 18">
            <a:extLst>
              <a:ext uri="{FF2B5EF4-FFF2-40B4-BE49-F238E27FC236}">
                <a16:creationId xmlns:a16="http://schemas.microsoft.com/office/drawing/2014/main" id="{DFBAB770-EDDD-4E19-B4BE-1DD8C6911FAA}"/>
              </a:ext>
            </a:extLst>
          </p:cNvPr>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solidFill>
                  <a:schemeClr val="bg1"/>
                </a:solidFill>
                <a:latin typeface="+mj-lt"/>
              </a:defRPr>
            </a:lvl1pPr>
          </a:lstStyle>
          <a:p>
            <a:pPr lvl="0"/>
            <a:r>
              <a:rPr lang="nb-NO" dirty="0" err="1"/>
              <a:t>Click</a:t>
            </a:r>
            <a:r>
              <a:rPr lang="nb-NO" dirty="0"/>
              <a:t> to </a:t>
            </a:r>
            <a:r>
              <a:rPr lang="nb-NO" dirty="0" err="1"/>
              <a:t>add</a:t>
            </a:r>
            <a:r>
              <a:rPr lang="nb-NO" dirty="0"/>
              <a:t> </a:t>
            </a:r>
            <a:r>
              <a:rPr lang="nb-NO" dirty="0" err="1"/>
              <a:t>title</a:t>
            </a:r>
            <a:endParaRPr lang="nb-NO" dirty="0"/>
          </a:p>
        </p:txBody>
      </p:sp>
      <p:pic>
        <p:nvPicPr>
          <p:cNvPr id="15" name="Bilde 14" descr="nhh_logo_1f_negativ_hvit.eps">
            <a:extLst>
              <a:ext uri="{FF2B5EF4-FFF2-40B4-BE49-F238E27FC236}">
                <a16:creationId xmlns:a16="http://schemas.microsoft.com/office/drawing/2014/main" id="{480C833B-D113-43A4-823E-AF8D0EBABE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407"/>
            <a:ext cx="504000" cy="1008000"/>
          </a:xfrm>
          <a:prstGeom prst="rect">
            <a:avLst/>
          </a:prstGeom>
        </p:spPr>
      </p:pic>
      <p:sp>
        <p:nvSpPr>
          <p:cNvPr id="16" name="Plassholder for bilde 7">
            <a:extLst>
              <a:ext uri="{FF2B5EF4-FFF2-40B4-BE49-F238E27FC236}">
                <a16:creationId xmlns:a16="http://schemas.microsoft.com/office/drawing/2014/main" id="{88AD14F7-F34B-4F3D-A3D4-646C11AD7D37}"/>
              </a:ext>
            </a:extLst>
          </p:cNvPr>
          <p:cNvSpPr>
            <a:spLocks noGrp="1"/>
          </p:cNvSpPr>
          <p:nvPr>
            <p:ph type="pic" sz="quarter" idx="13" hasCustomPrompt="1"/>
          </p:nvPr>
        </p:nvSpPr>
        <p:spPr>
          <a:xfrm>
            <a:off x="456779" y="468314"/>
            <a:ext cx="4968552" cy="6408662"/>
          </a:xfrm>
          <a:prstGeom prst="rect">
            <a:avLst/>
          </a:prstGeom>
          <a:blipFill dpi="0" rotWithShape="1">
            <a:blip r:embed="rId5">
              <a:extLst>
                <a:ext uri="{28A0092B-C50C-407E-A947-70E740481C1C}">
                  <a14:useLocalDpi xmlns:a14="http://schemas.microsoft.com/office/drawing/2010/main" val="0"/>
                </a:ext>
              </a:extLst>
            </a:blip>
            <a:srcRect/>
            <a:stretch>
              <a:fillRect/>
            </a:stretch>
          </a:blipFill>
        </p:spPr>
        <p:txBody>
          <a:bodyPr/>
          <a:lstStyle>
            <a:lvl1pPr marL="198014" marR="0" indent="-198014" algn="l" defTabSz="1004083" rtl="0" eaLnBrk="1" fontAlgn="auto" latinLnBrk="0" hangingPunct="1">
              <a:lnSpc>
                <a:spcPct val="125000"/>
              </a:lnSpc>
              <a:spcBef>
                <a:spcPts val="0"/>
              </a:spcBef>
              <a:spcAft>
                <a:spcPts val="200"/>
              </a:spcAft>
              <a:buClrTx/>
              <a:buSzTx/>
              <a:buFont typeface="Arial" pitchFamily="34" charset="0"/>
              <a:buChar char="•"/>
              <a:tabLst/>
              <a:defRPr/>
            </a:lvl1pPr>
          </a:lstStyle>
          <a:p>
            <a:r>
              <a:rPr lang="nb-NO" dirty="0" err="1"/>
              <a:t>Click</a:t>
            </a:r>
            <a:r>
              <a:rPr lang="nb-NO" dirty="0"/>
              <a:t> </a:t>
            </a:r>
            <a:r>
              <a:rPr lang="nb-NO" dirty="0" err="1"/>
              <a:t>button</a:t>
            </a:r>
            <a:r>
              <a:rPr lang="nb-NO" dirty="0"/>
              <a:t> to </a:t>
            </a:r>
            <a:r>
              <a:rPr lang="nb-NO" dirty="0" err="1"/>
              <a:t>change</a:t>
            </a:r>
            <a:r>
              <a:rPr lang="nb-NO" dirty="0"/>
              <a:t> </a:t>
            </a:r>
            <a:r>
              <a:rPr lang="nb-NO" dirty="0" err="1"/>
              <a:t>picture</a:t>
            </a:r>
            <a:endParaRPr lang="nb-NO" dirty="0"/>
          </a:p>
        </p:txBody>
      </p:sp>
      <p:sp>
        <p:nvSpPr>
          <p:cNvPr id="14" name="Plassholder for tekst 2">
            <a:extLst>
              <a:ext uri="{FF2B5EF4-FFF2-40B4-BE49-F238E27FC236}">
                <a16:creationId xmlns:a16="http://schemas.microsoft.com/office/drawing/2014/main" id="{B297B6A5-D5D5-4E7C-B4AB-106ADE0CDEE1}"/>
              </a:ext>
            </a:extLst>
          </p:cNvPr>
          <p:cNvSpPr>
            <a:spLocks noGrp="1"/>
          </p:cNvSpPr>
          <p:nvPr>
            <p:ph type="body" sz="quarter" idx="17" hasCustomPrompt="1"/>
          </p:nvPr>
        </p:nvSpPr>
        <p:spPr>
          <a:xfrm>
            <a:off x="6117567" y="2412479"/>
            <a:ext cx="6580573" cy="4032448"/>
          </a:xfrm>
          <a:prstGeom prst="rect">
            <a:avLst/>
          </a:prstGeom>
        </p:spPr>
        <p:txBody>
          <a:bodyPr vert="horz"/>
          <a:lstStyle>
            <a:lvl1pPr marL="198014" indent="-198014">
              <a:buFont typeface="Arial" panose="020B0604020202020204" pitchFamily="34" charset="0"/>
              <a:buChar char="•"/>
              <a:defRPr sz="2400">
                <a:solidFill>
                  <a:schemeClr val="bg1"/>
                </a:solidFill>
              </a:defRPr>
            </a:lvl1pPr>
            <a:lvl2pPr marL="447707" indent="-180988">
              <a:buFont typeface="Arial" panose="020B0604020202020204" pitchFamily="34" charset="0"/>
              <a:buChar char="•"/>
              <a:defRPr sz="2000">
                <a:solidFill>
                  <a:schemeClr val="bg1"/>
                </a:solidFill>
              </a:defRPr>
            </a:lvl2pPr>
            <a:lvl3pPr marL="628696" indent="-180988">
              <a:buFont typeface="Arial" panose="020B0604020202020204" pitchFamily="34" charset="0"/>
              <a:buChar char="•"/>
              <a:defRPr sz="2000">
                <a:solidFill>
                  <a:schemeClr val="bg1"/>
                </a:solidFill>
              </a:defRPr>
            </a:lvl3pPr>
            <a:lvl4pPr marL="895415" indent="-180988">
              <a:buFont typeface="Arial" panose="020B0604020202020204" pitchFamily="34" charset="0"/>
              <a:buChar char="•"/>
              <a:defRPr sz="2000">
                <a:solidFill>
                  <a:schemeClr val="bg1"/>
                </a:solidFill>
              </a:defRPr>
            </a:lvl4pPr>
            <a:lvl5pPr marL="1162134" indent="-266719">
              <a:buFont typeface="Arial" panose="020B0604020202020204" pitchFamily="34" charset="0"/>
              <a:buChar char="•"/>
              <a:defRPr sz="20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Tree>
    <p:extLst>
      <p:ext uri="{BB962C8B-B14F-4D97-AF65-F5344CB8AC3E}">
        <p14:creationId xmlns:p14="http://schemas.microsoft.com/office/powerpoint/2010/main" val="2084639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Picture and yellow background">
    <p:spTree>
      <p:nvGrpSpPr>
        <p:cNvPr id="1" name=""/>
        <p:cNvGrpSpPr/>
        <p:nvPr/>
      </p:nvGrpSpPr>
      <p:grpSpPr>
        <a:xfrm>
          <a:off x="0" y="0"/>
          <a:ext cx="0" cy="0"/>
          <a:chOff x="0" y="0"/>
          <a:chExt cx="0" cy="0"/>
        </a:xfrm>
      </p:grpSpPr>
      <p:sp>
        <p:nvSpPr>
          <p:cNvPr id="15" name="Rektangel 14"/>
          <p:cNvSpPr/>
          <p:nvPr userDrawn="1"/>
        </p:nvSpPr>
        <p:spPr>
          <a:xfrm>
            <a:off x="5569347" y="468263"/>
            <a:ext cx="7416824" cy="6408000"/>
          </a:xfrm>
          <a:prstGeom prst="rect">
            <a:avLst/>
          </a:prstGeom>
          <a:solidFill>
            <a:srgbClr val="E2E4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err="1">
              <a:solidFill>
                <a:srgbClr val="00314A"/>
              </a:solidFill>
            </a:endParaRPr>
          </a:p>
        </p:txBody>
      </p:sp>
      <p:pic>
        <p:nvPicPr>
          <p:cNvPr id="10"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12" name="Bilde 11" descr="element2.png"/>
          <p:cNvPicPr>
            <a:picLocks noChangeAspect="1"/>
          </p:cNvPicPr>
          <p:nvPr userDrawn="1"/>
        </p:nvPicPr>
        <p:blipFill>
          <a:blip r:embed="rId3">
            <a:alphaModFix amt="35000"/>
            <a:extLst>
              <a:ext uri="{28A0092B-C50C-407E-A947-70E740481C1C}">
                <a14:useLocalDpi xmlns:a14="http://schemas.microsoft.com/office/drawing/2010/main" val="0"/>
              </a:ext>
            </a:extLst>
          </a:blip>
          <a:stretch>
            <a:fillRect/>
          </a:stretch>
        </p:blipFill>
        <p:spPr>
          <a:xfrm>
            <a:off x="5381539" y="2988543"/>
            <a:ext cx="2806700" cy="3747770"/>
          </a:xfrm>
          <a:prstGeom prst="rect">
            <a:avLst/>
          </a:prstGeom>
        </p:spPr>
      </p:pic>
      <p:sp>
        <p:nvSpPr>
          <p:cNvPr id="14" name="Plassholder for tekst 18">
            <a:extLst>
              <a:ext uri="{FF2B5EF4-FFF2-40B4-BE49-F238E27FC236}">
                <a16:creationId xmlns:a16="http://schemas.microsoft.com/office/drawing/2014/main" id="{3DCBA05F-240E-404A-B135-C80DC97DDD0F}"/>
              </a:ext>
            </a:extLst>
          </p:cNvPr>
          <p:cNvSpPr>
            <a:spLocks noGrp="1"/>
          </p:cNvSpPr>
          <p:nvPr>
            <p:ph type="body" sz="quarter" idx="16" hasCustomPrompt="1"/>
          </p:nvPr>
        </p:nvSpPr>
        <p:spPr>
          <a:xfrm>
            <a:off x="6117567" y="806407"/>
            <a:ext cx="5644467" cy="1081087"/>
          </a:xfrm>
          <a:prstGeom prst="rect">
            <a:avLst/>
          </a:prstGeom>
        </p:spPr>
        <p:txBody>
          <a:bodyPr vert="horz" anchor="b" anchorCtr="0"/>
          <a:lstStyle>
            <a:lvl1pPr marL="0" indent="0">
              <a:lnSpc>
                <a:spcPct val="100000"/>
              </a:lnSpc>
              <a:buFontTx/>
              <a:buNone/>
              <a:defRPr sz="3200" b="0" cap="all">
                <a:latin typeface="+mj-lt"/>
              </a:defRPr>
            </a:lvl1pPr>
          </a:lstStyle>
          <a:p>
            <a:pPr lvl="0"/>
            <a:r>
              <a:rPr lang="nb-NO" dirty="0" err="1"/>
              <a:t>Click</a:t>
            </a:r>
            <a:r>
              <a:rPr lang="nb-NO" dirty="0"/>
              <a:t> to </a:t>
            </a:r>
            <a:r>
              <a:rPr lang="nb-NO" dirty="0" err="1"/>
              <a:t>add</a:t>
            </a:r>
            <a:r>
              <a:rPr lang="nb-NO" dirty="0"/>
              <a:t> </a:t>
            </a:r>
            <a:r>
              <a:rPr lang="nb-NO" dirty="0" err="1"/>
              <a:t>title</a:t>
            </a:r>
            <a:endParaRPr lang="nb-NO" dirty="0"/>
          </a:p>
        </p:txBody>
      </p:sp>
      <p:pic>
        <p:nvPicPr>
          <p:cNvPr id="16" name="Bilde 15" descr="nhh_logo_1f_positiv_blaa.eps">
            <a:extLst>
              <a:ext uri="{FF2B5EF4-FFF2-40B4-BE49-F238E27FC236}">
                <a16:creationId xmlns:a16="http://schemas.microsoft.com/office/drawing/2014/main" id="{F4800DB8-60F9-4AE3-BF68-DBE8476E596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295"/>
            <a:ext cx="504056" cy="1008112"/>
          </a:xfrm>
          <a:prstGeom prst="rect">
            <a:avLst/>
          </a:prstGeom>
        </p:spPr>
      </p:pic>
      <p:sp>
        <p:nvSpPr>
          <p:cNvPr id="17" name="Plassholder for tekst 2">
            <a:extLst>
              <a:ext uri="{FF2B5EF4-FFF2-40B4-BE49-F238E27FC236}">
                <a16:creationId xmlns:a16="http://schemas.microsoft.com/office/drawing/2014/main" id="{289E9279-8376-442D-AEAB-424576CAF919}"/>
              </a:ext>
            </a:extLst>
          </p:cNvPr>
          <p:cNvSpPr>
            <a:spLocks noGrp="1"/>
          </p:cNvSpPr>
          <p:nvPr>
            <p:ph type="body" sz="quarter" idx="17" hasCustomPrompt="1"/>
          </p:nvPr>
        </p:nvSpPr>
        <p:spPr>
          <a:xfrm>
            <a:off x="6117567" y="2412479"/>
            <a:ext cx="6580573" cy="4032448"/>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8" name="Date Placeholder 7"/>
          <p:cNvSpPr>
            <a:spLocks noGrp="1"/>
          </p:cNvSpPr>
          <p:nvPr>
            <p:ph type="dt" sz="half" idx="19"/>
          </p:nvPr>
        </p:nvSpPr>
        <p:spPr/>
        <p:txBody>
          <a:bodyPr/>
          <a:lstStyle/>
          <a:p>
            <a:fld id="{A4857E62-4824-477E-9880-4C6D8B4EF632}" type="datetime1">
              <a:rPr lang="nb-NO" smtClean="0"/>
              <a:t>20.12.2019</a:t>
            </a:fld>
            <a:endParaRPr lang="nb-NO" dirty="0"/>
          </a:p>
        </p:txBody>
      </p:sp>
      <p:sp>
        <p:nvSpPr>
          <p:cNvPr id="9" name="Footer Placeholder 8"/>
          <p:cNvSpPr>
            <a:spLocks noGrp="1"/>
          </p:cNvSpPr>
          <p:nvPr>
            <p:ph type="ftr" sz="quarter" idx="20"/>
          </p:nvPr>
        </p:nvSpPr>
        <p:spPr/>
        <p:txBody>
          <a:bodyPr/>
          <a:lstStyle/>
          <a:p>
            <a:endParaRPr lang="nb-NO" dirty="0"/>
          </a:p>
        </p:txBody>
      </p:sp>
      <p:sp>
        <p:nvSpPr>
          <p:cNvPr id="11" name="Slide Number Placeholder 10"/>
          <p:cNvSpPr>
            <a:spLocks noGrp="1"/>
          </p:cNvSpPr>
          <p:nvPr>
            <p:ph type="sldNum" sz="quarter" idx="21"/>
          </p:nvPr>
        </p:nvSpPr>
        <p:spPr/>
        <p:txBody>
          <a:bodyPr/>
          <a:lstStyle/>
          <a:p>
            <a:fld id="{3FA4DDC8-1D0B-4B83-8CF0-4F24D54506BB}" type="slidenum">
              <a:rPr lang="nb-NO" smtClean="0"/>
              <a:pPr/>
              <a:t>‹#›</a:t>
            </a:fld>
            <a:endParaRPr lang="nb-NO" dirty="0"/>
          </a:p>
        </p:txBody>
      </p:sp>
      <p:pic>
        <p:nvPicPr>
          <p:cNvPr id="3" name="Picture 2"/>
          <p:cNvPicPr>
            <a:picLocks noChangeAspect="1"/>
          </p:cNvPicPr>
          <p:nvPr userDrawn="1"/>
        </p:nvPicPr>
        <p:blipFill rotWithShape="1">
          <a:blip r:embed="rId5" cstate="print">
            <a:extLst>
              <a:ext uri="{28A0092B-C50C-407E-A947-70E740481C1C}">
                <a14:useLocalDpi xmlns:a14="http://schemas.microsoft.com/office/drawing/2010/main" val="0"/>
              </a:ext>
            </a:extLst>
          </a:blip>
          <a:srcRect b="184"/>
          <a:stretch/>
        </p:blipFill>
        <p:spPr>
          <a:xfrm>
            <a:off x="456779" y="468263"/>
            <a:ext cx="5040560" cy="6408712"/>
          </a:xfrm>
          <a:prstGeom prst="rect">
            <a:avLst/>
          </a:prstGeom>
        </p:spPr>
      </p:pic>
      <p:sp>
        <p:nvSpPr>
          <p:cNvPr id="4" name="Picture Placeholder 3"/>
          <p:cNvSpPr>
            <a:spLocks noGrp="1"/>
          </p:cNvSpPr>
          <p:nvPr>
            <p:ph type="pic" sz="quarter" idx="22" hasCustomPrompt="1"/>
          </p:nvPr>
        </p:nvSpPr>
        <p:spPr>
          <a:xfrm>
            <a:off x="456779" y="468263"/>
            <a:ext cx="5040560" cy="6408000"/>
          </a:xfrm>
          <a:prstGeom prst="rect">
            <a:avLst/>
          </a:prstGeom>
        </p:spPr>
        <p:txBody>
          <a:bodyPr/>
          <a:lstStyle>
            <a:lvl1pPr>
              <a:defRPr sz="2000"/>
            </a:lvl1pPr>
          </a:lstStyle>
          <a:p>
            <a:r>
              <a:rPr lang="nb-NO" dirty="0" err="1" smtClean="0"/>
              <a:t>Click</a:t>
            </a:r>
            <a:r>
              <a:rPr lang="nb-NO" dirty="0" smtClean="0"/>
              <a:t> </a:t>
            </a:r>
            <a:r>
              <a:rPr lang="nb-NO" dirty="0" err="1" smtClean="0"/>
              <a:t>button</a:t>
            </a:r>
            <a:r>
              <a:rPr lang="nb-NO" dirty="0" smtClean="0"/>
              <a:t> to </a:t>
            </a:r>
            <a:r>
              <a:rPr lang="nb-NO" dirty="0" err="1" smtClean="0"/>
              <a:t>change</a:t>
            </a:r>
            <a:r>
              <a:rPr lang="nb-NO" dirty="0" smtClean="0"/>
              <a:t> </a:t>
            </a:r>
            <a:r>
              <a:rPr lang="nb-NO" dirty="0" err="1" smtClean="0"/>
              <a:t>picture</a:t>
            </a:r>
            <a:endParaRPr lang="nb-NO" dirty="0"/>
          </a:p>
        </p:txBody>
      </p:sp>
    </p:spTree>
    <p:extLst>
      <p:ext uri="{BB962C8B-B14F-4D97-AF65-F5344CB8AC3E}">
        <p14:creationId xmlns:p14="http://schemas.microsoft.com/office/powerpoint/2010/main" val="2099430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80369" y="1237457"/>
            <a:ext cx="10082213" cy="2632440"/>
          </a:xfrm>
        </p:spPr>
        <p:txBody>
          <a:bodyPr anchor="b"/>
          <a:lstStyle>
            <a:lvl1pPr algn="ctr">
              <a:defRPr sz="6615"/>
            </a:lvl1pPr>
          </a:lstStyle>
          <a:p>
            <a:r>
              <a:rPr lang="en-US" smtClean="0"/>
              <a:t>Click to edit Master title style</a:t>
            </a:r>
            <a:endParaRPr lang="nb-NO"/>
          </a:p>
        </p:txBody>
      </p:sp>
      <p:sp>
        <p:nvSpPr>
          <p:cNvPr id="3" name="Subtitle 2"/>
          <p:cNvSpPr>
            <a:spLocks noGrp="1"/>
          </p:cNvSpPr>
          <p:nvPr>
            <p:ph type="subTitle" idx="1"/>
          </p:nvPr>
        </p:nvSpPr>
        <p:spPr>
          <a:xfrm>
            <a:off x="1680369" y="3971414"/>
            <a:ext cx="10082213" cy="1825554"/>
          </a:xfrm>
        </p:spPr>
        <p:txBody>
          <a:bodyPr/>
          <a:lstStyle>
            <a:lvl1pPr marL="0" indent="0" algn="ctr">
              <a:buNone/>
              <a:defRPr sz="2646"/>
            </a:lvl1pPr>
            <a:lvl2pPr marL="504063" indent="0" algn="ctr">
              <a:buNone/>
              <a:defRPr sz="2205"/>
            </a:lvl2pPr>
            <a:lvl3pPr marL="1008126" indent="0" algn="ctr">
              <a:buNone/>
              <a:defRPr sz="1985"/>
            </a:lvl3pPr>
            <a:lvl4pPr marL="1512189" indent="0" algn="ctr">
              <a:buNone/>
              <a:defRPr sz="1764"/>
            </a:lvl4pPr>
            <a:lvl5pPr marL="2016252" indent="0" algn="ctr">
              <a:buNone/>
              <a:defRPr sz="1764"/>
            </a:lvl5pPr>
            <a:lvl6pPr marL="2520315" indent="0" algn="ctr">
              <a:buNone/>
              <a:defRPr sz="1764"/>
            </a:lvl6pPr>
            <a:lvl7pPr marL="3024378" indent="0" algn="ctr">
              <a:buNone/>
              <a:defRPr sz="1764"/>
            </a:lvl7pPr>
            <a:lvl8pPr marL="3528441" indent="0" algn="ctr">
              <a:buNone/>
              <a:defRPr sz="1764"/>
            </a:lvl8pPr>
            <a:lvl9pPr marL="4032504" indent="0" algn="ctr">
              <a:buNone/>
              <a:defRPr sz="1764"/>
            </a:lvl9pPr>
          </a:lstStyle>
          <a:p>
            <a:r>
              <a:rPr lang="en-US" smtClean="0"/>
              <a:t>Click to edit Master subtitle style</a:t>
            </a:r>
            <a:endParaRPr lang="nb-NO"/>
          </a:p>
        </p:txBody>
      </p:sp>
      <p:sp>
        <p:nvSpPr>
          <p:cNvPr id="4" name="Date Placeholder 3"/>
          <p:cNvSpPr>
            <a:spLocks noGrp="1"/>
          </p:cNvSpPr>
          <p:nvPr>
            <p:ph type="dt" sz="half" idx="10"/>
          </p:nvPr>
        </p:nvSpPr>
        <p:spPr/>
        <p:txBody>
          <a:bodyPr/>
          <a:lstStyle/>
          <a:p>
            <a:fld id="{EA7A4DCC-BFA0-4CE6-B6F4-49F49A9946B6}" type="datetimeFigureOut">
              <a:rPr lang="nb-NO" smtClean="0"/>
              <a:t>20.12.2019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C6548F3-FC57-4F70-B361-A33AD37FE374}" type="slidenum">
              <a:rPr lang="nb-NO" smtClean="0"/>
              <a:t>‹#›</a:t>
            </a:fld>
            <a:endParaRPr lang="nb-NO"/>
          </a:p>
        </p:txBody>
      </p:sp>
    </p:spTree>
    <p:extLst>
      <p:ext uri="{BB962C8B-B14F-4D97-AF65-F5344CB8AC3E}">
        <p14:creationId xmlns:p14="http://schemas.microsoft.com/office/powerpoint/2010/main" val="1593874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EA7A4DCC-BFA0-4CE6-B6F4-49F49A9946B6}" type="datetimeFigureOut">
              <a:rPr lang="nb-NO" smtClean="0"/>
              <a:t>20.12.2019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C6548F3-FC57-4F70-B361-A33AD37FE374}" type="slidenum">
              <a:rPr lang="nb-NO" smtClean="0"/>
              <a:t>‹#›</a:t>
            </a:fld>
            <a:endParaRPr lang="nb-NO"/>
          </a:p>
        </p:txBody>
      </p:sp>
    </p:spTree>
    <p:extLst>
      <p:ext uri="{BB962C8B-B14F-4D97-AF65-F5344CB8AC3E}">
        <p14:creationId xmlns:p14="http://schemas.microsoft.com/office/powerpoint/2010/main" val="2742012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7201" y="1885066"/>
            <a:ext cx="11594544" cy="3145275"/>
          </a:xfrm>
        </p:spPr>
        <p:txBody>
          <a:bodyPr anchor="b"/>
          <a:lstStyle>
            <a:lvl1pPr>
              <a:defRPr sz="6615"/>
            </a:lvl1pPr>
          </a:lstStyle>
          <a:p>
            <a:r>
              <a:rPr lang="en-US" smtClean="0"/>
              <a:t>Click to edit Master title style</a:t>
            </a:r>
            <a:endParaRPr lang="nb-NO"/>
          </a:p>
        </p:txBody>
      </p:sp>
      <p:sp>
        <p:nvSpPr>
          <p:cNvPr id="3" name="Text Placeholder 2"/>
          <p:cNvSpPr>
            <a:spLocks noGrp="1"/>
          </p:cNvSpPr>
          <p:nvPr>
            <p:ph type="body" idx="1"/>
          </p:nvPr>
        </p:nvSpPr>
        <p:spPr>
          <a:xfrm>
            <a:off x="917201" y="5060096"/>
            <a:ext cx="11594544" cy="1654026"/>
          </a:xfrm>
        </p:spPr>
        <p:txBody>
          <a:bodyPr/>
          <a:lstStyle>
            <a:lvl1pPr marL="0" indent="0">
              <a:buNone/>
              <a:defRPr sz="2646">
                <a:solidFill>
                  <a:schemeClr val="tx1">
                    <a:tint val="75000"/>
                  </a:schemeClr>
                </a:solidFill>
              </a:defRPr>
            </a:lvl1pPr>
            <a:lvl2pPr marL="504063" indent="0">
              <a:buNone/>
              <a:defRPr sz="2205">
                <a:solidFill>
                  <a:schemeClr val="tx1">
                    <a:tint val="75000"/>
                  </a:schemeClr>
                </a:solidFill>
              </a:defRPr>
            </a:lvl2pPr>
            <a:lvl3pPr marL="1008126" indent="0">
              <a:buNone/>
              <a:defRPr sz="1985">
                <a:solidFill>
                  <a:schemeClr val="tx1">
                    <a:tint val="75000"/>
                  </a:schemeClr>
                </a:solidFill>
              </a:defRPr>
            </a:lvl3pPr>
            <a:lvl4pPr marL="1512189" indent="0">
              <a:buNone/>
              <a:defRPr sz="1764">
                <a:solidFill>
                  <a:schemeClr val="tx1">
                    <a:tint val="75000"/>
                  </a:schemeClr>
                </a:solidFill>
              </a:defRPr>
            </a:lvl4pPr>
            <a:lvl5pPr marL="2016252" indent="0">
              <a:buNone/>
              <a:defRPr sz="1764">
                <a:solidFill>
                  <a:schemeClr val="tx1">
                    <a:tint val="75000"/>
                  </a:schemeClr>
                </a:solidFill>
              </a:defRPr>
            </a:lvl5pPr>
            <a:lvl6pPr marL="2520315" indent="0">
              <a:buNone/>
              <a:defRPr sz="1764">
                <a:solidFill>
                  <a:schemeClr val="tx1">
                    <a:tint val="75000"/>
                  </a:schemeClr>
                </a:solidFill>
              </a:defRPr>
            </a:lvl6pPr>
            <a:lvl7pPr marL="3024378" indent="0">
              <a:buNone/>
              <a:defRPr sz="1764">
                <a:solidFill>
                  <a:schemeClr val="tx1">
                    <a:tint val="75000"/>
                  </a:schemeClr>
                </a:solidFill>
              </a:defRPr>
            </a:lvl7pPr>
            <a:lvl8pPr marL="3528441" indent="0">
              <a:buNone/>
              <a:defRPr sz="1764">
                <a:solidFill>
                  <a:schemeClr val="tx1">
                    <a:tint val="75000"/>
                  </a:schemeClr>
                </a:solidFill>
              </a:defRPr>
            </a:lvl8pPr>
            <a:lvl9pPr marL="4032504" indent="0">
              <a:buNone/>
              <a:defRPr sz="1764">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A7A4DCC-BFA0-4CE6-B6F4-49F49A9946B6}" type="datetimeFigureOut">
              <a:rPr lang="nb-NO" smtClean="0"/>
              <a:t>20.12.2019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C6548F3-FC57-4F70-B361-A33AD37FE374}" type="slidenum">
              <a:rPr lang="nb-NO" smtClean="0"/>
              <a:t>‹#›</a:t>
            </a:fld>
            <a:endParaRPr lang="nb-NO"/>
          </a:p>
        </p:txBody>
      </p:sp>
    </p:spTree>
    <p:extLst>
      <p:ext uri="{BB962C8B-B14F-4D97-AF65-F5344CB8AC3E}">
        <p14:creationId xmlns:p14="http://schemas.microsoft.com/office/powerpoint/2010/main" val="12652345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Content Placeholder 2"/>
          <p:cNvSpPr>
            <a:spLocks noGrp="1"/>
          </p:cNvSpPr>
          <p:nvPr>
            <p:ph sz="half" idx="1"/>
          </p:nvPr>
        </p:nvSpPr>
        <p:spPr>
          <a:xfrm>
            <a:off x="924203" y="2012836"/>
            <a:ext cx="5713254" cy="479755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Content Placeholder 3"/>
          <p:cNvSpPr>
            <a:spLocks noGrp="1"/>
          </p:cNvSpPr>
          <p:nvPr>
            <p:ph sz="half" idx="2"/>
          </p:nvPr>
        </p:nvSpPr>
        <p:spPr>
          <a:xfrm>
            <a:off x="6805493" y="2012836"/>
            <a:ext cx="5713254" cy="479755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Date Placeholder 4"/>
          <p:cNvSpPr>
            <a:spLocks noGrp="1"/>
          </p:cNvSpPr>
          <p:nvPr>
            <p:ph type="dt" sz="half" idx="10"/>
          </p:nvPr>
        </p:nvSpPr>
        <p:spPr/>
        <p:txBody>
          <a:bodyPr/>
          <a:lstStyle/>
          <a:p>
            <a:fld id="{EA7A4DCC-BFA0-4CE6-B6F4-49F49A9946B6}" type="datetimeFigureOut">
              <a:rPr lang="nb-NO" smtClean="0"/>
              <a:t>20.12.2019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1C6548F3-FC57-4F70-B361-A33AD37FE374}" type="slidenum">
              <a:rPr lang="nb-NO" smtClean="0"/>
              <a:t>‹#›</a:t>
            </a:fld>
            <a:endParaRPr lang="nb-NO"/>
          </a:p>
        </p:txBody>
      </p:sp>
    </p:spTree>
    <p:extLst>
      <p:ext uri="{BB962C8B-B14F-4D97-AF65-F5344CB8AC3E}">
        <p14:creationId xmlns:p14="http://schemas.microsoft.com/office/powerpoint/2010/main" val="1162413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25954" y="402568"/>
            <a:ext cx="11594544" cy="1461495"/>
          </a:xfrm>
        </p:spPr>
        <p:txBody>
          <a:bodyPr/>
          <a:lstStyle/>
          <a:p>
            <a:r>
              <a:rPr lang="en-US" smtClean="0"/>
              <a:t>Click to edit Master title style</a:t>
            </a:r>
            <a:endParaRPr lang="nb-NO"/>
          </a:p>
        </p:txBody>
      </p:sp>
      <p:sp>
        <p:nvSpPr>
          <p:cNvPr id="3" name="Text Placeholder 2"/>
          <p:cNvSpPr>
            <a:spLocks noGrp="1"/>
          </p:cNvSpPr>
          <p:nvPr>
            <p:ph type="body" idx="1"/>
          </p:nvPr>
        </p:nvSpPr>
        <p:spPr>
          <a:xfrm>
            <a:off x="925955" y="1853560"/>
            <a:ext cx="5686997" cy="908401"/>
          </a:xfrm>
        </p:spPr>
        <p:txBody>
          <a:bodyPr anchor="b"/>
          <a:lstStyle>
            <a:lvl1pPr marL="0" indent="0">
              <a:buNone/>
              <a:defRPr sz="2646" b="1"/>
            </a:lvl1pPr>
            <a:lvl2pPr marL="504063" indent="0">
              <a:buNone/>
              <a:defRPr sz="220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en-US" smtClean="0"/>
              <a:t>Edit Master text styles</a:t>
            </a:r>
          </a:p>
        </p:txBody>
      </p:sp>
      <p:sp>
        <p:nvSpPr>
          <p:cNvPr id="4" name="Content Placeholder 3"/>
          <p:cNvSpPr>
            <a:spLocks noGrp="1"/>
          </p:cNvSpPr>
          <p:nvPr>
            <p:ph sz="half" idx="2"/>
          </p:nvPr>
        </p:nvSpPr>
        <p:spPr>
          <a:xfrm>
            <a:off x="925955" y="2761961"/>
            <a:ext cx="5686997" cy="406242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5" name="Text Placeholder 4"/>
          <p:cNvSpPr>
            <a:spLocks noGrp="1"/>
          </p:cNvSpPr>
          <p:nvPr>
            <p:ph type="body" sz="quarter" idx="3"/>
          </p:nvPr>
        </p:nvSpPr>
        <p:spPr>
          <a:xfrm>
            <a:off x="6805493" y="1853560"/>
            <a:ext cx="5715005" cy="908401"/>
          </a:xfrm>
        </p:spPr>
        <p:txBody>
          <a:bodyPr anchor="b"/>
          <a:lstStyle>
            <a:lvl1pPr marL="0" indent="0">
              <a:buNone/>
              <a:defRPr sz="2646" b="1"/>
            </a:lvl1pPr>
            <a:lvl2pPr marL="504063" indent="0">
              <a:buNone/>
              <a:defRPr sz="2205" b="1"/>
            </a:lvl2pPr>
            <a:lvl3pPr marL="1008126" indent="0">
              <a:buNone/>
              <a:defRPr sz="1985" b="1"/>
            </a:lvl3pPr>
            <a:lvl4pPr marL="1512189" indent="0">
              <a:buNone/>
              <a:defRPr sz="1764" b="1"/>
            </a:lvl4pPr>
            <a:lvl5pPr marL="2016252" indent="0">
              <a:buNone/>
              <a:defRPr sz="1764" b="1"/>
            </a:lvl5pPr>
            <a:lvl6pPr marL="2520315" indent="0">
              <a:buNone/>
              <a:defRPr sz="1764" b="1"/>
            </a:lvl6pPr>
            <a:lvl7pPr marL="3024378" indent="0">
              <a:buNone/>
              <a:defRPr sz="1764" b="1"/>
            </a:lvl7pPr>
            <a:lvl8pPr marL="3528441" indent="0">
              <a:buNone/>
              <a:defRPr sz="1764" b="1"/>
            </a:lvl8pPr>
            <a:lvl9pPr marL="4032504" indent="0">
              <a:buNone/>
              <a:defRPr sz="1764" b="1"/>
            </a:lvl9pPr>
          </a:lstStyle>
          <a:p>
            <a:pPr lvl="0"/>
            <a:r>
              <a:rPr lang="en-US" smtClean="0"/>
              <a:t>Edit Master text styles</a:t>
            </a:r>
          </a:p>
        </p:txBody>
      </p:sp>
      <p:sp>
        <p:nvSpPr>
          <p:cNvPr id="6" name="Content Placeholder 5"/>
          <p:cNvSpPr>
            <a:spLocks noGrp="1"/>
          </p:cNvSpPr>
          <p:nvPr>
            <p:ph sz="quarter" idx="4"/>
          </p:nvPr>
        </p:nvSpPr>
        <p:spPr>
          <a:xfrm>
            <a:off x="6805493" y="2761961"/>
            <a:ext cx="5715005" cy="406242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7" name="Date Placeholder 6"/>
          <p:cNvSpPr>
            <a:spLocks noGrp="1"/>
          </p:cNvSpPr>
          <p:nvPr>
            <p:ph type="dt" sz="half" idx="10"/>
          </p:nvPr>
        </p:nvSpPr>
        <p:spPr/>
        <p:txBody>
          <a:bodyPr/>
          <a:lstStyle/>
          <a:p>
            <a:fld id="{EA7A4DCC-BFA0-4CE6-B6F4-49F49A9946B6}" type="datetimeFigureOut">
              <a:rPr lang="nb-NO" smtClean="0"/>
              <a:t>20.12.2019</a:t>
            </a:fld>
            <a:endParaRPr lang="nb-NO"/>
          </a:p>
        </p:txBody>
      </p:sp>
      <p:sp>
        <p:nvSpPr>
          <p:cNvPr id="8" name="Footer Placeholder 7"/>
          <p:cNvSpPr>
            <a:spLocks noGrp="1"/>
          </p:cNvSpPr>
          <p:nvPr>
            <p:ph type="ftr" sz="quarter" idx="11"/>
          </p:nvPr>
        </p:nvSpPr>
        <p:spPr/>
        <p:txBody>
          <a:bodyPr/>
          <a:lstStyle/>
          <a:p>
            <a:endParaRPr lang="nb-NO"/>
          </a:p>
        </p:txBody>
      </p:sp>
      <p:sp>
        <p:nvSpPr>
          <p:cNvPr id="9" name="Slide Number Placeholder 8"/>
          <p:cNvSpPr>
            <a:spLocks noGrp="1"/>
          </p:cNvSpPr>
          <p:nvPr>
            <p:ph type="sldNum" sz="quarter" idx="12"/>
          </p:nvPr>
        </p:nvSpPr>
        <p:spPr/>
        <p:txBody>
          <a:bodyPr/>
          <a:lstStyle/>
          <a:p>
            <a:fld id="{1C6548F3-FC57-4F70-B361-A33AD37FE374}" type="slidenum">
              <a:rPr lang="nb-NO" smtClean="0"/>
              <a:t>‹#›</a:t>
            </a:fld>
            <a:endParaRPr lang="nb-NO"/>
          </a:p>
        </p:txBody>
      </p:sp>
    </p:spTree>
    <p:extLst>
      <p:ext uri="{BB962C8B-B14F-4D97-AF65-F5344CB8AC3E}">
        <p14:creationId xmlns:p14="http://schemas.microsoft.com/office/powerpoint/2010/main" val="18019752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Date Placeholder 2"/>
          <p:cNvSpPr>
            <a:spLocks noGrp="1"/>
          </p:cNvSpPr>
          <p:nvPr>
            <p:ph type="dt" sz="half" idx="10"/>
          </p:nvPr>
        </p:nvSpPr>
        <p:spPr/>
        <p:txBody>
          <a:bodyPr/>
          <a:lstStyle/>
          <a:p>
            <a:fld id="{EA7A4DCC-BFA0-4CE6-B6F4-49F49A9946B6}" type="datetimeFigureOut">
              <a:rPr lang="nb-NO" smtClean="0"/>
              <a:t>20.12.2019</a:t>
            </a:fld>
            <a:endParaRPr lang="nb-NO"/>
          </a:p>
        </p:txBody>
      </p:sp>
      <p:sp>
        <p:nvSpPr>
          <p:cNvPr id="4" name="Footer Placeholder 3"/>
          <p:cNvSpPr>
            <a:spLocks noGrp="1"/>
          </p:cNvSpPr>
          <p:nvPr>
            <p:ph type="ftr" sz="quarter" idx="11"/>
          </p:nvPr>
        </p:nvSpPr>
        <p:spPr/>
        <p:txBody>
          <a:bodyPr/>
          <a:lstStyle/>
          <a:p>
            <a:endParaRPr lang="nb-NO"/>
          </a:p>
        </p:txBody>
      </p:sp>
      <p:sp>
        <p:nvSpPr>
          <p:cNvPr id="5" name="Slide Number Placeholder 4"/>
          <p:cNvSpPr>
            <a:spLocks noGrp="1"/>
          </p:cNvSpPr>
          <p:nvPr>
            <p:ph type="sldNum" sz="quarter" idx="12"/>
          </p:nvPr>
        </p:nvSpPr>
        <p:spPr/>
        <p:txBody>
          <a:bodyPr/>
          <a:lstStyle/>
          <a:p>
            <a:fld id="{1C6548F3-FC57-4F70-B361-A33AD37FE374}" type="slidenum">
              <a:rPr lang="nb-NO" smtClean="0"/>
              <a:t>‹#›</a:t>
            </a:fld>
            <a:endParaRPr lang="nb-NO"/>
          </a:p>
        </p:txBody>
      </p:sp>
    </p:spTree>
    <p:extLst>
      <p:ext uri="{BB962C8B-B14F-4D97-AF65-F5344CB8AC3E}">
        <p14:creationId xmlns:p14="http://schemas.microsoft.com/office/powerpoint/2010/main" val="11228825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A7A4DCC-BFA0-4CE6-B6F4-49F49A9946B6}" type="datetimeFigureOut">
              <a:rPr lang="nb-NO" smtClean="0"/>
              <a:t>20.12.2019</a:t>
            </a:fld>
            <a:endParaRPr lang="nb-NO"/>
          </a:p>
        </p:txBody>
      </p:sp>
      <p:sp>
        <p:nvSpPr>
          <p:cNvPr id="3" name="Footer Placeholder 2"/>
          <p:cNvSpPr>
            <a:spLocks noGrp="1"/>
          </p:cNvSpPr>
          <p:nvPr>
            <p:ph type="ftr" sz="quarter" idx="11"/>
          </p:nvPr>
        </p:nvSpPr>
        <p:spPr/>
        <p:txBody>
          <a:bodyPr/>
          <a:lstStyle/>
          <a:p>
            <a:endParaRPr lang="nb-NO"/>
          </a:p>
        </p:txBody>
      </p:sp>
      <p:sp>
        <p:nvSpPr>
          <p:cNvPr id="4" name="Slide Number Placeholder 3"/>
          <p:cNvSpPr>
            <a:spLocks noGrp="1"/>
          </p:cNvSpPr>
          <p:nvPr>
            <p:ph type="sldNum" sz="quarter" idx="12"/>
          </p:nvPr>
        </p:nvSpPr>
        <p:spPr/>
        <p:txBody>
          <a:bodyPr/>
          <a:lstStyle/>
          <a:p>
            <a:fld id="{1C6548F3-FC57-4F70-B361-A33AD37FE374}" type="slidenum">
              <a:rPr lang="nb-NO" smtClean="0"/>
              <a:t>‹#›</a:t>
            </a:fld>
            <a:endParaRPr lang="nb-NO"/>
          </a:p>
        </p:txBody>
      </p:sp>
    </p:spTree>
    <p:extLst>
      <p:ext uri="{BB962C8B-B14F-4D97-AF65-F5344CB8AC3E}">
        <p14:creationId xmlns:p14="http://schemas.microsoft.com/office/powerpoint/2010/main" val="720207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25954" y="504084"/>
            <a:ext cx="4335701" cy="1764295"/>
          </a:xfrm>
        </p:spPr>
        <p:txBody>
          <a:bodyPr anchor="b"/>
          <a:lstStyle>
            <a:lvl1pPr>
              <a:defRPr sz="3528"/>
            </a:lvl1pPr>
          </a:lstStyle>
          <a:p>
            <a:r>
              <a:rPr lang="en-US" smtClean="0"/>
              <a:t>Click to edit Master title style</a:t>
            </a:r>
            <a:endParaRPr lang="nb-NO"/>
          </a:p>
        </p:txBody>
      </p:sp>
      <p:sp>
        <p:nvSpPr>
          <p:cNvPr id="3" name="Content Placeholder 2"/>
          <p:cNvSpPr>
            <a:spLocks noGrp="1"/>
          </p:cNvSpPr>
          <p:nvPr>
            <p:ph idx="1"/>
          </p:nvPr>
        </p:nvSpPr>
        <p:spPr>
          <a:xfrm>
            <a:off x="5715005" y="1088682"/>
            <a:ext cx="6805493" cy="5373398"/>
          </a:xfrm>
        </p:spPr>
        <p:txBody>
          <a:bodyPr/>
          <a:lstStyle>
            <a:lvl1pPr>
              <a:defRPr sz="3528"/>
            </a:lvl1pPr>
            <a:lvl2pPr>
              <a:defRPr sz="3087"/>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Text Placeholder 3"/>
          <p:cNvSpPr>
            <a:spLocks noGrp="1"/>
          </p:cNvSpPr>
          <p:nvPr>
            <p:ph type="body" sz="half" idx="2"/>
          </p:nvPr>
        </p:nvSpPr>
        <p:spPr>
          <a:xfrm>
            <a:off x="925954" y="2268379"/>
            <a:ext cx="4335701" cy="4202453"/>
          </a:xfrm>
        </p:spPr>
        <p:txBody>
          <a:bodyPr/>
          <a:lstStyle>
            <a:lvl1pPr marL="0" indent="0">
              <a:buNone/>
              <a:defRPr sz="1764"/>
            </a:lvl1pPr>
            <a:lvl2pPr marL="504063" indent="0">
              <a:buNone/>
              <a:defRPr sz="1544"/>
            </a:lvl2pPr>
            <a:lvl3pPr marL="1008126" indent="0">
              <a:buNone/>
              <a:defRPr sz="1323"/>
            </a:lvl3pPr>
            <a:lvl4pPr marL="1512189" indent="0">
              <a:buNone/>
              <a:defRPr sz="1103"/>
            </a:lvl4pPr>
            <a:lvl5pPr marL="2016252" indent="0">
              <a:buNone/>
              <a:defRPr sz="1103"/>
            </a:lvl5pPr>
            <a:lvl6pPr marL="2520315" indent="0">
              <a:buNone/>
              <a:defRPr sz="1103"/>
            </a:lvl6pPr>
            <a:lvl7pPr marL="3024378" indent="0">
              <a:buNone/>
              <a:defRPr sz="1103"/>
            </a:lvl7pPr>
            <a:lvl8pPr marL="3528441" indent="0">
              <a:buNone/>
              <a:defRPr sz="1103"/>
            </a:lvl8pPr>
            <a:lvl9pPr marL="4032504" indent="0">
              <a:buNone/>
              <a:defRPr sz="1103"/>
            </a:lvl9pPr>
          </a:lstStyle>
          <a:p>
            <a:pPr lvl="0"/>
            <a:r>
              <a:rPr lang="en-US" smtClean="0"/>
              <a:t>Edit Master text styles</a:t>
            </a:r>
          </a:p>
        </p:txBody>
      </p:sp>
      <p:sp>
        <p:nvSpPr>
          <p:cNvPr id="5" name="Date Placeholder 4"/>
          <p:cNvSpPr>
            <a:spLocks noGrp="1"/>
          </p:cNvSpPr>
          <p:nvPr>
            <p:ph type="dt" sz="half" idx="10"/>
          </p:nvPr>
        </p:nvSpPr>
        <p:spPr/>
        <p:txBody>
          <a:bodyPr/>
          <a:lstStyle/>
          <a:p>
            <a:fld id="{EA7A4DCC-BFA0-4CE6-B6F4-49F49A9946B6}" type="datetimeFigureOut">
              <a:rPr lang="nb-NO" smtClean="0"/>
              <a:t>20.12.2019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1C6548F3-FC57-4F70-B361-A33AD37FE374}" type="slidenum">
              <a:rPr lang="nb-NO" smtClean="0"/>
              <a:t>‹#›</a:t>
            </a:fld>
            <a:endParaRPr lang="nb-NO"/>
          </a:p>
        </p:txBody>
      </p:sp>
    </p:spTree>
    <p:extLst>
      <p:ext uri="{BB962C8B-B14F-4D97-AF65-F5344CB8AC3E}">
        <p14:creationId xmlns:p14="http://schemas.microsoft.com/office/powerpoint/2010/main" val="3151325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sp>
        <p:nvSpPr>
          <p:cNvPr id="7" name="Plassholder for bilde 7"/>
          <p:cNvSpPr>
            <a:spLocks noGrp="1"/>
          </p:cNvSpPr>
          <p:nvPr>
            <p:ph type="pic" sz="quarter" idx="13" hasCustomPrompt="1"/>
          </p:nvPr>
        </p:nvSpPr>
        <p:spPr>
          <a:xfrm>
            <a:off x="456779" y="468263"/>
            <a:ext cx="12528971" cy="6480175"/>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a:lstStyle>
            <a:lvl1pPr>
              <a:defRPr>
                <a:solidFill>
                  <a:schemeClr val="bg1"/>
                </a:solidFill>
                <a:sym typeface="Wingdings" panose="05000000000000000000" pitchFamily="2" charset="2"/>
              </a:defRPr>
            </a:lvl1pPr>
          </a:lstStyle>
          <a:p>
            <a:r>
              <a:rPr lang="nb-NO" dirty="0"/>
              <a:t>Top </a:t>
            </a:r>
            <a:r>
              <a:rPr lang="nb-NO" dirty="0" err="1"/>
              <a:t>menu</a:t>
            </a:r>
            <a:r>
              <a:rPr lang="nb-NO" dirty="0"/>
              <a:t> "</a:t>
            </a:r>
            <a:r>
              <a:rPr lang="nb-NO" dirty="0" err="1"/>
              <a:t>insert</a:t>
            </a:r>
            <a:r>
              <a:rPr lang="nb-NO" dirty="0"/>
              <a:t>"  "Images" to </a:t>
            </a:r>
            <a:r>
              <a:rPr lang="nb-NO" dirty="0" err="1"/>
              <a:t>insert</a:t>
            </a:r>
            <a:r>
              <a:rPr lang="nb-NO" dirty="0"/>
              <a:t> image</a:t>
            </a:r>
          </a:p>
        </p:txBody>
      </p:sp>
      <p:sp>
        <p:nvSpPr>
          <p:cNvPr id="4" name="Plassholder for dato 3"/>
          <p:cNvSpPr>
            <a:spLocks noGrp="1"/>
          </p:cNvSpPr>
          <p:nvPr>
            <p:ph type="dt" sz="half" idx="10"/>
          </p:nvPr>
        </p:nvSpPr>
        <p:spPr/>
        <p:txBody>
          <a:bodyPr/>
          <a:lstStyle/>
          <a:p>
            <a:fld id="{28B7A478-B3EF-43DE-BEA5-558FE1F3DBB9}" type="datetime1">
              <a:rPr lang="nb-NO" smtClean="0"/>
              <a:t>20.12.2019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9"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
        <p:nvSpPr>
          <p:cNvPr id="12" name="Tittel 1"/>
          <p:cNvSpPr>
            <a:spLocks noGrp="1"/>
          </p:cNvSpPr>
          <p:nvPr>
            <p:ph type="ctrTitle" hasCustomPrompt="1"/>
          </p:nvPr>
        </p:nvSpPr>
        <p:spPr>
          <a:xfrm>
            <a:off x="1867022" y="756295"/>
            <a:ext cx="9604952" cy="3176372"/>
          </a:xfrm>
          <a:prstGeom prst="rect">
            <a:avLst/>
          </a:prstGeom>
        </p:spPr>
        <p:txBody>
          <a:bodyPr anchor="b">
            <a:noAutofit/>
          </a:bodyPr>
          <a:lstStyle>
            <a:lvl1pPr>
              <a:defRPr sz="4000" b="0" cap="all" baseline="0">
                <a:solidFill>
                  <a:schemeClr val="tx2"/>
                </a:solidFill>
              </a:defRPr>
            </a:lvl1pPr>
          </a:lstStyle>
          <a:p>
            <a:r>
              <a:rPr lang="nb-NO" dirty="0"/>
              <a:t>CLICK TO ADD TITLE</a:t>
            </a:r>
          </a:p>
        </p:txBody>
      </p:sp>
      <p:sp>
        <p:nvSpPr>
          <p:cNvPr id="13" name="Plassholder for tekst 8"/>
          <p:cNvSpPr>
            <a:spLocks noGrp="1"/>
          </p:cNvSpPr>
          <p:nvPr>
            <p:ph type="body" sz="quarter" idx="14" hasCustomPrompt="1"/>
          </p:nvPr>
        </p:nvSpPr>
        <p:spPr>
          <a:xfrm>
            <a:off x="1866819" y="3929980"/>
            <a:ext cx="9607184" cy="914400"/>
          </a:xfrm>
          <a:prstGeom prst="rect">
            <a:avLst/>
          </a:prstGeom>
        </p:spPr>
        <p:txBody>
          <a:bodyPr>
            <a:normAutofit/>
          </a:bodyPr>
          <a:lstStyle>
            <a:lvl1pPr marL="0" indent="0">
              <a:buNone/>
              <a:defRPr sz="2000" cap="all" normalizeH="0" baseline="0">
                <a:solidFill>
                  <a:schemeClr val="bg2"/>
                </a:solidFill>
              </a:defRPr>
            </a:lvl1pPr>
          </a:lstStyle>
          <a:p>
            <a:pPr lvl="0"/>
            <a:r>
              <a:rPr lang="en-US" dirty="0"/>
              <a:t>CLICK TO ADD SUBTITLE</a:t>
            </a: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906051" y="756295"/>
            <a:ext cx="720000" cy="1435862"/>
          </a:xfrm>
          <a:prstGeom prst="rect">
            <a:avLst/>
          </a:prstGeom>
        </p:spPr>
      </p:pic>
    </p:spTree>
    <p:extLst>
      <p:ext uri="{BB962C8B-B14F-4D97-AF65-F5344CB8AC3E}">
        <p14:creationId xmlns:p14="http://schemas.microsoft.com/office/powerpoint/2010/main" val="3236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25954" y="504084"/>
            <a:ext cx="4335701" cy="1764295"/>
          </a:xfrm>
        </p:spPr>
        <p:txBody>
          <a:bodyPr anchor="b"/>
          <a:lstStyle>
            <a:lvl1pPr>
              <a:defRPr sz="3528"/>
            </a:lvl1pPr>
          </a:lstStyle>
          <a:p>
            <a:r>
              <a:rPr lang="en-US" smtClean="0"/>
              <a:t>Click to edit Master title style</a:t>
            </a:r>
            <a:endParaRPr lang="nb-NO"/>
          </a:p>
        </p:txBody>
      </p:sp>
      <p:sp>
        <p:nvSpPr>
          <p:cNvPr id="3" name="Picture Placeholder 2"/>
          <p:cNvSpPr>
            <a:spLocks noGrp="1"/>
          </p:cNvSpPr>
          <p:nvPr>
            <p:ph type="pic" idx="1"/>
          </p:nvPr>
        </p:nvSpPr>
        <p:spPr>
          <a:xfrm>
            <a:off x="5715005" y="1088682"/>
            <a:ext cx="6805493" cy="5373398"/>
          </a:xfrm>
        </p:spPr>
        <p:txBody>
          <a:bodyPr/>
          <a:lstStyle>
            <a:lvl1pPr marL="0" indent="0">
              <a:buNone/>
              <a:defRPr sz="3528"/>
            </a:lvl1pPr>
            <a:lvl2pPr marL="504063" indent="0">
              <a:buNone/>
              <a:defRPr sz="3087"/>
            </a:lvl2pPr>
            <a:lvl3pPr marL="1008126" indent="0">
              <a:buNone/>
              <a:defRPr sz="2646"/>
            </a:lvl3pPr>
            <a:lvl4pPr marL="1512189" indent="0">
              <a:buNone/>
              <a:defRPr sz="2205"/>
            </a:lvl4pPr>
            <a:lvl5pPr marL="2016252" indent="0">
              <a:buNone/>
              <a:defRPr sz="2205"/>
            </a:lvl5pPr>
            <a:lvl6pPr marL="2520315" indent="0">
              <a:buNone/>
              <a:defRPr sz="2205"/>
            </a:lvl6pPr>
            <a:lvl7pPr marL="3024378" indent="0">
              <a:buNone/>
              <a:defRPr sz="2205"/>
            </a:lvl7pPr>
            <a:lvl8pPr marL="3528441" indent="0">
              <a:buNone/>
              <a:defRPr sz="2205"/>
            </a:lvl8pPr>
            <a:lvl9pPr marL="4032504" indent="0">
              <a:buNone/>
              <a:defRPr sz="2205"/>
            </a:lvl9pPr>
          </a:lstStyle>
          <a:p>
            <a:endParaRPr lang="nb-NO"/>
          </a:p>
        </p:txBody>
      </p:sp>
      <p:sp>
        <p:nvSpPr>
          <p:cNvPr id="4" name="Text Placeholder 3"/>
          <p:cNvSpPr>
            <a:spLocks noGrp="1"/>
          </p:cNvSpPr>
          <p:nvPr>
            <p:ph type="body" sz="half" idx="2"/>
          </p:nvPr>
        </p:nvSpPr>
        <p:spPr>
          <a:xfrm>
            <a:off x="925954" y="2268379"/>
            <a:ext cx="4335701" cy="4202453"/>
          </a:xfrm>
        </p:spPr>
        <p:txBody>
          <a:bodyPr/>
          <a:lstStyle>
            <a:lvl1pPr marL="0" indent="0">
              <a:buNone/>
              <a:defRPr sz="1764"/>
            </a:lvl1pPr>
            <a:lvl2pPr marL="504063" indent="0">
              <a:buNone/>
              <a:defRPr sz="1544"/>
            </a:lvl2pPr>
            <a:lvl3pPr marL="1008126" indent="0">
              <a:buNone/>
              <a:defRPr sz="1323"/>
            </a:lvl3pPr>
            <a:lvl4pPr marL="1512189" indent="0">
              <a:buNone/>
              <a:defRPr sz="1103"/>
            </a:lvl4pPr>
            <a:lvl5pPr marL="2016252" indent="0">
              <a:buNone/>
              <a:defRPr sz="1103"/>
            </a:lvl5pPr>
            <a:lvl6pPr marL="2520315" indent="0">
              <a:buNone/>
              <a:defRPr sz="1103"/>
            </a:lvl6pPr>
            <a:lvl7pPr marL="3024378" indent="0">
              <a:buNone/>
              <a:defRPr sz="1103"/>
            </a:lvl7pPr>
            <a:lvl8pPr marL="3528441" indent="0">
              <a:buNone/>
              <a:defRPr sz="1103"/>
            </a:lvl8pPr>
            <a:lvl9pPr marL="4032504" indent="0">
              <a:buNone/>
              <a:defRPr sz="1103"/>
            </a:lvl9pPr>
          </a:lstStyle>
          <a:p>
            <a:pPr lvl="0"/>
            <a:r>
              <a:rPr lang="en-US" smtClean="0"/>
              <a:t>Edit Master text styles</a:t>
            </a:r>
          </a:p>
        </p:txBody>
      </p:sp>
      <p:sp>
        <p:nvSpPr>
          <p:cNvPr id="5" name="Date Placeholder 4"/>
          <p:cNvSpPr>
            <a:spLocks noGrp="1"/>
          </p:cNvSpPr>
          <p:nvPr>
            <p:ph type="dt" sz="half" idx="10"/>
          </p:nvPr>
        </p:nvSpPr>
        <p:spPr/>
        <p:txBody>
          <a:bodyPr/>
          <a:lstStyle/>
          <a:p>
            <a:fld id="{EA7A4DCC-BFA0-4CE6-B6F4-49F49A9946B6}" type="datetimeFigureOut">
              <a:rPr lang="nb-NO" smtClean="0"/>
              <a:t>20.12.2019</a:t>
            </a:fld>
            <a:endParaRPr lang="nb-NO"/>
          </a:p>
        </p:txBody>
      </p:sp>
      <p:sp>
        <p:nvSpPr>
          <p:cNvPr id="6" name="Footer Placeholder 5"/>
          <p:cNvSpPr>
            <a:spLocks noGrp="1"/>
          </p:cNvSpPr>
          <p:nvPr>
            <p:ph type="ftr" sz="quarter" idx="11"/>
          </p:nvPr>
        </p:nvSpPr>
        <p:spPr/>
        <p:txBody>
          <a:bodyPr/>
          <a:lstStyle/>
          <a:p>
            <a:endParaRPr lang="nb-NO"/>
          </a:p>
        </p:txBody>
      </p:sp>
      <p:sp>
        <p:nvSpPr>
          <p:cNvPr id="7" name="Slide Number Placeholder 6"/>
          <p:cNvSpPr>
            <a:spLocks noGrp="1"/>
          </p:cNvSpPr>
          <p:nvPr>
            <p:ph type="sldNum" sz="quarter" idx="12"/>
          </p:nvPr>
        </p:nvSpPr>
        <p:spPr/>
        <p:txBody>
          <a:bodyPr/>
          <a:lstStyle/>
          <a:p>
            <a:fld id="{1C6548F3-FC57-4F70-B361-A33AD37FE374}" type="slidenum">
              <a:rPr lang="nb-NO" smtClean="0"/>
              <a:t>‹#›</a:t>
            </a:fld>
            <a:endParaRPr lang="nb-NO"/>
          </a:p>
        </p:txBody>
      </p:sp>
    </p:spTree>
    <p:extLst>
      <p:ext uri="{BB962C8B-B14F-4D97-AF65-F5344CB8AC3E}">
        <p14:creationId xmlns:p14="http://schemas.microsoft.com/office/powerpoint/2010/main" val="25907787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b-NO"/>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EA7A4DCC-BFA0-4CE6-B6F4-49F49A9946B6}" type="datetimeFigureOut">
              <a:rPr lang="nb-NO" smtClean="0"/>
              <a:t>20.12.2019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C6548F3-FC57-4F70-B361-A33AD37FE374}" type="slidenum">
              <a:rPr lang="nb-NO" smtClean="0"/>
              <a:t>‹#›</a:t>
            </a:fld>
            <a:endParaRPr lang="nb-NO"/>
          </a:p>
        </p:txBody>
      </p:sp>
    </p:spTree>
    <p:extLst>
      <p:ext uri="{BB962C8B-B14F-4D97-AF65-F5344CB8AC3E}">
        <p14:creationId xmlns:p14="http://schemas.microsoft.com/office/powerpoint/2010/main" val="39614447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20111" y="402567"/>
            <a:ext cx="2898636" cy="6407821"/>
          </a:xfrm>
        </p:spPr>
        <p:txBody>
          <a:bodyPr vert="eaVert"/>
          <a:lstStyle/>
          <a:p>
            <a:r>
              <a:rPr lang="en-US" smtClean="0"/>
              <a:t>Click to edit Master title style</a:t>
            </a:r>
            <a:endParaRPr lang="nb-NO"/>
          </a:p>
        </p:txBody>
      </p:sp>
      <p:sp>
        <p:nvSpPr>
          <p:cNvPr id="3" name="Vertical Text Placeholder 2"/>
          <p:cNvSpPr>
            <a:spLocks noGrp="1"/>
          </p:cNvSpPr>
          <p:nvPr>
            <p:ph type="body" orient="vert" idx="1"/>
          </p:nvPr>
        </p:nvSpPr>
        <p:spPr>
          <a:xfrm>
            <a:off x="924203" y="402567"/>
            <a:ext cx="8527871" cy="6407821"/>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10"/>
          </p:nvPr>
        </p:nvSpPr>
        <p:spPr/>
        <p:txBody>
          <a:bodyPr/>
          <a:lstStyle/>
          <a:p>
            <a:fld id="{EA7A4DCC-BFA0-4CE6-B6F4-49F49A9946B6}" type="datetimeFigureOut">
              <a:rPr lang="nb-NO" smtClean="0"/>
              <a:t>20.12.2019</a:t>
            </a:fld>
            <a:endParaRPr lang="nb-NO"/>
          </a:p>
        </p:txBody>
      </p:sp>
      <p:sp>
        <p:nvSpPr>
          <p:cNvPr id="5" name="Footer Placeholder 4"/>
          <p:cNvSpPr>
            <a:spLocks noGrp="1"/>
          </p:cNvSpPr>
          <p:nvPr>
            <p:ph type="ftr" sz="quarter" idx="11"/>
          </p:nvPr>
        </p:nvSpPr>
        <p:spPr/>
        <p:txBody>
          <a:bodyPr/>
          <a:lstStyle/>
          <a:p>
            <a:endParaRPr lang="nb-NO"/>
          </a:p>
        </p:txBody>
      </p:sp>
      <p:sp>
        <p:nvSpPr>
          <p:cNvPr id="6" name="Slide Number Placeholder 5"/>
          <p:cNvSpPr>
            <a:spLocks noGrp="1"/>
          </p:cNvSpPr>
          <p:nvPr>
            <p:ph type="sldNum" sz="quarter" idx="12"/>
          </p:nvPr>
        </p:nvSpPr>
        <p:spPr/>
        <p:txBody>
          <a:bodyPr/>
          <a:lstStyle/>
          <a:p>
            <a:fld id="{1C6548F3-FC57-4F70-B361-A33AD37FE374}" type="slidenum">
              <a:rPr lang="nb-NO" smtClean="0"/>
              <a:t>‹#›</a:t>
            </a:fld>
            <a:endParaRPr lang="nb-NO"/>
          </a:p>
        </p:txBody>
      </p:sp>
    </p:spTree>
    <p:extLst>
      <p:ext uri="{BB962C8B-B14F-4D97-AF65-F5344CB8AC3E}">
        <p14:creationId xmlns:p14="http://schemas.microsoft.com/office/powerpoint/2010/main" val="3910485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sp>
        <p:nvSpPr>
          <p:cNvPr id="8" name="Rektangel 7"/>
          <p:cNvSpPr/>
          <p:nvPr userDrawn="1"/>
        </p:nvSpPr>
        <p:spPr>
          <a:xfrm>
            <a:off x="456779" y="468263"/>
            <a:ext cx="12529392" cy="64087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err="1">
              <a:solidFill>
                <a:srgbClr val="00314A"/>
              </a:solidFill>
            </a:endParaRPr>
          </a:p>
        </p:txBody>
      </p:sp>
      <p:sp>
        <p:nvSpPr>
          <p:cNvPr id="9" name="Rettvinklet trekant 8"/>
          <p:cNvSpPr/>
          <p:nvPr userDrawn="1"/>
        </p:nvSpPr>
        <p:spPr>
          <a:xfrm>
            <a:off x="456779" y="468263"/>
            <a:ext cx="6408712" cy="6408712"/>
          </a:xfrm>
          <a:prstGeom prst="rtTriangle">
            <a:avLst/>
          </a:prstGeom>
          <a:blipFill rotWithShape="1">
            <a:blip r:embed="rId2" cstate="print">
              <a:extLst>
                <a:ext uri="{28A0092B-C50C-407E-A947-70E740481C1C}">
                  <a14:useLocalDpi xmlns:a14="http://schemas.microsoft.com/office/drawing/2010/main" val="0"/>
                </a:ext>
              </a:extLst>
            </a:blip>
            <a:srcRect/>
            <a:stretch>
              <a:fillRect r="24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err="1">
              <a:solidFill>
                <a:srgbClr val="00314A"/>
              </a:solidFill>
            </a:endParaRPr>
          </a:p>
        </p:txBody>
      </p:sp>
      <p:sp>
        <p:nvSpPr>
          <p:cNvPr id="4" name="Plassholder for dato 3"/>
          <p:cNvSpPr>
            <a:spLocks noGrp="1"/>
          </p:cNvSpPr>
          <p:nvPr>
            <p:ph type="dt" sz="half" idx="10"/>
          </p:nvPr>
        </p:nvSpPr>
        <p:spPr/>
        <p:txBody>
          <a:bodyPr/>
          <a:lstStyle/>
          <a:p>
            <a:fld id="{28B7A478-B3EF-43DE-BEA5-558FE1F3DBB9}" type="datetime1">
              <a:rPr lang="nb-NO" smtClean="0"/>
              <a:t>20.12.2019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10" name="Tittel 1"/>
          <p:cNvSpPr>
            <a:spLocks noGrp="1"/>
          </p:cNvSpPr>
          <p:nvPr>
            <p:ph type="ctrTitle" hasCustomPrompt="1"/>
          </p:nvPr>
        </p:nvSpPr>
        <p:spPr>
          <a:xfrm>
            <a:off x="2040955" y="1836415"/>
            <a:ext cx="10297144" cy="1016132"/>
          </a:xfrm>
          <a:prstGeom prst="rect">
            <a:avLst/>
          </a:prstGeom>
        </p:spPr>
        <p:txBody>
          <a:bodyPr anchor="b">
            <a:noAutofit/>
          </a:bodyPr>
          <a:lstStyle>
            <a:lvl1pPr algn="r">
              <a:defRPr sz="3800" b="0" cap="all" baseline="0">
                <a:solidFill>
                  <a:srgbClr val="003A54"/>
                </a:solidFill>
              </a:defRPr>
            </a:lvl1pPr>
          </a:lstStyle>
          <a:p>
            <a:r>
              <a:rPr lang="nb-NO" dirty="0"/>
              <a:t>CLICK TO </a:t>
            </a:r>
            <a:r>
              <a:rPr lang="nb-NO" dirty="0" err="1"/>
              <a:t>add</a:t>
            </a:r>
            <a:r>
              <a:rPr lang="nb-NO" dirty="0"/>
              <a:t> </a:t>
            </a:r>
            <a:r>
              <a:rPr lang="nb-NO" dirty="0" err="1"/>
              <a:t>title</a:t>
            </a:r>
            <a:endParaRPr lang="nb-NO" dirty="0"/>
          </a:p>
        </p:txBody>
      </p:sp>
      <p:sp>
        <p:nvSpPr>
          <p:cNvPr id="11" name="Plassholder for tekst 8"/>
          <p:cNvSpPr>
            <a:spLocks noGrp="1"/>
          </p:cNvSpPr>
          <p:nvPr>
            <p:ph type="body" sz="quarter" idx="14" hasCustomPrompt="1"/>
          </p:nvPr>
        </p:nvSpPr>
        <p:spPr>
          <a:xfrm>
            <a:off x="4417219" y="2844527"/>
            <a:ext cx="7920880" cy="642739"/>
          </a:xfrm>
          <a:prstGeom prst="rect">
            <a:avLst/>
          </a:prstGeom>
        </p:spPr>
        <p:txBody>
          <a:bodyPr>
            <a:normAutofit/>
          </a:bodyPr>
          <a:lstStyle>
            <a:lvl1pPr marL="0" indent="0" algn="r">
              <a:buNone/>
              <a:defRPr sz="2000" cap="all" normalizeH="0" baseline="0">
                <a:solidFill>
                  <a:srgbClr val="A89449"/>
                </a:solidFill>
              </a:defRPr>
            </a:lvl1pPr>
          </a:lstStyle>
          <a:p>
            <a:pPr lvl="0"/>
            <a:r>
              <a:rPr lang="en-US" dirty="0"/>
              <a:t>Click to add subtitle</a:t>
            </a:r>
          </a:p>
        </p:txBody>
      </p:sp>
      <p:sp>
        <p:nvSpPr>
          <p:cNvPr id="3" name="Plassholder for tekst 2"/>
          <p:cNvSpPr>
            <a:spLocks noGrp="1"/>
          </p:cNvSpPr>
          <p:nvPr>
            <p:ph type="body" sz="quarter" idx="15" hasCustomPrompt="1"/>
          </p:nvPr>
        </p:nvSpPr>
        <p:spPr>
          <a:xfrm>
            <a:off x="5497339" y="3924647"/>
            <a:ext cx="6840314" cy="2520280"/>
          </a:xfrm>
          <a:prstGeom prst="rect">
            <a:avLst/>
          </a:prstGeom>
        </p:spPr>
        <p:txBody>
          <a:bodyPr vert="horz"/>
          <a:lstStyle>
            <a:lvl1pPr marL="0" indent="0" algn="r">
              <a:buFontTx/>
              <a:buNone/>
              <a:defRPr sz="2400" baseline="0">
                <a:solidFill>
                  <a:schemeClr val="tx2"/>
                </a:solidFill>
              </a:defRPr>
            </a:lvl1pPr>
          </a:lstStyle>
          <a:p>
            <a:pPr lvl="0"/>
            <a:r>
              <a:rPr lang="nb-NO" dirty="0" err="1"/>
              <a:t>Click</a:t>
            </a:r>
            <a:r>
              <a:rPr lang="nb-NO" dirty="0"/>
              <a:t> to </a:t>
            </a:r>
            <a:r>
              <a:rPr lang="nb-NO" dirty="0" err="1"/>
              <a:t>add</a:t>
            </a:r>
            <a:r>
              <a:rPr lang="nb-NO" dirty="0"/>
              <a:t> </a:t>
            </a:r>
            <a:r>
              <a:rPr lang="nb-NO" dirty="0" err="1"/>
              <a:t>text</a:t>
            </a:r>
            <a:endParaRPr lang="nb-NO" dirty="0"/>
          </a:p>
        </p:txBody>
      </p:sp>
      <p:pic>
        <p:nvPicPr>
          <p:cNvPr id="13"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pic>
        <p:nvPicPr>
          <p:cNvPr id="15" name="Bilde 14" descr="nhh_logo_1f_positiv_blaa.eps">
            <a:extLst>
              <a:ext uri="{FF2B5EF4-FFF2-40B4-BE49-F238E27FC236}">
                <a16:creationId xmlns:a16="http://schemas.microsoft.com/office/drawing/2014/main" id="{E722EC97-5A55-4964-8E72-38E4AF82E3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194083" y="756295"/>
            <a:ext cx="504056" cy="1008112"/>
          </a:xfrm>
          <a:prstGeom prst="rect">
            <a:avLst/>
          </a:prstGeom>
        </p:spPr>
      </p:pic>
    </p:spTree>
    <p:extLst>
      <p:ext uri="{BB962C8B-B14F-4D97-AF65-F5344CB8AC3E}">
        <p14:creationId xmlns:p14="http://schemas.microsoft.com/office/powerpoint/2010/main" val="86154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20.12.2019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Bilde 9" descr="nhh_logo_1f_positiv_bla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
        <p:nvSpPr>
          <p:cNvPr id="8" name="Tittel 1"/>
          <p:cNvSpPr>
            <a:spLocks noGrp="1"/>
          </p:cNvSpPr>
          <p:nvPr>
            <p:ph type="title"/>
          </p:nvPr>
        </p:nvSpPr>
        <p:spPr>
          <a:xfrm>
            <a:off x="1061899" y="4858817"/>
            <a:ext cx="11015636" cy="1501751"/>
          </a:xfrm>
          <a:prstGeom prst="rect">
            <a:avLst/>
          </a:prstGeom>
        </p:spPr>
        <p:txBody>
          <a:bodyPr anchor="t"/>
          <a:lstStyle>
            <a:lvl1pPr algn="l">
              <a:defRPr sz="4401" b="1" cap="all"/>
            </a:lvl1pPr>
          </a:lstStyle>
          <a:p>
            <a:r>
              <a:rPr lang="en-US"/>
              <a:t>Click to edit Master title style</a:t>
            </a:r>
            <a:endParaRPr lang="nb-NO" dirty="0"/>
          </a:p>
        </p:txBody>
      </p:sp>
      <p:sp>
        <p:nvSpPr>
          <p:cNvPr id="9" name="Plassholder for tekst 2"/>
          <p:cNvSpPr>
            <a:spLocks noGrp="1"/>
          </p:cNvSpPr>
          <p:nvPr>
            <p:ph type="body" idx="1"/>
          </p:nvPr>
        </p:nvSpPr>
        <p:spPr>
          <a:xfrm>
            <a:off x="1061901" y="3204786"/>
            <a:ext cx="11015636" cy="1654026"/>
          </a:xfrm>
          <a:prstGeom prst="rect">
            <a:avLst/>
          </a:prstGeom>
        </p:spPr>
        <p:txBody>
          <a:bodyPr anchor="b"/>
          <a:lstStyle>
            <a:lvl1pPr marL="0" indent="0">
              <a:buNone/>
              <a:defRPr sz="2200">
                <a:solidFill>
                  <a:schemeClr val="tx1">
                    <a:lumMod val="75000"/>
                    <a:lumOff val="25000"/>
                  </a:schemeClr>
                </a:solidFill>
              </a:defRPr>
            </a:lvl1pPr>
            <a:lvl2pPr marL="502042" indent="0">
              <a:buNone/>
              <a:defRPr sz="2000">
                <a:solidFill>
                  <a:schemeClr val="tx1">
                    <a:tint val="75000"/>
                  </a:schemeClr>
                </a:solidFill>
              </a:defRPr>
            </a:lvl2pPr>
            <a:lvl3pPr marL="1004083" indent="0">
              <a:buNone/>
              <a:defRPr sz="1800">
                <a:solidFill>
                  <a:schemeClr val="tx1">
                    <a:tint val="75000"/>
                  </a:schemeClr>
                </a:solidFill>
              </a:defRPr>
            </a:lvl3pPr>
            <a:lvl4pPr marL="1506126" indent="0">
              <a:buNone/>
              <a:defRPr sz="1500">
                <a:solidFill>
                  <a:schemeClr val="tx1">
                    <a:tint val="75000"/>
                  </a:schemeClr>
                </a:solidFill>
              </a:defRPr>
            </a:lvl4pPr>
            <a:lvl5pPr marL="2008167" indent="0">
              <a:buNone/>
              <a:defRPr sz="1500">
                <a:solidFill>
                  <a:schemeClr val="tx1">
                    <a:tint val="75000"/>
                  </a:schemeClr>
                </a:solidFill>
              </a:defRPr>
            </a:lvl5pPr>
            <a:lvl6pPr marL="2510210" indent="0">
              <a:buNone/>
              <a:defRPr sz="1500">
                <a:solidFill>
                  <a:schemeClr val="tx1">
                    <a:tint val="75000"/>
                  </a:schemeClr>
                </a:solidFill>
              </a:defRPr>
            </a:lvl6pPr>
            <a:lvl7pPr marL="3012252" indent="0">
              <a:buNone/>
              <a:defRPr sz="1500">
                <a:solidFill>
                  <a:schemeClr val="tx1">
                    <a:tint val="75000"/>
                  </a:schemeClr>
                </a:solidFill>
              </a:defRPr>
            </a:lvl7pPr>
            <a:lvl8pPr marL="3514293" indent="0">
              <a:buNone/>
              <a:defRPr sz="1500">
                <a:solidFill>
                  <a:schemeClr val="tx1">
                    <a:tint val="75000"/>
                  </a:schemeClr>
                </a:solidFill>
              </a:defRPr>
            </a:lvl8pPr>
            <a:lvl9pPr marL="4016335" indent="0">
              <a:buNone/>
              <a:defRPr sz="15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3460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20.12.2019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3" name="Plassholder for tekst 2"/>
          <p:cNvSpPr>
            <a:spLocks noGrp="1"/>
          </p:cNvSpPr>
          <p:nvPr>
            <p:ph type="body" sz="quarter" idx="13" hasCustomPrompt="1"/>
          </p:nvPr>
        </p:nvSpPr>
        <p:spPr>
          <a:xfrm>
            <a:off x="456779" y="1980430"/>
            <a:ext cx="12529392" cy="4896545"/>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10" name="Tittel 1"/>
          <p:cNvSpPr>
            <a:spLocks noGrp="1"/>
          </p:cNvSpPr>
          <p:nvPr>
            <p:ph type="title" hasCustomPrompt="1"/>
          </p:nvPr>
        </p:nvSpPr>
        <p:spPr>
          <a:xfrm>
            <a:off x="456779" y="468263"/>
            <a:ext cx="11017224" cy="1152128"/>
          </a:xfrm>
          <a:prstGeom prst="rect">
            <a:avLst/>
          </a:prstGeom>
        </p:spPr>
        <p:txBody>
          <a:bodyPr anchor="b" anchorCtr="0"/>
          <a:lstStyle>
            <a:lvl1pPr>
              <a:defRPr b="0"/>
            </a:lvl1pPr>
          </a:lstStyle>
          <a:p>
            <a:r>
              <a:rPr lang="nb-NO" dirty="0" err="1"/>
              <a:t>Click</a:t>
            </a:r>
            <a:r>
              <a:rPr lang="nb-NO" dirty="0"/>
              <a:t> to </a:t>
            </a:r>
            <a:r>
              <a:rPr lang="nb-NO" dirty="0" err="1"/>
              <a:t>add</a:t>
            </a:r>
            <a:r>
              <a:rPr lang="nb-NO" dirty="0"/>
              <a:t> </a:t>
            </a:r>
            <a:r>
              <a:rPr lang="nb-NO" dirty="0" err="1"/>
              <a:t>title</a:t>
            </a:r>
            <a:endParaRPr lang="nb-NO" dirty="0"/>
          </a:p>
        </p:txBody>
      </p:sp>
      <p:pic>
        <p:nvPicPr>
          <p:cNvPr id="11" name="Bilde 10" descr="nhh_logo_1f_positiv_bla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pic>
        <p:nvPicPr>
          <p:cNvPr id="8"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Tree>
    <p:extLst>
      <p:ext uri="{BB962C8B-B14F-4D97-AF65-F5344CB8AC3E}">
        <p14:creationId xmlns:p14="http://schemas.microsoft.com/office/powerpoint/2010/main" val="327854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20.12.2019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3" name="Plassholder for tekst 2"/>
          <p:cNvSpPr>
            <a:spLocks noGrp="1"/>
          </p:cNvSpPr>
          <p:nvPr>
            <p:ph type="body" sz="quarter" idx="13" hasCustomPrompt="1"/>
          </p:nvPr>
        </p:nvSpPr>
        <p:spPr>
          <a:xfrm>
            <a:off x="456780" y="1980432"/>
            <a:ext cx="6120765" cy="4896544"/>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10" name="Tittel 1"/>
          <p:cNvSpPr>
            <a:spLocks noGrp="1"/>
          </p:cNvSpPr>
          <p:nvPr>
            <p:ph type="title" hasCustomPrompt="1"/>
          </p:nvPr>
        </p:nvSpPr>
        <p:spPr>
          <a:xfrm>
            <a:off x="456779" y="468263"/>
            <a:ext cx="11017224" cy="1152128"/>
          </a:xfrm>
          <a:prstGeom prst="rect">
            <a:avLst/>
          </a:prstGeom>
        </p:spPr>
        <p:txBody>
          <a:bodyPr anchor="b" anchorCtr="0"/>
          <a:lstStyle>
            <a:lvl1pPr>
              <a:defRPr b="0"/>
            </a:lvl1pPr>
          </a:lstStyle>
          <a:p>
            <a:r>
              <a:rPr lang="nb-NO" dirty="0" err="1"/>
              <a:t>Click</a:t>
            </a:r>
            <a:r>
              <a:rPr lang="nb-NO" dirty="0"/>
              <a:t> to </a:t>
            </a:r>
            <a:r>
              <a:rPr lang="nb-NO" dirty="0" err="1"/>
              <a:t>add</a:t>
            </a:r>
            <a:r>
              <a:rPr lang="nb-NO" dirty="0"/>
              <a:t> </a:t>
            </a:r>
            <a:r>
              <a:rPr lang="nb-NO" dirty="0" err="1"/>
              <a:t>title</a:t>
            </a:r>
            <a:endParaRPr lang="nb-NO" dirty="0"/>
          </a:p>
        </p:txBody>
      </p:sp>
      <p:pic>
        <p:nvPicPr>
          <p:cNvPr id="11" name="Bilde 10" descr="nhh_logo_1f_positiv_bla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pic>
        <p:nvPicPr>
          <p:cNvPr id="8"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
        <p:nvSpPr>
          <p:cNvPr id="9" name="Plassholder for tekst 2">
            <a:extLst>
              <a:ext uri="{FF2B5EF4-FFF2-40B4-BE49-F238E27FC236}">
                <a16:creationId xmlns:a16="http://schemas.microsoft.com/office/drawing/2014/main" id="{279D46E9-D839-4393-874A-A51CDAD8B5F2}"/>
              </a:ext>
            </a:extLst>
          </p:cNvPr>
          <p:cNvSpPr>
            <a:spLocks noGrp="1"/>
          </p:cNvSpPr>
          <p:nvPr>
            <p:ph type="body" sz="quarter" idx="14" hasCustomPrompt="1"/>
          </p:nvPr>
        </p:nvSpPr>
        <p:spPr>
          <a:xfrm>
            <a:off x="6865406" y="1980432"/>
            <a:ext cx="6120765" cy="4896544"/>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Tree>
    <p:extLst>
      <p:ext uri="{BB962C8B-B14F-4D97-AF65-F5344CB8AC3E}">
        <p14:creationId xmlns:p14="http://schemas.microsoft.com/office/powerpoint/2010/main" val="1669060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s blue and yellow">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20.12.2019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pic>
        <p:nvPicPr>
          <p:cNvPr id="10" name="Bilde 9" descr="nhh_logo_1f_positiv_blaa.eps"/>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
        <p:nvSpPr>
          <p:cNvPr id="8" name="Plassholder for innhold 2"/>
          <p:cNvSpPr>
            <a:spLocks noGrp="1"/>
          </p:cNvSpPr>
          <p:nvPr>
            <p:ph idx="1" hasCustomPrompt="1"/>
          </p:nvPr>
        </p:nvSpPr>
        <p:spPr>
          <a:xfrm>
            <a:off x="456779" y="1980431"/>
            <a:ext cx="6120680" cy="4896544"/>
          </a:xfrm>
          <a:prstGeom prst="rect">
            <a:avLst/>
          </a:prstGeom>
          <a:solidFill>
            <a:srgbClr val="E2E48E"/>
          </a:solidFill>
        </p:spPr>
        <p:txBody>
          <a:bodyPr lIns="180000" tIns="180000" rIns="180000" bIns="180000"/>
          <a:lstStyle>
            <a:lvl1pPr marL="198014" indent="-198014">
              <a:buFont typeface="Arial" panose="020B0604020202020204" pitchFamily="34" charset="0"/>
              <a:buChar char="•"/>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9" name="Plassholder for innhold 2"/>
          <p:cNvSpPr>
            <a:spLocks noGrp="1"/>
          </p:cNvSpPr>
          <p:nvPr>
            <p:ph idx="13" hasCustomPrompt="1"/>
          </p:nvPr>
        </p:nvSpPr>
        <p:spPr>
          <a:xfrm>
            <a:off x="6865491" y="1980431"/>
            <a:ext cx="6134241" cy="4896544"/>
          </a:xfrm>
          <a:prstGeom prst="rect">
            <a:avLst/>
          </a:prstGeom>
          <a:solidFill>
            <a:schemeClr val="tx2"/>
          </a:solidFill>
        </p:spPr>
        <p:txBody>
          <a:bodyPr lIns="180000" tIns="180000" rIns="180000" bIns="180000"/>
          <a:lstStyle>
            <a:lvl1pPr marL="198014" indent="-198014">
              <a:buFont typeface="Arial" panose="020B0604020202020204" pitchFamily="34" charset="0"/>
              <a:buChar char="•"/>
              <a:defRPr>
                <a:solidFill>
                  <a:schemeClr val="bg1"/>
                </a:solidFill>
              </a:defRPr>
            </a:lvl1pPr>
            <a:lvl2pPr marL="447707" indent="-180988">
              <a:buFont typeface="Arial" panose="020B0604020202020204" pitchFamily="34" charset="0"/>
              <a:buChar char="•"/>
              <a:defRPr sz="2000">
                <a:solidFill>
                  <a:schemeClr val="bg1"/>
                </a:solidFill>
              </a:defRPr>
            </a:lvl2pPr>
            <a:lvl3pPr marL="628696" indent="-180988">
              <a:buFont typeface="Arial" panose="020B0604020202020204" pitchFamily="34" charset="0"/>
              <a:buChar char="•"/>
              <a:defRPr sz="2000">
                <a:solidFill>
                  <a:schemeClr val="bg1"/>
                </a:solidFill>
              </a:defRPr>
            </a:lvl3pPr>
            <a:lvl4pPr marL="895415" indent="-180988">
              <a:buFont typeface="Arial" panose="020B0604020202020204" pitchFamily="34" charset="0"/>
              <a:buChar char="•"/>
              <a:defRPr sz="2000">
                <a:solidFill>
                  <a:schemeClr val="bg1"/>
                </a:solidFill>
              </a:defRPr>
            </a:lvl4pPr>
            <a:lvl5pPr marL="1162134" indent="-266719">
              <a:buFont typeface="Arial" panose="020B0604020202020204" pitchFamily="34" charset="0"/>
              <a:buChar char="•"/>
              <a:defRPr sz="2000">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
        <p:nvSpPr>
          <p:cNvPr id="11" name="Tittel 1"/>
          <p:cNvSpPr>
            <a:spLocks noGrp="1"/>
          </p:cNvSpPr>
          <p:nvPr>
            <p:ph type="title" hasCustomPrompt="1"/>
          </p:nvPr>
        </p:nvSpPr>
        <p:spPr>
          <a:xfrm>
            <a:off x="456779" y="468263"/>
            <a:ext cx="11017224" cy="1152128"/>
          </a:xfrm>
          <a:prstGeom prst="rect">
            <a:avLst/>
          </a:prstGeom>
        </p:spPr>
        <p:txBody>
          <a:bodyPr anchor="b" anchorCtr="0"/>
          <a:lstStyle>
            <a:lvl1pPr>
              <a:defRPr b="0"/>
            </a:lvl1pPr>
          </a:lstStyle>
          <a:p>
            <a:r>
              <a:rPr lang="nb-NO" dirty="0" err="1"/>
              <a:t>Click</a:t>
            </a:r>
            <a:r>
              <a:rPr lang="nb-NO" dirty="0"/>
              <a:t> to </a:t>
            </a:r>
            <a:r>
              <a:rPr lang="nb-NO" dirty="0" err="1"/>
              <a:t>add</a:t>
            </a:r>
            <a:r>
              <a:rPr lang="nb-NO" dirty="0"/>
              <a:t> </a:t>
            </a:r>
            <a:r>
              <a:rPr lang="nb-NO" dirty="0" err="1"/>
              <a:t>title</a:t>
            </a:r>
            <a:endParaRPr lang="nb-NO" dirty="0"/>
          </a:p>
        </p:txBody>
      </p:sp>
    </p:spTree>
    <p:extLst>
      <p:ext uri="{BB962C8B-B14F-4D97-AF65-F5344CB8AC3E}">
        <p14:creationId xmlns:p14="http://schemas.microsoft.com/office/powerpoint/2010/main" val="3968665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p:ext uri="{DCECCB84-F9BA-43D5-87BE-67443E8EF086}">
      <p15:sldGuideLst xmlns:p15="http://schemas.microsoft.com/office/powerpoint/2012/main">
        <p15:guide id="1" orient="horz" pos="2381" userDrawn="1">
          <p15:clr>
            <a:srgbClr val="FBAE40"/>
          </p15:clr>
        </p15:guide>
        <p15:guide id="2" pos="423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id pictures and text">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p>
            <a:fld id="{28B7A478-B3EF-43DE-BEA5-558FE1F3DBB9}" type="datetime1">
              <a:rPr lang="nb-NO" smtClean="0"/>
              <a:t>20.12.2019</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FA4DDC8-1D0B-4B83-8CF0-4F24D54506BB}" type="slidenum">
              <a:rPr lang="nb-NO" smtClean="0"/>
              <a:pPr/>
              <a:t>‹#›</a:t>
            </a:fld>
            <a:endParaRPr lang="nb-NO"/>
          </a:p>
        </p:txBody>
      </p:sp>
      <p:sp>
        <p:nvSpPr>
          <p:cNvPr id="20" name="Plassholder for bilde 7"/>
          <p:cNvSpPr>
            <a:spLocks noGrp="1"/>
          </p:cNvSpPr>
          <p:nvPr>
            <p:ph type="pic" sz="quarter" idx="19" hasCustomPrompt="1"/>
          </p:nvPr>
        </p:nvSpPr>
        <p:spPr>
          <a:xfrm>
            <a:off x="456779" y="468262"/>
            <a:ext cx="2448000" cy="3171600"/>
          </a:xfrm>
          <a:prstGeom prst="rect">
            <a:avLst/>
          </a:prstGeom>
          <a:blipFill rotWithShape="1">
            <a:blip r:embed="rId2" cstate="print">
              <a:extLst>
                <a:ext uri="{28A0092B-C50C-407E-A947-70E740481C1C}">
                  <a14:useLocalDpi xmlns:a14="http://schemas.microsoft.com/office/drawing/2010/main" val="0"/>
                </a:ext>
              </a:extLst>
            </a:blip>
            <a:srcRect/>
            <a:stretch>
              <a:fillRect/>
            </a:stretch>
          </a:blipFill>
        </p:spPr>
        <p:txBody>
          <a:bodyPr/>
          <a:lstStyle>
            <a:lvl1pPr>
              <a:defRPr sz="2000"/>
            </a:lvl1pPr>
          </a:lstStyle>
          <a:p>
            <a:r>
              <a:rPr lang="nb-NO"/>
              <a:t>Image</a:t>
            </a:r>
          </a:p>
        </p:txBody>
      </p:sp>
      <p:sp>
        <p:nvSpPr>
          <p:cNvPr id="22" name="Plassholder for bilde 7"/>
          <p:cNvSpPr>
            <a:spLocks noGrp="1"/>
          </p:cNvSpPr>
          <p:nvPr>
            <p:ph type="pic" sz="quarter" idx="21" hasCustomPrompt="1"/>
          </p:nvPr>
        </p:nvSpPr>
        <p:spPr>
          <a:xfrm>
            <a:off x="2977059" y="468262"/>
            <a:ext cx="2448000" cy="3171600"/>
          </a:xfrm>
          <a:prstGeom prst="rect">
            <a:avLst/>
          </a:prstGeom>
          <a:blipFill rotWithShape="1">
            <a:blip r:embed="rId3" cstate="print">
              <a:extLst>
                <a:ext uri="{28A0092B-C50C-407E-A947-70E740481C1C}">
                  <a14:useLocalDpi xmlns:a14="http://schemas.microsoft.com/office/drawing/2010/main" val="0"/>
                </a:ext>
              </a:extLst>
            </a:blip>
            <a:srcRect/>
            <a:stretch>
              <a:fillRect/>
            </a:stretch>
          </a:blipFill>
        </p:spPr>
        <p:txBody>
          <a:bodyPr/>
          <a:lstStyle>
            <a:lvl1pPr>
              <a:defRPr sz="2000"/>
            </a:lvl1pPr>
          </a:lstStyle>
          <a:p>
            <a:r>
              <a:rPr lang="nb-NO"/>
              <a:t>Image</a:t>
            </a:r>
          </a:p>
        </p:txBody>
      </p:sp>
      <p:pic>
        <p:nvPicPr>
          <p:cNvPr id="15"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04508" y="6897158"/>
            <a:ext cx="3276607" cy="627889"/>
          </a:xfrm>
          <a:prstGeom prst="rect">
            <a:avLst/>
          </a:prstGeom>
        </p:spPr>
      </p:pic>
      <p:sp>
        <p:nvSpPr>
          <p:cNvPr id="17" name="Plassholder for bilde 7"/>
          <p:cNvSpPr>
            <a:spLocks noGrp="1"/>
          </p:cNvSpPr>
          <p:nvPr>
            <p:ph type="pic" sz="quarter" idx="22" hasCustomPrompt="1"/>
          </p:nvPr>
        </p:nvSpPr>
        <p:spPr>
          <a:xfrm>
            <a:off x="456779" y="3708623"/>
            <a:ext cx="2448000" cy="3171600"/>
          </a:xfrm>
          <a:prstGeom prst="rect">
            <a:avLst/>
          </a:prstGeom>
          <a:blipFill dpi="0" rotWithShape="1">
            <a:blip r:embed="rId5" cstate="print">
              <a:extLst>
                <a:ext uri="{28A0092B-C50C-407E-A947-70E740481C1C}">
                  <a14:useLocalDpi xmlns:a14="http://schemas.microsoft.com/office/drawing/2010/main" val="0"/>
                </a:ext>
              </a:extLst>
            </a:blip>
            <a:srcRect/>
            <a:stretch>
              <a:fillRect/>
            </a:stretch>
          </a:blipFill>
        </p:spPr>
        <p:txBody>
          <a:bodyPr/>
          <a:lstStyle>
            <a:lvl1pPr>
              <a:defRPr sz="2000"/>
            </a:lvl1pPr>
          </a:lstStyle>
          <a:p>
            <a:r>
              <a:rPr lang="nb-NO"/>
              <a:t>Image</a:t>
            </a:r>
          </a:p>
        </p:txBody>
      </p:sp>
      <p:sp>
        <p:nvSpPr>
          <p:cNvPr id="18" name="Plassholder for bilde 7"/>
          <p:cNvSpPr>
            <a:spLocks noGrp="1"/>
          </p:cNvSpPr>
          <p:nvPr>
            <p:ph type="pic" sz="quarter" idx="23" hasCustomPrompt="1"/>
          </p:nvPr>
        </p:nvSpPr>
        <p:spPr>
          <a:xfrm>
            <a:off x="2977059" y="3708623"/>
            <a:ext cx="2448000" cy="3171600"/>
          </a:xfrm>
          <a:prstGeom prst="rect">
            <a:avLst/>
          </a:prstGeom>
          <a:solidFill>
            <a:schemeClr val="bg1">
              <a:lumMod val="95000"/>
            </a:schemeClr>
          </a:solidFill>
        </p:spPr>
        <p:txBody>
          <a:bodyPr/>
          <a:lstStyle>
            <a:lvl1pPr>
              <a:defRPr sz="2000"/>
            </a:lvl1pPr>
          </a:lstStyle>
          <a:p>
            <a:r>
              <a:rPr lang="nb-NO"/>
              <a:t>Image</a:t>
            </a:r>
          </a:p>
        </p:txBody>
      </p:sp>
      <p:sp>
        <p:nvSpPr>
          <p:cNvPr id="26" name="Plassholder for tekst 18"/>
          <p:cNvSpPr>
            <a:spLocks noGrp="1"/>
          </p:cNvSpPr>
          <p:nvPr>
            <p:ph type="body" sz="quarter" idx="16" hasCustomPrompt="1"/>
          </p:nvPr>
        </p:nvSpPr>
        <p:spPr>
          <a:xfrm>
            <a:off x="6117567" y="468263"/>
            <a:ext cx="5644467" cy="1081087"/>
          </a:xfrm>
          <a:prstGeom prst="rect">
            <a:avLst/>
          </a:prstGeom>
        </p:spPr>
        <p:txBody>
          <a:bodyPr vert="horz" anchor="b" anchorCtr="0"/>
          <a:lstStyle>
            <a:lvl1pPr marL="0" indent="0">
              <a:lnSpc>
                <a:spcPct val="100000"/>
              </a:lnSpc>
              <a:buFontTx/>
              <a:buNone/>
              <a:defRPr sz="3200" b="0" cap="all" baseline="0">
                <a:latin typeface="+mj-lt"/>
              </a:defRPr>
            </a:lvl1pPr>
          </a:lstStyle>
          <a:p>
            <a:pPr lvl="0"/>
            <a:r>
              <a:rPr lang="nb-NO" dirty="0" err="1"/>
              <a:t>Click</a:t>
            </a:r>
            <a:r>
              <a:rPr lang="nb-NO" dirty="0"/>
              <a:t> to </a:t>
            </a:r>
            <a:r>
              <a:rPr lang="nb-NO" dirty="0" err="1"/>
              <a:t>add</a:t>
            </a:r>
            <a:r>
              <a:rPr lang="nb-NO" dirty="0"/>
              <a:t> </a:t>
            </a:r>
            <a:r>
              <a:rPr lang="nb-NO" dirty="0" err="1"/>
              <a:t>title</a:t>
            </a:r>
            <a:endParaRPr lang="nb-NO" dirty="0"/>
          </a:p>
        </p:txBody>
      </p:sp>
      <p:pic>
        <p:nvPicPr>
          <p:cNvPr id="14" name="Bilde 13" descr="nhh_logo_1f_positiv_blaa.eps">
            <a:extLst>
              <a:ext uri="{FF2B5EF4-FFF2-40B4-BE49-F238E27FC236}">
                <a16:creationId xmlns:a16="http://schemas.microsoft.com/office/drawing/2014/main" id="{3F32985E-6949-421B-8CBC-89E766AEE77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2482115" y="493088"/>
            <a:ext cx="504056" cy="1008112"/>
          </a:xfrm>
          <a:prstGeom prst="rect">
            <a:avLst/>
          </a:prstGeom>
        </p:spPr>
      </p:pic>
      <p:sp>
        <p:nvSpPr>
          <p:cNvPr id="21" name="Plassholder for tekst 2">
            <a:extLst>
              <a:ext uri="{FF2B5EF4-FFF2-40B4-BE49-F238E27FC236}">
                <a16:creationId xmlns:a16="http://schemas.microsoft.com/office/drawing/2014/main" id="{5B3B548C-1A7E-491E-B093-8389E50D4D46}"/>
              </a:ext>
            </a:extLst>
          </p:cNvPr>
          <p:cNvSpPr>
            <a:spLocks noGrp="1"/>
          </p:cNvSpPr>
          <p:nvPr>
            <p:ph type="body" sz="quarter" idx="24" hasCustomPrompt="1"/>
          </p:nvPr>
        </p:nvSpPr>
        <p:spPr>
          <a:xfrm>
            <a:off x="6117567" y="2412479"/>
            <a:ext cx="6580573" cy="4467744"/>
          </a:xfrm>
          <a:prstGeom prst="rect">
            <a:avLst/>
          </a:prstGeom>
        </p:spPr>
        <p:txBody>
          <a:bodyPr vert="horz"/>
          <a:lstStyle>
            <a:lvl1pPr marL="198014" indent="-198014">
              <a:buFont typeface="Arial" panose="020B0604020202020204" pitchFamily="34" charset="0"/>
              <a:buChar char="•"/>
              <a:defRPr sz="2400">
                <a:solidFill>
                  <a:schemeClr val="tx1">
                    <a:lumMod val="75000"/>
                    <a:lumOff val="25000"/>
                  </a:schemeClr>
                </a:solidFill>
              </a:defRPr>
            </a:lvl1pPr>
            <a:lvl2pPr marL="447707" indent="-180988">
              <a:buFont typeface="Arial" panose="020B0604020202020204" pitchFamily="34" charset="0"/>
              <a:buChar char="•"/>
              <a:defRPr sz="2000"/>
            </a:lvl2pPr>
            <a:lvl3pPr marL="628696" indent="-180988">
              <a:buFont typeface="Arial" panose="020B0604020202020204" pitchFamily="34" charset="0"/>
              <a:buChar char="•"/>
              <a:defRPr sz="2000"/>
            </a:lvl3pPr>
            <a:lvl4pPr marL="895415" indent="-180988">
              <a:buFont typeface="Arial" panose="020B0604020202020204" pitchFamily="34" charset="0"/>
              <a:buChar char="•"/>
              <a:defRPr sz="2000"/>
            </a:lvl4pPr>
            <a:lvl5pPr marL="1162134" indent="-266719">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nb-NO" dirty="0"/>
          </a:p>
        </p:txBody>
      </p:sp>
    </p:spTree>
    <p:extLst>
      <p:ext uri="{BB962C8B-B14F-4D97-AF65-F5344CB8AC3E}">
        <p14:creationId xmlns:p14="http://schemas.microsoft.com/office/powerpoint/2010/main" val="4260458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Plassholder for dato 3"/>
          <p:cNvSpPr>
            <a:spLocks noGrp="1"/>
          </p:cNvSpPr>
          <p:nvPr>
            <p:ph type="dt" sz="half" idx="2"/>
          </p:nvPr>
        </p:nvSpPr>
        <p:spPr>
          <a:xfrm>
            <a:off x="0" y="0"/>
            <a:ext cx="0" cy="0"/>
          </a:xfrm>
          <a:prstGeom prst="rect">
            <a:avLst/>
          </a:prstGeom>
        </p:spPr>
        <p:txBody>
          <a:bodyPr vert="horz" lIns="0" tIns="0" rIns="0" bIns="0" rtlCol="0" anchor="t"/>
          <a:lstStyle>
            <a:lvl1pPr algn="l">
              <a:defRPr sz="100">
                <a:solidFill>
                  <a:schemeClr val="bg1"/>
                </a:solidFill>
              </a:defRPr>
            </a:lvl1pPr>
          </a:lstStyle>
          <a:p>
            <a:fld id="{A4857E62-4824-477E-9880-4C6D8B4EF632}" type="datetime1">
              <a:rPr lang="nb-NO" smtClean="0"/>
              <a:t>20.12.2019</a:t>
            </a:fld>
            <a:endParaRPr lang="nb-NO" dirty="0"/>
          </a:p>
        </p:txBody>
      </p:sp>
      <p:sp>
        <p:nvSpPr>
          <p:cNvPr id="5" name="Plassholder for bunntekst 4"/>
          <p:cNvSpPr>
            <a:spLocks noGrp="1"/>
          </p:cNvSpPr>
          <p:nvPr>
            <p:ph type="ftr" sz="quarter" idx="3"/>
          </p:nvPr>
        </p:nvSpPr>
        <p:spPr>
          <a:xfrm>
            <a:off x="0" y="0"/>
            <a:ext cx="0" cy="0"/>
          </a:xfrm>
          <a:prstGeom prst="rect">
            <a:avLst/>
          </a:prstGeom>
        </p:spPr>
        <p:txBody>
          <a:bodyPr vert="horz" lIns="0" tIns="0" rIns="0" bIns="0" rtlCol="0" anchor="t"/>
          <a:lstStyle>
            <a:lvl1pPr algn="l">
              <a:defRPr sz="100">
                <a:solidFill>
                  <a:schemeClr val="bg1"/>
                </a:solidFill>
              </a:defRPr>
            </a:lvl1pPr>
          </a:lstStyle>
          <a:p>
            <a:endParaRPr lang="nb-NO" dirty="0"/>
          </a:p>
        </p:txBody>
      </p:sp>
      <p:sp>
        <p:nvSpPr>
          <p:cNvPr id="6" name="Plassholder for lysbildenummer 5"/>
          <p:cNvSpPr>
            <a:spLocks noGrp="1"/>
          </p:cNvSpPr>
          <p:nvPr>
            <p:ph type="sldNum" sz="quarter" idx="4"/>
          </p:nvPr>
        </p:nvSpPr>
        <p:spPr>
          <a:xfrm>
            <a:off x="12077537" y="7081362"/>
            <a:ext cx="923638" cy="402567"/>
          </a:xfrm>
          <a:prstGeom prst="rect">
            <a:avLst/>
          </a:prstGeom>
        </p:spPr>
        <p:txBody>
          <a:bodyPr vert="horz" lIns="0" tIns="0" rIns="0" bIns="0" rtlCol="0" anchor="t"/>
          <a:lstStyle>
            <a:lvl1pPr algn="r">
              <a:defRPr sz="1100">
                <a:solidFill>
                  <a:srgbClr val="D0D1D3"/>
                </a:solidFill>
                <a:latin typeface="+mn-lt"/>
                <a:cs typeface="Times New Roman" pitchFamily="18" charset="0"/>
              </a:defRPr>
            </a:lvl1pPr>
          </a:lstStyle>
          <a:p>
            <a:fld id="{3FA4DDC8-1D0B-4B83-8CF0-4F24D54506BB}" type="slidenum">
              <a:rPr lang="nb-NO" smtClean="0"/>
              <a:pPr/>
              <a:t>‹#›</a:t>
            </a:fld>
            <a:endParaRPr lang="nb-NO" dirty="0"/>
          </a:p>
        </p:txBody>
      </p:sp>
    </p:spTree>
    <p:extLst>
      <p:ext uri="{BB962C8B-B14F-4D97-AF65-F5344CB8AC3E}">
        <p14:creationId xmlns:p14="http://schemas.microsoft.com/office/powerpoint/2010/main" val="2602855931"/>
      </p:ext>
    </p:extLst>
  </p:cSld>
  <p:clrMap bg1="lt1" tx1="dk1" bg2="lt2" tx2="dk2" accent1="accent1" accent2="accent2" accent3="accent3" accent4="accent4" accent5="accent5" accent6="accent6" hlink="hlink" folHlink="folHlink"/>
  <p:sldLayoutIdLst>
    <p:sldLayoutId id="2147483709" r:id="rId1"/>
    <p:sldLayoutId id="2147483668" r:id="rId2"/>
    <p:sldLayoutId id="2147483685" r:id="rId3"/>
    <p:sldLayoutId id="2147483706" r:id="rId4"/>
    <p:sldLayoutId id="2147483726" r:id="rId5"/>
    <p:sldLayoutId id="2147483690" r:id="rId6"/>
    <p:sldLayoutId id="2147483724" r:id="rId7"/>
    <p:sldLayoutId id="2147483714" r:id="rId8"/>
    <p:sldLayoutId id="2147483689" r:id="rId9"/>
    <p:sldLayoutId id="2147483713" r:id="rId10"/>
    <p:sldLayoutId id="2147483715" r:id="rId11"/>
    <p:sldLayoutId id="2147483725" r:id="rId12"/>
    <p:sldLayoutId id="2147483708" r:id="rId13"/>
    <p:sldLayoutId id="2147483717" r:id="rId14"/>
    <p:sldLayoutId id="2147483718" r:id="rId15"/>
    <p:sldLayoutId id="2147483719" r:id="rId16"/>
    <p:sldLayoutId id="2147483720" r:id="rId17"/>
    <p:sldLayoutId id="2147483721" r:id="rId18"/>
    <p:sldLayoutId id="2147483722" r:id="rId19"/>
    <p:sldLayoutId id="2147483723" r:id="rId20"/>
    <p:sldLayoutId id="2147483727" r:id="rId2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1004083" rtl="0" eaLnBrk="1" latinLnBrk="0" hangingPunct="1">
        <a:spcBef>
          <a:spcPct val="0"/>
        </a:spcBef>
        <a:buNone/>
        <a:defRPr sz="3200" b="0" kern="1200" cap="none" baseline="0">
          <a:solidFill>
            <a:srgbClr val="003A54"/>
          </a:solidFill>
          <a:latin typeface="+mj-lt"/>
          <a:ea typeface="+mj-ea"/>
          <a:cs typeface="+mj-cs"/>
        </a:defRPr>
      </a:lvl1pPr>
    </p:titleStyle>
    <p:bodyStyle>
      <a:lvl1pPr marL="198014" indent="-198014" algn="l" defTabSz="1004083" rtl="0" eaLnBrk="1" latinLnBrk="0" hangingPunct="1">
        <a:lnSpc>
          <a:spcPct val="125000"/>
        </a:lnSpc>
        <a:spcBef>
          <a:spcPts val="0"/>
        </a:spcBef>
        <a:spcAft>
          <a:spcPts val="200"/>
        </a:spcAft>
        <a:buFont typeface="Arial" pitchFamily="34" charset="0"/>
        <a:buChar char="•"/>
        <a:defRPr sz="2400" kern="1200">
          <a:solidFill>
            <a:schemeClr val="tx1">
              <a:lumMod val="75000"/>
              <a:lumOff val="25000"/>
            </a:schemeClr>
          </a:solidFill>
          <a:latin typeface="+mn-lt"/>
          <a:ea typeface="+mn-ea"/>
          <a:cs typeface="+mn-cs"/>
        </a:defRPr>
      </a:lvl1pPr>
      <a:lvl2pPr marL="447707" indent="-180988" algn="l" defTabSz="1004083" rtl="0" eaLnBrk="1" latinLnBrk="0" hangingPunct="1">
        <a:spcBef>
          <a:spcPts val="0"/>
        </a:spcBef>
        <a:buFont typeface="Georgia" pitchFamily="18" charset="0"/>
        <a:buChar char="-"/>
        <a:defRPr sz="1800" kern="1200">
          <a:solidFill>
            <a:schemeClr val="tx1">
              <a:lumMod val="75000"/>
              <a:lumOff val="25000"/>
            </a:schemeClr>
          </a:solidFill>
          <a:latin typeface="+mn-lt"/>
          <a:ea typeface="+mn-ea"/>
          <a:cs typeface="Times New Roman" pitchFamily="18" charset="0"/>
        </a:defRPr>
      </a:lvl2pPr>
      <a:lvl3pPr marL="628696" indent="-180988" algn="l" defTabSz="1004083" rtl="0" eaLnBrk="1" latinLnBrk="0" hangingPunct="1">
        <a:spcBef>
          <a:spcPts val="0"/>
        </a:spcBef>
        <a:buFont typeface="Arial" pitchFamily="34" charset="0"/>
        <a:buChar char="•"/>
        <a:defRPr sz="1800" kern="1200">
          <a:solidFill>
            <a:schemeClr val="tx1">
              <a:lumMod val="75000"/>
              <a:lumOff val="25000"/>
            </a:schemeClr>
          </a:solidFill>
          <a:latin typeface="+mn-lt"/>
          <a:ea typeface="+mn-ea"/>
          <a:cs typeface="Times New Roman" pitchFamily="18" charset="0"/>
        </a:defRPr>
      </a:lvl3pPr>
      <a:lvl4pPr marL="895415" indent="-180988" algn="l" defTabSz="1004083" rtl="0" eaLnBrk="1" latinLnBrk="0" hangingPunct="1">
        <a:spcBef>
          <a:spcPts val="0"/>
        </a:spcBef>
        <a:buFont typeface="Georgia" pitchFamily="18" charset="0"/>
        <a:buChar char="-"/>
        <a:defRPr sz="1800" kern="1200">
          <a:solidFill>
            <a:schemeClr val="tx1">
              <a:lumMod val="75000"/>
              <a:lumOff val="25000"/>
            </a:schemeClr>
          </a:solidFill>
          <a:latin typeface="+mn-lt"/>
          <a:ea typeface="+mn-ea"/>
          <a:cs typeface="Times New Roman" pitchFamily="18" charset="0"/>
        </a:defRPr>
      </a:lvl4pPr>
      <a:lvl5pPr marL="1162134" indent="-266719" algn="l" defTabSz="1004083" rtl="0" eaLnBrk="1" latinLnBrk="0" hangingPunct="1">
        <a:spcBef>
          <a:spcPts val="0"/>
        </a:spcBef>
        <a:buFont typeface="Arial" pitchFamily="34" charset="0"/>
        <a:buChar char="»"/>
        <a:defRPr sz="1800" kern="1200">
          <a:solidFill>
            <a:schemeClr val="tx1">
              <a:lumMod val="75000"/>
              <a:lumOff val="25000"/>
            </a:schemeClr>
          </a:solidFill>
          <a:latin typeface="+mn-lt"/>
          <a:ea typeface="+mn-ea"/>
          <a:cs typeface="Times New Roman" pitchFamily="18" charset="0"/>
        </a:defRPr>
      </a:lvl5pPr>
      <a:lvl6pPr marL="2761231"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263272"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765314"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267356" indent="-251021" algn="l" defTabSz="1004083"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nb-NO"/>
      </a:defPPr>
      <a:lvl1pPr marL="0" algn="l" defTabSz="1004083" rtl="0" eaLnBrk="1" latinLnBrk="0" hangingPunct="1">
        <a:defRPr sz="2000" kern="1200">
          <a:solidFill>
            <a:schemeClr val="tx1"/>
          </a:solidFill>
          <a:latin typeface="+mn-lt"/>
          <a:ea typeface="+mn-ea"/>
          <a:cs typeface="+mn-cs"/>
        </a:defRPr>
      </a:lvl1pPr>
      <a:lvl2pPr marL="502042" algn="l" defTabSz="1004083" rtl="0" eaLnBrk="1" latinLnBrk="0" hangingPunct="1">
        <a:defRPr sz="2000" kern="1200">
          <a:solidFill>
            <a:schemeClr val="tx1"/>
          </a:solidFill>
          <a:latin typeface="+mn-lt"/>
          <a:ea typeface="+mn-ea"/>
          <a:cs typeface="+mn-cs"/>
        </a:defRPr>
      </a:lvl2pPr>
      <a:lvl3pPr marL="1004083" algn="l" defTabSz="1004083" rtl="0" eaLnBrk="1" latinLnBrk="0" hangingPunct="1">
        <a:defRPr sz="2000" kern="1200">
          <a:solidFill>
            <a:schemeClr val="tx1"/>
          </a:solidFill>
          <a:latin typeface="+mn-lt"/>
          <a:ea typeface="+mn-ea"/>
          <a:cs typeface="+mn-cs"/>
        </a:defRPr>
      </a:lvl3pPr>
      <a:lvl4pPr marL="1506126" algn="l" defTabSz="1004083" rtl="0" eaLnBrk="1" latinLnBrk="0" hangingPunct="1">
        <a:defRPr sz="2000" kern="1200">
          <a:solidFill>
            <a:schemeClr val="tx1"/>
          </a:solidFill>
          <a:latin typeface="+mn-lt"/>
          <a:ea typeface="+mn-ea"/>
          <a:cs typeface="+mn-cs"/>
        </a:defRPr>
      </a:lvl4pPr>
      <a:lvl5pPr marL="2008167" algn="l" defTabSz="1004083" rtl="0" eaLnBrk="1" latinLnBrk="0" hangingPunct="1">
        <a:defRPr sz="2000" kern="1200">
          <a:solidFill>
            <a:schemeClr val="tx1"/>
          </a:solidFill>
          <a:latin typeface="+mn-lt"/>
          <a:ea typeface="+mn-ea"/>
          <a:cs typeface="+mn-cs"/>
        </a:defRPr>
      </a:lvl5pPr>
      <a:lvl6pPr marL="2510210" algn="l" defTabSz="1004083" rtl="0" eaLnBrk="1" latinLnBrk="0" hangingPunct="1">
        <a:defRPr sz="2000" kern="1200">
          <a:solidFill>
            <a:schemeClr val="tx1"/>
          </a:solidFill>
          <a:latin typeface="+mn-lt"/>
          <a:ea typeface="+mn-ea"/>
          <a:cs typeface="+mn-cs"/>
        </a:defRPr>
      </a:lvl6pPr>
      <a:lvl7pPr marL="3012252" algn="l" defTabSz="1004083" rtl="0" eaLnBrk="1" latinLnBrk="0" hangingPunct="1">
        <a:defRPr sz="2000" kern="1200">
          <a:solidFill>
            <a:schemeClr val="tx1"/>
          </a:solidFill>
          <a:latin typeface="+mn-lt"/>
          <a:ea typeface="+mn-ea"/>
          <a:cs typeface="+mn-cs"/>
        </a:defRPr>
      </a:lvl7pPr>
      <a:lvl8pPr marL="3514293" algn="l" defTabSz="1004083" rtl="0" eaLnBrk="1" latinLnBrk="0" hangingPunct="1">
        <a:defRPr sz="2000" kern="1200">
          <a:solidFill>
            <a:schemeClr val="tx1"/>
          </a:solidFill>
          <a:latin typeface="+mn-lt"/>
          <a:ea typeface="+mn-ea"/>
          <a:cs typeface="+mn-cs"/>
        </a:defRPr>
      </a:lvl8pPr>
      <a:lvl9pPr marL="4016335" algn="l" defTabSz="1004083"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4203" y="402568"/>
            <a:ext cx="11594544" cy="1461495"/>
          </a:xfrm>
          <a:prstGeom prst="rect">
            <a:avLst/>
          </a:prstGeom>
        </p:spPr>
        <p:txBody>
          <a:bodyPr vert="horz" lIns="91440" tIns="45720" rIns="91440" bIns="45720" rtlCol="0" anchor="ctr">
            <a:normAutofit/>
          </a:bodyPr>
          <a:lstStyle/>
          <a:p>
            <a:r>
              <a:rPr lang="en-US" smtClean="0"/>
              <a:t>Click to edit Master title style</a:t>
            </a:r>
            <a:endParaRPr lang="nb-NO"/>
          </a:p>
        </p:txBody>
      </p:sp>
      <p:sp>
        <p:nvSpPr>
          <p:cNvPr id="3" name="Text Placeholder 2"/>
          <p:cNvSpPr>
            <a:spLocks noGrp="1"/>
          </p:cNvSpPr>
          <p:nvPr>
            <p:ph type="body" idx="1"/>
          </p:nvPr>
        </p:nvSpPr>
        <p:spPr>
          <a:xfrm>
            <a:off x="924203" y="2012836"/>
            <a:ext cx="11594544" cy="4797552"/>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4" name="Date Placeholder 3"/>
          <p:cNvSpPr>
            <a:spLocks noGrp="1"/>
          </p:cNvSpPr>
          <p:nvPr>
            <p:ph type="dt" sz="half" idx="2"/>
          </p:nvPr>
        </p:nvSpPr>
        <p:spPr>
          <a:xfrm>
            <a:off x="924203" y="7008171"/>
            <a:ext cx="3024664" cy="402567"/>
          </a:xfrm>
          <a:prstGeom prst="rect">
            <a:avLst/>
          </a:prstGeom>
        </p:spPr>
        <p:txBody>
          <a:bodyPr vert="horz" lIns="91440" tIns="45720" rIns="91440" bIns="45720" rtlCol="0" anchor="ctr"/>
          <a:lstStyle>
            <a:lvl1pPr algn="l">
              <a:defRPr sz="1323">
                <a:solidFill>
                  <a:schemeClr val="tx1">
                    <a:tint val="75000"/>
                  </a:schemeClr>
                </a:solidFill>
              </a:defRPr>
            </a:lvl1pPr>
          </a:lstStyle>
          <a:p>
            <a:fld id="{EA7A4DCC-BFA0-4CE6-B6F4-49F49A9946B6}" type="datetimeFigureOut">
              <a:rPr lang="nb-NO" smtClean="0"/>
              <a:t>20.12.2019</a:t>
            </a:fld>
            <a:endParaRPr lang="nb-NO"/>
          </a:p>
        </p:txBody>
      </p:sp>
      <p:sp>
        <p:nvSpPr>
          <p:cNvPr id="5" name="Footer Placeholder 4"/>
          <p:cNvSpPr>
            <a:spLocks noGrp="1"/>
          </p:cNvSpPr>
          <p:nvPr>
            <p:ph type="ftr" sz="quarter" idx="3"/>
          </p:nvPr>
        </p:nvSpPr>
        <p:spPr>
          <a:xfrm>
            <a:off x="4452977" y="7008171"/>
            <a:ext cx="4536996" cy="402567"/>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nb-NO"/>
          </a:p>
        </p:txBody>
      </p:sp>
      <p:sp>
        <p:nvSpPr>
          <p:cNvPr id="6" name="Slide Number Placeholder 5"/>
          <p:cNvSpPr>
            <a:spLocks noGrp="1"/>
          </p:cNvSpPr>
          <p:nvPr>
            <p:ph type="sldNum" sz="quarter" idx="4"/>
          </p:nvPr>
        </p:nvSpPr>
        <p:spPr>
          <a:xfrm>
            <a:off x="9494083" y="7008171"/>
            <a:ext cx="3024664" cy="402567"/>
          </a:xfrm>
          <a:prstGeom prst="rect">
            <a:avLst/>
          </a:prstGeom>
        </p:spPr>
        <p:txBody>
          <a:bodyPr vert="horz" lIns="91440" tIns="45720" rIns="91440" bIns="45720" rtlCol="0" anchor="ctr"/>
          <a:lstStyle>
            <a:lvl1pPr algn="r">
              <a:defRPr sz="1323">
                <a:solidFill>
                  <a:schemeClr val="tx1">
                    <a:tint val="75000"/>
                  </a:schemeClr>
                </a:solidFill>
              </a:defRPr>
            </a:lvl1pPr>
          </a:lstStyle>
          <a:p>
            <a:fld id="{1C6548F3-FC57-4F70-B361-A33AD37FE374}" type="slidenum">
              <a:rPr lang="nb-NO" smtClean="0"/>
              <a:t>‹#›</a:t>
            </a:fld>
            <a:endParaRPr lang="nb-NO"/>
          </a:p>
        </p:txBody>
      </p:sp>
    </p:spTree>
    <p:extLst>
      <p:ext uri="{BB962C8B-B14F-4D97-AF65-F5344CB8AC3E}">
        <p14:creationId xmlns:p14="http://schemas.microsoft.com/office/powerpoint/2010/main" val="402639442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defTabSz="1008126" rtl="0" eaLnBrk="1" latinLnBrk="0" hangingPunct="1">
        <a:lnSpc>
          <a:spcPct val="90000"/>
        </a:lnSpc>
        <a:spcBef>
          <a:spcPct val="0"/>
        </a:spcBef>
        <a:buNone/>
        <a:defRPr sz="4851" kern="1200">
          <a:solidFill>
            <a:schemeClr val="tx1"/>
          </a:solidFill>
          <a:latin typeface="+mj-lt"/>
          <a:ea typeface="+mj-ea"/>
          <a:cs typeface="+mj-cs"/>
        </a:defRPr>
      </a:lvl1pPr>
    </p:titleStyle>
    <p:bodyStyle>
      <a:lvl1pPr marL="252032" indent="-252032" algn="l" defTabSz="1008126" rtl="0" eaLnBrk="1" latinLnBrk="0" hangingPunct="1">
        <a:lnSpc>
          <a:spcPct val="90000"/>
        </a:lnSpc>
        <a:spcBef>
          <a:spcPts val="1103"/>
        </a:spcBef>
        <a:buFont typeface="Arial" panose="020B0604020202020204" pitchFamily="34" charset="0"/>
        <a:buChar char="•"/>
        <a:defRPr sz="3087" kern="1200">
          <a:solidFill>
            <a:schemeClr val="tx1"/>
          </a:solidFill>
          <a:latin typeface="+mn-lt"/>
          <a:ea typeface="+mn-ea"/>
          <a:cs typeface="+mn-cs"/>
        </a:defRPr>
      </a:lvl1pPr>
      <a:lvl2pPr marL="756095" indent="-252032" algn="l" defTabSz="1008126"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60158" indent="-252032" algn="l" defTabSz="1008126"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4221"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4pPr>
      <a:lvl5pPr marL="2268284"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5pPr>
      <a:lvl6pPr marL="2772347"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6pPr>
      <a:lvl7pPr marL="3276410"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7pPr>
      <a:lvl8pPr marL="3780473"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8pPr>
      <a:lvl9pPr marL="4284536" indent="-252032" algn="l" defTabSz="1008126" rtl="0" eaLnBrk="1" latinLnBrk="0" hangingPunct="1">
        <a:lnSpc>
          <a:spcPct val="90000"/>
        </a:lnSpc>
        <a:spcBef>
          <a:spcPts val="551"/>
        </a:spcBef>
        <a:buFont typeface="Arial" panose="020B0604020202020204" pitchFamily="34" charset="0"/>
        <a:buChar char="•"/>
        <a:defRPr sz="1985" kern="1200">
          <a:solidFill>
            <a:schemeClr val="tx1"/>
          </a:solidFill>
          <a:latin typeface="+mn-lt"/>
          <a:ea typeface="+mn-ea"/>
          <a:cs typeface="+mn-cs"/>
        </a:defRPr>
      </a:lvl9pPr>
    </p:bodyStyle>
    <p:otherStyle>
      <a:defPPr>
        <a:defRPr lang="nb-NO"/>
      </a:defPPr>
      <a:lvl1pPr marL="0" algn="l" defTabSz="1008126" rtl="0" eaLnBrk="1" latinLnBrk="0" hangingPunct="1">
        <a:defRPr sz="1985" kern="1200">
          <a:solidFill>
            <a:schemeClr val="tx1"/>
          </a:solidFill>
          <a:latin typeface="+mn-lt"/>
          <a:ea typeface="+mn-ea"/>
          <a:cs typeface="+mn-cs"/>
        </a:defRPr>
      </a:lvl1pPr>
      <a:lvl2pPr marL="504063" algn="l" defTabSz="1008126" rtl="0" eaLnBrk="1" latinLnBrk="0" hangingPunct="1">
        <a:defRPr sz="1985" kern="1200">
          <a:solidFill>
            <a:schemeClr val="tx1"/>
          </a:solidFill>
          <a:latin typeface="+mn-lt"/>
          <a:ea typeface="+mn-ea"/>
          <a:cs typeface="+mn-cs"/>
        </a:defRPr>
      </a:lvl2pPr>
      <a:lvl3pPr marL="1008126" algn="l" defTabSz="1008126" rtl="0" eaLnBrk="1" latinLnBrk="0" hangingPunct="1">
        <a:defRPr sz="1985" kern="1200">
          <a:solidFill>
            <a:schemeClr val="tx1"/>
          </a:solidFill>
          <a:latin typeface="+mn-lt"/>
          <a:ea typeface="+mn-ea"/>
          <a:cs typeface="+mn-cs"/>
        </a:defRPr>
      </a:lvl3pPr>
      <a:lvl4pPr marL="1512189" algn="l" defTabSz="1008126" rtl="0" eaLnBrk="1" latinLnBrk="0" hangingPunct="1">
        <a:defRPr sz="1985" kern="1200">
          <a:solidFill>
            <a:schemeClr val="tx1"/>
          </a:solidFill>
          <a:latin typeface="+mn-lt"/>
          <a:ea typeface="+mn-ea"/>
          <a:cs typeface="+mn-cs"/>
        </a:defRPr>
      </a:lvl4pPr>
      <a:lvl5pPr marL="2016252" algn="l" defTabSz="1008126" rtl="0" eaLnBrk="1" latinLnBrk="0" hangingPunct="1">
        <a:defRPr sz="1985" kern="1200">
          <a:solidFill>
            <a:schemeClr val="tx1"/>
          </a:solidFill>
          <a:latin typeface="+mn-lt"/>
          <a:ea typeface="+mn-ea"/>
          <a:cs typeface="+mn-cs"/>
        </a:defRPr>
      </a:lvl5pPr>
      <a:lvl6pPr marL="2520315" algn="l" defTabSz="1008126" rtl="0" eaLnBrk="1" latinLnBrk="0" hangingPunct="1">
        <a:defRPr sz="1985" kern="1200">
          <a:solidFill>
            <a:schemeClr val="tx1"/>
          </a:solidFill>
          <a:latin typeface="+mn-lt"/>
          <a:ea typeface="+mn-ea"/>
          <a:cs typeface="+mn-cs"/>
        </a:defRPr>
      </a:lvl6pPr>
      <a:lvl7pPr marL="3024378" algn="l" defTabSz="1008126" rtl="0" eaLnBrk="1" latinLnBrk="0" hangingPunct="1">
        <a:defRPr sz="1985" kern="1200">
          <a:solidFill>
            <a:schemeClr val="tx1"/>
          </a:solidFill>
          <a:latin typeface="+mn-lt"/>
          <a:ea typeface="+mn-ea"/>
          <a:cs typeface="+mn-cs"/>
        </a:defRPr>
      </a:lvl7pPr>
      <a:lvl8pPr marL="3528441" algn="l" defTabSz="1008126" rtl="0" eaLnBrk="1" latinLnBrk="0" hangingPunct="1">
        <a:defRPr sz="1985" kern="1200">
          <a:solidFill>
            <a:schemeClr val="tx1"/>
          </a:solidFill>
          <a:latin typeface="+mn-lt"/>
          <a:ea typeface="+mn-ea"/>
          <a:cs typeface="+mn-cs"/>
        </a:defRPr>
      </a:lvl8pPr>
      <a:lvl9pPr marL="4032504" algn="l" defTabSz="1008126" rtl="0" eaLnBrk="1" latinLnBrk="0" hangingPunct="1">
        <a:defRPr sz="19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8" Type="http://schemas.openxmlformats.org/officeDocument/2006/relationships/image" Target="cid:42bb932d-77e9-4d30-be88-60558aeeeafb" TargetMode="External"/><Relationship Id="rId13" Type="http://schemas.openxmlformats.org/officeDocument/2006/relationships/image" Target="../media/image28.png"/><Relationship Id="rId18" Type="http://schemas.openxmlformats.org/officeDocument/2006/relationships/image" Target="cid:8300e12b-7e31-4f3c-9c02-2e9c07c84953" TargetMode="External"/><Relationship Id="rId3" Type="http://schemas.openxmlformats.org/officeDocument/2006/relationships/image" Target="cid:34657a4c-a46d-4a52-a073-25dbf41eaaa8" TargetMode="External"/><Relationship Id="rId7" Type="http://schemas.openxmlformats.org/officeDocument/2006/relationships/image" Target="../media/image25.jpeg"/><Relationship Id="rId12" Type="http://schemas.openxmlformats.org/officeDocument/2006/relationships/image" Target="cid:ffa36027-d2db-41ac-acaf-a16a07424107" TargetMode="External"/><Relationship Id="rId17" Type="http://schemas.openxmlformats.org/officeDocument/2006/relationships/image" Target="../media/image31.jpeg"/><Relationship Id="rId2" Type="http://schemas.openxmlformats.org/officeDocument/2006/relationships/image" Target="../media/image22.jpeg"/><Relationship Id="rId16" Type="http://schemas.openxmlformats.org/officeDocument/2006/relationships/image" Target="cid:51d0bf78-a9cd-41a3-9883-3d39d8844f8e" TargetMode="External"/><Relationship Id="rId1" Type="http://schemas.openxmlformats.org/officeDocument/2006/relationships/slideLayout" Target="../slideLayouts/slideLayout23.xml"/><Relationship Id="rId6" Type="http://schemas.openxmlformats.org/officeDocument/2006/relationships/image" Target="../media/image24.png"/><Relationship Id="rId11" Type="http://schemas.openxmlformats.org/officeDocument/2006/relationships/image" Target="../media/image27.jpeg"/><Relationship Id="rId5" Type="http://schemas.openxmlformats.org/officeDocument/2006/relationships/image" Target="cid:6aab584e-e18d-4b54-b25a-040f2c981adc" TargetMode="External"/><Relationship Id="rId15" Type="http://schemas.openxmlformats.org/officeDocument/2006/relationships/image" Target="../media/image30.jpeg"/><Relationship Id="rId10" Type="http://schemas.openxmlformats.org/officeDocument/2006/relationships/image" Target="cid:b099ca7e-e5bc-4599-b45c-85495d2aadec" TargetMode="External"/><Relationship Id="rId4" Type="http://schemas.openxmlformats.org/officeDocument/2006/relationships/image" Target="../media/image23.jpeg"/><Relationship Id="rId9" Type="http://schemas.openxmlformats.org/officeDocument/2006/relationships/image" Target="../media/image26.jpeg"/><Relationship Id="rId1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6036" b="16036"/>
          <a:stretch>
            <a:fillRect/>
          </a:stretch>
        </p:blipFill>
        <p:spPr/>
      </p:pic>
      <p:sp>
        <p:nvSpPr>
          <p:cNvPr id="3" name="Text Placeholder 2"/>
          <p:cNvSpPr>
            <a:spLocks noGrp="1"/>
          </p:cNvSpPr>
          <p:nvPr>
            <p:ph type="body" sz="quarter" idx="16"/>
          </p:nvPr>
        </p:nvSpPr>
        <p:spPr>
          <a:xfrm>
            <a:off x="1625806" y="4212678"/>
            <a:ext cx="10369152" cy="2016224"/>
          </a:xfrm>
        </p:spPr>
        <p:txBody>
          <a:bodyPr/>
          <a:lstStyle/>
          <a:p>
            <a:endParaRPr lang="nb-NO" dirty="0"/>
          </a:p>
        </p:txBody>
      </p:sp>
      <p:sp>
        <p:nvSpPr>
          <p:cNvPr id="4" name="Slide Number Placeholder 3"/>
          <p:cNvSpPr>
            <a:spLocks noGrp="1"/>
          </p:cNvSpPr>
          <p:nvPr>
            <p:ph type="sldNum" sz="quarter" idx="12"/>
          </p:nvPr>
        </p:nvSpPr>
        <p:spPr/>
        <p:txBody>
          <a:bodyPr/>
          <a:lstStyle/>
          <a:p>
            <a:fld id="{3FA4DDC8-1D0B-4B83-8CF0-4F24D54506BB}" type="slidenum">
              <a:rPr lang="nb-NO" smtClean="0"/>
              <a:pPr/>
              <a:t>1</a:t>
            </a:fld>
            <a:endParaRPr lang="nb-NO"/>
          </a:p>
        </p:txBody>
      </p:sp>
      <p:sp>
        <p:nvSpPr>
          <p:cNvPr id="5" name="Title 4"/>
          <p:cNvSpPr>
            <a:spLocks noGrp="1"/>
          </p:cNvSpPr>
          <p:nvPr>
            <p:ph type="ctrTitle"/>
          </p:nvPr>
        </p:nvSpPr>
        <p:spPr>
          <a:xfrm>
            <a:off x="1955929" y="4212679"/>
            <a:ext cx="9604952" cy="1104511"/>
          </a:xfrm>
        </p:spPr>
        <p:txBody>
          <a:bodyPr/>
          <a:lstStyle/>
          <a:p>
            <a:r>
              <a:rPr lang="nb-NO" dirty="0" smtClean="0"/>
              <a:t>Town hall </a:t>
            </a:r>
            <a:r>
              <a:rPr lang="nb-NO" dirty="0" err="1" smtClean="0"/>
              <a:t>meeting</a:t>
            </a:r>
            <a:endParaRPr lang="nb-NO" dirty="0"/>
          </a:p>
        </p:txBody>
      </p:sp>
      <p:sp>
        <p:nvSpPr>
          <p:cNvPr id="6" name="Text Placeholder 5"/>
          <p:cNvSpPr>
            <a:spLocks noGrp="1"/>
          </p:cNvSpPr>
          <p:nvPr>
            <p:ph type="body" sz="quarter" idx="14"/>
          </p:nvPr>
        </p:nvSpPr>
        <p:spPr>
          <a:xfrm>
            <a:off x="1955726" y="5298132"/>
            <a:ext cx="9607184" cy="930770"/>
          </a:xfrm>
        </p:spPr>
        <p:txBody>
          <a:bodyPr/>
          <a:lstStyle/>
          <a:p>
            <a:r>
              <a:rPr lang="nb-NO" dirty="0" smtClean="0"/>
              <a:t>20 </a:t>
            </a:r>
            <a:r>
              <a:rPr lang="nb-NO" dirty="0" err="1" smtClean="0"/>
              <a:t>december</a:t>
            </a:r>
            <a:r>
              <a:rPr lang="nb-NO" dirty="0" smtClean="0"/>
              <a:t> 2019</a:t>
            </a:r>
            <a:endParaRPr lang="nb-NO" dirty="0"/>
          </a:p>
        </p:txBody>
      </p:sp>
      <p:sp>
        <p:nvSpPr>
          <p:cNvPr id="7" name="Text Placeholder 6"/>
          <p:cNvSpPr>
            <a:spLocks noGrp="1"/>
          </p:cNvSpPr>
          <p:nvPr>
            <p:ph type="body" sz="quarter" idx="17"/>
          </p:nvPr>
        </p:nvSpPr>
        <p:spPr/>
        <p:txBody>
          <a:bodyPr/>
          <a:lstStyle/>
          <a:p>
            <a:endParaRPr lang="nb-NO"/>
          </a:p>
        </p:txBody>
      </p:sp>
    </p:spTree>
    <p:extLst>
      <p:ext uri="{BB962C8B-B14F-4D97-AF65-F5344CB8AC3E}">
        <p14:creationId xmlns:p14="http://schemas.microsoft.com/office/powerpoint/2010/main" val="329824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2D9D761-E2E0-418D-9630-6F379145DFED}"/>
              </a:ext>
            </a:extLst>
          </p:cNvPr>
          <p:cNvSpPr>
            <a:spLocks noGrp="1"/>
          </p:cNvSpPr>
          <p:nvPr>
            <p:ph type="sldNum" sz="quarter" idx="12"/>
          </p:nvPr>
        </p:nvSpPr>
        <p:spPr/>
        <p:txBody>
          <a:bodyPr/>
          <a:lstStyle/>
          <a:p>
            <a:fld id="{3FA4DDC8-1D0B-4B83-8CF0-4F24D54506BB}" type="slidenum">
              <a:rPr lang="nb-NO" smtClean="0"/>
              <a:pPr/>
              <a:t>10</a:t>
            </a:fld>
            <a:endParaRPr lang="nb-NO"/>
          </a:p>
        </p:txBody>
      </p:sp>
      <p:sp>
        <p:nvSpPr>
          <p:cNvPr id="3" name="Title 2">
            <a:extLst>
              <a:ext uri="{FF2B5EF4-FFF2-40B4-BE49-F238E27FC236}">
                <a16:creationId xmlns:a16="http://schemas.microsoft.com/office/drawing/2014/main" id="{48F88C17-41F4-4160-BB9C-501FE3E5952D}"/>
              </a:ext>
            </a:extLst>
          </p:cNvPr>
          <p:cNvSpPr>
            <a:spLocks noGrp="1"/>
          </p:cNvSpPr>
          <p:nvPr>
            <p:ph type="title"/>
          </p:nvPr>
        </p:nvSpPr>
        <p:spPr/>
        <p:txBody>
          <a:bodyPr/>
          <a:lstStyle/>
          <a:p>
            <a:r>
              <a:rPr lang="nb-NO" dirty="0"/>
              <a:t>Is </a:t>
            </a:r>
            <a:r>
              <a:rPr lang="nb-NO" dirty="0" err="1"/>
              <a:t>this</a:t>
            </a:r>
            <a:r>
              <a:rPr lang="nb-NO" dirty="0"/>
              <a:t> </a:t>
            </a:r>
            <a:r>
              <a:rPr lang="nb-NO" dirty="0" err="1"/>
              <a:t>message</a:t>
            </a:r>
            <a:r>
              <a:rPr lang="nb-NO" dirty="0"/>
              <a:t> an </a:t>
            </a:r>
            <a:r>
              <a:rPr lang="nb-NO" dirty="0" err="1"/>
              <a:t>attack</a:t>
            </a:r>
            <a:r>
              <a:rPr lang="nb-NO" dirty="0"/>
              <a:t>?</a:t>
            </a:r>
          </a:p>
        </p:txBody>
      </p:sp>
      <p:sp>
        <p:nvSpPr>
          <p:cNvPr id="4" name="TextBox 3">
            <a:extLst>
              <a:ext uri="{FF2B5EF4-FFF2-40B4-BE49-F238E27FC236}">
                <a16:creationId xmlns:a16="http://schemas.microsoft.com/office/drawing/2014/main" id="{E81D5179-5BD0-4FA2-9271-6263A34EFF5C}"/>
              </a:ext>
            </a:extLst>
          </p:cNvPr>
          <p:cNvSpPr txBox="1"/>
          <p:nvPr/>
        </p:nvSpPr>
        <p:spPr>
          <a:xfrm>
            <a:off x="639461" y="2115403"/>
            <a:ext cx="11752705" cy="4401205"/>
          </a:xfrm>
          <a:prstGeom prst="rect">
            <a:avLst/>
          </a:prstGeom>
          <a:noFill/>
        </p:spPr>
        <p:txBody>
          <a:bodyPr wrap="square" rtlCol="0">
            <a:spAutoFit/>
          </a:bodyPr>
          <a:lstStyle/>
          <a:p>
            <a:r>
              <a:rPr lang="nb-NO" dirty="0">
                <a:solidFill>
                  <a:schemeClr val="tx1">
                    <a:lumMod val="75000"/>
                    <a:lumOff val="25000"/>
                  </a:schemeClr>
                </a:solidFill>
              </a:rPr>
              <a:t>Is it a </a:t>
            </a:r>
            <a:r>
              <a:rPr lang="nb-NO" dirty="0" err="1">
                <a:solidFill>
                  <a:schemeClr val="tx1">
                    <a:lumMod val="75000"/>
                    <a:lumOff val="25000"/>
                  </a:schemeClr>
                </a:solidFill>
              </a:rPr>
              <a:t>urgent</a:t>
            </a:r>
            <a:r>
              <a:rPr lang="nb-NO" dirty="0">
                <a:solidFill>
                  <a:schemeClr val="tx1">
                    <a:lumMod val="75000"/>
                    <a:lumOff val="25000"/>
                  </a:schemeClr>
                </a:solidFill>
              </a:rPr>
              <a:t> </a:t>
            </a:r>
            <a:r>
              <a:rPr lang="nb-NO" dirty="0" err="1">
                <a:solidFill>
                  <a:schemeClr val="tx1">
                    <a:lumMod val="75000"/>
                    <a:lumOff val="25000"/>
                  </a:schemeClr>
                </a:solidFill>
              </a:rPr>
              <a:t>need</a:t>
            </a:r>
            <a:r>
              <a:rPr lang="nb-NO" dirty="0">
                <a:solidFill>
                  <a:schemeClr val="tx1">
                    <a:lumMod val="75000"/>
                    <a:lumOff val="25000"/>
                  </a:schemeClr>
                </a:solidFill>
              </a:rPr>
              <a:t> for </a:t>
            </a:r>
            <a:r>
              <a:rPr lang="nb-NO" dirty="0" err="1">
                <a:solidFill>
                  <a:schemeClr val="tx1">
                    <a:lumMod val="75000"/>
                    <a:lumOff val="25000"/>
                  </a:schemeClr>
                </a:solidFill>
              </a:rPr>
              <a:t>you</a:t>
            </a:r>
            <a:r>
              <a:rPr lang="nb-NO" dirty="0">
                <a:solidFill>
                  <a:schemeClr val="tx1">
                    <a:lumMod val="75000"/>
                    <a:lumOff val="25000"/>
                  </a:schemeClr>
                </a:solidFill>
              </a:rPr>
              <a:t> to </a:t>
            </a:r>
            <a:r>
              <a:rPr lang="nb-NO" dirty="0" err="1">
                <a:solidFill>
                  <a:schemeClr val="tx1">
                    <a:lumMod val="75000"/>
                    <a:lumOff val="25000"/>
                  </a:schemeClr>
                </a:solidFill>
              </a:rPr>
              <a:t>take</a:t>
            </a:r>
            <a:r>
              <a:rPr lang="nb-NO" dirty="0">
                <a:solidFill>
                  <a:schemeClr val="tx1">
                    <a:lumMod val="75000"/>
                    <a:lumOff val="25000"/>
                  </a:schemeClr>
                </a:solidFill>
              </a:rPr>
              <a:t> action and </a:t>
            </a:r>
            <a:r>
              <a:rPr lang="nb-NO" dirty="0" err="1">
                <a:solidFill>
                  <a:schemeClr val="tx1">
                    <a:lumMod val="75000"/>
                    <a:lumOff val="25000"/>
                  </a:schemeClr>
                </a:solidFill>
              </a:rPr>
              <a:t>the</a:t>
            </a:r>
            <a:r>
              <a:rPr lang="nb-NO" dirty="0">
                <a:solidFill>
                  <a:schemeClr val="tx1">
                    <a:lumMod val="75000"/>
                    <a:lumOff val="25000"/>
                  </a:schemeClr>
                </a:solidFill>
              </a:rPr>
              <a:t> </a:t>
            </a:r>
            <a:r>
              <a:rPr lang="nb-NO" dirty="0" err="1">
                <a:solidFill>
                  <a:schemeClr val="tx1">
                    <a:lumMod val="75000"/>
                    <a:lumOff val="25000"/>
                  </a:schemeClr>
                </a:solidFill>
              </a:rPr>
              <a:t>message</a:t>
            </a:r>
            <a:r>
              <a:rPr lang="nb-NO" dirty="0">
                <a:solidFill>
                  <a:schemeClr val="tx1">
                    <a:lumMod val="75000"/>
                    <a:lumOff val="25000"/>
                  </a:schemeClr>
                </a:solidFill>
              </a:rPr>
              <a:t> </a:t>
            </a:r>
            <a:r>
              <a:rPr lang="nb-NO" dirty="0" err="1">
                <a:solidFill>
                  <a:schemeClr val="tx1">
                    <a:lumMod val="75000"/>
                    <a:lumOff val="25000"/>
                  </a:schemeClr>
                </a:solidFill>
              </a:rPr>
              <a:t>attempt</a:t>
            </a:r>
            <a:r>
              <a:rPr lang="nb-NO" dirty="0">
                <a:solidFill>
                  <a:schemeClr val="tx1">
                    <a:lumMod val="75000"/>
                    <a:lumOff val="25000"/>
                  </a:schemeClr>
                </a:solidFill>
              </a:rPr>
              <a:t> to rush </a:t>
            </a:r>
            <a:r>
              <a:rPr lang="nb-NO" dirty="0" err="1">
                <a:solidFill>
                  <a:schemeClr val="tx1">
                    <a:lumMod val="75000"/>
                    <a:lumOff val="25000"/>
                  </a:schemeClr>
                </a:solidFill>
              </a:rPr>
              <a:t>you</a:t>
            </a:r>
            <a:r>
              <a:rPr lang="nb-NO" dirty="0">
                <a:solidFill>
                  <a:schemeClr val="tx1">
                    <a:lumMod val="75000"/>
                    <a:lumOff val="25000"/>
                  </a:schemeClr>
                </a:solidFill>
              </a:rPr>
              <a:t>?</a:t>
            </a:r>
          </a:p>
          <a:p>
            <a:endParaRPr lang="nb-NO" dirty="0">
              <a:solidFill>
                <a:schemeClr val="tx1">
                  <a:lumMod val="75000"/>
                  <a:lumOff val="25000"/>
                </a:schemeClr>
              </a:solidFill>
            </a:endParaRPr>
          </a:p>
          <a:p>
            <a:r>
              <a:rPr lang="nb-NO" dirty="0" err="1">
                <a:solidFill>
                  <a:schemeClr val="tx1">
                    <a:lumMod val="75000"/>
                    <a:lumOff val="25000"/>
                  </a:schemeClr>
                </a:solidFill>
              </a:rPr>
              <a:t>Does</a:t>
            </a:r>
            <a:r>
              <a:rPr lang="nb-NO" dirty="0">
                <a:solidFill>
                  <a:schemeClr val="tx1">
                    <a:lumMod val="75000"/>
                    <a:lumOff val="25000"/>
                  </a:schemeClr>
                </a:solidFill>
              </a:rPr>
              <a:t> </a:t>
            </a:r>
            <a:r>
              <a:rPr lang="nb-NO" dirty="0" err="1">
                <a:solidFill>
                  <a:schemeClr val="tx1">
                    <a:lumMod val="75000"/>
                    <a:lumOff val="25000"/>
                  </a:schemeClr>
                </a:solidFill>
              </a:rPr>
              <a:t>the</a:t>
            </a:r>
            <a:r>
              <a:rPr lang="nb-NO" dirty="0">
                <a:solidFill>
                  <a:schemeClr val="tx1">
                    <a:lumMod val="75000"/>
                    <a:lumOff val="25000"/>
                  </a:schemeClr>
                </a:solidFill>
              </a:rPr>
              <a:t> </a:t>
            </a:r>
            <a:r>
              <a:rPr lang="nb-NO" dirty="0" err="1">
                <a:solidFill>
                  <a:schemeClr val="tx1">
                    <a:lumMod val="75000"/>
                    <a:lumOff val="25000"/>
                  </a:schemeClr>
                </a:solidFill>
              </a:rPr>
              <a:t>message</a:t>
            </a:r>
            <a:r>
              <a:rPr lang="nb-NO" dirty="0">
                <a:solidFill>
                  <a:schemeClr val="tx1">
                    <a:lumMod val="75000"/>
                    <a:lumOff val="25000"/>
                  </a:schemeClr>
                </a:solidFill>
              </a:rPr>
              <a:t> in </a:t>
            </a:r>
            <a:r>
              <a:rPr lang="nb-NO" dirty="0" err="1">
                <a:solidFill>
                  <a:schemeClr val="tx1">
                    <a:lumMod val="75000"/>
                    <a:lumOff val="25000"/>
                  </a:schemeClr>
                </a:solidFill>
              </a:rPr>
              <a:t>any</a:t>
            </a:r>
            <a:r>
              <a:rPr lang="nb-NO" dirty="0">
                <a:solidFill>
                  <a:schemeClr val="tx1">
                    <a:lumMod val="75000"/>
                    <a:lumOff val="25000"/>
                  </a:schemeClr>
                </a:solidFill>
              </a:rPr>
              <a:t> </a:t>
            </a:r>
            <a:r>
              <a:rPr lang="nb-NO" dirty="0" err="1">
                <a:solidFill>
                  <a:schemeClr val="tx1">
                    <a:lumMod val="75000"/>
                    <a:lumOff val="25000"/>
                  </a:schemeClr>
                </a:solidFill>
              </a:rPr>
              <a:t>way</a:t>
            </a:r>
            <a:r>
              <a:rPr lang="nb-NO" dirty="0">
                <a:solidFill>
                  <a:schemeClr val="tx1">
                    <a:lumMod val="75000"/>
                    <a:lumOff val="25000"/>
                  </a:schemeClr>
                </a:solidFill>
              </a:rPr>
              <a:t> ask for personal </a:t>
            </a:r>
            <a:r>
              <a:rPr lang="nb-NO" dirty="0" err="1">
                <a:solidFill>
                  <a:schemeClr val="tx1">
                    <a:lumMod val="75000"/>
                    <a:lumOff val="25000"/>
                  </a:schemeClr>
                </a:solidFill>
              </a:rPr>
              <a:t>information</a:t>
            </a:r>
            <a:r>
              <a:rPr lang="nb-NO" dirty="0">
                <a:solidFill>
                  <a:schemeClr val="tx1">
                    <a:lumMod val="75000"/>
                    <a:lumOff val="25000"/>
                  </a:schemeClr>
                </a:solidFill>
              </a:rPr>
              <a:t>, </a:t>
            </a:r>
            <a:r>
              <a:rPr lang="nb-NO" dirty="0" err="1">
                <a:solidFill>
                  <a:schemeClr val="tx1">
                    <a:lumMod val="75000"/>
                    <a:lumOff val="25000"/>
                  </a:schemeClr>
                </a:solidFill>
              </a:rPr>
              <a:t>password</a:t>
            </a:r>
            <a:r>
              <a:rPr lang="nb-NO" dirty="0">
                <a:solidFill>
                  <a:schemeClr val="tx1">
                    <a:lumMod val="75000"/>
                    <a:lumOff val="25000"/>
                  </a:schemeClr>
                </a:solidFill>
              </a:rPr>
              <a:t>, </a:t>
            </a:r>
            <a:r>
              <a:rPr lang="nb-NO" dirty="0" err="1">
                <a:solidFill>
                  <a:schemeClr val="tx1">
                    <a:lumMod val="75000"/>
                    <a:lumOff val="25000"/>
                  </a:schemeClr>
                </a:solidFill>
              </a:rPr>
              <a:t>account</a:t>
            </a:r>
            <a:r>
              <a:rPr lang="nb-NO" dirty="0">
                <a:solidFill>
                  <a:schemeClr val="tx1">
                    <a:lumMod val="75000"/>
                    <a:lumOff val="25000"/>
                  </a:schemeClr>
                </a:solidFill>
              </a:rPr>
              <a:t> </a:t>
            </a:r>
            <a:r>
              <a:rPr lang="nb-NO" dirty="0" err="1">
                <a:solidFill>
                  <a:schemeClr val="tx1">
                    <a:lumMod val="75000"/>
                    <a:lumOff val="25000"/>
                  </a:schemeClr>
                </a:solidFill>
              </a:rPr>
              <a:t>number</a:t>
            </a:r>
            <a:r>
              <a:rPr lang="nb-NO" dirty="0">
                <a:solidFill>
                  <a:schemeClr val="tx1">
                    <a:lumMod val="75000"/>
                    <a:lumOff val="25000"/>
                  </a:schemeClr>
                </a:solidFill>
              </a:rPr>
              <a:t>, sensitive </a:t>
            </a:r>
            <a:r>
              <a:rPr lang="nb-NO" dirty="0" err="1">
                <a:solidFill>
                  <a:schemeClr val="tx1">
                    <a:lumMod val="75000"/>
                    <a:lumOff val="25000"/>
                  </a:schemeClr>
                </a:solidFill>
              </a:rPr>
              <a:t>information</a:t>
            </a:r>
            <a:r>
              <a:rPr lang="nb-NO" dirty="0">
                <a:solidFill>
                  <a:schemeClr val="tx1">
                    <a:lumMod val="75000"/>
                    <a:lumOff val="25000"/>
                  </a:schemeClr>
                </a:solidFill>
              </a:rPr>
              <a:t>?</a:t>
            </a:r>
          </a:p>
          <a:p>
            <a:endParaRPr lang="nb-NO" dirty="0">
              <a:solidFill>
                <a:schemeClr val="tx1">
                  <a:lumMod val="75000"/>
                  <a:lumOff val="25000"/>
                </a:schemeClr>
              </a:solidFill>
            </a:endParaRPr>
          </a:p>
          <a:p>
            <a:r>
              <a:rPr lang="nb-NO" dirty="0">
                <a:solidFill>
                  <a:schemeClr val="tx1">
                    <a:lumMod val="75000"/>
                    <a:lumOff val="25000"/>
                  </a:schemeClr>
                </a:solidFill>
              </a:rPr>
              <a:t>Are </a:t>
            </a:r>
            <a:r>
              <a:rPr lang="nb-NO" dirty="0" err="1">
                <a:solidFill>
                  <a:schemeClr val="tx1">
                    <a:lumMod val="75000"/>
                    <a:lumOff val="25000"/>
                  </a:schemeClr>
                </a:solidFill>
              </a:rPr>
              <a:t>you</a:t>
            </a:r>
            <a:r>
              <a:rPr lang="nb-NO" dirty="0">
                <a:solidFill>
                  <a:schemeClr val="tx1">
                    <a:lumMod val="75000"/>
                    <a:lumOff val="25000"/>
                  </a:schemeClr>
                </a:solidFill>
              </a:rPr>
              <a:t> </a:t>
            </a:r>
            <a:r>
              <a:rPr lang="nb-NO" dirty="0" err="1">
                <a:solidFill>
                  <a:schemeClr val="tx1">
                    <a:lumMod val="75000"/>
                    <a:lumOff val="25000"/>
                  </a:schemeClr>
                </a:solidFill>
              </a:rPr>
              <a:t>suddenly</a:t>
            </a:r>
            <a:r>
              <a:rPr lang="nb-NO" dirty="0">
                <a:solidFill>
                  <a:schemeClr val="tx1">
                    <a:lumMod val="75000"/>
                    <a:lumOff val="25000"/>
                  </a:schemeClr>
                </a:solidFill>
              </a:rPr>
              <a:t> </a:t>
            </a:r>
            <a:r>
              <a:rPr lang="nb-NO" dirty="0" err="1">
                <a:solidFill>
                  <a:schemeClr val="tx1">
                    <a:lumMod val="75000"/>
                    <a:lumOff val="25000"/>
                  </a:schemeClr>
                </a:solidFill>
              </a:rPr>
              <a:t>the</a:t>
            </a:r>
            <a:r>
              <a:rPr lang="nb-NO" dirty="0">
                <a:solidFill>
                  <a:schemeClr val="tx1">
                    <a:lumMod val="75000"/>
                    <a:lumOff val="25000"/>
                  </a:schemeClr>
                </a:solidFill>
              </a:rPr>
              <a:t> </a:t>
            </a:r>
            <a:r>
              <a:rPr lang="nb-NO" dirty="0" err="1">
                <a:solidFill>
                  <a:schemeClr val="tx1">
                    <a:lumMod val="75000"/>
                    <a:lumOff val="25000"/>
                  </a:schemeClr>
                </a:solidFill>
              </a:rPr>
              <a:t>winner</a:t>
            </a:r>
            <a:r>
              <a:rPr lang="nb-NO" dirty="0">
                <a:solidFill>
                  <a:schemeClr val="tx1">
                    <a:lumMod val="75000"/>
                    <a:lumOff val="25000"/>
                  </a:schemeClr>
                </a:solidFill>
              </a:rPr>
              <a:t> </a:t>
            </a:r>
            <a:r>
              <a:rPr lang="nb-NO" dirty="0" err="1">
                <a:solidFill>
                  <a:schemeClr val="tx1">
                    <a:lumMod val="75000"/>
                    <a:lumOff val="25000"/>
                  </a:schemeClr>
                </a:solidFill>
              </a:rPr>
              <a:t>of</a:t>
            </a:r>
            <a:r>
              <a:rPr lang="nb-NO" dirty="0">
                <a:solidFill>
                  <a:schemeClr val="tx1">
                    <a:lumMod val="75000"/>
                    <a:lumOff val="25000"/>
                  </a:schemeClr>
                </a:solidFill>
              </a:rPr>
              <a:t> a </a:t>
            </a:r>
            <a:r>
              <a:rPr lang="nb-NO" dirty="0" err="1">
                <a:solidFill>
                  <a:schemeClr val="tx1">
                    <a:lumMod val="75000"/>
                    <a:lumOff val="25000"/>
                  </a:schemeClr>
                </a:solidFill>
              </a:rPr>
              <a:t>lottery</a:t>
            </a:r>
            <a:r>
              <a:rPr lang="nb-NO" dirty="0">
                <a:solidFill>
                  <a:schemeClr val="tx1">
                    <a:lumMod val="75000"/>
                    <a:lumOff val="25000"/>
                  </a:schemeClr>
                </a:solidFill>
              </a:rPr>
              <a:t> </a:t>
            </a:r>
            <a:r>
              <a:rPr lang="nb-NO" dirty="0" err="1">
                <a:solidFill>
                  <a:schemeClr val="tx1">
                    <a:lumMod val="75000"/>
                    <a:lumOff val="25000"/>
                  </a:schemeClr>
                </a:solidFill>
              </a:rPr>
              <a:t>you</a:t>
            </a:r>
            <a:r>
              <a:rPr lang="nb-NO" dirty="0">
                <a:solidFill>
                  <a:schemeClr val="tx1">
                    <a:lumMod val="75000"/>
                    <a:lumOff val="25000"/>
                  </a:schemeClr>
                </a:solidFill>
              </a:rPr>
              <a:t> never </a:t>
            </a:r>
            <a:r>
              <a:rPr lang="nb-NO" dirty="0" err="1">
                <a:solidFill>
                  <a:schemeClr val="tx1">
                    <a:lumMod val="75000"/>
                    <a:lumOff val="25000"/>
                  </a:schemeClr>
                </a:solidFill>
              </a:rPr>
              <a:t>entered</a:t>
            </a:r>
            <a:r>
              <a:rPr lang="nb-NO" dirty="0">
                <a:solidFill>
                  <a:schemeClr val="tx1">
                    <a:lumMod val="75000"/>
                    <a:lumOff val="25000"/>
                  </a:schemeClr>
                </a:solidFill>
              </a:rPr>
              <a:t> or </a:t>
            </a:r>
            <a:r>
              <a:rPr lang="nb-NO" dirty="0" err="1">
                <a:solidFill>
                  <a:schemeClr val="tx1">
                    <a:lumMod val="75000"/>
                    <a:lumOff val="25000"/>
                  </a:schemeClr>
                </a:solidFill>
              </a:rPr>
              <a:t>even</a:t>
            </a:r>
            <a:r>
              <a:rPr lang="nb-NO" dirty="0">
                <a:solidFill>
                  <a:schemeClr val="tx1">
                    <a:lumMod val="75000"/>
                    <a:lumOff val="25000"/>
                  </a:schemeClr>
                </a:solidFill>
              </a:rPr>
              <a:t> </a:t>
            </a:r>
            <a:r>
              <a:rPr lang="nb-NO" dirty="0" err="1">
                <a:solidFill>
                  <a:schemeClr val="tx1">
                    <a:lumMod val="75000"/>
                    <a:lumOff val="25000"/>
                  </a:schemeClr>
                </a:solidFill>
              </a:rPr>
              <a:t>heard</a:t>
            </a:r>
            <a:r>
              <a:rPr lang="nb-NO" dirty="0">
                <a:solidFill>
                  <a:schemeClr val="tx1">
                    <a:lumMod val="75000"/>
                    <a:lumOff val="25000"/>
                  </a:schemeClr>
                </a:solidFill>
              </a:rPr>
              <a:t> </a:t>
            </a:r>
            <a:r>
              <a:rPr lang="nb-NO" dirty="0" err="1">
                <a:solidFill>
                  <a:schemeClr val="tx1">
                    <a:lumMod val="75000"/>
                    <a:lumOff val="25000"/>
                  </a:schemeClr>
                </a:solidFill>
              </a:rPr>
              <a:t>of</a:t>
            </a:r>
            <a:r>
              <a:rPr lang="nb-NO" dirty="0">
                <a:solidFill>
                  <a:schemeClr val="tx1">
                    <a:lumMod val="75000"/>
                    <a:lumOff val="25000"/>
                  </a:schemeClr>
                </a:solidFill>
              </a:rPr>
              <a:t>?</a:t>
            </a:r>
          </a:p>
          <a:p>
            <a:endParaRPr lang="nb-NO" dirty="0">
              <a:solidFill>
                <a:schemeClr val="tx1">
                  <a:lumMod val="75000"/>
                  <a:lumOff val="25000"/>
                </a:schemeClr>
              </a:solidFill>
            </a:endParaRPr>
          </a:p>
          <a:p>
            <a:r>
              <a:rPr lang="nb-NO" dirty="0" err="1">
                <a:solidFill>
                  <a:schemeClr val="tx1">
                    <a:lumMod val="75000"/>
                    <a:lumOff val="25000"/>
                  </a:schemeClr>
                </a:solidFill>
              </a:rPr>
              <a:t>Does</a:t>
            </a:r>
            <a:r>
              <a:rPr lang="nb-NO" dirty="0">
                <a:solidFill>
                  <a:schemeClr val="tx1">
                    <a:lumMod val="75000"/>
                    <a:lumOff val="25000"/>
                  </a:schemeClr>
                </a:solidFill>
              </a:rPr>
              <a:t> my co-</a:t>
            </a:r>
            <a:r>
              <a:rPr lang="nb-NO" dirty="0" err="1">
                <a:solidFill>
                  <a:schemeClr val="tx1">
                    <a:lumMod val="75000"/>
                    <a:lumOff val="25000"/>
                  </a:schemeClr>
                </a:solidFill>
              </a:rPr>
              <a:t>workers</a:t>
            </a:r>
            <a:r>
              <a:rPr lang="nb-NO" dirty="0">
                <a:solidFill>
                  <a:schemeClr val="tx1">
                    <a:lumMod val="75000"/>
                    <a:lumOff val="25000"/>
                  </a:schemeClr>
                </a:solidFill>
              </a:rPr>
              <a:t> </a:t>
            </a:r>
            <a:r>
              <a:rPr lang="nb-NO" dirty="0" err="1">
                <a:solidFill>
                  <a:schemeClr val="tx1">
                    <a:lumMod val="75000"/>
                    <a:lumOff val="25000"/>
                  </a:schemeClr>
                </a:solidFill>
              </a:rPr>
              <a:t>really</a:t>
            </a:r>
            <a:r>
              <a:rPr lang="nb-NO" dirty="0">
                <a:solidFill>
                  <a:schemeClr val="tx1">
                    <a:lumMod val="75000"/>
                    <a:lumOff val="25000"/>
                  </a:schemeClr>
                </a:solidFill>
              </a:rPr>
              <a:t> </a:t>
            </a:r>
            <a:r>
              <a:rPr lang="nb-NO" dirty="0" err="1">
                <a:solidFill>
                  <a:schemeClr val="tx1">
                    <a:lumMod val="75000"/>
                    <a:lumOff val="25000"/>
                  </a:schemeClr>
                </a:solidFill>
              </a:rPr>
              <a:t>write</a:t>
            </a:r>
            <a:r>
              <a:rPr lang="nb-NO" dirty="0">
                <a:solidFill>
                  <a:schemeClr val="tx1">
                    <a:lumMod val="75000"/>
                    <a:lumOff val="25000"/>
                  </a:schemeClr>
                </a:solidFill>
              </a:rPr>
              <a:t> in </a:t>
            </a:r>
            <a:r>
              <a:rPr lang="nb-NO" dirty="0" err="1">
                <a:solidFill>
                  <a:schemeClr val="tx1">
                    <a:lumMod val="75000"/>
                    <a:lumOff val="25000"/>
                  </a:schemeClr>
                </a:solidFill>
              </a:rPr>
              <a:t>this</a:t>
            </a:r>
            <a:r>
              <a:rPr lang="nb-NO" dirty="0">
                <a:solidFill>
                  <a:schemeClr val="tx1">
                    <a:lumMod val="75000"/>
                    <a:lumOff val="25000"/>
                  </a:schemeClr>
                </a:solidFill>
              </a:rPr>
              <a:t> </a:t>
            </a:r>
            <a:r>
              <a:rPr lang="nb-NO" dirty="0" err="1">
                <a:solidFill>
                  <a:schemeClr val="tx1">
                    <a:lumMod val="75000"/>
                    <a:lumOff val="25000"/>
                  </a:schemeClr>
                </a:solidFill>
              </a:rPr>
              <a:t>way</a:t>
            </a:r>
            <a:r>
              <a:rPr lang="nb-NO" dirty="0">
                <a:solidFill>
                  <a:schemeClr val="tx1">
                    <a:lumMod val="75000"/>
                    <a:lumOff val="25000"/>
                  </a:schemeClr>
                </a:solidFill>
              </a:rPr>
              <a:t> and </a:t>
            </a:r>
            <a:r>
              <a:rPr lang="nb-NO" dirty="0" err="1">
                <a:solidFill>
                  <a:schemeClr val="tx1">
                    <a:lumMod val="75000"/>
                    <a:lumOff val="25000"/>
                  </a:schemeClr>
                </a:solidFill>
              </a:rPr>
              <a:t>use</a:t>
            </a:r>
            <a:r>
              <a:rPr lang="nb-NO" dirty="0">
                <a:solidFill>
                  <a:schemeClr val="tx1">
                    <a:lumMod val="75000"/>
                    <a:lumOff val="25000"/>
                  </a:schemeClr>
                </a:solidFill>
              </a:rPr>
              <a:t> </a:t>
            </a:r>
            <a:r>
              <a:rPr lang="nb-NO" dirty="0" err="1">
                <a:solidFill>
                  <a:schemeClr val="tx1">
                    <a:lumMod val="75000"/>
                    <a:lumOff val="25000"/>
                  </a:schemeClr>
                </a:solidFill>
              </a:rPr>
              <a:t>this</a:t>
            </a:r>
            <a:r>
              <a:rPr lang="nb-NO" dirty="0">
                <a:solidFill>
                  <a:schemeClr val="tx1">
                    <a:lumMod val="75000"/>
                    <a:lumOff val="25000"/>
                  </a:schemeClr>
                </a:solidFill>
              </a:rPr>
              <a:t> </a:t>
            </a:r>
            <a:r>
              <a:rPr lang="nb-NO" dirty="0" err="1">
                <a:solidFill>
                  <a:schemeClr val="tx1">
                    <a:lumMod val="75000"/>
                    <a:lumOff val="25000"/>
                  </a:schemeClr>
                </a:solidFill>
              </a:rPr>
              <a:t>kind</a:t>
            </a:r>
            <a:r>
              <a:rPr lang="nb-NO" dirty="0">
                <a:solidFill>
                  <a:schemeClr val="tx1">
                    <a:lumMod val="75000"/>
                    <a:lumOff val="25000"/>
                  </a:schemeClr>
                </a:solidFill>
              </a:rPr>
              <a:t>  </a:t>
            </a:r>
            <a:r>
              <a:rPr lang="nb-NO" dirty="0" err="1">
                <a:solidFill>
                  <a:schemeClr val="tx1">
                    <a:lumMod val="75000"/>
                    <a:lumOff val="25000"/>
                  </a:schemeClr>
                </a:solidFill>
              </a:rPr>
              <a:t>of</a:t>
            </a:r>
            <a:r>
              <a:rPr lang="nb-NO" dirty="0">
                <a:solidFill>
                  <a:schemeClr val="tx1">
                    <a:lumMod val="75000"/>
                    <a:lumOff val="25000"/>
                  </a:schemeClr>
                </a:solidFill>
              </a:rPr>
              <a:t> </a:t>
            </a:r>
            <a:r>
              <a:rPr lang="nb-NO" dirty="0" err="1">
                <a:solidFill>
                  <a:schemeClr val="tx1">
                    <a:lumMod val="75000"/>
                    <a:lumOff val="25000"/>
                  </a:schemeClr>
                </a:solidFill>
              </a:rPr>
              <a:t>wording</a:t>
            </a:r>
            <a:r>
              <a:rPr lang="nb-NO" dirty="0">
                <a:solidFill>
                  <a:schemeClr val="tx1">
                    <a:lumMod val="75000"/>
                    <a:lumOff val="25000"/>
                  </a:schemeClr>
                </a:solidFill>
              </a:rPr>
              <a:t>, </a:t>
            </a:r>
            <a:r>
              <a:rPr lang="nb-NO" dirty="0" err="1">
                <a:solidFill>
                  <a:schemeClr val="tx1">
                    <a:lumMod val="75000"/>
                    <a:lumOff val="25000"/>
                  </a:schemeClr>
                </a:solidFill>
              </a:rPr>
              <a:t>does</a:t>
            </a:r>
            <a:r>
              <a:rPr lang="nb-NO" dirty="0">
                <a:solidFill>
                  <a:schemeClr val="tx1">
                    <a:lumMod val="75000"/>
                    <a:lumOff val="25000"/>
                  </a:schemeClr>
                </a:solidFill>
              </a:rPr>
              <a:t> </a:t>
            </a:r>
            <a:r>
              <a:rPr lang="nb-NO" dirty="0" err="1">
                <a:solidFill>
                  <a:schemeClr val="tx1">
                    <a:lumMod val="75000"/>
                    <a:lumOff val="25000"/>
                  </a:schemeClr>
                </a:solidFill>
              </a:rPr>
              <a:t>this</a:t>
            </a:r>
            <a:r>
              <a:rPr lang="nb-NO" dirty="0">
                <a:solidFill>
                  <a:schemeClr val="tx1">
                    <a:lumMod val="75000"/>
                    <a:lumOff val="25000"/>
                  </a:schemeClr>
                </a:solidFill>
              </a:rPr>
              <a:t> </a:t>
            </a:r>
            <a:r>
              <a:rPr lang="nb-NO" dirty="0" err="1">
                <a:solidFill>
                  <a:schemeClr val="tx1">
                    <a:lumMod val="75000"/>
                    <a:lumOff val="25000"/>
                  </a:schemeClr>
                </a:solidFill>
              </a:rPr>
              <a:t>really</a:t>
            </a:r>
            <a:r>
              <a:rPr lang="nb-NO" dirty="0">
                <a:solidFill>
                  <a:schemeClr val="tx1">
                    <a:lumMod val="75000"/>
                    <a:lumOff val="25000"/>
                  </a:schemeClr>
                </a:solidFill>
              </a:rPr>
              <a:t> sound like </a:t>
            </a:r>
            <a:r>
              <a:rPr lang="nb-NO" dirty="0" err="1">
                <a:solidFill>
                  <a:schemeClr val="tx1">
                    <a:lumMod val="75000"/>
                    <a:lumOff val="25000"/>
                  </a:schemeClr>
                </a:solidFill>
              </a:rPr>
              <a:t>them</a:t>
            </a:r>
            <a:r>
              <a:rPr lang="nb-NO" dirty="0">
                <a:solidFill>
                  <a:schemeClr val="tx1">
                    <a:lumMod val="75000"/>
                    <a:lumOff val="25000"/>
                  </a:schemeClr>
                </a:solidFill>
              </a:rPr>
              <a:t>?</a:t>
            </a:r>
          </a:p>
          <a:p>
            <a:endParaRPr lang="nb-NO" dirty="0">
              <a:solidFill>
                <a:schemeClr val="tx1">
                  <a:lumMod val="75000"/>
                  <a:lumOff val="25000"/>
                </a:schemeClr>
              </a:solidFill>
            </a:endParaRPr>
          </a:p>
          <a:p>
            <a:r>
              <a:rPr lang="nb-NO" dirty="0" err="1">
                <a:solidFill>
                  <a:schemeClr val="tx1">
                    <a:lumMod val="75000"/>
                    <a:lumOff val="25000"/>
                  </a:schemeClr>
                </a:solidFill>
              </a:rPr>
              <a:t>Does</a:t>
            </a:r>
            <a:r>
              <a:rPr lang="nb-NO" dirty="0">
                <a:solidFill>
                  <a:schemeClr val="tx1">
                    <a:lumMod val="75000"/>
                    <a:lumOff val="25000"/>
                  </a:schemeClr>
                </a:solidFill>
              </a:rPr>
              <a:t> </a:t>
            </a:r>
            <a:r>
              <a:rPr lang="nb-NO" dirty="0" err="1">
                <a:solidFill>
                  <a:schemeClr val="tx1">
                    <a:lumMod val="75000"/>
                    <a:lumOff val="25000"/>
                  </a:schemeClr>
                </a:solidFill>
              </a:rPr>
              <a:t>the</a:t>
            </a:r>
            <a:r>
              <a:rPr lang="nb-NO" dirty="0">
                <a:solidFill>
                  <a:schemeClr val="tx1">
                    <a:lumMod val="75000"/>
                    <a:lumOff val="25000"/>
                  </a:schemeClr>
                </a:solidFill>
              </a:rPr>
              <a:t> </a:t>
            </a:r>
            <a:r>
              <a:rPr lang="nb-NO" dirty="0" err="1">
                <a:solidFill>
                  <a:schemeClr val="tx1">
                    <a:lumMod val="75000"/>
                    <a:lumOff val="25000"/>
                  </a:schemeClr>
                </a:solidFill>
              </a:rPr>
              <a:t>message</a:t>
            </a:r>
            <a:r>
              <a:rPr lang="nb-NO" dirty="0">
                <a:solidFill>
                  <a:schemeClr val="tx1">
                    <a:lumMod val="75000"/>
                    <a:lumOff val="25000"/>
                  </a:schemeClr>
                </a:solidFill>
              </a:rPr>
              <a:t> </a:t>
            </a:r>
            <a:r>
              <a:rPr lang="nb-NO" dirty="0" err="1">
                <a:solidFill>
                  <a:schemeClr val="tx1">
                    <a:lumMod val="75000"/>
                    <a:lumOff val="25000"/>
                  </a:schemeClr>
                </a:solidFill>
              </a:rPr>
              <a:t>appeals</a:t>
            </a:r>
            <a:r>
              <a:rPr lang="nb-NO" dirty="0">
                <a:solidFill>
                  <a:schemeClr val="tx1">
                    <a:lumMod val="75000"/>
                    <a:lumOff val="25000"/>
                  </a:schemeClr>
                </a:solidFill>
              </a:rPr>
              <a:t> to </a:t>
            </a:r>
            <a:r>
              <a:rPr lang="nb-NO" dirty="0" err="1">
                <a:solidFill>
                  <a:schemeClr val="tx1">
                    <a:lumMod val="75000"/>
                    <a:lumOff val="25000"/>
                  </a:schemeClr>
                </a:solidFill>
              </a:rPr>
              <a:t>your</a:t>
            </a:r>
            <a:r>
              <a:rPr lang="nb-NO" dirty="0">
                <a:solidFill>
                  <a:schemeClr val="tx1">
                    <a:lumMod val="75000"/>
                    <a:lumOff val="25000"/>
                  </a:schemeClr>
                </a:solidFill>
              </a:rPr>
              <a:t> </a:t>
            </a:r>
            <a:r>
              <a:rPr lang="nb-NO" dirty="0" err="1">
                <a:solidFill>
                  <a:schemeClr val="tx1">
                    <a:lumMod val="75000"/>
                    <a:lumOff val="25000"/>
                  </a:schemeClr>
                </a:solidFill>
              </a:rPr>
              <a:t>sense</a:t>
            </a:r>
            <a:r>
              <a:rPr lang="nb-NO" dirty="0">
                <a:solidFill>
                  <a:schemeClr val="tx1">
                    <a:lumMod val="75000"/>
                    <a:lumOff val="25000"/>
                  </a:schemeClr>
                </a:solidFill>
              </a:rPr>
              <a:t> </a:t>
            </a:r>
            <a:r>
              <a:rPr lang="nb-NO" dirty="0" err="1">
                <a:solidFill>
                  <a:schemeClr val="tx1">
                    <a:lumMod val="75000"/>
                    <a:lumOff val="25000"/>
                  </a:schemeClr>
                </a:solidFill>
              </a:rPr>
              <a:t>of</a:t>
            </a:r>
            <a:r>
              <a:rPr lang="nb-NO" dirty="0">
                <a:solidFill>
                  <a:schemeClr val="tx1">
                    <a:lumMod val="75000"/>
                    <a:lumOff val="25000"/>
                  </a:schemeClr>
                </a:solidFill>
              </a:rPr>
              <a:t> </a:t>
            </a:r>
            <a:r>
              <a:rPr lang="nb-NO" dirty="0" err="1">
                <a:solidFill>
                  <a:schemeClr val="tx1">
                    <a:lumMod val="75000"/>
                    <a:lumOff val="25000"/>
                  </a:schemeClr>
                </a:solidFill>
              </a:rPr>
              <a:t>curiosity</a:t>
            </a:r>
            <a:r>
              <a:rPr lang="nb-NO" dirty="0">
                <a:solidFill>
                  <a:schemeClr val="tx1">
                    <a:lumMod val="75000"/>
                    <a:lumOff val="25000"/>
                  </a:schemeClr>
                </a:solidFill>
              </a:rPr>
              <a:t>?</a:t>
            </a:r>
          </a:p>
          <a:p>
            <a:r>
              <a:rPr lang="nb-NO" dirty="0">
                <a:solidFill>
                  <a:schemeClr val="tx1">
                    <a:lumMod val="75000"/>
                    <a:lumOff val="25000"/>
                  </a:schemeClr>
                </a:solidFill>
              </a:rPr>
              <a:t/>
            </a:r>
            <a:br>
              <a:rPr lang="nb-NO" dirty="0">
                <a:solidFill>
                  <a:schemeClr val="tx1">
                    <a:lumMod val="75000"/>
                    <a:lumOff val="25000"/>
                  </a:schemeClr>
                </a:solidFill>
              </a:rPr>
            </a:br>
            <a:r>
              <a:rPr lang="nb-NO" dirty="0">
                <a:solidFill>
                  <a:schemeClr val="tx1">
                    <a:lumMod val="75000"/>
                    <a:lumOff val="25000"/>
                  </a:schemeClr>
                </a:solidFill>
              </a:rPr>
              <a:t>Got a </a:t>
            </a:r>
            <a:r>
              <a:rPr lang="nb-NO" dirty="0" err="1">
                <a:solidFill>
                  <a:schemeClr val="tx1">
                    <a:lumMod val="75000"/>
                    <a:lumOff val="25000"/>
                  </a:schemeClr>
                </a:solidFill>
              </a:rPr>
              <a:t>message</a:t>
            </a:r>
            <a:r>
              <a:rPr lang="nb-NO" dirty="0">
                <a:solidFill>
                  <a:schemeClr val="tx1">
                    <a:lumMod val="75000"/>
                    <a:lumOff val="25000"/>
                  </a:schemeClr>
                </a:solidFill>
              </a:rPr>
              <a:t> </a:t>
            </a:r>
            <a:r>
              <a:rPr lang="nb-NO" dirty="0" err="1">
                <a:solidFill>
                  <a:schemeClr val="tx1">
                    <a:lumMod val="75000"/>
                    <a:lumOff val="25000"/>
                  </a:schemeClr>
                </a:solidFill>
              </a:rPr>
              <a:t>that</a:t>
            </a:r>
            <a:r>
              <a:rPr lang="nb-NO" dirty="0">
                <a:solidFill>
                  <a:schemeClr val="tx1">
                    <a:lumMod val="75000"/>
                    <a:lumOff val="25000"/>
                  </a:schemeClr>
                </a:solidFill>
              </a:rPr>
              <a:t> gave </a:t>
            </a:r>
            <a:r>
              <a:rPr lang="nb-NO" dirty="0" err="1">
                <a:solidFill>
                  <a:schemeClr val="tx1">
                    <a:lumMod val="75000"/>
                    <a:lumOff val="25000"/>
                  </a:schemeClr>
                </a:solidFill>
              </a:rPr>
              <a:t>you</a:t>
            </a:r>
            <a:r>
              <a:rPr lang="nb-NO" dirty="0">
                <a:solidFill>
                  <a:schemeClr val="tx1">
                    <a:lumMod val="75000"/>
                    <a:lumOff val="25000"/>
                  </a:schemeClr>
                </a:solidFill>
              </a:rPr>
              <a:t> a </a:t>
            </a:r>
            <a:r>
              <a:rPr lang="nb-NO" dirty="0" err="1">
                <a:solidFill>
                  <a:schemeClr val="tx1">
                    <a:lumMod val="75000"/>
                    <a:lumOff val="25000"/>
                  </a:schemeClr>
                </a:solidFill>
              </a:rPr>
              <a:t>strong</a:t>
            </a:r>
            <a:r>
              <a:rPr lang="nb-NO" dirty="0">
                <a:solidFill>
                  <a:schemeClr val="tx1">
                    <a:lumMod val="75000"/>
                    <a:lumOff val="25000"/>
                  </a:schemeClr>
                </a:solidFill>
              </a:rPr>
              <a:t> </a:t>
            </a:r>
            <a:r>
              <a:rPr lang="nb-NO" dirty="0" err="1">
                <a:solidFill>
                  <a:schemeClr val="tx1">
                    <a:lumMod val="75000"/>
                    <a:lumOff val="25000"/>
                  </a:schemeClr>
                </a:solidFill>
              </a:rPr>
              <a:t>reaction</a:t>
            </a:r>
            <a:r>
              <a:rPr lang="nb-NO" dirty="0">
                <a:solidFill>
                  <a:schemeClr val="tx1">
                    <a:lumMod val="75000"/>
                    <a:lumOff val="25000"/>
                  </a:schemeClr>
                </a:solidFill>
              </a:rPr>
              <a:t>?</a:t>
            </a:r>
          </a:p>
          <a:p>
            <a:pPr marL="342900" indent="-342900">
              <a:buFont typeface="Arial" panose="020B0604020202020204" pitchFamily="34" charset="0"/>
              <a:buChar char="•"/>
            </a:pPr>
            <a:r>
              <a:rPr lang="nb-NO" dirty="0">
                <a:solidFill>
                  <a:schemeClr val="tx1">
                    <a:lumMod val="75000"/>
                    <a:lumOff val="25000"/>
                  </a:schemeClr>
                </a:solidFill>
              </a:rPr>
              <a:t>Stop – </a:t>
            </a:r>
            <a:r>
              <a:rPr lang="nb-NO" dirty="0" err="1">
                <a:solidFill>
                  <a:schemeClr val="tx1">
                    <a:lumMod val="75000"/>
                    <a:lumOff val="25000"/>
                  </a:schemeClr>
                </a:solidFill>
              </a:rPr>
              <a:t>calm</a:t>
            </a:r>
            <a:r>
              <a:rPr lang="nb-NO" dirty="0">
                <a:solidFill>
                  <a:schemeClr val="tx1">
                    <a:lumMod val="75000"/>
                    <a:lumOff val="25000"/>
                  </a:schemeClr>
                </a:solidFill>
              </a:rPr>
              <a:t> </a:t>
            </a:r>
            <a:r>
              <a:rPr lang="nb-NO" dirty="0" err="1">
                <a:solidFill>
                  <a:schemeClr val="tx1">
                    <a:lumMod val="75000"/>
                    <a:lumOff val="25000"/>
                  </a:schemeClr>
                </a:solidFill>
              </a:rPr>
              <a:t>down</a:t>
            </a:r>
            <a:r>
              <a:rPr lang="nb-NO" dirty="0">
                <a:solidFill>
                  <a:schemeClr val="tx1">
                    <a:lumMod val="75000"/>
                    <a:lumOff val="25000"/>
                  </a:schemeClr>
                </a:solidFill>
              </a:rPr>
              <a:t> - </a:t>
            </a:r>
            <a:r>
              <a:rPr lang="nb-NO" dirty="0" err="1">
                <a:solidFill>
                  <a:schemeClr val="tx1">
                    <a:lumMod val="75000"/>
                    <a:lumOff val="25000"/>
                  </a:schemeClr>
                </a:solidFill>
              </a:rPr>
              <a:t>think</a:t>
            </a:r>
            <a:r>
              <a:rPr lang="nb-NO" dirty="0">
                <a:solidFill>
                  <a:schemeClr val="tx1">
                    <a:lumMod val="75000"/>
                    <a:lumOff val="25000"/>
                  </a:schemeClr>
                </a:solidFill>
              </a:rPr>
              <a:t> – </a:t>
            </a:r>
            <a:r>
              <a:rPr lang="nb-NO" dirty="0" err="1">
                <a:solidFill>
                  <a:schemeClr val="tx1">
                    <a:lumMod val="75000"/>
                    <a:lumOff val="25000"/>
                  </a:schemeClr>
                </a:solidFill>
              </a:rPr>
              <a:t>then</a:t>
            </a:r>
            <a:r>
              <a:rPr lang="nb-NO" dirty="0">
                <a:solidFill>
                  <a:schemeClr val="tx1">
                    <a:lumMod val="75000"/>
                    <a:lumOff val="25000"/>
                  </a:schemeClr>
                </a:solidFill>
              </a:rPr>
              <a:t> </a:t>
            </a:r>
            <a:r>
              <a:rPr lang="nb-NO" dirty="0" err="1">
                <a:solidFill>
                  <a:schemeClr val="tx1">
                    <a:lumMod val="75000"/>
                    <a:lumOff val="25000"/>
                  </a:schemeClr>
                </a:solidFill>
              </a:rPr>
              <a:t>respond</a:t>
            </a:r>
            <a:endParaRPr lang="nb-NO" dirty="0">
              <a:solidFill>
                <a:schemeClr val="tx1">
                  <a:lumMod val="75000"/>
                  <a:lumOff val="25000"/>
                </a:schemeClr>
              </a:solidFill>
            </a:endParaRPr>
          </a:p>
        </p:txBody>
      </p:sp>
    </p:spTree>
    <p:extLst>
      <p:ext uri="{BB962C8B-B14F-4D97-AF65-F5344CB8AC3E}">
        <p14:creationId xmlns:p14="http://schemas.microsoft.com/office/powerpoint/2010/main" val="374519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AD7353-2691-4448-8C84-9C92A8B33336}"/>
              </a:ext>
            </a:extLst>
          </p:cNvPr>
          <p:cNvSpPr>
            <a:spLocks noGrp="1"/>
          </p:cNvSpPr>
          <p:nvPr>
            <p:ph type="sldNum" sz="quarter" idx="12"/>
          </p:nvPr>
        </p:nvSpPr>
        <p:spPr/>
        <p:txBody>
          <a:bodyPr/>
          <a:lstStyle/>
          <a:p>
            <a:fld id="{3FA4DDC8-1D0B-4B83-8CF0-4F24D54506BB}" type="slidenum">
              <a:rPr lang="nb-NO" smtClean="0"/>
              <a:pPr/>
              <a:t>11</a:t>
            </a:fld>
            <a:endParaRPr lang="nb-NO"/>
          </a:p>
        </p:txBody>
      </p:sp>
      <p:sp>
        <p:nvSpPr>
          <p:cNvPr id="3" name="Title 2">
            <a:extLst>
              <a:ext uri="{FF2B5EF4-FFF2-40B4-BE49-F238E27FC236}">
                <a16:creationId xmlns:a16="http://schemas.microsoft.com/office/drawing/2014/main" id="{C1A05A76-F0B7-41B6-A23E-527C29BB7306}"/>
              </a:ext>
            </a:extLst>
          </p:cNvPr>
          <p:cNvSpPr>
            <a:spLocks noGrp="1"/>
          </p:cNvSpPr>
          <p:nvPr>
            <p:ph type="title"/>
          </p:nvPr>
        </p:nvSpPr>
        <p:spPr/>
        <p:txBody>
          <a:bodyPr/>
          <a:lstStyle/>
          <a:p>
            <a:r>
              <a:rPr lang="nb-NO" dirty="0" err="1"/>
              <a:t>Remember</a:t>
            </a:r>
            <a:endParaRPr lang="nb-NO" dirty="0"/>
          </a:p>
        </p:txBody>
      </p:sp>
      <p:sp>
        <p:nvSpPr>
          <p:cNvPr id="4" name="TextBox 3">
            <a:extLst>
              <a:ext uri="{FF2B5EF4-FFF2-40B4-BE49-F238E27FC236}">
                <a16:creationId xmlns:a16="http://schemas.microsoft.com/office/drawing/2014/main" id="{4709A69D-9C1C-4D54-9018-B9D2A46B314A}"/>
              </a:ext>
            </a:extLst>
          </p:cNvPr>
          <p:cNvSpPr txBox="1"/>
          <p:nvPr/>
        </p:nvSpPr>
        <p:spPr>
          <a:xfrm>
            <a:off x="696036" y="2088107"/>
            <a:ext cx="10873489" cy="4093428"/>
          </a:xfrm>
          <a:prstGeom prst="rect">
            <a:avLst/>
          </a:prstGeom>
          <a:noFill/>
        </p:spPr>
        <p:txBody>
          <a:bodyPr wrap="none" rtlCol="0">
            <a:spAutoFit/>
          </a:bodyPr>
          <a:lstStyle/>
          <a:p>
            <a:r>
              <a:rPr lang="en-US" dirty="0">
                <a:solidFill>
                  <a:schemeClr val="tx1">
                    <a:lumMod val="75000"/>
                    <a:lumOff val="25000"/>
                  </a:schemeClr>
                </a:solidFill>
              </a:rPr>
              <a:t>that most government agencies, such as tax or law enforcement agencies, </a:t>
            </a:r>
          </a:p>
          <a:p>
            <a:pPr marL="342900" indent="-342900">
              <a:buFont typeface="Arial" panose="020B0604020202020204" pitchFamily="34" charset="0"/>
              <a:buChar char="•"/>
            </a:pPr>
            <a:r>
              <a:rPr lang="en-US" dirty="0">
                <a:solidFill>
                  <a:schemeClr val="tx1">
                    <a:lumMod val="75000"/>
                    <a:lumOff val="25000"/>
                  </a:schemeClr>
                </a:solidFill>
              </a:rPr>
              <a:t>won’t contact you via text message.</a:t>
            </a:r>
          </a:p>
          <a:p>
            <a:endParaRPr lang="en-US" dirty="0">
              <a:solidFill>
                <a:schemeClr val="tx1">
                  <a:lumMod val="75000"/>
                  <a:lumOff val="25000"/>
                </a:schemeClr>
              </a:solidFill>
            </a:endParaRPr>
          </a:p>
          <a:p>
            <a:r>
              <a:rPr lang="en-US" dirty="0">
                <a:solidFill>
                  <a:schemeClr val="tx1">
                    <a:lumMod val="75000"/>
                    <a:lumOff val="25000"/>
                  </a:schemeClr>
                </a:solidFill>
              </a:rPr>
              <a:t>that banks, insurance companies and the likes never </a:t>
            </a:r>
          </a:p>
          <a:p>
            <a:pPr marL="342900" indent="-342900">
              <a:buFont typeface="Arial" panose="020B0604020202020204" pitchFamily="34" charset="0"/>
              <a:buChar char="•"/>
            </a:pPr>
            <a:r>
              <a:rPr lang="en-US" dirty="0">
                <a:solidFill>
                  <a:schemeClr val="tx1">
                    <a:lumMod val="75000"/>
                    <a:lumOff val="25000"/>
                  </a:schemeClr>
                </a:solidFill>
              </a:rPr>
              <a:t>ask you to submit personal information via emails or text messages, and</a:t>
            </a:r>
          </a:p>
          <a:p>
            <a:pPr marL="342900" indent="-342900">
              <a:buFont typeface="Arial" panose="020B0604020202020204" pitchFamily="34" charset="0"/>
              <a:buChar char="•"/>
            </a:pPr>
            <a:r>
              <a:rPr lang="en-US" dirty="0">
                <a:solidFill>
                  <a:schemeClr val="tx1">
                    <a:lumMod val="75000"/>
                    <a:lumOff val="25000"/>
                  </a:schemeClr>
                </a:solidFill>
              </a:rPr>
              <a:t>never ask you to login through a link in an email or message.</a:t>
            </a:r>
          </a:p>
          <a:p>
            <a:endParaRPr lang="en-US" dirty="0">
              <a:solidFill>
                <a:schemeClr val="tx1">
                  <a:lumMod val="75000"/>
                  <a:lumOff val="25000"/>
                </a:schemeClr>
              </a:solidFill>
            </a:endParaRPr>
          </a:p>
          <a:p>
            <a:r>
              <a:rPr lang="en-US" dirty="0">
                <a:solidFill>
                  <a:schemeClr val="tx1">
                    <a:lumMod val="75000"/>
                    <a:lumOff val="25000"/>
                  </a:schemeClr>
                </a:solidFill>
              </a:rPr>
              <a:t>that if a message says there is a problem with your account, contact the company directly and </a:t>
            </a:r>
          </a:p>
          <a:p>
            <a:r>
              <a:rPr lang="en-US" dirty="0">
                <a:solidFill>
                  <a:schemeClr val="tx1">
                    <a:lumMod val="75000"/>
                    <a:lumOff val="25000"/>
                  </a:schemeClr>
                </a:solidFill>
              </a:rPr>
              <a:t>not through a link you just received.</a:t>
            </a:r>
          </a:p>
          <a:p>
            <a:endParaRPr lang="en-US" dirty="0">
              <a:solidFill>
                <a:schemeClr val="tx1">
                  <a:lumMod val="75000"/>
                  <a:lumOff val="25000"/>
                </a:schemeClr>
              </a:solidFill>
            </a:endParaRPr>
          </a:p>
          <a:p>
            <a:r>
              <a:rPr lang="en-US" dirty="0">
                <a:solidFill>
                  <a:schemeClr val="tx1">
                    <a:lumMod val="75000"/>
                    <a:lumOff val="25000"/>
                  </a:schemeClr>
                </a:solidFill>
              </a:rPr>
              <a:t>that you are your own best defense.</a:t>
            </a:r>
          </a:p>
          <a:p>
            <a:endParaRPr lang="en-US" dirty="0">
              <a:solidFill>
                <a:schemeClr val="tx1">
                  <a:lumMod val="75000"/>
                  <a:lumOff val="25000"/>
                </a:schemeClr>
              </a:solidFill>
            </a:endParaRPr>
          </a:p>
          <a:p>
            <a:endParaRPr lang="nb-NO" dirty="0" err="1">
              <a:solidFill>
                <a:schemeClr val="tx1">
                  <a:lumMod val="75000"/>
                  <a:lumOff val="25000"/>
                </a:schemeClr>
              </a:solidFill>
            </a:endParaRPr>
          </a:p>
        </p:txBody>
      </p:sp>
    </p:spTree>
    <p:extLst>
      <p:ext uri="{BB962C8B-B14F-4D97-AF65-F5344CB8AC3E}">
        <p14:creationId xmlns:p14="http://schemas.microsoft.com/office/powerpoint/2010/main" val="3298309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9C5992-A396-411B-B0D1-971B0D11730F}"/>
              </a:ext>
            </a:extLst>
          </p:cNvPr>
          <p:cNvSpPr>
            <a:spLocks noGrp="1"/>
          </p:cNvSpPr>
          <p:nvPr>
            <p:ph type="sldNum" sz="quarter" idx="12"/>
          </p:nvPr>
        </p:nvSpPr>
        <p:spPr/>
        <p:txBody>
          <a:bodyPr/>
          <a:lstStyle/>
          <a:p>
            <a:fld id="{3FA4DDC8-1D0B-4B83-8CF0-4F24D54506BB}" type="slidenum">
              <a:rPr lang="nb-NO" smtClean="0"/>
              <a:pPr/>
              <a:t>12</a:t>
            </a:fld>
            <a:endParaRPr lang="nb-NO"/>
          </a:p>
        </p:txBody>
      </p:sp>
      <p:sp>
        <p:nvSpPr>
          <p:cNvPr id="3" name="Title 2">
            <a:extLst>
              <a:ext uri="{FF2B5EF4-FFF2-40B4-BE49-F238E27FC236}">
                <a16:creationId xmlns:a16="http://schemas.microsoft.com/office/drawing/2014/main" id="{9AD00393-5B81-42C4-8D9F-0796685D4238}"/>
              </a:ext>
            </a:extLst>
          </p:cNvPr>
          <p:cNvSpPr>
            <a:spLocks noGrp="1"/>
          </p:cNvSpPr>
          <p:nvPr>
            <p:ph type="title"/>
          </p:nvPr>
        </p:nvSpPr>
        <p:spPr/>
        <p:txBody>
          <a:bodyPr/>
          <a:lstStyle/>
          <a:p>
            <a:pPr algn="ctr"/>
            <a:r>
              <a:rPr lang="en-US" b="1" dirty="0"/>
              <a:t>And that is why…</a:t>
            </a:r>
            <a:endParaRPr lang="nb-NO" b="1" dirty="0"/>
          </a:p>
        </p:txBody>
      </p:sp>
      <p:sp>
        <p:nvSpPr>
          <p:cNvPr id="4" name="TextBox 3">
            <a:extLst>
              <a:ext uri="{FF2B5EF4-FFF2-40B4-BE49-F238E27FC236}">
                <a16:creationId xmlns:a16="http://schemas.microsoft.com/office/drawing/2014/main" id="{77474781-3975-4680-9BAC-3FE23BB5C136}"/>
              </a:ext>
            </a:extLst>
          </p:cNvPr>
          <p:cNvSpPr txBox="1"/>
          <p:nvPr/>
        </p:nvSpPr>
        <p:spPr>
          <a:xfrm>
            <a:off x="3305407" y="2922001"/>
            <a:ext cx="7067063" cy="523220"/>
          </a:xfrm>
          <a:prstGeom prst="rect">
            <a:avLst/>
          </a:prstGeom>
          <a:noFill/>
        </p:spPr>
        <p:txBody>
          <a:bodyPr wrap="none" rtlCol="0">
            <a:spAutoFit/>
          </a:bodyPr>
          <a:lstStyle/>
          <a:p>
            <a:r>
              <a:rPr lang="nb-NO" sz="2800" dirty="0" err="1"/>
              <a:t>You</a:t>
            </a:r>
            <a:r>
              <a:rPr lang="nb-NO" sz="2800" dirty="0"/>
              <a:t> </a:t>
            </a:r>
            <a:r>
              <a:rPr lang="nb-NO" sz="2800" dirty="0" err="1"/>
              <a:t>are</a:t>
            </a:r>
            <a:r>
              <a:rPr lang="nb-NO" sz="2800" dirty="0"/>
              <a:t> </a:t>
            </a:r>
            <a:r>
              <a:rPr lang="nb-NO" sz="2800" dirty="0" err="1"/>
              <a:t>the</a:t>
            </a:r>
            <a:r>
              <a:rPr lang="nb-NO" sz="2800" dirty="0"/>
              <a:t> most </a:t>
            </a:r>
            <a:r>
              <a:rPr lang="nb-NO" sz="2800" dirty="0" err="1"/>
              <a:t>important</a:t>
            </a:r>
            <a:r>
              <a:rPr lang="nb-NO" sz="2800" dirty="0"/>
              <a:t> person at NHH.</a:t>
            </a:r>
            <a:endParaRPr lang="nb-NO" sz="2800" dirty="0">
              <a:solidFill>
                <a:schemeClr val="tx1">
                  <a:lumMod val="75000"/>
                  <a:lumOff val="25000"/>
                </a:schemeClr>
              </a:solidFill>
            </a:endParaRPr>
          </a:p>
        </p:txBody>
      </p:sp>
    </p:spTree>
    <p:extLst>
      <p:ext uri="{BB962C8B-B14F-4D97-AF65-F5344CB8AC3E}">
        <p14:creationId xmlns:p14="http://schemas.microsoft.com/office/powerpoint/2010/main" val="320405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13</a:t>
            </a:fld>
            <a:endParaRPr lang="nb-NO"/>
          </a:p>
        </p:txBody>
      </p:sp>
      <p:sp>
        <p:nvSpPr>
          <p:cNvPr id="3" name="Title 2"/>
          <p:cNvSpPr>
            <a:spLocks noGrp="1"/>
          </p:cNvSpPr>
          <p:nvPr>
            <p:ph type="ctrTitle"/>
          </p:nvPr>
        </p:nvSpPr>
        <p:spPr>
          <a:xfrm>
            <a:off x="4273203" y="2772519"/>
            <a:ext cx="8064896" cy="1520188"/>
          </a:xfrm>
        </p:spPr>
        <p:txBody>
          <a:bodyPr/>
          <a:lstStyle/>
          <a:p>
            <a:r>
              <a:rPr lang="en-GB" sz="4000" dirty="0" smtClean="0"/>
              <a:t>The rehabilitation process – progress report</a:t>
            </a:r>
            <a:endParaRPr lang="en-US" sz="2000" b="1" dirty="0"/>
          </a:p>
        </p:txBody>
      </p:sp>
    </p:spTree>
    <p:extLst>
      <p:ext uri="{BB962C8B-B14F-4D97-AF65-F5344CB8AC3E}">
        <p14:creationId xmlns:p14="http://schemas.microsoft.com/office/powerpoint/2010/main" val="418940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solidFill>
                  <a:srgbClr val="003A54"/>
                </a:solidFill>
              </a:rPr>
              <a:t>Agenda</a:t>
            </a:r>
            <a:endParaRPr lang="nb-NO" dirty="0">
              <a:solidFill>
                <a:srgbClr val="003A54"/>
              </a:solidFill>
            </a:endParaRPr>
          </a:p>
        </p:txBody>
      </p:sp>
      <p:sp>
        <p:nvSpPr>
          <p:cNvPr id="8" name="Content Placeholder 7"/>
          <p:cNvSpPr>
            <a:spLocks noGrp="1"/>
          </p:cNvSpPr>
          <p:nvPr>
            <p:ph idx="1"/>
          </p:nvPr>
        </p:nvSpPr>
        <p:spPr/>
        <p:txBody>
          <a:bodyPr/>
          <a:lstStyle/>
          <a:p>
            <a:r>
              <a:rPr lang="nb-NO" dirty="0" smtClean="0"/>
              <a:t>Aula</a:t>
            </a:r>
          </a:p>
          <a:p>
            <a:r>
              <a:rPr lang="nb-NO" dirty="0" smtClean="0"/>
              <a:t>Progress </a:t>
            </a:r>
            <a:r>
              <a:rPr lang="nb-NO" dirty="0" err="1" smtClean="0"/>
              <a:t>construction</a:t>
            </a:r>
            <a:r>
              <a:rPr lang="nb-NO" dirty="0" smtClean="0"/>
              <a:t> </a:t>
            </a:r>
            <a:r>
              <a:rPr lang="nb-NO" dirty="0" err="1" smtClean="0"/>
              <a:t>work</a:t>
            </a:r>
            <a:endParaRPr lang="nb-NO" dirty="0" smtClean="0"/>
          </a:p>
          <a:p>
            <a:r>
              <a:rPr lang="nb-NO" dirty="0" err="1" smtClean="0"/>
              <a:t>Moving</a:t>
            </a:r>
            <a:r>
              <a:rPr lang="nb-NO" dirty="0" smtClean="0"/>
              <a:t> </a:t>
            </a:r>
            <a:r>
              <a:rPr lang="nb-NO" dirty="0" err="1" smtClean="0"/>
              <a:t>out</a:t>
            </a:r>
            <a:r>
              <a:rPr lang="nb-NO" dirty="0" smtClean="0"/>
              <a:t> </a:t>
            </a:r>
            <a:r>
              <a:rPr lang="nb-NO" dirty="0" err="1" smtClean="0"/>
              <a:t>of</a:t>
            </a:r>
            <a:r>
              <a:rPr lang="nb-NO" dirty="0" smtClean="0"/>
              <a:t> Merino and back to Helleveien</a:t>
            </a:r>
          </a:p>
          <a:p>
            <a:pPr marL="504063" lvl="1" indent="0">
              <a:buNone/>
            </a:pPr>
            <a:endParaRPr lang="nb-NO" dirty="0" smtClean="0"/>
          </a:p>
          <a:p>
            <a:endParaRPr lang="nb-NO" dirty="0"/>
          </a:p>
          <a:p>
            <a:endParaRPr lang="nb-NO" dirty="0"/>
          </a:p>
        </p:txBody>
      </p:sp>
    </p:spTree>
    <p:extLst>
      <p:ext uri="{BB962C8B-B14F-4D97-AF65-F5344CB8AC3E}">
        <p14:creationId xmlns:p14="http://schemas.microsoft.com/office/powerpoint/2010/main" val="19897463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solidFill>
                  <a:srgbClr val="003A54"/>
                </a:solidFill>
              </a:rPr>
              <a:t>Aula – </a:t>
            </a:r>
            <a:r>
              <a:rPr lang="nb-NO" dirty="0" err="1" smtClean="0">
                <a:solidFill>
                  <a:srgbClr val="003A54"/>
                </a:solidFill>
              </a:rPr>
              <a:t>included</a:t>
            </a:r>
            <a:r>
              <a:rPr lang="nb-NO" dirty="0" smtClean="0">
                <a:solidFill>
                  <a:srgbClr val="003A54"/>
                </a:solidFill>
              </a:rPr>
              <a:t> in </a:t>
            </a:r>
            <a:r>
              <a:rPr lang="nb-NO" dirty="0" err="1" smtClean="0">
                <a:solidFill>
                  <a:srgbClr val="003A54"/>
                </a:solidFill>
              </a:rPr>
              <a:t>the</a:t>
            </a:r>
            <a:r>
              <a:rPr lang="nb-NO" dirty="0" smtClean="0">
                <a:solidFill>
                  <a:srgbClr val="003A54"/>
                </a:solidFill>
              </a:rPr>
              <a:t> </a:t>
            </a:r>
            <a:r>
              <a:rPr lang="nb-NO" dirty="0" err="1" smtClean="0">
                <a:solidFill>
                  <a:srgbClr val="003A54"/>
                </a:solidFill>
              </a:rPr>
              <a:t>project</a:t>
            </a:r>
            <a:endParaRPr lang="nb-NO" dirty="0">
              <a:solidFill>
                <a:srgbClr val="003A54"/>
              </a:solidFill>
            </a:endParaRPr>
          </a:p>
        </p:txBody>
      </p:sp>
      <p:sp>
        <p:nvSpPr>
          <p:cNvPr id="3" name="Content Placeholder 2"/>
          <p:cNvSpPr>
            <a:spLocks noGrp="1"/>
          </p:cNvSpPr>
          <p:nvPr>
            <p:ph idx="1"/>
          </p:nvPr>
        </p:nvSpPr>
        <p:spPr>
          <a:xfrm>
            <a:off x="924507" y="1656903"/>
            <a:ext cx="11593936" cy="5153484"/>
          </a:xfrm>
        </p:spPr>
        <p:txBody>
          <a:bodyPr/>
          <a:lstStyle/>
          <a:p>
            <a:r>
              <a:rPr lang="nb-NO" dirty="0" err="1" smtClean="0"/>
              <a:t>Consequences</a:t>
            </a:r>
            <a:r>
              <a:rPr lang="nb-NO" dirty="0" smtClean="0"/>
              <a:t>: </a:t>
            </a:r>
          </a:p>
          <a:p>
            <a:pPr lvl="1"/>
            <a:r>
              <a:rPr lang="nb-NO" dirty="0" smtClean="0"/>
              <a:t>Aula </a:t>
            </a:r>
            <a:r>
              <a:rPr lang="nb-NO" dirty="0" err="1" smtClean="0"/>
              <a:t>closes</a:t>
            </a:r>
            <a:r>
              <a:rPr lang="nb-NO" dirty="0" smtClean="0"/>
              <a:t> 1 April 2020.</a:t>
            </a:r>
          </a:p>
          <a:p>
            <a:pPr lvl="1"/>
            <a:r>
              <a:rPr lang="nb-NO" dirty="0" smtClean="0"/>
              <a:t>End date </a:t>
            </a:r>
            <a:r>
              <a:rPr lang="nb-NO" dirty="0" err="1" smtClean="0"/>
              <a:t>project</a:t>
            </a:r>
            <a:r>
              <a:rPr lang="nb-NO" dirty="0" smtClean="0"/>
              <a:t> </a:t>
            </a:r>
            <a:r>
              <a:rPr lang="nb-NO" dirty="0" err="1" smtClean="0"/>
              <a:t>changes</a:t>
            </a:r>
            <a:r>
              <a:rPr lang="nb-NO" dirty="0" smtClean="0"/>
              <a:t> from </a:t>
            </a:r>
          </a:p>
          <a:p>
            <a:pPr marL="504063" lvl="1" indent="0">
              <a:buNone/>
            </a:pPr>
            <a:r>
              <a:rPr lang="nb-NO" dirty="0"/>
              <a:t> </a:t>
            </a:r>
            <a:r>
              <a:rPr lang="nb-NO" dirty="0" smtClean="0"/>
              <a:t>  19 </a:t>
            </a:r>
            <a:r>
              <a:rPr lang="nb-NO" dirty="0" err="1" smtClean="0"/>
              <a:t>October</a:t>
            </a:r>
            <a:r>
              <a:rPr lang="nb-NO" dirty="0" smtClean="0"/>
              <a:t> to 11 </a:t>
            </a:r>
            <a:r>
              <a:rPr lang="nb-NO" dirty="0" err="1" smtClean="0"/>
              <a:t>December</a:t>
            </a:r>
            <a:r>
              <a:rPr lang="nb-NO" dirty="0" smtClean="0"/>
              <a:t> 2020</a:t>
            </a:r>
          </a:p>
          <a:p>
            <a:pPr lvl="1"/>
            <a:endParaRPr lang="nb-NO" dirty="0" smtClean="0"/>
          </a:p>
          <a:p>
            <a:endParaRPr lang="nb-NO" dirty="0" smtClean="0"/>
          </a:p>
          <a:p>
            <a:pPr marL="0" indent="0">
              <a:buNone/>
            </a:pPr>
            <a:r>
              <a:rPr lang="nb-NO" dirty="0"/>
              <a:t> </a:t>
            </a:r>
            <a:r>
              <a:rPr lang="nb-NO" dirty="0" smtClean="0"/>
              <a:t>  </a:t>
            </a:r>
            <a:endParaRPr lang="en-US" dirty="0" smtClean="0"/>
          </a:p>
          <a:p>
            <a:pPr marL="0" indent="0">
              <a:buNone/>
            </a:pPr>
            <a:r>
              <a:rPr lang="en-US" dirty="0"/>
              <a:t> </a:t>
            </a:r>
            <a:r>
              <a:rPr lang="en-US" dirty="0" smtClean="0"/>
              <a:t>                     of </a:t>
            </a:r>
            <a:r>
              <a:rPr lang="en-US" dirty="0"/>
              <a:t>the </a:t>
            </a:r>
            <a:r>
              <a:rPr lang="en-US" dirty="0" smtClean="0"/>
              <a:t>past</a:t>
            </a:r>
          </a:p>
          <a:p>
            <a:pPr marL="0" indent="0">
              <a:buNone/>
            </a:pPr>
            <a:endParaRPr lang="en-US" dirty="0" smtClean="0"/>
          </a:p>
        </p:txBody>
      </p:sp>
      <p:pic>
        <p:nvPicPr>
          <p:cNvPr id="4" name="Picture 3"/>
          <p:cNvPicPr>
            <a:picLocks noChangeAspect="1"/>
          </p:cNvPicPr>
          <p:nvPr/>
        </p:nvPicPr>
        <p:blipFill>
          <a:blip r:embed="rId2"/>
          <a:stretch>
            <a:fillRect/>
          </a:stretch>
        </p:blipFill>
        <p:spPr>
          <a:xfrm>
            <a:off x="6542824" y="2232605"/>
            <a:ext cx="6770055" cy="4754441"/>
          </a:xfrm>
          <a:prstGeom prst="rect">
            <a:avLst/>
          </a:prstGeom>
        </p:spPr>
      </p:pic>
      <p:pic>
        <p:nvPicPr>
          <p:cNvPr id="5" name="Bilde 1">
            <a:extLst>
              <a:ext uri="{FF2B5EF4-FFF2-40B4-BE49-F238E27FC236}">
                <a16:creationId xmlns:a16="http://schemas.microsoft.com/office/drawing/2014/main" id="{00000000-0000-0000-0000-000000000000}"/>
              </a:ext>
            </a:extLst>
          </p:cNvPr>
          <p:cNvPicPr>
            <a:picLocks noChangeAspect="1"/>
          </p:cNvPicPr>
          <p:nvPr/>
        </p:nvPicPr>
        <p:blipFill>
          <a:blip r:embed="rId3"/>
          <a:srcRect r="2693"/>
          <a:stretch>
            <a:fillRect/>
          </a:stretch>
        </p:blipFill>
        <p:spPr>
          <a:xfrm>
            <a:off x="754328" y="4455445"/>
            <a:ext cx="4444666" cy="2759016"/>
          </a:xfrm>
          <a:prstGeom prst="rect">
            <a:avLst/>
          </a:prstGeom>
          <a:solidFill>
            <a:srgbClr val="EDEDED"/>
          </a:solidFill>
          <a:ln cap="flat">
            <a:noFill/>
          </a:ln>
        </p:spPr>
      </p:pic>
    </p:spTree>
    <p:extLst>
      <p:ext uri="{BB962C8B-B14F-4D97-AF65-F5344CB8AC3E}">
        <p14:creationId xmlns:p14="http://schemas.microsoft.com/office/powerpoint/2010/main" val="3030987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solidFill>
                  <a:srgbClr val="003A54"/>
                </a:solidFill>
              </a:rPr>
              <a:t>Objective</a:t>
            </a:r>
            <a:r>
              <a:rPr lang="nb-NO" dirty="0" smtClean="0">
                <a:solidFill>
                  <a:srgbClr val="003A54"/>
                </a:solidFill>
              </a:rPr>
              <a:t>: </a:t>
            </a:r>
            <a:r>
              <a:rPr lang="nb-NO" dirty="0" err="1" smtClean="0">
                <a:solidFill>
                  <a:srgbClr val="003A54"/>
                </a:solidFill>
              </a:rPr>
              <a:t>recreate</a:t>
            </a:r>
            <a:r>
              <a:rPr lang="nb-NO" dirty="0" smtClean="0">
                <a:solidFill>
                  <a:srgbClr val="003A54"/>
                </a:solidFill>
              </a:rPr>
              <a:t> </a:t>
            </a:r>
            <a:r>
              <a:rPr lang="nb-NO" dirty="0" err="1" smtClean="0">
                <a:solidFill>
                  <a:srgbClr val="003A54"/>
                </a:solidFill>
              </a:rPr>
              <a:t>the</a:t>
            </a:r>
            <a:r>
              <a:rPr lang="nb-NO" dirty="0" smtClean="0">
                <a:solidFill>
                  <a:srgbClr val="003A54"/>
                </a:solidFill>
              </a:rPr>
              <a:t> </a:t>
            </a:r>
            <a:r>
              <a:rPr lang="nb-NO" dirty="0" err="1" smtClean="0">
                <a:solidFill>
                  <a:srgbClr val="003A54"/>
                </a:solidFill>
              </a:rPr>
              <a:t>greatness</a:t>
            </a:r>
            <a:r>
              <a:rPr lang="nb-NO" dirty="0" smtClean="0">
                <a:solidFill>
                  <a:srgbClr val="003A54"/>
                </a:solidFill>
              </a:rPr>
              <a:t> </a:t>
            </a:r>
            <a:r>
              <a:rPr lang="nb-NO" dirty="0" err="1" smtClean="0">
                <a:solidFill>
                  <a:srgbClr val="003A54"/>
                </a:solidFill>
              </a:rPr>
              <a:t>of</a:t>
            </a:r>
            <a:r>
              <a:rPr lang="nb-NO" dirty="0" smtClean="0">
                <a:solidFill>
                  <a:srgbClr val="003A54"/>
                </a:solidFill>
              </a:rPr>
              <a:t> </a:t>
            </a:r>
            <a:r>
              <a:rPr lang="nb-NO" dirty="0" err="1" smtClean="0">
                <a:solidFill>
                  <a:srgbClr val="003A54"/>
                </a:solidFill>
              </a:rPr>
              <a:t>the</a:t>
            </a:r>
            <a:r>
              <a:rPr lang="nb-NO" dirty="0" smtClean="0">
                <a:solidFill>
                  <a:srgbClr val="003A54"/>
                </a:solidFill>
              </a:rPr>
              <a:t> </a:t>
            </a:r>
            <a:r>
              <a:rPr lang="nb-NO" dirty="0" err="1" smtClean="0">
                <a:solidFill>
                  <a:srgbClr val="003A54"/>
                </a:solidFill>
              </a:rPr>
              <a:t>past</a:t>
            </a:r>
            <a:endParaRPr lang="nb-NO" dirty="0">
              <a:solidFill>
                <a:srgbClr val="003A54"/>
              </a:solidFill>
            </a:endParaRPr>
          </a:p>
        </p:txBody>
      </p:sp>
      <p:sp>
        <p:nvSpPr>
          <p:cNvPr id="3" name="Content Placeholder 2"/>
          <p:cNvSpPr>
            <a:spLocks noGrp="1"/>
          </p:cNvSpPr>
          <p:nvPr>
            <p:ph idx="1"/>
          </p:nvPr>
        </p:nvSpPr>
        <p:spPr/>
        <p:txBody>
          <a:bodyPr>
            <a:normAutofit/>
          </a:bodyPr>
          <a:lstStyle/>
          <a:p>
            <a:r>
              <a:rPr lang="en-US" dirty="0"/>
              <a:t>n</a:t>
            </a:r>
            <a:r>
              <a:rPr lang="en-US" dirty="0" smtClean="0"/>
              <a:t>ew </a:t>
            </a:r>
            <a:r>
              <a:rPr lang="en-US" dirty="0"/>
              <a:t>surfaces: </a:t>
            </a:r>
            <a:r>
              <a:rPr lang="en-US" dirty="0" smtClean="0"/>
              <a:t>floor</a:t>
            </a:r>
            <a:r>
              <a:rPr lang="en-US" dirty="0"/>
              <a:t>, walls, </a:t>
            </a:r>
            <a:r>
              <a:rPr lang="en-US" dirty="0" smtClean="0"/>
              <a:t>ceiling, windows </a:t>
            </a:r>
          </a:p>
          <a:p>
            <a:r>
              <a:rPr lang="en-US" dirty="0"/>
              <a:t>n</a:t>
            </a:r>
            <a:r>
              <a:rPr lang="en-US" dirty="0" smtClean="0"/>
              <a:t>ew </a:t>
            </a:r>
            <a:r>
              <a:rPr lang="en-US" dirty="0"/>
              <a:t>ventilation and heating systems</a:t>
            </a:r>
          </a:p>
          <a:p>
            <a:r>
              <a:rPr lang="en-US" dirty="0" smtClean="0"/>
              <a:t>elevator </a:t>
            </a:r>
            <a:r>
              <a:rPr lang="en-US" dirty="0"/>
              <a:t>from the </a:t>
            </a:r>
            <a:r>
              <a:rPr lang="en-US" dirty="0" smtClean="0"/>
              <a:t>basement </a:t>
            </a:r>
          </a:p>
          <a:p>
            <a:r>
              <a:rPr lang="en-US" dirty="0"/>
              <a:t>l</a:t>
            </a:r>
            <a:r>
              <a:rPr lang="en-US" dirty="0" smtClean="0"/>
              <a:t>ifting </a:t>
            </a:r>
            <a:r>
              <a:rPr lang="en-US" dirty="0"/>
              <a:t>platform </a:t>
            </a:r>
            <a:r>
              <a:rPr lang="en-US" dirty="0" smtClean="0"/>
              <a:t>to </a:t>
            </a:r>
            <a:r>
              <a:rPr lang="en-US" dirty="0"/>
              <a:t>the stage</a:t>
            </a:r>
          </a:p>
          <a:p>
            <a:r>
              <a:rPr lang="en-US" dirty="0" smtClean="0"/>
              <a:t>lowering </a:t>
            </a:r>
            <a:r>
              <a:rPr lang="en-US" dirty="0"/>
              <a:t>the </a:t>
            </a:r>
            <a:r>
              <a:rPr lang="en-US" dirty="0" smtClean="0"/>
              <a:t>stage </a:t>
            </a:r>
            <a:endParaRPr lang="en-US" dirty="0"/>
          </a:p>
          <a:p>
            <a:r>
              <a:rPr lang="en-US" dirty="0" smtClean="0"/>
              <a:t>new </a:t>
            </a:r>
            <a:r>
              <a:rPr lang="en-US" dirty="0"/>
              <a:t>storage rooms</a:t>
            </a:r>
          </a:p>
          <a:p>
            <a:r>
              <a:rPr lang="en-US" dirty="0" smtClean="0"/>
              <a:t>new </a:t>
            </a:r>
            <a:r>
              <a:rPr lang="en-US" dirty="0"/>
              <a:t>and better bar</a:t>
            </a:r>
          </a:p>
          <a:p>
            <a:r>
              <a:rPr lang="en-US" dirty="0" smtClean="0"/>
              <a:t>new aula entrance</a:t>
            </a:r>
            <a:endParaRPr lang="en-US" dirty="0"/>
          </a:p>
          <a:p>
            <a:endParaRPr lang="en-US" dirty="0"/>
          </a:p>
          <a:p>
            <a:endParaRPr lang="en-US" dirty="0"/>
          </a:p>
          <a:p>
            <a:endParaRPr lang="en-US" dirty="0"/>
          </a:p>
          <a:p>
            <a:endParaRPr lang="en-US" dirty="0"/>
          </a:p>
          <a:p>
            <a:endParaRPr lang="en-US" dirty="0"/>
          </a:p>
          <a:p>
            <a:endParaRPr lang="en-US" dirty="0"/>
          </a:p>
          <a:p>
            <a:endParaRPr lang="nb-NO" dirty="0" smtClean="0"/>
          </a:p>
        </p:txBody>
      </p:sp>
      <p:pic>
        <p:nvPicPr>
          <p:cNvPr id="4" name="Picture 3"/>
          <p:cNvPicPr>
            <a:picLocks noChangeAspect="1"/>
          </p:cNvPicPr>
          <p:nvPr/>
        </p:nvPicPr>
        <p:blipFill>
          <a:blip r:embed="rId2"/>
          <a:stretch>
            <a:fillRect/>
          </a:stretch>
        </p:blipFill>
        <p:spPr>
          <a:xfrm>
            <a:off x="7498392" y="3267074"/>
            <a:ext cx="4635418" cy="3255339"/>
          </a:xfrm>
          <a:prstGeom prst="rect">
            <a:avLst/>
          </a:prstGeom>
        </p:spPr>
      </p:pic>
    </p:spTree>
    <p:extLst>
      <p:ext uri="{BB962C8B-B14F-4D97-AF65-F5344CB8AC3E}">
        <p14:creationId xmlns:p14="http://schemas.microsoft.com/office/powerpoint/2010/main" val="408946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solidFill>
                  <a:srgbClr val="003A54"/>
                </a:solidFill>
              </a:rPr>
              <a:t>Progress </a:t>
            </a:r>
            <a:r>
              <a:rPr lang="nb-NO" dirty="0" err="1">
                <a:solidFill>
                  <a:srgbClr val="003A54"/>
                </a:solidFill>
              </a:rPr>
              <a:t>construction</a:t>
            </a:r>
            <a:r>
              <a:rPr lang="nb-NO" dirty="0">
                <a:solidFill>
                  <a:srgbClr val="003A54"/>
                </a:solidFill>
              </a:rPr>
              <a:t> </a:t>
            </a:r>
            <a:r>
              <a:rPr lang="nb-NO" dirty="0" err="1">
                <a:solidFill>
                  <a:srgbClr val="003A54"/>
                </a:solidFill>
              </a:rPr>
              <a:t>work</a:t>
            </a:r>
            <a:endParaRPr lang="nb-NO" dirty="0">
              <a:solidFill>
                <a:srgbClr val="003A54"/>
              </a:solidFill>
            </a:endParaRPr>
          </a:p>
        </p:txBody>
      </p:sp>
      <p:sp>
        <p:nvSpPr>
          <p:cNvPr id="3" name="Content Placeholder 2"/>
          <p:cNvSpPr>
            <a:spLocks noGrp="1"/>
          </p:cNvSpPr>
          <p:nvPr>
            <p:ph idx="1"/>
          </p:nvPr>
        </p:nvSpPr>
        <p:spPr/>
        <p:txBody>
          <a:bodyPr/>
          <a:lstStyle/>
          <a:p>
            <a:r>
              <a:rPr lang="en-US" dirty="0"/>
              <a:t>There have been some challenges along the way, but still nothing that breaks the framework of the project, neither financially or in time</a:t>
            </a:r>
          </a:p>
          <a:p>
            <a:r>
              <a:rPr lang="en-US" dirty="0" smtClean="0"/>
              <a:t>80 </a:t>
            </a:r>
            <a:r>
              <a:rPr lang="en-US" dirty="0"/>
              <a:t>000 production hours so far = an average of </a:t>
            </a:r>
            <a:r>
              <a:rPr lang="en-US" dirty="0" smtClean="0"/>
              <a:t>55 shifts </a:t>
            </a:r>
            <a:r>
              <a:rPr lang="en-US" dirty="0"/>
              <a:t>per day</a:t>
            </a:r>
          </a:p>
          <a:p>
            <a:endParaRPr lang="nb-NO" dirty="0"/>
          </a:p>
        </p:txBody>
      </p:sp>
    </p:spTree>
    <p:extLst>
      <p:ext uri="{BB962C8B-B14F-4D97-AF65-F5344CB8AC3E}">
        <p14:creationId xmlns:p14="http://schemas.microsoft.com/office/powerpoint/2010/main" val="3905054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a:solidFill>
                  <a:srgbClr val="003A54"/>
                </a:solidFill>
              </a:rPr>
              <a:t>Progress </a:t>
            </a:r>
            <a:r>
              <a:rPr lang="nb-NO" dirty="0" err="1">
                <a:solidFill>
                  <a:srgbClr val="003A54"/>
                </a:solidFill>
              </a:rPr>
              <a:t>construction</a:t>
            </a:r>
            <a:r>
              <a:rPr lang="nb-NO" dirty="0">
                <a:solidFill>
                  <a:srgbClr val="003A54"/>
                </a:solidFill>
              </a:rPr>
              <a:t> </a:t>
            </a:r>
            <a:r>
              <a:rPr lang="nb-NO" dirty="0" err="1">
                <a:solidFill>
                  <a:srgbClr val="003A54"/>
                </a:solidFill>
              </a:rPr>
              <a:t>work</a:t>
            </a:r>
            <a:endParaRPr lang="nb-NO" dirty="0">
              <a:solidFill>
                <a:srgbClr val="003A54"/>
              </a:solidFill>
            </a:endParaRPr>
          </a:p>
        </p:txBody>
      </p:sp>
      <p:pic>
        <p:nvPicPr>
          <p:cNvPr id="4" name="Content Placeholder 3" descr="Image"/>
          <p:cNvPicPr>
            <a:picLocks noGrp="1"/>
          </p:cNvPicPr>
          <p:nvPr>
            <p:ph idx="1"/>
          </p:nvPr>
        </p:nvPicPr>
        <p:blipFill>
          <a:blip r:embed="rId2" r:link="rId3" cstate="print">
            <a:extLst>
              <a:ext uri="{28A0092B-C50C-407E-A947-70E740481C1C}">
                <a14:useLocalDpi xmlns:a14="http://schemas.microsoft.com/office/drawing/2010/main" val="0"/>
              </a:ext>
            </a:extLst>
          </a:blip>
          <a:srcRect/>
          <a:stretch>
            <a:fillRect/>
          </a:stretch>
        </p:blipFill>
        <p:spPr bwMode="auto">
          <a:xfrm rot="5400000">
            <a:off x="1300280" y="2528269"/>
            <a:ext cx="3716475" cy="4468019"/>
          </a:xfrm>
          <a:prstGeom prst="rect">
            <a:avLst/>
          </a:prstGeom>
          <a:noFill/>
          <a:ln>
            <a:noFill/>
          </a:ln>
        </p:spPr>
      </p:pic>
      <p:pic>
        <p:nvPicPr>
          <p:cNvPr id="5" name="Picture 4" descr="Image"/>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2077852" y="2202475"/>
            <a:ext cx="5146181" cy="3545500"/>
          </a:xfrm>
          <a:prstGeom prst="rect">
            <a:avLst/>
          </a:prstGeom>
          <a:noFill/>
          <a:ln>
            <a:noFill/>
          </a:ln>
        </p:spPr>
      </p:pic>
      <p:pic>
        <p:nvPicPr>
          <p:cNvPr id="6" name="Picture 5"/>
          <p:cNvPicPr>
            <a:picLocks noChangeAspect="1"/>
          </p:cNvPicPr>
          <p:nvPr/>
        </p:nvPicPr>
        <p:blipFill>
          <a:blip r:embed="rId6"/>
          <a:stretch>
            <a:fillRect/>
          </a:stretch>
        </p:blipFill>
        <p:spPr>
          <a:xfrm>
            <a:off x="222499" y="3989480"/>
            <a:ext cx="2936018" cy="2798474"/>
          </a:xfrm>
          <a:prstGeom prst="rect">
            <a:avLst/>
          </a:prstGeom>
        </p:spPr>
      </p:pic>
      <p:pic>
        <p:nvPicPr>
          <p:cNvPr id="7" name="Picture 6" descr="Image"/>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rot="5400000">
            <a:off x="9317025" y="1304122"/>
            <a:ext cx="3940858" cy="3199840"/>
          </a:xfrm>
          <a:prstGeom prst="rect">
            <a:avLst/>
          </a:prstGeom>
          <a:noFill/>
          <a:ln>
            <a:noFill/>
          </a:ln>
        </p:spPr>
      </p:pic>
      <p:pic>
        <p:nvPicPr>
          <p:cNvPr id="8" name="Picture 7" descr="Image"/>
          <p:cNvPicPr/>
          <p:nvPr/>
        </p:nvPicPr>
        <p:blipFill>
          <a:blip r:embed="rId9" r:link="rId10" cstate="print">
            <a:extLst>
              <a:ext uri="{28A0092B-C50C-407E-A947-70E740481C1C}">
                <a14:useLocalDpi xmlns:a14="http://schemas.microsoft.com/office/drawing/2010/main" val="0"/>
              </a:ext>
            </a:extLst>
          </a:blip>
          <a:srcRect/>
          <a:stretch>
            <a:fillRect/>
          </a:stretch>
        </p:blipFill>
        <p:spPr bwMode="auto">
          <a:xfrm>
            <a:off x="8507678" y="3214361"/>
            <a:ext cx="4713705" cy="4073968"/>
          </a:xfrm>
          <a:prstGeom prst="rect">
            <a:avLst/>
          </a:prstGeom>
          <a:noFill/>
          <a:ln>
            <a:noFill/>
          </a:ln>
        </p:spPr>
      </p:pic>
      <p:pic>
        <p:nvPicPr>
          <p:cNvPr id="9" name="Picture 8" descr="Image"/>
          <p:cNvPicPr/>
          <p:nvPr/>
        </p:nvPicPr>
        <p:blipFill>
          <a:blip r:embed="rId11" r:link="rId12" cstate="print">
            <a:extLst>
              <a:ext uri="{28A0092B-C50C-407E-A947-70E740481C1C}">
                <a14:useLocalDpi xmlns:a14="http://schemas.microsoft.com/office/drawing/2010/main" val="0"/>
              </a:ext>
            </a:extLst>
          </a:blip>
          <a:srcRect/>
          <a:stretch>
            <a:fillRect/>
          </a:stretch>
        </p:blipFill>
        <p:spPr bwMode="auto">
          <a:xfrm>
            <a:off x="8188132" y="1864061"/>
            <a:ext cx="5032320" cy="4540599"/>
          </a:xfrm>
          <a:prstGeom prst="rect">
            <a:avLst/>
          </a:prstGeom>
          <a:noFill/>
          <a:ln>
            <a:noFill/>
          </a:ln>
        </p:spPr>
      </p:pic>
      <p:pic>
        <p:nvPicPr>
          <p:cNvPr id="11" name="Picture 10"/>
          <p:cNvPicPr>
            <a:picLocks noChangeAspect="1"/>
          </p:cNvPicPr>
          <p:nvPr/>
        </p:nvPicPr>
        <p:blipFill>
          <a:blip r:embed="rId13"/>
          <a:stretch>
            <a:fillRect/>
          </a:stretch>
        </p:blipFill>
        <p:spPr>
          <a:xfrm>
            <a:off x="9853427" y="1398246"/>
            <a:ext cx="2868055" cy="5729707"/>
          </a:xfrm>
          <a:prstGeom prst="rect">
            <a:avLst/>
          </a:prstGeom>
        </p:spPr>
      </p:pic>
      <p:pic>
        <p:nvPicPr>
          <p:cNvPr id="12" name="Picture 11"/>
          <p:cNvPicPr>
            <a:picLocks noChangeAspect="1"/>
          </p:cNvPicPr>
          <p:nvPr/>
        </p:nvPicPr>
        <p:blipFill>
          <a:blip r:embed="rId14"/>
          <a:stretch>
            <a:fillRect/>
          </a:stretch>
        </p:blipFill>
        <p:spPr>
          <a:xfrm>
            <a:off x="4504264" y="1505020"/>
            <a:ext cx="4390745" cy="5852261"/>
          </a:xfrm>
          <a:prstGeom prst="rect">
            <a:avLst/>
          </a:prstGeom>
        </p:spPr>
      </p:pic>
      <p:pic>
        <p:nvPicPr>
          <p:cNvPr id="13" name="Picture 12" descr="Image"/>
          <p:cNvPicPr/>
          <p:nvPr/>
        </p:nvPicPr>
        <p:blipFill>
          <a:blip r:embed="rId15" r:link="rId16" cstate="print">
            <a:extLst>
              <a:ext uri="{28A0092B-C50C-407E-A947-70E740481C1C}">
                <a14:useLocalDpi xmlns:a14="http://schemas.microsoft.com/office/drawing/2010/main" val="0"/>
              </a:ext>
            </a:extLst>
          </a:blip>
          <a:srcRect/>
          <a:stretch>
            <a:fillRect/>
          </a:stretch>
        </p:blipFill>
        <p:spPr bwMode="auto">
          <a:xfrm rot="5400000">
            <a:off x="3702405" y="2360552"/>
            <a:ext cx="5994464" cy="4283402"/>
          </a:xfrm>
          <a:prstGeom prst="rect">
            <a:avLst/>
          </a:prstGeom>
          <a:noFill/>
          <a:ln>
            <a:noFill/>
          </a:ln>
        </p:spPr>
      </p:pic>
      <p:pic>
        <p:nvPicPr>
          <p:cNvPr id="14" name="Picture 13" descr="Image"/>
          <p:cNvPicPr/>
          <p:nvPr/>
        </p:nvPicPr>
        <p:blipFill>
          <a:blip r:embed="rId17" r:link="rId18" cstate="print">
            <a:extLst>
              <a:ext uri="{28A0092B-C50C-407E-A947-70E740481C1C}">
                <a14:useLocalDpi xmlns:a14="http://schemas.microsoft.com/office/drawing/2010/main" val="0"/>
              </a:ext>
            </a:extLst>
          </a:blip>
          <a:srcRect/>
          <a:stretch>
            <a:fillRect/>
          </a:stretch>
        </p:blipFill>
        <p:spPr bwMode="auto">
          <a:xfrm rot="5400000">
            <a:off x="3618549" y="2096669"/>
            <a:ext cx="6033672" cy="4850377"/>
          </a:xfrm>
          <a:prstGeom prst="rect">
            <a:avLst/>
          </a:prstGeom>
          <a:noFill/>
          <a:ln>
            <a:noFill/>
          </a:ln>
        </p:spPr>
      </p:pic>
    </p:spTree>
    <p:extLst>
      <p:ext uri="{BB962C8B-B14F-4D97-AF65-F5344CB8AC3E}">
        <p14:creationId xmlns:p14="http://schemas.microsoft.com/office/powerpoint/2010/main" val="27738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err="1" smtClean="0">
                <a:solidFill>
                  <a:srgbClr val="003A54"/>
                </a:solidFill>
              </a:rPr>
              <a:t>Moving</a:t>
            </a:r>
            <a:r>
              <a:rPr lang="nb-NO" dirty="0" smtClean="0">
                <a:solidFill>
                  <a:srgbClr val="003A54"/>
                </a:solidFill>
              </a:rPr>
              <a:t> back to Helleveien 2020</a:t>
            </a:r>
            <a:endParaRPr lang="nb-NO" dirty="0">
              <a:solidFill>
                <a:srgbClr val="003A54"/>
              </a:solidFill>
            </a:endParaRPr>
          </a:p>
        </p:txBody>
      </p:sp>
      <p:sp>
        <p:nvSpPr>
          <p:cNvPr id="3" name="Content Placeholder 2"/>
          <p:cNvSpPr>
            <a:spLocks noGrp="1"/>
          </p:cNvSpPr>
          <p:nvPr>
            <p:ph idx="1"/>
          </p:nvPr>
        </p:nvSpPr>
        <p:spPr>
          <a:xfrm>
            <a:off x="924507" y="2012836"/>
            <a:ext cx="11593936" cy="4797552"/>
          </a:xfrm>
        </p:spPr>
        <p:txBody>
          <a:bodyPr>
            <a:normAutofit fontScale="92500" lnSpcReduction="20000"/>
          </a:bodyPr>
          <a:lstStyle/>
          <a:p>
            <a:r>
              <a:rPr lang="nb-NO" dirty="0" smtClean="0"/>
              <a:t>Units </a:t>
            </a:r>
            <a:r>
              <a:rPr lang="nb-NO" dirty="0" err="1" smtClean="0"/>
              <a:t>will</a:t>
            </a:r>
            <a:r>
              <a:rPr lang="nb-NO" dirty="0" smtClean="0"/>
              <a:t> </a:t>
            </a:r>
            <a:r>
              <a:rPr lang="nb-NO" dirty="0" err="1" smtClean="0"/>
              <a:t>move</a:t>
            </a:r>
            <a:r>
              <a:rPr lang="nb-NO" dirty="0" smtClean="0"/>
              <a:t> in </a:t>
            </a:r>
            <a:r>
              <a:rPr lang="nb-NO" dirty="0" err="1" smtClean="0"/>
              <a:t>the</a:t>
            </a:r>
            <a:r>
              <a:rPr lang="nb-NO" dirty="0" smtClean="0"/>
              <a:t> </a:t>
            </a:r>
            <a:r>
              <a:rPr lang="nb-NO" dirty="0" err="1" smtClean="0"/>
              <a:t>period</a:t>
            </a:r>
            <a:r>
              <a:rPr lang="nb-NO" dirty="0" smtClean="0"/>
              <a:t> 11  to 20 </a:t>
            </a:r>
            <a:r>
              <a:rPr lang="nb-NO" dirty="0" err="1" smtClean="0"/>
              <a:t>December</a:t>
            </a:r>
            <a:endParaRPr lang="nb-NO" dirty="0" smtClean="0"/>
          </a:p>
          <a:p>
            <a:pPr marL="0" indent="0">
              <a:buNone/>
            </a:pPr>
            <a:r>
              <a:rPr lang="nb-NO" dirty="0" smtClean="0"/>
              <a:t>   Merino </a:t>
            </a:r>
            <a:r>
              <a:rPr lang="nb-NO" dirty="0" err="1" smtClean="0"/>
              <a:t>building</a:t>
            </a:r>
            <a:r>
              <a:rPr lang="nb-NO" dirty="0" smtClean="0"/>
              <a:t> </a:t>
            </a:r>
            <a:r>
              <a:rPr lang="nb-NO" dirty="0" err="1" smtClean="0"/>
              <a:t>will</a:t>
            </a:r>
            <a:r>
              <a:rPr lang="nb-NO" dirty="0" smtClean="0"/>
              <a:t> be </a:t>
            </a:r>
            <a:r>
              <a:rPr lang="nb-NO" dirty="0" err="1" smtClean="0"/>
              <a:t>emptied</a:t>
            </a:r>
            <a:r>
              <a:rPr lang="nb-NO" dirty="0" smtClean="0"/>
              <a:t> and </a:t>
            </a:r>
            <a:r>
              <a:rPr lang="nb-NO" dirty="0" err="1" smtClean="0"/>
              <a:t>cleaned</a:t>
            </a:r>
            <a:r>
              <a:rPr lang="nb-NO" dirty="0" smtClean="0"/>
              <a:t> by 31 </a:t>
            </a:r>
            <a:r>
              <a:rPr lang="nb-NO" dirty="0" err="1" smtClean="0"/>
              <a:t>December</a:t>
            </a:r>
            <a:r>
              <a:rPr lang="nb-NO" dirty="0" smtClean="0"/>
              <a:t> </a:t>
            </a:r>
          </a:p>
          <a:p>
            <a:endParaRPr lang="nb-NO" dirty="0" smtClean="0"/>
          </a:p>
          <a:p>
            <a:r>
              <a:rPr lang="nb-NO" dirty="0" err="1" smtClean="0"/>
              <a:t>We</a:t>
            </a:r>
            <a:r>
              <a:rPr lang="nb-NO" dirty="0" smtClean="0"/>
              <a:t> </a:t>
            </a:r>
            <a:r>
              <a:rPr lang="nb-NO" dirty="0" err="1" smtClean="0"/>
              <a:t>are</a:t>
            </a:r>
            <a:r>
              <a:rPr lang="nb-NO" dirty="0" smtClean="0"/>
              <a:t> </a:t>
            </a:r>
            <a:r>
              <a:rPr lang="nb-NO" dirty="0" err="1" smtClean="0"/>
              <a:t>moving</a:t>
            </a:r>
            <a:r>
              <a:rPr lang="nb-NO" dirty="0" smtClean="0"/>
              <a:t> back to </a:t>
            </a:r>
            <a:r>
              <a:rPr lang="nb-NO" dirty="0" err="1" smtClean="0"/>
              <a:t>smaller</a:t>
            </a:r>
            <a:r>
              <a:rPr lang="nb-NO" dirty="0" smtClean="0"/>
              <a:t> </a:t>
            </a:r>
            <a:r>
              <a:rPr lang="nb-NO" dirty="0" err="1" smtClean="0"/>
              <a:t>office</a:t>
            </a:r>
            <a:r>
              <a:rPr lang="nb-NO" dirty="0" smtClean="0"/>
              <a:t> </a:t>
            </a:r>
            <a:r>
              <a:rPr lang="nb-NO" dirty="0" err="1" smtClean="0"/>
              <a:t>space</a:t>
            </a:r>
            <a:r>
              <a:rPr lang="nb-NO" dirty="0" smtClean="0"/>
              <a:t> - </a:t>
            </a:r>
            <a:r>
              <a:rPr lang="nb-NO" dirty="0" err="1" smtClean="0"/>
              <a:t>probably</a:t>
            </a:r>
            <a:r>
              <a:rPr lang="nb-NO" dirty="0" smtClean="0"/>
              <a:t> </a:t>
            </a:r>
            <a:r>
              <a:rPr lang="nb-NO" dirty="0" err="1" smtClean="0"/>
              <a:t>fewer</a:t>
            </a:r>
            <a:r>
              <a:rPr lang="nb-NO" dirty="0" smtClean="0"/>
              <a:t> </a:t>
            </a:r>
            <a:r>
              <a:rPr lang="nb-NO" dirty="0" err="1" smtClean="0"/>
              <a:t>shelves</a:t>
            </a:r>
            <a:r>
              <a:rPr lang="nb-NO" dirty="0" smtClean="0"/>
              <a:t>.</a:t>
            </a:r>
          </a:p>
          <a:p>
            <a:pPr marL="0" indent="0">
              <a:buNone/>
            </a:pPr>
            <a:r>
              <a:rPr lang="nb-NO" dirty="0" smtClean="0"/>
              <a:t>   In </a:t>
            </a:r>
            <a:r>
              <a:rPr lang="nb-NO" dirty="0" err="1" smtClean="0"/>
              <a:t>other</a:t>
            </a:r>
            <a:r>
              <a:rPr lang="nb-NO" dirty="0" smtClean="0"/>
              <a:t> </a:t>
            </a:r>
            <a:r>
              <a:rPr lang="nb-NO" dirty="0" err="1" smtClean="0"/>
              <a:t>words</a:t>
            </a:r>
            <a:r>
              <a:rPr lang="nb-NO" dirty="0" smtClean="0"/>
              <a:t>, </a:t>
            </a:r>
            <a:r>
              <a:rPr lang="nb-NO" dirty="0" err="1" smtClean="0"/>
              <a:t>we</a:t>
            </a:r>
            <a:r>
              <a:rPr lang="nb-NO" dirty="0" smtClean="0"/>
              <a:t> have to </a:t>
            </a:r>
            <a:r>
              <a:rPr lang="nb-NO" dirty="0" err="1" smtClean="0"/>
              <a:t>get</a:t>
            </a:r>
            <a:r>
              <a:rPr lang="nb-NO" dirty="0" smtClean="0"/>
              <a:t> rid </a:t>
            </a:r>
            <a:r>
              <a:rPr lang="nb-NO" dirty="0" err="1" smtClean="0"/>
              <a:t>of</a:t>
            </a:r>
            <a:r>
              <a:rPr lang="nb-NO" dirty="0" smtClean="0"/>
              <a:t> shelf </a:t>
            </a:r>
            <a:r>
              <a:rPr lang="nb-NO" dirty="0" err="1" smtClean="0"/>
              <a:t>stuff</a:t>
            </a:r>
            <a:endParaRPr lang="nb-NO" dirty="0" smtClean="0"/>
          </a:p>
          <a:p>
            <a:pPr marL="0" indent="0">
              <a:buNone/>
            </a:pPr>
            <a:endParaRPr lang="nb-NO" dirty="0"/>
          </a:p>
          <a:p>
            <a:pPr marL="0" indent="0">
              <a:buNone/>
            </a:pPr>
            <a:r>
              <a:rPr lang="en-US" dirty="0" smtClean="0"/>
              <a:t>                         We </a:t>
            </a:r>
            <a:r>
              <a:rPr lang="en-US" dirty="0"/>
              <a:t>start today, placing containers for paper on every floor </a:t>
            </a:r>
            <a:endParaRPr lang="nb-NO" dirty="0" smtClean="0"/>
          </a:p>
          <a:p>
            <a:pPr marL="0" indent="0">
              <a:buNone/>
            </a:pPr>
            <a:r>
              <a:rPr lang="nb-NO" dirty="0" smtClean="0"/>
              <a:t>                         		  </a:t>
            </a:r>
          </a:p>
          <a:p>
            <a:pPr marL="0" indent="0">
              <a:buNone/>
            </a:pPr>
            <a:r>
              <a:rPr lang="nb-NO" dirty="0" smtClean="0"/>
              <a:t>		</a:t>
            </a:r>
            <a:r>
              <a:rPr lang="nb-NO" dirty="0" err="1" smtClean="0"/>
              <a:t>These</a:t>
            </a:r>
            <a:r>
              <a:rPr lang="nb-NO" dirty="0" smtClean="0"/>
              <a:t> </a:t>
            </a:r>
            <a:r>
              <a:rPr lang="nb-NO" dirty="0" err="1" smtClean="0"/>
              <a:t>are</a:t>
            </a:r>
            <a:r>
              <a:rPr lang="nb-NO" dirty="0" smtClean="0"/>
              <a:t> </a:t>
            </a:r>
            <a:r>
              <a:rPr lang="nb-NO" dirty="0" err="1" smtClean="0"/>
              <a:t>collected</a:t>
            </a:r>
            <a:r>
              <a:rPr lang="nb-NO" dirty="0" smtClean="0"/>
              <a:t> in </a:t>
            </a:r>
            <a:r>
              <a:rPr lang="nb-NO" dirty="0" err="1" smtClean="0"/>
              <a:t>week</a:t>
            </a:r>
            <a:r>
              <a:rPr lang="nb-NO" dirty="0" smtClean="0"/>
              <a:t> 2. If </a:t>
            </a:r>
            <a:r>
              <a:rPr lang="nb-NO" dirty="0" err="1" smtClean="0"/>
              <a:t>they</a:t>
            </a:r>
            <a:r>
              <a:rPr lang="nb-NO" dirty="0" smtClean="0"/>
              <a:t> </a:t>
            </a:r>
            <a:r>
              <a:rPr lang="nb-NO" dirty="0" err="1" smtClean="0"/>
              <a:t>are</a:t>
            </a:r>
            <a:r>
              <a:rPr lang="nb-NO" dirty="0" smtClean="0"/>
              <a:t> </a:t>
            </a:r>
            <a:r>
              <a:rPr lang="nb-NO" dirty="0" err="1" smtClean="0"/>
              <a:t>filled</a:t>
            </a:r>
            <a:r>
              <a:rPr lang="nb-NO" dirty="0" smtClean="0"/>
              <a:t> up </a:t>
            </a:r>
          </a:p>
          <a:p>
            <a:pPr marL="0" indent="0">
              <a:buNone/>
            </a:pPr>
            <a:r>
              <a:rPr lang="nb-NO" dirty="0"/>
              <a:t> </a:t>
            </a:r>
            <a:r>
              <a:rPr lang="nb-NO" dirty="0" smtClean="0"/>
              <a:t> 		– </a:t>
            </a:r>
            <a:r>
              <a:rPr lang="nb-NO" dirty="0" err="1" smtClean="0"/>
              <a:t>please</a:t>
            </a:r>
            <a:r>
              <a:rPr lang="nb-NO" dirty="0" smtClean="0"/>
              <a:t> </a:t>
            </a:r>
            <a:r>
              <a:rPr lang="nb-NO" dirty="0" err="1" smtClean="0"/>
              <a:t>call</a:t>
            </a:r>
            <a:r>
              <a:rPr lang="nb-NO" dirty="0" smtClean="0"/>
              <a:t> 59881</a:t>
            </a:r>
            <a:endParaRPr lang="nb-NO" dirty="0"/>
          </a:p>
          <a:p>
            <a:endParaRPr lang="nb-NO" dirty="0"/>
          </a:p>
        </p:txBody>
      </p:sp>
      <p:pic>
        <p:nvPicPr>
          <p:cNvPr id="2052" name="Picture 4" descr="Image result for blå søppel contain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887" y="4604479"/>
            <a:ext cx="1975792" cy="263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42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nb-NO" dirty="0" smtClean="0"/>
              <a:t>agenda</a:t>
            </a:r>
            <a:endParaRPr lang="nb-NO" dirty="0"/>
          </a:p>
        </p:txBody>
      </p:sp>
      <p:sp>
        <p:nvSpPr>
          <p:cNvPr id="3" name="Text Placeholder 2"/>
          <p:cNvSpPr>
            <a:spLocks noGrp="1"/>
          </p:cNvSpPr>
          <p:nvPr>
            <p:ph type="body" sz="quarter" idx="17"/>
          </p:nvPr>
        </p:nvSpPr>
        <p:spPr>
          <a:xfrm>
            <a:off x="5857379" y="2412479"/>
            <a:ext cx="6796596" cy="4320480"/>
          </a:xfrm>
        </p:spPr>
        <p:txBody>
          <a:bodyPr/>
          <a:lstStyle/>
          <a:p>
            <a:pPr lvl="0">
              <a:lnSpc>
                <a:spcPct val="100000"/>
              </a:lnSpc>
            </a:pPr>
            <a:r>
              <a:rPr lang="en-US" sz="2200" dirty="0"/>
              <a:t>IT security </a:t>
            </a:r>
            <a:r>
              <a:rPr lang="en-US" sz="2200" dirty="0" smtClean="0"/>
              <a:t>– </a:t>
            </a:r>
            <a:r>
              <a:rPr lang="en-US" sz="2200" dirty="0"/>
              <a:t>you are the most important </a:t>
            </a:r>
            <a:r>
              <a:rPr lang="en-US" sz="2200" dirty="0" smtClean="0"/>
              <a:t>person!</a:t>
            </a:r>
            <a:r>
              <a:rPr lang="en-US" sz="1000" dirty="0" smtClean="0"/>
              <a:t/>
            </a:r>
            <a:br>
              <a:rPr lang="en-US" sz="1000" dirty="0" smtClean="0"/>
            </a:br>
            <a:endParaRPr lang="nb-NO" sz="1000" dirty="0"/>
          </a:p>
          <a:p>
            <a:pPr lvl="0"/>
            <a:r>
              <a:rPr lang="en-US" sz="2200" dirty="0"/>
              <a:t>The rehabilitation process – progress </a:t>
            </a:r>
            <a:r>
              <a:rPr lang="en-US" sz="2200" dirty="0" smtClean="0"/>
              <a:t>report</a:t>
            </a:r>
            <a:r>
              <a:rPr lang="en-US" sz="1000" dirty="0" smtClean="0"/>
              <a:t/>
            </a:r>
            <a:br>
              <a:rPr lang="en-US" sz="1000" dirty="0" smtClean="0"/>
            </a:br>
            <a:endParaRPr lang="nb-NO" sz="1000" dirty="0"/>
          </a:p>
          <a:p>
            <a:pPr lvl="0"/>
            <a:r>
              <a:rPr lang="en-US" sz="2200" dirty="0" smtClean="0"/>
              <a:t>Publication </a:t>
            </a:r>
            <a:r>
              <a:rPr lang="en-US" sz="2200" dirty="0"/>
              <a:t>bonuses </a:t>
            </a:r>
            <a:r>
              <a:rPr lang="en-US" sz="2200" dirty="0" smtClean="0"/>
              <a:t>2019</a:t>
            </a:r>
            <a:r>
              <a:rPr lang="en-US" sz="1000" dirty="0" smtClean="0"/>
              <a:t/>
            </a:r>
            <a:br>
              <a:rPr lang="en-US" sz="1000" dirty="0" smtClean="0"/>
            </a:br>
            <a:endParaRPr lang="nb-NO" sz="1000" dirty="0"/>
          </a:p>
          <a:p>
            <a:pPr lvl="0">
              <a:lnSpc>
                <a:spcPct val="100000"/>
              </a:lnSpc>
            </a:pPr>
            <a:r>
              <a:rPr lang="en-US" sz="2200" dirty="0"/>
              <a:t>Students’ </a:t>
            </a:r>
            <a:r>
              <a:rPr lang="en-US" sz="2200" dirty="0" smtClean="0"/>
              <a:t>award </a:t>
            </a:r>
            <a:r>
              <a:rPr lang="en-US" sz="2200" dirty="0"/>
              <a:t>to best lecturer in the bachelor </a:t>
            </a:r>
            <a:r>
              <a:rPr lang="en-US" sz="2200" dirty="0" err="1" smtClean="0"/>
              <a:t>programme</a:t>
            </a:r>
            <a:endParaRPr lang="nb-NO" sz="1000" dirty="0"/>
          </a:p>
        </p:txBody>
      </p:sp>
      <p:sp>
        <p:nvSpPr>
          <p:cNvPr id="4" name="Slide Number Placeholder 3"/>
          <p:cNvSpPr>
            <a:spLocks noGrp="1"/>
          </p:cNvSpPr>
          <p:nvPr>
            <p:ph type="sldNum" sz="quarter" idx="21"/>
          </p:nvPr>
        </p:nvSpPr>
        <p:spPr/>
        <p:txBody>
          <a:bodyPr/>
          <a:lstStyle/>
          <a:p>
            <a:fld id="{3FA4DDC8-1D0B-4B83-8CF0-4F24D54506BB}" type="slidenum">
              <a:rPr lang="nb-NO" smtClean="0"/>
              <a:pPr/>
              <a:t>2</a:t>
            </a:fld>
            <a:endParaRPr lang="nb-NO" dirty="0"/>
          </a:p>
        </p:txBody>
      </p:sp>
      <p:pic>
        <p:nvPicPr>
          <p:cNvPr id="13" name="Picture Placeholder 12"/>
          <p:cNvPicPr>
            <a:picLocks noGrp="1" noChangeAspect="1"/>
          </p:cNvPicPr>
          <p:nvPr>
            <p:ph type="pic" sz="quarter" idx="22"/>
          </p:nvPr>
        </p:nvPicPr>
        <p:blipFill>
          <a:blip r:embed="rId2">
            <a:extLst>
              <a:ext uri="{28A0092B-C50C-407E-A947-70E740481C1C}">
                <a14:useLocalDpi xmlns:a14="http://schemas.microsoft.com/office/drawing/2010/main" val="0"/>
              </a:ext>
            </a:extLst>
          </a:blip>
          <a:srcRect l="3" r="3"/>
          <a:stretch>
            <a:fillRect/>
          </a:stretch>
        </p:blipFill>
        <p:spPr/>
      </p:pic>
    </p:spTree>
    <p:extLst>
      <p:ext uri="{BB962C8B-B14F-4D97-AF65-F5344CB8AC3E}">
        <p14:creationId xmlns:p14="http://schemas.microsoft.com/office/powerpoint/2010/main" val="41339538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dirty="0" smtClean="0">
                <a:solidFill>
                  <a:srgbClr val="003A54"/>
                </a:solidFill>
              </a:rPr>
              <a:t>Questions? </a:t>
            </a:r>
            <a:r>
              <a:rPr lang="nb-NO" dirty="0" err="1" smtClean="0">
                <a:solidFill>
                  <a:srgbClr val="003A54"/>
                </a:solidFill>
              </a:rPr>
              <a:t>Comments</a:t>
            </a:r>
            <a:r>
              <a:rPr lang="nb-NO" dirty="0" smtClean="0">
                <a:solidFill>
                  <a:srgbClr val="003A54"/>
                </a:solidFill>
              </a:rPr>
              <a:t>?</a:t>
            </a:r>
            <a:endParaRPr lang="nb-NO" dirty="0">
              <a:solidFill>
                <a:srgbClr val="003A54"/>
              </a:solidFill>
            </a:endParaRPr>
          </a:p>
        </p:txBody>
      </p:sp>
      <p:sp>
        <p:nvSpPr>
          <p:cNvPr id="3" name="Content Placeholder 2"/>
          <p:cNvSpPr>
            <a:spLocks noGrp="1"/>
          </p:cNvSpPr>
          <p:nvPr>
            <p:ph idx="1"/>
          </p:nvPr>
        </p:nvSpPr>
        <p:spPr/>
        <p:txBody>
          <a:bodyPr/>
          <a:lstStyle/>
          <a:p>
            <a:endParaRPr lang="nb-NO" dirty="0" smtClean="0"/>
          </a:p>
          <a:p>
            <a:endParaRPr lang="nb-NO" dirty="0"/>
          </a:p>
          <a:p>
            <a:pPr marL="0" indent="0">
              <a:buNone/>
            </a:pPr>
            <a:r>
              <a:rPr lang="nb-NO" dirty="0" smtClean="0"/>
              <a:t>		</a:t>
            </a:r>
            <a:r>
              <a:rPr lang="nb-NO" dirty="0" err="1" smtClean="0"/>
              <a:t>Merry</a:t>
            </a:r>
            <a:r>
              <a:rPr lang="nb-NO" dirty="0" smtClean="0"/>
              <a:t>                                              Christmas!</a:t>
            </a:r>
            <a:endParaRPr lang="nb-NO" dirty="0"/>
          </a:p>
        </p:txBody>
      </p:sp>
      <p:pic>
        <p:nvPicPr>
          <p:cNvPr id="4" name="Picture 3"/>
          <p:cNvPicPr>
            <a:picLocks noChangeAspect="1"/>
          </p:cNvPicPr>
          <p:nvPr/>
        </p:nvPicPr>
        <p:blipFill>
          <a:blip r:embed="rId2"/>
          <a:stretch>
            <a:fillRect/>
          </a:stretch>
        </p:blipFill>
        <p:spPr>
          <a:xfrm>
            <a:off x="4378168" y="1864062"/>
            <a:ext cx="3522029" cy="4904280"/>
          </a:xfrm>
          <a:prstGeom prst="rect">
            <a:avLst/>
          </a:prstGeom>
        </p:spPr>
      </p:pic>
    </p:spTree>
    <p:extLst>
      <p:ext uri="{BB962C8B-B14F-4D97-AF65-F5344CB8AC3E}">
        <p14:creationId xmlns:p14="http://schemas.microsoft.com/office/powerpoint/2010/main" val="228930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21</a:t>
            </a:fld>
            <a:endParaRPr lang="nb-NO"/>
          </a:p>
        </p:txBody>
      </p:sp>
      <p:sp>
        <p:nvSpPr>
          <p:cNvPr id="3" name="Title 2"/>
          <p:cNvSpPr>
            <a:spLocks noGrp="1"/>
          </p:cNvSpPr>
          <p:nvPr>
            <p:ph type="ctrTitle"/>
          </p:nvPr>
        </p:nvSpPr>
        <p:spPr>
          <a:xfrm>
            <a:off x="4273203" y="2772519"/>
            <a:ext cx="8064896" cy="1520188"/>
          </a:xfrm>
        </p:spPr>
        <p:txBody>
          <a:bodyPr/>
          <a:lstStyle/>
          <a:p>
            <a:r>
              <a:rPr lang="en-GB" sz="4000" dirty="0" smtClean="0"/>
              <a:t>Publication bonuses 2019</a:t>
            </a:r>
            <a:endParaRPr lang="en-US" sz="2000" b="1" dirty="0"/>
          </a:p>
        </p:txBody>
      </p:sp>
    </p:spTree>
    <p:extLst>
      <p:ext uri="{BB962C8B-B14F-4D97-AF65-F5344CB8AC3E}">
        <p14:creationId xmlns:p14="http://schemas.microsoft.com/office/powerpoint/2010/main" val="2761256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22</a:t>
            </a:fld>
            <a:endParaRPr lang="nb-NO"/>
          </a:p>
        </p:txBody>
      </p:sp>
      <p:sp>
        <p:nvSpPr>
          <p:cNvPr id="5" name="Title 4"/>
          <p:cNvSpPr>
            <a:spLocks noGrp="1"/>
          </p:cNvSpPr>
          <p:nvPr>
            <p:ph type="title"/>
          </p:nvPr>
        </p:nvSpPr>
        <p:spPr>
          <a:xfrm>
            <a:off x="312763" y="-323825"/>
            <a:ext cx="11017224" cy="936104"/>
          </a:xfrm>
        </p:spPr>
        <p:txBody>
          <a:bodyPr/>
          <a:lstStyle/>
          <a:p>
            <a:r>
              <a:rPr lang="nb-NO" b="1" dirty="0" err="1" smtClean="0"/>
              <a:t>Publication</a:t>
            </a:r>
            <a:r>
              <a:rPr lang="nb-NO" b="1" dirty="0" smtClean="0"/>
              <a:t> </a:t>
            </a:r>
            <a:r>
              <a:rPr lang="nb-NO" b="1" dirty="0" err="1" smtClean="0"/>
              <a:t>Bonuses</a:t>
            </a:r>
            <a:r>
              <a:rPr lang="nb-NO" b="1" dirty="0" smtClean="0"/>
              <a:t> 2019</a:t>
            </a:r>
            <a:endParaRPr lang="nb-NO" b="1" dirty="0"/>
          </a:p>
        </p:txBody>
      </p:sp>
      <p:graphicFrame>
        <p:nvGraphicFramePr>
          <p:cNvPr id="8" name="Table 7"/>
          <p:cNvGraphicFramePr>
            <a:graphicFrameLocks noGrp="1"/>
          </p:cNvGraphicFramePr>
          <p:nvPr>
            <p:extLst/>
          </p:nvPr>
        </p:nvGraphicFramePr>
        <p:xfrm>
          <a:off x="51365" y="571549"/>
          <a:ext cx="12329220" cy="6944620"/>
        </p:xfrm>
        <a:graphic>
          <a:graphicData uri="http://schemas.openxmlformats.org/drawingml/2006/table">
            <a:tbl>
              <a:tblPr>
                <a:tableStyleId>{5C22544A-7EE6-4342-B048-85BDC9FD1C3A}</a:tableStyleId>
              </a:tblPr>
              <a:tblGrid>
                <a:gridCol w="3832276">
                  <a:extLst>
                    <a:ext uri="{9D8B030D-6E8A-4147-A177-3AD203B41FA5}">
                      <a16:colId xmlns:a16="http://schemas.microsoft.com/office/drawing/2014/main" val="2216496003"/>
                    </a:ext>
                  </a:extLst>
                </a:gridCol>
                <a:gridCol w="4968552">
                  <a:extLst>
                    <a:ext uri="{9D8B030D-6E8A-4147-A177-3AD203B41FA5}">
                      <a16:colId xmlns:a16="http://schemas.microsoft.com/office/drawing/2014/main" val="1375902899"/>
                    </a:ext>
                  </a:extLst>
                </a:gridCol>
                <a:gridCol w="2520280">
                  <a:extLst>
                    <a:ext uri="{9D8B030D-6E8A-4147-A177-3AD203B41FA5}">
                      <a16:colId xmlns:a16="http://schemas.microsoft.com/office/drawing/2014/main" val="913484462"/>
                    </a:ext>
                  </a:extLst>
                </a:gridCol>
                <a:gridCol w="1008112">
                  <a:extLst>
                    <a:ext uri="{9D8B030D-6E8A-4147-A177-3AD203B41FA5}">
                      <a16:colId xmlns:a16="http://schemas.microsoft.com/office/drawing/2014/main" val="1093305888"/>
                    </a:ext>
                  </a:extLst>
                </a:gridCol>
              </a:tblGrid>
              <a:tr h="220304">
                <a:tc>
                  <a:txBody>
                    <a:bodyPr/>
                    <a:lstStyle/>
                    <a:p>
                      <a:pPr algn="ctr" fontAlgn="ctr"/>
                      <a:r>
                        <a:rPr lang="sv-SE" sz="1600" b="1" i="0" u="none" strike="noStrike" dirty="0" smtClean="0">
                          <a:solidFill>
                            <a:srgbClr val="000000"/>
                          </a:solidFill>
                          <a:effectLst/>
                          <a:latin typeface="+mn-lt"/>
                        </a:rPr>
                        <a:t>Name</a:t>
                      </a:r>
                      <a:r>
                        <a:rPr lang="sv-SE" sz="1600" b="1" i="0" u="none" strike="noStrike" baseline="0" dirty="0" smtClean="0">
                          <a:solidFill>
                            <a:srgbClr val="000000"/>
                          </a:solidFill>
                          <a:effectLst/>
                          <a:latin typeface="+mn-lt"/>
                        </a:rPr>
                        <a:t> (NHH in bold)</a:t>
                      </a:r>
                      <a:endParaRPr lang="sv-SE" sz="1600" b="1" i="0" u="none" strike="noStrike" dirty="0">
                        <a:solidFill>
                          <a:srgbClr val="000000"/>
                        </a:solidFill>
                        <a:effectLst/>
                        <a:latin typeface="+mn-lt"/>
                      </a:endParaRPr>
                    </a:p>
                  </a:txBody>
                  <a:tcPr marL="9525" marR="9525" marT="9525" marB="0" anchor="ctr"/>
                </a:tc>
                <a:tc>
                  <a:txBody>
                    <a:bodyPr/>
                    <a:lstStyle/>
                    <a:p>
                      <a:pPr algn="ctr" fontAlgn="ctr"/>
                      <a:r>
                        <a:rPr lang="en-US" sz="1600" b="1" i="0" u="none" strike="noStrike" dirty="0" smtClean="0">
                          <a:solidFill>
                            <a:srgbClr val="000000"/>
                          </a:solidFill>
                          <a:effectLst/>
                          <a:latin typeface="+mn-lt"/>
                        </a:rPr>
                        <a:t> Title</a:t>
                      </a:r>
                      <a:endParaRPr lang="en-US" sz="1600" b="1" i="0" u="none" strike="noStrike" dirty="0">
                        <a:solidFill>
                          <a:srgbClr val="000000"/>
                        </a:solidFill>
                        <a:effectLst/>
                        <a:latin typeface="+mn-lt"/>
                      </a:endParaRPr>
                    </a:p>
                  </a:txBody>
                  <a:tcPr marL="9525" marR="9525" marT="9525" marB="0" anchor="ctr"/>
                </a:tc>
                <a:tc>
                  <a:txBody>
                    <a:bodyPr/>
                    <a:lstStyle/>
                    <a:p>
                      <a:pPr algn="ctr" fontAlgn="ctr"/>
                      <a:r>
                        <a:rPr lang="nb-NO" sz="1600" b="1" i="0" u="none" strike="noStrike" dirty="0" smtClean="0">
                          <a:solidFill>
                            <a:srgbClr val="000000"/>
                          </a:solidFill>
                          <a:effectLst/>
                          <a:latin typeface="+mn-lt"/>
                        </a:rPr>
                        <a:t>Journal</a:t>
                      </a:r>
                      <a:endParaRPr lang="nb-NO" sz="1600" b="1" i="0" u="none" strike="noStrike" dirty="0">
                        <a:solidFill>
                          <a:srgbClr val="000000"/>
                        </a:solidFill>
                        <a:effectLst/>
                        <a:latin typeface="+mn-lt"/>
                      </a:endParaRPr>
                    </a:p>
                  </a:txBody>
                  <a:tcPr marL="9525" marR="9525" marT="9525" marB="0" anchor="ctr"/>
                </a:tc>
                <a:tc>
                  <a:txBody>
                    <a:bodyPr/>
                    <a:lstStyle/>
                    <a:p>
                      <a:pPr algn="ctr" fontAlgn="ctr"/>
                      <a:r>
                        <a:rPr lang="nb-NO" sz="1600" b="1" i="0" u="none" strike="noStrike" dirty="0" smtClean="0">
                          <a:solidFill>
                            <a:srgbClr val="000000"/>
                          </a:solidFill>
                          <a:effectLst/>
                          <a:latin typeface="+mn-lt"/>
                        </a:rPr>
                        <a:t>List</a:t>
                      </a:r>
                      <a:endParaRPr lang="nb-NO" sz="1600" b="1" i="0" u="none" strike="noStrike" dirty="0">
                        <a:solidFill>
                          <a:srgbClr val="000000"/>
                        </a:solidFill>
                        <a:effectLst/>
                        <a:latin typeface="+mn-lt"/>
                      </a:endParaRPr>
                    </a:p>
                  </a:txBody>
                  <a:tcPr marL="9525" marR="9525" marT="9525" marB="0" anchor="ctr"/>
                </a:tc>
                <a:extLst>
                  <a:ext uri="{0D108BD9-81ED-4DB2-BD59-A6C34878D82A}">
                    <a16:rowId xmlns:a16="http://schemas.microsoft.com/office/drawing/2014/main" val="3907926194"/>
                  </a:ext>
                </a:extLst>
              </a:tr>
              <a:tr h="431193">
                <a:tc>
                  <a:txBody>
                    <a:bodyPr/>
                    <a:lstStyle/>
                    <a:p>
                      <a:pPr algn="l" fontAlgn="ctr"/>
                      <a:r>
                        <a:rPr lang="sv-SE" sz="1600" u="none" strike="noStrike" dirty="0">
                          <a:effectLst/>
                        </a:rPr>
                        <a:t>Rune Dahl Fitjar, </a:t>
                      </a:r>
                      <a:r>
                        <a:rPr lang="sv-SE" sz="1600" b="1" u="none" strike="noStrike" dirty="0">
                          <a:effectLst/>
                        </a:rPr>
                        <a:t>Bram Timmermans</a:t>
                      </a:r>
                      <a:endParaRPr lang="sv-SE"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ctr"/>
                      <a:r>
                        <a:rPr lang="en-US" sz="1600" u="none" strike="noStrike" dirty="0">
                          <a:effectLst/>
                        </a:rPr>
                        <a:t>Relatedness and the Resource Curse: Is There a Liability of Relatedness?</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ctr"/>
                      <a:r>
                        <a:rPr lang="nb-NO" sz="1600" u="none" strike="noStrike">
                          <a:effectLst/>
                        </a:rPr>
                        <a:t>Economic Geography</a:t>
                      </a:r>
                      <a:endParaRPr lang="nb-NO" sz="16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nb-NO" sz="1600" u="none" strike="noStrike" dirty="0">
                          <a:effectLst/>
                        </a:rPr>
                        <a:t>NHH</a:t>
                      </a:r>
                      <a:endParaRPr lang="nb-NO" sz="16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54144985"/>
                  </a:ext>
                </a:extLst>
              </a:tr>
              <a:tr h="431193">
                <a:tc>
                  <a:txBody>
                    <a:bodyPr/>
                    <a:lstStyle/>
                    <a:p>
                      <a:pPr algn="l" fontAlgn="ctr"/>
                      <a:r>
                        <a:rPr lang="nn-NO" sz="1600" b="1" u="none" strike="noStrike" dirty="0">
                          <a:effectLst/>
                        </a:rPr>
                        <a:t>Ola Kvaløy</a:t>
                      </a:r>
                      <a:r>
                        <a:rPr lang="nn-NO" sz="1600" u="none" strike="noStrike" dirty="0">
                          <a:effectLst/>
                        </a:rPr>
                        <a:t>, </a:t>
                      </a:r>
                      <a:r>
                        <a:rPr lang="nn-NO" sz="1600" b="1" u="none" strike="noStrike" dirty="0">
                          <a:effectLst/>
                        </a:rPr>
                        <a:t>Trond E. Olsen</a:t>
                      </a:r>
                      <a:endParaRPr lang="nn-NO"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ctr"/>
                      <a:r>
                        <a:rPr lang="en-US" sz="1600" u="none" strike="noStrike" dirty="0">
                          <a:effectLst/>
                        </a:rPr>
                        <a:t>Relational Contracts, Multiple Agents, and Correlated Outputs</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ctr"/>
                      <a:r>
                        <a:rPr lang="nb-NO" sz="1600" u="none" strike="noStrike" dirty="0" smtClean="0">
                          <a:effectLst/>
                        </a:rPr>
                        <a:t>Management</a:t>
                      </a:r>
                      <a:r>
                        <a:rPr lang="nb-NO" sz="1600" u="none" strike="noStrike" baseline="0" dirty="0" smtClean="0">
                          <a:effectLst/>
                        </a:rPr>
                        <a:t> Science</a:t>
                      </a:r>
                      <a:endParaRPr lang="nb-NO"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nb-NO" sz="1600" u="none" strike="noStrike">
                          <a:effectLst/>
                        </a:rPr>
                        <a:t>NHH/FT</a:t>
                      </a:r>
                      <a:endParaRPr lang="nb-NO" sz="1600" b="1" i="0" u="none" strike="noStrike">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56455258"/>
                  </a:ext>
                </a:extLst>
              </a:tr>
              <a:tr h="558250">
                <a:tc>
                  <a:txBody>
                    <a:bodyPr/>
                    <a:lstStyle/>
                    <a:p>
                      <a:pPr algn="l" fontAlgn="ctr"/>
                      <a:r>
                        <a:rPr lang="nb-NO" sz="1600" u="none" strike="noStrike" dirty="0">
                          <a:effectLst/>
                        </a:rPr>
                        <a:t>Sandra E. Black</a:t>
                      </a:r>
                      <a:r>
                        <a:rPr lang="nb-NO" sz="1600" b="1" u="none" strike="noStrike" dirty="0">
                          <a:effectLst/>
                        </a:rPr>
                        <a:t>, Aline Bütikofer</a:t>
                      </a:r>
                      <a:r>
                        <a:rPr lang="nb-NO" sz="1600" u="none" strike="noStrike" dirty="0">
                          <a:effectLst/>
                        </a:rPr>
                        <a:t>, Paul J. </a:t>
                      </a:r>
                      <a:r>
                        <a:rPr lang="nb-NO" sz="1600" u="none" strike="noStrike" dirty="0" err="1">
                          <a:effectLst/>
                        </a:rPr>
                        <a:t>Devereux</a:t>
                      </a:r>
                      <a:r>
                        <a:rPr lang="nb-NO" sz="1600" u="none" strike="noStrike" dirty="0">
                          <a:effectLst/>
                        </a:rPr>
                        <a:t> and </a:t>
                      </a:r>
                      <a:r>
                        <a:rPr lang="nb-NO" sz="1600" b="1" u="none" strike="noStrike" dirty="0">
                          <a:effectLst/>
                        </a:rPr>
                        <a:t>Kjell G. </a:t>
                      </a:r>
                      <a:r>
                        <a:rPr lang="nb-NO" sz="1600" b="1" u="none" strike="noStrike" dirty="0" err="1">
                          <a:effectLst/>
                        </a:rPr>
                        <a:t>Salvanes</a:t>
                      </a:r>
                      <a:endParaRPr lang="nb-NO"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ctr"/>
                      <a:r>
                        <a:rPr lang="en-US" sz="1600" u="none" strike="noStrike" dirty="0">
                          <a:effectLst/>
                        </a:rPr>
                        <a:t>This Is Only a Test? Long-Run and Intergenerational Impacts of Prenatal Exposure to Radioactive Fallout</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ctr"/>
                      <a:r>
                        <a:rPr lang="en-US" sz="1600" u="none" strike="noStrike" dirty="0">
                          <a:effectLst/>
                        </a:rPr>
                        <a:t>The Review of Economics and Statistics</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nb-NO" sz="1600" u="none" strike="noStrike" dirty="0">
                          <a:effectLst/>
                        </a:rPr>
                        <a:t>NHH</a:t>
                      </a:r>
                      <a:endParaRPr lang="nb-NO" sz="16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209044272"/>
                  </a:ext>
                </a:extLst>
              </a:tr>
              <a:tr h="431193">
                <a:tc>
                  <a:txBody>
                    <a:bodyPr/>
                    <a:lstStyle/>
                    <a:p>
                      <a:pPr algn="l" fontAlgn="ctr"/>
                      <a:r>
                        <a:rPr lang="nb-NO" sz="1600" b="1" u="none" strike="noStrike" dirty="0">
                          <a:effectLst/>
                        </a:rPr>
                        <a:t>Aline Bütikofer</a:t>
                      </a:r>
                      <a:r>
                        <a:rPr lang="nb-NO" sz="1600" u="none" strike="noStrike" dirty="0">
                          <a:effectLst/>
                        </a:rPr>
                        <a:t>, </a:t>
                      </a:r>
                      <a:r>
                        <a:rPr lang="nb-NO" sz="1600" b="1" u="none" strike="noStrike" dirty="0">
                          <a:effectLst/>
                        </a:rPr>
                        <a:t>Katrine V. Løken </a:t>
                      </a:r>
                      <a:r>
                        <a:rPr lang="nb-NO" sz="1600" u="none" strike="noStrike" dirty="0">
                          <a:effectLst/>
                        </a:rPr>
                        <a:t>and </a:t>
                      </a:r>
                      <a:r>
                        <a:rPr lang="nb-NO" sz="1600" b="1" u="none" strike="noStrike" dirty="0">
                          <a:effectLst/>
                        </a:rPr>
                        <a:t>Kjell G. </a:t>
                      </a:r>
                      <a:r>
                        <a:rPr lang="nb-NO" sz="1600" b="1" u="none" strike="noStrike" dirty="0" err="1">
                          <a:effectLst/>
                        </a:rPr>
                        <a:t>Salvanes</a:t>
                      </a:r>
                      <a:endParaRPr lang="nb-NO"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ctr"/>
                      <a:r>
                        <a:rPr lang="en-US" sz="1600" u="none" strike="noStrike" dirty="0">
                          <a:effectLst/>
                        </a:rPr>
                        <a:t>Infant Health Care and Long-Term Outcomes</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b"/>
                      <a:r>
                        <a:rPr lang="en-US" sz="1600" u="none" strike="noStrike" dirty="0">
                          <a:effectLst/>
                        </a:rPr>
                        <a:t>The Review of Economics and Statistics</a:t>
                      </a:r>
                      <a:endParaRPr lang="en-US" sz="1600" b="0" i="0" u="none" strike="noStrike" dirty="0">
                        <a:solidFill>
                          <a:srgbClr val="000000"/>
                        </a:solidFill>
                        <a:effectLst/>
                        <a:latin typeface="Times New Roman" panose="02020603050405020304" pitchFamily="18" charset="0"/>
                      </a:endParaRPr>
                    </a:p>
                  </a:txBody>
                  <a:tcPr marL="9525" marR="9525" marT="9525" marB="0" anchor="b"/>
                </a:tc>
                <a:tc>
                  <a:txBody>
                    <a:bodyPr/>
                    <a:lstStyle/>
                    <a:p>
                      <a:pPr algn="ctr" fontAlgn="ctr"/>
                      <a:r>
                        <a:rPr lang="nb-NO" sz="1600" u="none" strike="noStrike" dirty="0">
                          <a:effectLst/>
                        </a:rPr>
                        <a:t>NHH</a:t>
                      </a:r>
                      <a:endParaRPr lang="nb-NO" sz="16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327755924"/>
                  </a:ext>
                </a:extLst>
              </a:tr>
              <a:tr h="431193">
                <a:tc>
                  <a:txBody>
                    <a:bodyPr/>
                    <a:lstStyle/>
                    <a:p>
                      <a:pPr algn="l" fontAlgn="ctr"/>
                      <a:r>
                        <a:rPr lang="nb-NO" sz="1600" b="1" u="none" strike="noStrike" dirty="0">
                          <a:effectLst/>
                        </a:rPr>
                        <a:t>Niels Friewald</a:t>
                      </a:r>
                      <a:r>
                        <a:rPr lang="nb-NO" sz="1600" u="none" strike="noStrike" dirty="0">
                          <a:effectLst/>
                        </a:rPr>
                        <a:t>, Florian Nagler</a:t>
                      </a:r>
                      <a:endParaRPr lang="nb-NO"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ctr"/>
                      <a:r>
                        <a:rPr lang="en-US" sz="1600" u="none" strike="noStrike" dirty="0">
                          <a:effectLst/>
                        </a:rPr>
                        <a:t>Over‐the‐Counter Market Frictions and Yield Spread Changes</a:t>
                      </a:r>
                      <a:endParaRPr lang="en-US" sz="1600" b="0" i="0" u="none" strike="noStrike" dirty="0">
                        <a:solidFill>
                          <a:srgbClr val="1C1D1E"/>
                        </a:solidFill>
                        <a:effectLst/>
                        <a:latin typeface="Times New Roman" panose="02020603050405020304" pitchFamily="18" charset="0"/>
                      </a:endParaRPr>
                    </a:p>
                  </a:txBody>
                  <a:tcPr marL="9525" marR="9525" marT="9525" marB="0" anchor="ctr"/>
                </a:tc>
                <a:tc>
                  <a:txBody>
                    <a:bodyPr/>
                    <a:lstStyle/>
                    <a:p>
                      <a:pPr algn="l" fontAlgn="ctr"/>
                      <a:r>
                        <a:rPr lang="nb-NO" sz="1600" u="none" strike="noStrike" dirty="0">
                          <a:effectLst/>
                        </a:rPr>
                        <a:t>The Journal of Finance</a:t>
                      </a:r>
                      <a:endParaRPr lang="nb-NO"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nb-NO" sz="1600" u="none" strike="noStrike" dirty="0">
                          <a:effectLst/>
                        </a:rPr>
                        <a:t>NHH/FT</a:t>
                      </a:r>
                      <a:endParaRPr lang="nb-NO" sz="16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634650222"/>
                  </a:ext>
                </a:extLst>
              </a:tr>
              <a:tr h="642082">
                <a:tc>
                  <a:txBody>
                    <a:bodyPr/>
                    <a:lstStyle/>
                    <a:p>
                      <a:pPr algn="l" fontAlgn="ctr"/>
                      <a:r>
                        <a:rPr lang="nb-NO" sz="1600" b="1" u="none" strike="noStrike" dirty="0">
                          <a:effectLst/>
                        </a:rPr>
                        <a:t>Ingvild Almås</a:t>
                      </a:r>
                      <a:r>
                        <a:rPr lang="nb-NO" sz="1600" u="none" strike="noStrike" dirty="0">
                          <a:effectLst/>
                        </a:rPr>
                        <a:t>, </a:t>
                      </a:r>
                      <a:r>
                        <a:rPr lang="nb-NO" sz="1600" b="1" u="none" strike="noStrike" dirty="0">
                          <a:effectLst/>
                        </a:rPr>
                        <a:t>Alexander W. Cappelen</a:t>
                      </a:r>
                      <a:r>
                        <a:rPr lang="nb-NO" sz="1600" u="none" strike="noStrike" dirty="0">
                          <a:effectLst/>
                        </a:rPr>
                        <a:t>, </a:t>
                      </a:r>
                      <a:r>
                        <a:rPr lang="nb-NO" sz="1600" b="1" u="none" strike="noStrike" dirty="0">
                          <a:effectLst/>
                        </a:rPr>
                        <a:t>Bertil Tungodden</a:t>
                      </a:r>
                      <a:endParaRPr lang="nb-NO"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ctr"/>
                      <a:r>
                        <a:rPr lang="en-US" sz="1600" u="none" strike="noStrike" dirty="0">
                          <a:effectLst/>
                        </a:rPr>
                        <a:t>Cutthroat Capitalism versus Cuddly Socialism: Are Americans More Meritocratic and Efficiency-Seeking than Scandinavians?</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ctr"/>
                      <a:r>
                        <a:rPr lang="nb-NO" sz="1600" u="none" strike="noStrike" dirty="0">
                          <a:effectLst/>
                        </a:rPr>
                        <a:t>Journal of </a:t>
                      </a:r>
                      <a:r>
                        <a:rPr lang="nb-NO" sz="1600" u="none" strike="noStrike" dirty="0" err="1">
                          <a:effectLst/>
                        </a:rPr>
                        <a:t>Political</a:t>
                      </a:r>
                      <a:r>
                        <a:rPr lang="nb-NO" sz="1600" u="none" strike="noStrike" dirty="0">
                          <a:effectLst/>
                        </a:rPr>
                        <a:t> </a:t>
                      </a:r>
                      <a:r>
                        <a:rPr lang="nb-NO" sz="1600" u="none" strike="noStrike" dirty="0" err="1">
                          <a:effectLst/>
                        </a:rPr>
                        <a:t>Economy</a:t>
                      </a:r>
                      <a:endParaRPr lang="nb-NO"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nb-NO" sz="1600" u="none" strike="noStrike" dirty="0">
                          <a:effectLst/>
                        </a:rPr>
                        <a:t>NHH/FT</a:t>
                      </a:r>
                      <a:endParaRPr lang="nb-NO" sz="16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10403324"/>
                  </a:ext>
                </a:extLst>
              </a:tr>
              <a:tr h="558250">
                <a:tc>
                  <a:txBody>
                    <a:bodyPr/>
                    <a:lstStyle/>
                    <a:p>
                      <a:pPr algn="l" fontAlgn="b"/>
                      <a:r>
                        <a:rPr lang="nb-NO" sz="1600" u="none" strike="noStrike" dirty="0">
                          <a:effectLst/>
                        </a:rPr>
                        <a:t>Bhuller, Manudeep; Mogstad, Magne; Dahl, Gordon </a:t>
                      </a:r>
                      <a:r>
                        <a:rPr lang="nb-NO" sz="1600" u="none" strike="noStrike" dirty="0" err="1">
                          <a:effectLst/>
                        </a:rPr>
                        <a:t>Boyack</a:t>
                      </a:r>
                      <a:r>
                        <a:rPr lang="nb-NO" sz="1600" b="1" u="none" strike="noStrike" dirty="0">
                          <a:effectLst/>
                        </a:rPr>
                        <a:t>; Løken, Katrine Vellesen </a:t>
                      </a:r>
                      <a:endParaRPr lang="nb-NO"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b"/>
                      <a:r>
                        <a:rPr lang="nb-NO" sz="1600" u="none" strike="noStrike" dirty="0" err="1">
                          <a:effectLst/>
                        </a:rPr>
                        <a:t>Incarceration</a:t>
                      </a:r>
                      <a:r>
                        <a:rPr lang="nb-NO" sz="1600" u="none" strike="noStrike" dirty="0">
                          <a:effectLst/>
                        </a:rPr>
                        <a:t>, </a:t>
                      </a:r>
                      <a:r>
                        <a:rPr lang="nb-NO" sz="1600" u="none" strike="noStrike" dirty="0" err="1">
                          <a:effectLst/>
                        </a:rPr>
                        <a:t>Recidivism</a:t>
                      </a:r>
                      <a:r>
                        <a:rPr lang="nb-NO" sz="1600" u="none" strike="noStrike" dirty="0">
                          <a:effectLst/>
                        </a:rPr>
                        <a:t>, and </a:t>
                      </a:r>
                      <a:r>
                        <a:rPr lang="nb-NO" sz="1600" u="none" strike="noStrike" dirty="0" err="1">
                          <a:effectLst/>
                        </a:rPr>
                        <a:t>Employment</a:t>
                      </a:r>
                      <a:endParaRPr lang="nb-NO"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b"/>
                      <a:r>
                        <a:rPr lang="nb-NO" sz="1600" u="none" strike="noStrike" dirty="0">
                          <a:effectLst/>
                        </a:rPr>
                        <a:t>Journal of </a:t>
                      </a:r>
                      <a:r>
                        <a:rPr lang="nb-NO" sz="1600" u="none" strike="noStrike" dirty="0" err="1">
                          <a:effectLst/>
                        </a:rPr>
                        <a:t>Political</a:t>
                      </a:r>
                      <a:r>
                        <a:rPr lang="nb-NO" sz="1600" u="none" strike="noStrike" dirty="0">
                          <a:effectLst/>
                        </a:rPr>
                        <a:t> </a:t>
                      </a:r>
                      <a:r>
                        <a:rPr lang="nb-NO" sz="1600" u="none" strike="noStrike" dirty="0" err="1">
                          <a:effectLst/>
                        </a:rPr>
                        <a:t>Economy</a:t>
                      </a:r>
                      <a:endParaRPr lang="nb-NO"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nb-NO" sz="1600" u="none" strike="noStrike" dirty="0">
                          <a:effectLst/>
                        </a:rPr>
                        <a:t>NHH/FT</a:t>
                      </a:r>
                      <a:endParaRPr lang="nb-NO" sz="16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650968636"/>
                  </a:ext>
                </a:extLst>
              </a:tr>
              <a:tr h="374559">
                <a:tc>
                  <a:txBody>
                    <a:bodyPr/>
                    <a:lstStyle/>
                    <a:p>
                      <a:pPr algn="l" fontAlgn="b"/>
                      <a:r>
                        <a:rPr lang="fi-FI" sz="1600" u="none" strike="noStrike" dirty="0">
                          <a:effectLst/>
                        </a:rPr>
                        <a:t>Ari Hyytinen, </a:t>
                      </a:r>
                      <a:r>
                        <a:rPr lang="fi-FI" sz="1600" b="1" u="none" strike="noStrike" dirty="0">
                          <a:effectLst/>
                        </a:rPr>
                        <a:t>Frode Steen</a:t>
                      </a:r>
                      <a:r>
                        <a:rPr lang="fi-FI" sz="1600" u="none" strike="noStrike" dirty="0">
                          <a:effectLst/>
                        </a:rPr>
                        <a:t>, Otto Toivanen</a:t>
                      </a:r>
                      <a:endParaRPr lang="fi-FI"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b"/>
                      <a:r>
                        <a:rPr lang="en-US" sz="1600" u="none" strike="noStrike" dirty="0">
                          <a:effectLst/>
                        </a:rPr>
                        <a:t>An Anatomy of Cartel Contracts</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b"/>
                      <a:r>
                        <a:rPr lang="nb-NO" sz="1600" u="none" strike="noStrike" dirty="0">
                          <a:effectLst/>
                        </a:rPr>
                        <a:t>The </a:t>
                      </a:r>
                      <a:r>
                        <a:rPr lang="nb-NO" sz="1600" u="none" strike="noStrike" dirty="0" err="1">
                          <a:effectLst/>
                        </a:rPr>
                        <a:t>Economic</a:t>
                      </a:r>
                      <a:r>
                        <a:rPr lang="nb-NO" sz="1600" u="none" strike="noStrike" dirty="0">
                          <a:effectLst/>
                        </a:rPr>
                        <a:t> Journal</a:t>
                      </a:r>
                      <a:endParaRPr lang="nb-NO"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nb-NO" sz="1600" u="none" strike="noStrike" dirty="0">
                          <a:effectLst/>
                        </a:rPr>
                        <a:t>NHH</a:t>
                      </a:r>
                      <a:endParaRPr lang="nb-NO" sz="16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3190479725"/>
                  </a:ext>
                </a:extLst>
              </a:tr>
              <a:tr h="558250">
                <a:tc>
                  <a:txBody>
                    <a:bodyPr/>
                    <a:lstStyle/>
                    <a:p>
                      <a:pPr algn="l" fontAlgn="ctr"/>
                      <a:r>
                        <a:rPr lang="nb-NO" sz="1600" u="none" strike="noStrike" dirty="0">
                          <a:effectLst/>
                        </a:rPr>
                        <a:t>Kristina M Bott</a:t>
                      </a:r>
                      <a:r>
                        <a:rPr lang="nb-NO" sz="1600" b="1" u="none" strike="noStrike" dirty="0">
                          <a:effectLst/>
                        </a:rPr>
                        <a:t>, Alexander W. Cappelen</a:t>
                      </a:r>
                      <a:r>
                        <a:rPr lang="nb-NO" sz="1600" u="none" strike="noStrike" dirty="0">
                          <a:effectLst/>
                        </a:rPr>
                        <a:t>, </a:t>
                      </a:r>
                      <a:r>
                        <a:rPr lang="nb-NO" sz="1600" b="1" u="none" strike="noStrike" dirty="0">
                          <a:effectLst/>
                        </a:rPr>
                        <a:t>Erik Ø. Sørensen, Bertil Tungodden</a:t>
                      </a:r>
                      <a:endParaRPr lang="nb-NO" sz="16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ctr"/>
                      <a:r>
                        <a:rPr lang="en-US" sz="1600" u="none" strike="noStrike" dirty="0">
                          <a:effectLst/>
                        </a:rPr>
                        <a:t>You’ve Got Mail: A Randomized Field Experiment on Tax Evasion</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ctr"/>
                      <a:r>
                        <a:rPr lang="nb-NO" sz="1600" u="none" strike="noStrike" dirty="0">
                          <a:effectLst/>
                        </a:rPr>
                        <a:t>Management Science</a:t>
                      </a:r>
                      <a:endParaRPr lang="nb-NO"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nb-NO" sz="1600" u="none" strike="noStrike" dirty="0">
                          <a:effectLst/>
                        </a:rPr>
                        <a:t>NHH/FT</a:t>
                      </a:r>
                      <a:endParaRPr lang="nb-NO" sz="16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222763455"/>
                  </a:ext>
                </a:extLst>
              </a:tr>
              <a:tr h="558250">
                <a:tc>
                  <a:txBody>
                    <a:bodyPr/>
                    <a:lstStyle/>
                    <a:p>
                      <a:pPr algn="l" fontAlgn="ctr"/>
                      <a:r>
                        <a:rPr lang="nb-NO" sz="1600" u="none" strike="noStrike" dirty="0">
                          <a:effectLst/>
                        </a:rPr>
                        <a:t>John A. List, </a:t>
                      </a:r>
                      <a:r>
                        <a:rPr lang="nb-NO" sz="1600" b="1" u="none" strike="noStrike" dirty="0">
                          <a:effectLst/>
                        </a:rPr>
                        <a:t>Bertil Tungodden, Alexander W. Cappelen,</a:t>
                      </a:r>
                      <a:r>
                        <a:rPr lang="nb-NO" sz="1600" u="none" strike="noStrike" dirty="0">
                          <a:effectLst/>
                        </a:rPr>
                        <a:t> and </a:t>
                      </a:r>
                      <a:r>
                        <a:rPr lang="nb-NO" sz="1600" u="none" strike="noStrike" dirty="0" err="1">
                          <a:effectLst/>
                        </a:rPr>
                        <a:t>Anya</a:t>
                      </a:r>
                      <a:r>
                        <a:rPr lang="nb-NO" sz="1600" u="none" strike="noStrike" dirty="0">
                          <a:effectLst/>
                        </a:rPr>
                        <a:t> </a:t>
                      </a:r>
                      <a:r>
                        <a:rPr lang="nb-NO" sz="1600" u="none" strike="noStrike" dirty="0" err="1">
                          <a:effectLst/>
                        </a:rPr>
                        <a:t>Samek</a:t>
                      </a:r>
                      <a:endParaRPr lang="nb-NO"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ctr"/>
                      <a:r>
                        <a:rPr lang="en-US" sz="1600" u="none" strike="noStrike" dirty="0">
                          <a:effectLst/>
                        </a:rPr>
                        <a:t>The Effect of Early Childhood Education on Social Preferences</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l" fontAlgn="ctr"/>
                      <a:r>
                        <a:rPr lang="en-US" sz="1600" u="none" strike="noStrike" dirty="0">
                          <a:effectLst/>
                        </a:rPr>
                        <a:t>Journal of Political </a:t>
                      </a:r>
                      <a:r>
                        <a:rPr lang="en-US" sz="1600" u="none" strike="noStrike" dirty="0" smtClean="0">
                          <a:effectLst/>
                        </a:rPr>
                        <a:t>Economy</a:t>
                      </a:r>
                      <a:endParaRPr lang="en-US" sz="16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nb-NO" sz="1600" u="none" strike="noStrike" dirty="0">
                          <a:effectLst/>
                        </a:rPr>
                        <a:t>NHH/FT</a:t>
                      </a:r>
                      <a:endParaRPr lang="nb-NO" sz="1600" b="1" i="0" u="none" strike="noStrike" dirty="0">
                        <a:solidFill>
                          <a:srgbClr val="000000"/>
                        </a:solidFill>
                        <a:effectLst/>
                        <a:latin typeface="Times New Roman" panose="02020603050405020304" pitchFamily="18" charset="0"/>
                      </a:endParaRPr>
                    </a:p>
                  </a:txBody>
                  <a:tcPr marL="9525" marR="9525" marT="9525" marB="0" anchor="ctr"/>
                </a:tc>
                <a:extLst>
                  <a:ext uri="{0D108BD9-81ED-4DB2-BD59-A6C34878D82A}">
                    <a16:rowId xmlns:a16="http://schemas.microsoft.com/office/drawing/2014/main" val="936097251"/>
                  </a:ext>
                </a:extLst>
              </a:tr>
              <a:tr h="988241">
                <a:tc>
                  <a:txBody>
                    <a:bodyPr/>
                    <a:lstStyle/>
                    <a:p>
                      <a:pPr algn="l" fontAlgn="ctr"/>
                      <a:r>
                        <a:rPr lang="nn-NO" sz="1600" b="1" i="0" u="none" strike="noStrike" dirty="0">
                          <a:solidFill>
                            <a:srgbClr val="000000"/>
                          </a:solidFill>
                          <a:effectLst/>
                          <a:latin typeface="+mn-lt"/>
                        </a:rPr>
                        <a:t>Kjetil Bjorvatn, Alexander W. Cappelen, </a:t>
                      </a:r>
                      <a:r>
                        <a:rPr lang="nn-NO" sz="1600" b="0" i="0" u="none" strike="noStrike" dirty="0">
                          <a:solidFill>
                            <a:srgbClr val="000000"/>
                          </a:solidFill>
                          <a:effectLst/>
                          <a:latin typeface="+mn-lt"/>
                        </a:rPr>
                        <a:t>Linda </a:t>
                      </a:r>
                      <a:r>
                        <a:rPr lang="nn-NO" sz="1600" b="0" i="0" u="none" strike="noStrike" dirty="0" err="1">
                          <a:solidFill>
                            <a:srgbClr val="000000"/>
                          </a:solidFill>
                          <a:effectLst/>
                          <a:latin typeface="+mn-lt"/>
                        </a:rPr>
                        <a:t>Helgesson</a:t>
                      </a:r>
                      <a:r>
                        <a:rPr lang="nn-NO" sz="1600" b="0" i="0" u="none" strike="noStrike" dirty="0">
                          <a:solidFill>
                            <a:srgbClr val="000000"/>
                          </a:solidFill>
                          <a:effectLst/>
                          <a:latin typeface="+mn-lt"/>
                        </a:rPr>
                        <a:t> </a:t>
                      </a:r>
                      <a:r>
                        <a:rPr lang="nn-NO" sz="1600" b="0" i="0" u="none" strike="noStrike" dirty="0" err="1">
                          <a:solidFill>
                            <a:srgbClr val="000000"/>
                          </a:solidFill>
                          <a:effectLst/>
                          <a:latin typeface="+mn-lt"/>
                        </a:rPr>
                        <a:t>Sekei</a:t>
                      </a:r>
                      <a:r>
                        <a:rPr lang="nn-NO" sz="1600" b="1" i="0" u="none" strike="noStrike" dirty="0">
                          <a:solidFill>
                            <a:srgbClr val="000000"/>
                          </a:solidFill>
                          <a:effectLst/>
                          <a:latin typeface="+mn-lt"/>
                        </a:rPr>
                        <a:t>, Erik Ø. Sørensen, Bertil Tungodden</a:t>
                      </a:r>
                    </a:p>
                  </a:txBody>
                  <a:tcPr marL="9525" marR="9525" marT="9525" marB="0" anchor="ctr"/>
                </a:tc>
                <a:tc>
                  <a:txBody>
                    <a:bodyPr/>
                    <a:lstStyle/>
                    <a:p>
                      <a:pPr algn="l" fontAlgn="ctr"/>
                      <a:r>
                        <a:rPr lang="en-US" sz="1600" b="0" i="0" u="none" strike="noStrike" dirty="0">
                          <a:solidFill>
                            <a:srgbClr val="202225"/>
                          </a:solidFill>
                          <a:effectLst/>
                          <a:latin typeface="+mn-lt"/>
                        </a:rPr>
                        <a:t>Teaching Through Television: Experimental Evidence on Entrepreneurship Education in Tanzania</a:t>
                      </a:r>
                    </a:p>
                  </a:txBody>
                  <a:tcPr marL="9525" marR="9525" marT="9525" marB="0" anchor="ctr"/>
                </a:tc>
                <a:tc>
                  <a:txBody>
                    <a:bodyPr/>
                    <a:lstStyle/>
                    <a:p>
                      <a:pPr algn="l" fontAlgn="ctr"/>
                      <a:r>
                        <a:rPr lang="en-US" sz="1600" b="0" i="0" u="none" strike="noStrike" dirty="0">
                          <a:solidFill>
                            <a:srgbClr val="000000"/>
                          </a:solidFill>
                          <a:effectLst/>
                          <a:latin typeface="+mn-lt"/>
                        </a:rPr>
                        <a:t>Management Science</a:t>
                      </a:r>
                    </a:p>
                  </a:txBody>
                  <a:tcPr marL="9525" marR="9525" marT="9525" marB="0" anchor="ctr"/>
                </a:tc>
                <a:tc>
                  <a:txBody>
                    <a:bodyPr/>
                    <a:lstStyle/>
                    <a:p>
                      <a:pPr algn="ctr" fontAlgn="ctr"/>
                      <a:r>
                        <a:rPr lang="nb-NO" sz="1600" b="0" i="0" u="none" strike="noStrike" dirty="0">
                          <a:solidFill>
                            <a:srgbClr val="000000"/>
                          </a:solidFill>
                          <a:effectLst/>
                          <a:latin typeface="+mn-lt"/>
                        </a:rPr>
                        <a:t>NHH/FT</a:t>
                      </a:r>
                    </a:p>
                  </a:txBody>
                  <a:tcPr marL="9525" marR="9525" marT="9525" marB="0" anchor="ctr"/>
                </a:tc>
                <a:extLst>
                  <a:ext uri="{0D108BD9-81ED-4DB2-BD59-A6C34878D82A}">
                    <a16:rowId xmlns:a16="http://schemas.microsoft.com/office/drawing/2014/main" val="3303186625"/>
                  </a:ext>
                </a:extLst>
              </a:tr>
            </a:tbl>
          </a:graphicData>
        </a:graphic>
      </p:graphicFrame>
    </p:spTree>
    <p:extLst>
      <p:ext uri="{BB962C8B-B14F-4D97-AF65-F5344CB8AC3E}">
        <p14:creationId xmlns:p14="http://schemas.microsoft.com/office/powerpoint/2010/main" val="275491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23</a:t>
            </a:fld>
            <a:endParaRPr lang="nb-NO"/>
          </a:p>
        </p:txBody>
      </p:sp>
      <p:sp>
        <p:nvSpPr>
          <p:cNvPr id="5" name="Title 4"/>
          <p:cNvSpPr>
            <a:spLocks noGrp="1"/>
          </p:cNvSpPr>
          <p:nvPr>
            <p:ph type="title"/>
          </p:nvPr>
        </p:nvSpPr>
        <p:spPr/>
        <p:txBody>
          <a:bodyPr/>
          <a:lstStyle/>
          <a:p>
            <a:r>
              <a:rPr lang="nb-NO" b="1" dirty="0" err="1"/>
              <a:t>Publication</a:t>
            </a:r>
            <a:r>
              <a:rPr lang="nb-NO" b="1" dirty="0"/>
              <a:t> </a:t>
            </a:r>
            <a:r>
              <a:rPr lang="nb-NO" b="1" dirty="0" err="1"/>
              <a:t>Bonuses</a:t>
            </a:r>
            <a:r>
              <a:rPr lang="nb-NO" b="1" dirty="0"/>
              <a:t> 2019</a:t>
            </a:r>
            <a:endParaRPr lang="en-US" b="1" dirty="0"/>
          </a:p>
        </p:txBody>
      </p:sp>
      <p:graphicFrame>
        <p:nvGraphicFramePr>
          <p:cNvPr id="6" name="Table 5"/>
          <p:cNvGraphicFramePr>
            <a:graphicFrameLocks noGrp="1"/>
          </p:cNvGraphicFramePr>
          <p:nvPr>
            <p:extLst/>
          </p:nvPr>
        </p:nvGraphicFramePr>
        <p:xfrm>
          <a:off x="456779" y="1836415"/>
          <a:ext cx="12688175" cy="4587840"/>
        </p:xfrm>
        <a:graphic>
          <a:graphicData uri="http://schemas.openxmlformats.org/drawingml/2006/table">
            <a:tbl>
              <a:tblPr>
                <a:tableStyleId>{5C22544A-7EE6-4342-B048-85BDC9FD1C3A}</a:tableStyleId>
              </a:tblPr>
              <a:tblGrid>
                <a:gridCol w="3240360">
                  <a:extLst>
                    <a:ext uri="{9D8B030D-6E8A-4147-A177-3AD203B41FA5}">
                      <a16:colId xmlns:a16="http://schemas.microsoft.com/office/drawing/2014/main" val="3421770259"/>
                    </a:ext>
                  </a:extLst>
                </a:gridCol>
                <a:gridCol w="4032448">
                  <a:extLst>
                    <a:ext uri="{9D8B030D-6E8A-4147-A177-3AD203B41FA5}">
                      <a16:colId xmlns:a16="http://schemas.microsoft.com/office/drawing/2014/main" val="1595384709"/>
                    </a:ext>
                  </a:extLst>
                </a:gridCol>
                <a:gridCol w="4320480">
                  <a:extLst>
                    <a:ext uri="{9D8B030D-6E8A-4147-A177-3AD203B41FA5}">
                      <a16:colId xmlns:a16="http://schemas.microsoft.com/office/drawing/2014/main" val="1671295188"/>
                    </a:ext>
                  </a:extLst>
                </a:gridCol>
                <a:gridCol w="1094887">
                  <a:extLst>
                    <a:ext uri="{9D8B030D-6E8A-4147-A177-3AD203B41FA5}">
                      <a16:colId xmlns:a16="http://schemas.microsoft.com/office/drawing/2014/main" val="265769117"/>
                    </a:ext>
                  </a:extLst>
                </a:gridCol>
              </a:tblGrid>
              <a:tr h="245565">
                <a:tc>
                  <a:txBody>
                    <a:bodyPr/>
                    <a:lstStyle/>
                    <a:p>
                      <a:pPr algn="ctr" fontAlgn="ctr"/>
                      <a:r>
                        <a:rPr lang="sv-SE" sz="1800" b="1" i="0" u="none" strike="noStrike" dirty="0" smtClean="0">
                          <a:solidFill>
                            <a:srgbClr val="000000"/>
                          </a:solidFill>
                          <a:effectLst/>
                          <a:latin typeface="+mn-lt"/>
                        </a:rPr>
                        <a:t>Name</a:t>
                      </a:r>
                      <a:r>
                        <a:rPr lang="sv-SE" sz="1800" b="1" i="0" u="none" strike="noStrike" baseline="0" dirty="0" smtClean="0">
                          <a:solidFill>
                            <a:srgbClr val="000000"/>
                          </a:solidFill>
                          <a:effectLst/>
                          <a:latin typeface="+mn-lt"/>
                        </a:rPr>
                        <a:t> (NHH in bold)</a:t>
                      </a:r>
                      <a:endParaRPr lang="sv-SE" sz="1800" b="1" i="0" u="none" strike="noStrike" dirty="0">
                        <a:solidFill>
                          <a:srgbClr val="000000"/>
                        </a:solidFill>
                        <a:effectLst/>
                        <a:latin typeface="+mn-lt"/>
                      </a:endParaRPr>
                    </a:p>
                  </a:txBody>
                  <a:tcPr marL="108000" marR="108000" marT="108000" marB="108000" anchor="ctr"/>
                </a:tc>
                <a:tc>
                  <a:txBody>
                    <a:bodyPr/>
                    <a:lstStyle/>
                    <a:p>
                      <a:pPr algn="ctr" fontAlgn="ctr"/>
                      <a:r>
                        <a:rPr lang="en-US" sz="1800" b="1" i="0" u="none" strike="noStrike" dirty="0" smtClean="0">
                          <a:solidFill>
                            <a:srgbClr val="000000"/>
                          </a:solidFill>
                          <a:effectLst/>
                          <a:latin typeface="+mn-lt"/>
                        </a:rPr>
                        <a:t> Title</a:t>
                      </a:r>
                      <a:endParaRPr lang="en-US" sz="1800" b="1" i="0" u="none" strike="noStrike" dirty="0">
                        <a:solidFill>
                          <a:srgbClr val="000000"/>
                        </a:solidFill>
                        <a:effectLst/>
                        <a:latin typeface="+mn-lt"/>
                      </a:endParaRPr>
                    </a:p>
                  </a:txBody>
                  <a:tcPr marL="108000" marR="108000" marT="108000" marB="108000" anchor="ctr"/>
                </a:tc>
                <a:tc>
                  <a:txBody>
                    <a:bodyPr/>
                    <a:lstStyle/>
                    <a:p>
                      <a:pPr algn="ctr" fontAlgn="ctr"/>
                      <a:r>
                        <a:rPr lang="nb-NO" sz="1800" b="1" i="0" u="none" strike="noStrike" dirty="0" smtClean="0">
                          <a:solidFill>
                            <a:srgbClr val="000000"/>
                          </a:solidFill>
                          <a:effectLst/>
                          <a:latin typeface="+mn-lt"/>
                        </a:rPr>
                        <a:t>Journal</a:t>
                      </a:r>
                      <a:endParaRPr lang="nb-NO" sz="1800" b="1" i="0" u="none" strike="noStrike" dirty="0">
                        <a:solidFill>
                          <a:srgbClr val="000000"/>
                        </a:solidFill>
                        <a:effectLst/>
                        <a:latin typeface="+mn-lt"/>
                      </a:endParaRPr>
                    </a:p>
                  </a:txBody>
                  <a:tcPr marL="108000" marR="108000" marT="108000" marB="108000" anchor="ctr"/>
                </a:tc>
                <a:tc>
                  <a:txBody>
                    <a:bodyPr/>
                    <a:lstStyle/>
                    <a:p>
                      <a:pPr algn="ctr" fontAlgn="ctr"/>
                      <a:r>
                        <a:rPr lang="nb-NO" sz="1800" b="1" i="0" u="none" strike="noStrike" dirty="0" smtClean="0">
                          <a:solidFill>
                            <a:srgbClr val="000000"/>
                          </a:solidFill>
                          <a:effectLst/>
                          <a:latin typeface="+mn-lt"/>
                        </a:rPr>
                        <a:t>List</a:t>
                      </a:r>
                      <a:endParaRPr lang="nb-NO" sz="1800" b="1" i="0" u="none" strike="noStrike" dirty="0">
                        <a:solidFill>
                          <a:srgbClr val="000000"/>
                        </a:solidFill>
                        <a:effectLst/>
                        <a:latin typeface="+mn-lt"/>
                      </a:endParaRPr>
                    </a:p>
                  </a:txBody>
                  <a:tcPr marL="108000" marR="108000" marT="108000" marB="108000" anchor="ctr"/>
                </a:tc>
                <a:extLst>
                  <a:ext uri="{0D108BD9-81ED-4DB2-BD59-A6C34878D82A}">
                    <a16:rowId xmlns:a16="http://schemas.microsoft.com/office/drawing/2014/main" val="3190710895"/>
                  </a:ext>
                </a:extLst>
              </a:tr>
              <a:tr h="478972">
                <a:tc>
                  <a:txBody>
                    <a:bodyPr/>
                    <a:lstStyle/>
                    <a:p>
                      <a:pPr algn="l" fontAlgn="ctr"/>
                      <a:r>
                        <a:rPr lang="sv-SE" sz="1800" u="none" strike="noStrike" dirty="0">
                          <a:effectLst/>
                        </a:rPr>
                        <a:t>Rune Dahl Fitjar, </a:t>
                      </a:r>
                      <a:r>
                        <a:rPr lang="sv-SE" sz="1800" b="1" u="none" strike="noStrike" dirty="0">
                          <a:effectLst/>
                        </a:rPr>
                        <a:t>Bram Timmermans</a:t>
                      </a:r>
                      <a:endParaRPr lang="sv-SE" sz="1800" b="1" i="0" u="none" strike="noStrike" dirty="0">
                        <a:solidFill>
                          <a:srgbClr val="000000"/>
                        </a:solidFill>
                        <a:effectLst/>
                        <a:latin typeface="Times New Roman" panose="02020603050405020304" pitchFamily="18" charset="0"/>
                      </a:endParaRPr>
                    </a:p>
                  </a:txBody>
                  <a:tcPr marL="108000" marR="108000" marT="108000" marB="108000" anchor="ctr"/>
                </a:tc>
                <a:tc>
                  <a:txBody>
                    <a:bodyPr/>
                    <a:lstStyle/>
                    <a:p>
                      <a:pPr algn="l" fontAlgn="ctr"/>
                      <a:r>
                        <a:rPr lang="en-US" sz="1800" u="none" strike="noStrike" dirty="0">
                          <a:effectLst/>
                        </a:rPr>
                        <a:t>Relatedness and the Resource Curse: Is There a Liability of Relatedness?</a:t>
                      </a:r>
                      <a:endParaRPr lang="en-US" sz="1800" b="0" i="0" u="none" strike="noStrike" dirty="0">
                        <a:solidFill>
                          <a:srgbClr val="000000"/>
                        </a:solidFill>
                        <a:effectLst/>
                        <a:latin typeface="Times New Roman" panose="02020603050405020304" pitchFamily="18" charset="0"/>
                      </a:endParaRPr>
                    </a:p>
                  </a:txBody>
                  <a:tcPr marL="36000" marR="36000" marT="36000" marB="36000" anchor="ctr"/>
                </a:tc>
                <a:tc>
                  <a:txBody>
                    <a:bodyPr/>
                    <a:lstStyle/>
                    <a:p>
                      <a:pPr algn="l" fontAlgn="ctr"/>
                      <a:r>
                        <a:rPr lang="nb-NO" sz="1800" u="none" strike="noStrike">
                          <a:effectLst/>
                        </a:rPr>
                        <a:t>Economic Geography</a:t>
                      </a:r>
                      <a:endParaRPr lang="nb-NO" sz="1800" b="0" i="0" u="none" strike="noStrike">
                        <a:solidFill>
                          <a:srgbClr val="000000"/>
                        </a:solidFill>
                        <a:effectLst/>
                        <a:latin typeface="Times New Roman" panose="02020603050405020304" pitchFamily="18" charset="0"/>
                      </a:endParaRPr>
                    </a:p>
                  </a:txBody>
                  <a:tcPr marL="108000" marR="108000" marT="108000" marB="108000" anchor="ctr"/>
                </a:tc>
                <a:tc>
                  <a:txBody>
                    <a:bodyPr/>
                    <a:lstStyle/>
                    <a:p>
                      <a:pPr algn="ctr" fontAlgn="ctr"/>
                      <a:r>
                        <a:rPr lang="nb-NO" sz="1800" u="none" strike="noStrike" dirty="0">
                          <a:effectLst/>
                        </a:rPr>
                        <a:t>NHH</a:t>
                      </a:r>
                      <a:endParaRPr lang="nb-NO" sz="1800" b="1" i="0" u="none" strike="noStrike" dirty="0">
                        <a:solidFill>
                          <a:srgbClr val="000000"/>
                        </a:solidFill>
                        <a:effectLst/>
                        <a:latin typeface="Times New Roman" panose="02020603050405020304" pitchFamily="18" charset="0"/>
                      </a:endParaRPr>
                    </a:p>
                  </a:txBody>
                  <a:tcPr marL="108000" marR="108000" marT="108000" marB="108000" anchor="ctr"/>
                </a:tc>
                <a:extLst>
                  <a:ext uri="{0D108BD9-81ED-4DB2-BD59-A6C34878D82A}">
                    <a16:rowId xmlns:a16="http://schemas.microsoft.com/office/drawing/2014/main" val="3873006082"/>
                  </a:ext>
                </a:extLst>
              </a:tr>
              <a:tr h="478972">
                <a:tc>
                  <a:txBody>
                    <a:bodyPr/>
                    <a:lstStyle/>
                    <a:p>
                      <a:pPr algn="l" fontAlgn="ctr"/>
                      <a:r>
                        <a:rPr lang="nn-NO" sz="1800" b="1" u="none" strike="noStrike" dirty="0">
                          <a:effectLst/>
                        </a:rPr>
                        <a:t>Ola Kvaløy</a:t>
                      </a:r>
                      <a:r>
                        <a:rPr lang="nn-NO" sz="1800" u="none" strike="noStrike" dirty="0">
                          <a:effectLst/>
                        </a:rPr>
                        <a:t>, </a:t>
                      </a:r>
                      <a:r>
                        <a:rPr lang="nn-NO" sz="1800" b="1" u="none" strike="noStrike" dirty="0">
                          <a:effectLst/>
                        </a:rPr>
                        <a:t>Trond E. Olsen</a:t>
                      </a:r>
                      <a:endParaRPr lang="nn-NO" sz="1800" b="1" i="0" u="none" strike="noStrike" dirty="0">
                        <a:solidFill>
                          <a:srgbClr val="000000"/>
                        </a:solidFill>
                        <a:effectLst/>
                        <a:latin typeface="Times New Roman" panose="02020603050405020304" pitchFamily="18" charset="0"/>
                      </a:endParaRPr>
                    </a:p>
                  </a:txBody>
                  <a:tcPr marL="108000" marR="108000" marT="108000" marB="108000" anchor="ctr"/>
                </a:tc>
                <a:tc>
                  <a:txBody>
                    <a:bodyPr/>
                    <a:lstStyle/>
                    <a:p>
                      <a:pPr algn="l" fontAlgn="ctr"/>
                      <a:r>
                        <a:rPr lang="en-US" sz="1800" u="none" strike="noStrike" dirty="0">
                          <a:effectLst/>
                        </a:rPr>
                        <a:t>Relational Contracts, Multiple Agents, and Correlated Outputs</a:t>
                      </a:r>
                      <a:endParaRPr lang="en-US" sz="1800" b="0" i="0" u="none" strike="noStrike" dirty="0">
                        <a:solidFill>
                          <a:srgbClr val="000000"/>
                        </a:solidFill>
                        <a:effectLst/>
                        <a:latin typeface="Times New Roman" panose="02020603050405020304" pitchFamily="18" charset="0"/>
                      </a:endParaRPr>
                    </a:p>
                  </a:txBody>
                  <a:tcPr marL="108000" marR="108000" marT="108000" marB="108000" anchor="ctr"/>
                </a:tc>
                <a:tc>
                  <a:txBody>
                    <a:bodyPr/>
                    <a:lstStyle/>
                    <a:p>
                      <a:pPr algn="l" fontAlgn="ctr"/>
                      <a:r>
                        <a:rPr lang="nb-NO" sz="1800" u="none" strike="noStrike" dirty="0" smtClean="0">
                          <a:effectLst/>
                        </a:rPr>
                        <a:t>Management</a:t>
                      </a:r>
                      <a:r>
                        <a:rPr lang="nb-NO" sz="1800" u="none" strike="noStrike" baseline="0" dirty="0" smtClean="0">
                          <a:effectLst/>
                        </a:rPr>
                        <a:t> Science</a:t>
                      </a:r>
                      <a:endParaRPr lang="nb-NO" sz="1800" b="0" i="0" u="none" strike="noStrike" dirty="0">
                        <a:solidFill>
                          <a:srgbClr val="000000"/>
                        </a:solidFill>
                        <a:effectLst/>
                        <a:latin typeface="Times New Roman" panose="02020603050405020304" pitchFamily="18" charset="0"/>
                      </a:endParaRPr>
                    </a:p>
                  </a:txBody>
                  <a:tcPr marL="108000" marR="108000" marT="108000" marB="108000" anchor="ctr"/>
                </a:tc>
                <a:tc>
                  <a:txBody>
                    <a:bodyPr/>
                    <a:lstStyle/>
                    <a:p>
                      <a:pPr algn="ctr" fontAlgn="ctr"/>
                      <a:r>
                        <a:rPr lang="nb-NO" sz="1800" u="none" strike="noStrike">
                          <a:effectLst/>
                        </a:rPr>
                        <a:t>NHH/FT</a:t>
                      </a:r>
                      <a:endParaRPr lang="nb-NO" sz="1800" b="1" i="0" u="none" strike="noStrike">
                        <a:solidFill>
                          <a:srgbClr val="000000"/>
                        </a:solidFill>
                        <a:effectLst/>
                        <a:latin typeface="Times New Roman" panose="02020603050405020304" pitchFamily="18" charset="0"/>
                      </a:endParaRPr>
                    </a:p>
                  </a:txBody>
                  <a:tcPr marL="108000" marR="108000" marT="108000" marB="108000" anchor="ctr"/>
                </a:tc>
                <a:extLst>
                  <a:ext uri="{0D108BD9-81ED-4DB2-BD59-A6C34878D82A}">
                    <a16:rowId xmlns:a16="http://schemas.microsoft.com/office/drawing/2014/main" val="1671076913"/>
                  </a:ext>
                </a:extLst>
              </a:tr>
              <a:tr h="478972">
                <a:tc>
                  <a:txBody>
                    <a:bodyPr/>
                    <a:lstStyle/>
                    <a:p>
                      <a:pPr algn="l" fontAlgn="ctr"/>
                      <a:r>
                        <a:rPr lang="nb-NO" sz="1800" u="none" strike="noStrike" dirty="0">
                          <a:effectLst/>
                        </a:rPr>
                        <a:t>Sandra E. Black</a:t>
                      </a:r>
                      <a:r>
                        <a:rPr lang="nb-NO" sz="1800" b="1" u="none" strike="noStrike" dirty="0">
                          <a:effectLst/>
                        </a:rPr>
                        <a:t>, Aline Bütikofer</a:t>
                      </a:r>
                      <a:r>
                        <a:rPr lang="nb-NO" sz="1800" u="none" strike="noStrike" dirty="0">
                          <a:effectLst/>
                        </a:rPr>
                        <a:t>, Paul J. </a:t>
                      </a:r>
                      <a:r>
                        <a:rPr lang="nb-NO" sz="1800" u="none" strike="noStrike" dirty="0" err="1">
                          <a:effectLst/>
                        </a:rPr>
                        <a:t>Devereux</a:t>
                      </a:r>
                      <a:r>
                        <a:rPr lang="nb-NO" sz="1800" u="none" strike="noStrike" dirty="0">
                          <a:effectLst/>
                        </a:rPr>
                        <a:t> and </a:t>
                      </a:r>
                      <a:r>
                        <a:rPr lang="nb-NO" sz="1800" b="1" u="none" strike="noStrike" dirty="0">
                          <a:effectLst/>
                        </a:rPr>
                        <a:t>Kjell G. </a:t>
                      </a:r>
                      <a:r>
                        <a:rPr lang="nb-NO" sz="1800" b="1" u="none" strike="noStrike" dirty="0" err="1">
                          <a:effectLst/>
                        </a:rPr>
                        <a:t>Salvanes</a:t>
                      </a:r>
                      <a:endParaRPr lang="nb-NO" sz="1800" b="1" i="0" u="none" strike="noStrike" dirty="0">
                        <a:solidFill>
                          <a:srgbClr val="000000"/>
                        </a:solidFill>
                        <a:effectLst/>
                        <a:latin typeface="Times New Roman" panose="02020603050405020304" pitchFamily="18" charset="0"/>
                      </a:endParaRPr>
                    </a:p>
                  </a:txBody>
                  <a:tcPr marL="108000" marR="108000" marT="108000" marB="108000" anchor="ctr"/>
                </a:tc>
                <a:tc>
                  <a:txBody>
                    <a:bodyPr/>
                    <a:lstStyle/>
                    <a:p>
                      <a:pPr algn="l" fontAlgn="ctr"/>
                      <a:r>
                        <a:rPr lang="en-US" sz="1800" u="none" strike="noStrike" dirty="0">
                          <a:effectLst/>
                        </a:rPr>
                        <a:t>This Is Only a Test? Long-Run and Intergenerational Impacts of Prenatal Exposure to Radioactive Fallout</a:t>
                      </a:r>
                      <a:endParaRPr lang="en-US" sz="1800" b="0" i="0" u="none" strike="noStrike" dirty="0">
                        <a:solidFill>
                          <a:srgbClr val="000000"/>
                        </a:solidFill>
                        <a:effectLst/>
                        <a:latin typeface="Times New Roman" panose="02020603050405020304" pitchFamily="18" charset="0"/>
                      </a:endParaRPr>
                    </a:p>
                  </a:txBody>
                  <a:tcPr marL="108000" marR="108000" marT="108000" marB="108000" anchor="ctr"/>
                </a:tc>
                <a:tc>
                  <a:txBody>
                    <a:bodyPr/>
                    <a:lstStyle/>
                    <a:p>
                      <a:pPr algn="l" fontAlgn="ctr"/>
                      <a:r>
                        <a:rPr lang="en-US" sz="1800" u="none" strike="noStrike" dirty="0">
                          <a:effectLst/>
                        </a:rPr>
                        <a:t>The Review of Economics and Statistics</a:t>
                      </a:r>
                      <a:endParaRPr lang="en-US" sz="1800" b="0" i="0" u="none" strike="noStrike" dirty="0">
                        <a:solidFill>
                          <a:srgbClr val="000000"/>
                        </a:solidFill>
                        <a:effectLst/>
                        <a:latin typeface="Times New Roman" panose="02020603050405020304" pitchFamily="18" charset="0"/>
                      </a:endParaRPr>
                    </a:p>
                  </a:txBody>
                  <a:tcPr marL="108000" marR="108000" marT="108000" marB="108000" anchor="ctr"/>
                </a:tc>
                <a:tc>
                  <a:txBody>
                    <a:bodyPr/>
                    <a:lstStyle/>
                    <a:p>
                      <a:pPr algn="ctr" fontAlgn="ctr"/>
                      <a:r>
                        <a:rPr lang="nb-NO" sz="1800" u="none" strike="noStrike">
                          <a:effectLst/>
                        </a:rPr>
                        <a:t>NHH</a:t>
                      </a:r>
                      <a:endParaRPr lang="nb-NO" sz="1800" b="1" i="0" u="none" strike="noStrike">
                        <a:solidFill>
                          <a:srgbClr val="000000"/>
                        </a:solidFill>
                        <a:effectLst/>
                        <a:latin typeface="Times New Roman" panose="02020603050405020304" pitchFamily="18" charset="0"/>
                      </a:endParaRPr>
                    </a:p>
                  </a:txBody>
                  <a:tcPr marL="108000" marR="108000" marT="108000" marB="108000" anchor="ctr"/>
                </a:tc>
                <a:extLst>
                  <a:ext uri="{0D108BD9-81ED-4DB2-BD59-A6C34878D82A}">
                    <a16:rowId xmlns:a16="http://schemas.microsoft.com/office/drawing/2014/main" val="1248553825"/>
                  </a:ext>
                </a:extLst>
              </a:tr>
              <a:tr h="478972">
                <a:tc>
                  <a:txBody>
                    <a:bodyPr/>
                    <a:lstStyle/>
                    <a:p>
                      <a:pPr algn="l" fontAlgn="ctr"/>
                      <a:r>
                        <a:rPr lang="nb-NO" sz="1800" b="1" u="none" strike="noStrike" dirty="0">
                          <a:effectLst/>
                        </a:rPr>
                        <a:t>Aline Bütikofer</a:t>
                      </a:r>
                      <a:r>
                        <a:rPr lang="nb-NO" sz="1800" u="none" strike="noStrike" dirty="0">
                          <a:effectLst/>
                        </a:rPr>
                        <a:t>, </a:t>
                      </a:r>
                      <a:r>
                        <a:rPr lang="nb-NO" sz="1800" b="1" u="none" strike="noStrike" dirty="0">
                          <a:effectLst/>
                        </a:rPr>
                        <a:t>Katrine V. Løken </a:t>
                      </a:r>
                      <a:r>
                        <a:rPr lang="nb-NO" sz="1800" u="none" strike="noStrike" dirty="0">
                          <a:effectLst/>
                        </a:rPr>
                        <a:t>and </a:t>
                      </a:r>
                      <a:r>
                        <a:rPr lang="nb-NO" sz="1800" b="1" u="none" strike="noStrike" dirty="0">
                          <a:effectLst/>
                        </a:rPr>
                        <a:t>Kjell G. </a:t>
                      </a:r>
                      <a:r>
                        <a:rPr lang="nb-NO" sz="1800" b="1" u="none" strike="noStrike" dirty="0" err="1">
                          <a:effectLst/>
                        </a:rPr>
                        <a:t>Salvanes</a:t>
                      </a:r>
                      <a:endParaRPr lang="nb-NO" sz="1800" b="1" i="0" u="none" strike="noStrike" dirty="0">
                        <a:solidFill>
                          <a:srgbClr val="000000"/>
                        </a:solidFill>
                        <a:effectLst/>
                        <a:latin typeface="Times New Roman" panose="02020603050405020304" pitchFamily="18" charset="0"/>
                      </a:endParaRPr>
                    </a:p>
                  </a:txBody>
                  <a:tcPr marL="108000" marR="108000" marT="108000" marB="108000" anchor="ctr"/>
                </a:tc>
                <a:tc>
                  <a:txBody>
                    <a:bodyPr/>
                    <a:lstStyle/>
                    <a:p>
                      <a:pPr algn="l" fontAlgn="ctr"/>
                      <a:r>
                        <a:rPr lang="en-US" sz="1800" u="none" strike="noStrike" dirty="0">
                          <a:effectLst/>
                        </a:rPr>
                        <a:t>Infant Health Care and Long-Term Outcomes</a:t>
                      </a:r>
                      <a:endParaRPr lang="en-US" sz="1800" b="0" i="0" u="none" strike="noStrike" dirty="0">
                        <a:solidFill>
                          <a:srgbClr val="000000"/>
                        </a:solidFill>
                        <a:effectLst/>
                        <a:latin typeface="Times New Roman" panose="02020603050405020304" pitchFamily="18" charset="0"/>
                      </a:endParaRPr>
                    </a:p>
                  </a:txBody>
                  <a:tcPr marL="108000" marR="108000" marT="108000" marB="108000" anchor="ctr"/>
                </a:tc>
                <a:tc>
                  <a:txBody>
                    <a:bodyPr/>
                    <a:lstStyle/>
                    <a:p>
                      <a:pPr algn="l" fontAlgn="b"/>
                      <a:r>
                        <a:rPr lang="en-US" sz="1800" u="none" strike="noStrike" dirty="0">
                          <a:effectLst/>
                        </a:rPr>
                        <a:t>The Review of Economics and Statistics</a:t>
                      </a:r>
                      <a:endParaRPr lang="en-US" sz="1800" b="0" i="0" u="none" strike="noStrike" dirty="0">
                        <a:solidFill>
                          <a:srgbClr val="000000"/>
                        </a:solidFill>
                        <a:effectLst/>
                        <a:latin typeface="Times New Roman" panose="02020603050405020304" pitchFamily="18" charset="0"/>
                      </a:endParaRPr>
                    </a:p>
                  </a:txBody>
                  <a:tcPr marL="108000" marR="108000" marT="108000" marB="108000" anchor="ctr"/>
                </a:tc>
                <a:tc>
                  <a:txBody>
                    <a:bodyPr/>
                    <a:lstStyle/>
                    <a:p>
                      <a:pPr algn="ctr" fontAlgn="ctr"/>
                      <a:r>
                        <a:rPr lang="nb-NO" sz="1800" u="none" strike="noStrike" dirty="0">
                          <a:effectLst/>
                        </a:rPr>
                        <a:t>NHH</a:t>
                      </a:r>
                      <a:endParaRPr lang="nb-NO" sz="1800" b="1" i="0" u="none" strike="noStrike" dirty="0">
                        <a:solidFill>
                          <a:srgbClr val="000000"/>
                        </a:solidFill>
                        <a:effectLst/>
                        <a:latin typeface="Times New Roman" panose="02020603050405020304" pitchFamily="18" charset="0"/>
                      </a:endParaRPr>
                    </a:p>
                  </a:txBody>
                  <a:tcPr marL="108000" marR="108000" marT="108000" marB="108000" anchor="ctr"/>
                </a:tc>
                <a:extLst>
                  <a:ext uri="{0D108BD9-81ED-4DB2-BD59-A6C34878D82A}">
                    <a16:rowId xmlns:a16="http://schemas.microsoft.com/office/drawing/2014/main" val="2286246831"/>
                  </a:ext>
                </a:extLst>
              </a:tr>
              <a:tr h="478972">
                <a:tc>
                  <a:txBody>
                    <a:bodyPr/>
                    <a:lstStyle/>
                    <a:p>
                      <a:pPr algn="l" fontAlgn="ctr"/>
                      <a:r>
                        <a:rPr lang="nb-NO" sz="1800" b="1" u="none" strike="noStrike" dirty="0">
                          <a:effectLst/>
                        </a:rPr>
                        <a:t>Niels Friewald</a:t>
                      </a:r>
                      <a:r>
                        <a:rPr lang="nb-NO" sz="1800" u="none" strike="noStrike" dirty="0">
                          <a:effectLst/>
                        </a:rPr>
                        <a:t>, Florian Nagler</a:t>
                      </a:r>
                      <a:endParaRPr lang="nb-NO" sz="1800" b="1" i="0" u="none" strike="noStrike" dirty="0">
                        <a:solidFill>
                          <a:srgbClr val="000000"/>
                        </a:solidFill>
                        <a:effectLst/>
                        <a:latin typeface="Times New Roman" panose="02020603050405020304" pitchFamily="18" charset="0"/>
                      </a:endParaRPr>
                    </a:p>
                  </a:txBody>
                  <a:tcPr marL="108000" marR="108000" marT="108000" marB="108000" anchor="ctr"/>
                </a:tc>
                <a:tc>
                  <a:txBody>
                    <a:bodyPr/>
                    <a:lstStyle/>
                    <a:p>
                      <a:pPr algn="l" fontAlgn="ctr"/>
                      <a:r>
                        <a:rPr lang="en-US" sz="1800" u="none" strike="noStrike" dirty="0">
                          <a:effectLst/>
                        </a:rPr>
                        <a:t>Over‐the‐Counter Market Frictions and Yield Spread Changes</a:t>
                      </a:r>
                      <a:endParaRPr lang="en-US" sz="1800" b="0" i="0" u="none" strike="noStrike" dirty="0">
                        <a:solidFill>
                          <a:srgbClr val="1C1D1E"/>
                        </a:solidFill>
                        <a:effectLst/>
                        <a:latin typeface="Times New Roman" panose="02020603050405020304" pitchFamily="18" charset="0"/>
                      </a:endParaRPr>
                    </a:p>
                  </a:txBody>
                  <a:tcPr marL="108000" marR="108000" marT="108000" marB="108000" anchor="ctr"/>
                </a:tc>
                <a:tc>
                  <a:txBody>
                    <a:bodyPr/>
                    <a:lstStyle/>
                    <a:p>
                      <a:pPr algn="l" fontAlgn="ctr"/>
                      <a:r>
                        <a:rPr lang="nb-NO" sz="1800" u="none" strike="noStrike" dirty="0">
                          <a:effectLst/>
                        </a:rPr>
                        <a:t>The Journal of Finance</a:t>
                      </a:r>
                      <a:endParaRPr lang="nb-NO" sz="1800" b="0" i="0" u="none" strike="noStrike" dirty="0">
                        <a:solidFill>
                          <a:srgbClr val="000000"/>
                        </a:solidFill>
                        <a:effectLst/>
                        <a:latin typeface="Times New Roman" panose="02020603050405020304" pitchFamily="18" charset="0"/>
                      </a:endParaRPr>
                    </a:p>
                  </a:txBody>
                  <a:tcPr marL="108000" marR="108000" marT="108000" marB="108000" anchor="ctr"/>
                </a:tc>
                <a:tc>
                  <a:txBody>
                    <a:bodyPr/>
                    <a:lstStyle/>
                    <a:p>
                      <a:pPr algn="ctr" fontAlgn="ctr"/>
                      <a:r>
                        <a:rPr lang="nb-NO" sz="1800" u="none" strike="noStrike" dirty="0">
                          <a:effectLst/>
                        </a:rPr>
                        <a:t>NHH/FT</a:t>
                      </a:r>
                      <a:endParaRPr lang="nb-NO" sz="1800" b="1" i="0" u="none" strike="noStrike" dirty="0">
                        <a:solidFill>
                          <a:srgbClr val="000000"/>
                        </a:solidFill>
                        <a:effectLst/>
                        <a:latin typeface="Times New Roman" panose="02020603050405020304" pitchFamily="18" charset="0"/>
                      </a:endParaRPr>
                    </a:p>
                  </a:txBody>
                  <a:tcPr marL="108000" marR="108000" marT="108000" marB="108000" anchor="ctr"/>
                </a:tc>
                <a:extLst>
                  <a:ext uri="{0D108BD9-81ED-4DB2-BD59-A6C34878D82A}">
                    <a16:rowId xmlns:a16="http://schemas.microsoft.com/office/drawing/2014/main" val="2938072279"/>
                  </a:ext>
                </a:extLst>
              </a:tr>
            </a:tbl>
          </a:graphicData>
        </a:graphic>
      </p:graphicFrame>
    </p:spTree>
    <p:extLst>
      <p:ext uri="{BB962C8B-B14F-4D97-AF65-F5344CB8AC3E}">
        <p14:creationId xmlns:p14="http://schemas.microsoft.com/office/powerpoint/2010/main" val="2809243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24</a:t>
            </a:fld>
            <a:endParaRPr lang="nb-NO"/>
          </a:p>
        </p:txBody>
      </p:sp>
      <p:sp>
        <p:nvSpPr>
          <p:cNvPr id="3" name="Title 2"/>
          <p:cNvSpPr>
            <a:spLocks noGrp="1"/>
          </p:cNvSpPr>
          <p:nvPr>
            <p:ph type="title"/>
          </p:nvPr>
        </p:nvSpPr>
        <p:spPr>
          <a:xfrm>
            <a:off x="457607" y="0"/>
            <a:ext cx="11017224" cy="1152128"/>
          </a:xfrm>
        </p:spPr>
        <p:txBody>
          <a:bodyPr/>
          <a:lstStyle/>
          <a:p>
            <a:r>
              <a:rPr lang="nb-NO" b="1" dirty="0" err="1"/>
              <a:t>Publication</a:t>
            </a:r>
            <a:r>
              <a:rPr lang="nb-NO" b="1" dirty="0"/>
              <a:t> </a:t>
            </a:r>
            <a:r>
              <a:rPr lang="nb-NO" b="1" dirty="0" err="1"/>
              <a:t>Bonuses</a:t>
            </a:r>
            <a:r>
              <a:rPr lang="nb-NO" b="1" dirty="0"/>
              <a:t> 2019</a:t>
            </a:r>
          </a:p>
        </p:txBody>
      </p:sp>
      <p:graphicFrame>
        <p:nvGraphicFramePr>
          <p:cNvPr id="4" name="Table 3"/>
          <p:cNvGraphicFramePr>
            <a:graphicFrameLocks noGrp="1"/>
          </p:cNvGraphicFramePr>
          <p:nvPr>
            <p:extLst/>
          </p:nvPr>
        </p:nvGraphicFramePr>
        <p:xfrm>
          <a:off x="312763" y="1152128"/>
          <a:ext cx="12112348" cy="5927925"/>
        </p:xfrm>
        <a:graphic>
          <a:graphicData uri="http://schemas.openxmlformats.org/drawingml/2006/table">
            <a:tbl>
              <a:tblPr>
                <a:tableStyleId>{5C22544A-7EE6-4342-B048-85BDC9FD1C3A}</a:tableStyleId>
              </a:tblPr>
              <a:tblGrid>
                <a:gridCol w="3466246">
                  <a:extLst>
                    <a:ext uri="{9D8B030D-6E8A-4147-A177-3AD203B41FA5}">
                      <a16:colId xmlns:a16="http://schemas.microsoft.com/office/drawing/2014/main" val="487345923"/>
                    </a:ext>
                  </a:extLst>
                </a:gridCol>
                <a:gridCol w="4530959">
                  <a:extLst>
                    <a:ext uri="{9D8B030D-6E8A-4147-A177-3AD203B41FA5}">
                      <a16:colId xmlns:a16="http://schemas.microsoft.com/office/drawing/2014/main" val="144632045"/>
                    </a:ext>
                  </a:extLst>
                </a:gridCol>
                <a:gridCol w="2988208">
                  <a:extLst>
                    <a:ext uri="{9D8B030D-6E8A-4147-A177-3AD203B41FA5}">
                      <a16:colId xmlns:a16="http://schemas.microsoft.com/office/drawing/2014/main" val="3817261041"/>
                    </a:ext>
                  </a:extLst>
                </a:gridCol>
                <a:gridCol w="1126935">
                  <a:extLst>
                    <a:ext uri="{9D8B030D-6E8A-4147-A177-3AD203B41FA5}">
                      <a16:colId xmlns:a16="http://schemas.microsoft.com/office/drawing/2014/main" val="4082356160"/>
                    </a:ext>
                  </a:extLst>
                </a:gridCol>
              </a:tblGrid>
              <a:tr h="314060">
                <a:tc>
                  <a:txBody>
                    <a:bodyPr/>
                    <a:lstStyle/>
                    <a:p>
                      <a:pPr algn="ctr" fontAlgn="ctr"/>
                      <a:r>
                        <a:rPr lang="nb-NO" sz="1800" b="1" i="0" u="none" strike="noStrike" dirty="0" err="1" smtClean="0">
                          <a:solidFill>
                            <a:srgbClr val="000000"/>
                          </a:solidFill>
                          <a:effectLst/>
                          <a:latin typeface="+mn-lt"/>
                        </a:rPr>
                        <a:t>Name</a:t>
                      </a:r>
                      <a:r>
                        <a:rPr lang="nb-NO" sz="1800" b="1" i="0" u="none" strike="noStrike" baseline="0" dirty="0" smtClean="0">
                          <a:solidFill>
                            <a:srgbClr val="000000"/>
                          </a:solidFill>
                          <a:effectLst/>
                          <a:latin typeface="+mn-lt"/>
                        </a:rPr>
                        <a:t> (NHH in bold)</a:t>
                      </a:r>
                      <a:endParaRPr lang="nb-NO" sz="1800" b="1" i="0" u="none" strike="noStrike" dirty="0">
                        <a:solidFill>
                          <a:srgbClr val="000000"/>
                        </a:solidFill>
                        <a:effectLst/>
                        <a:latin typeface="+mn-lt"/>
                      </a:endParaRPr>
                    </a:p>
                  </a:txBody>
                  <a:tcPr marL="36000" marR="36000" marT="36000" marB="36000" anchor="ctr"/>
                </a:tc>
                <a:tc>
                  <a:txBody>
                    <a:bodyPr/>
                    <a:lstStyle/>
                    <a:p>
                      <a:pPr algn="ctr" fontAlgn="ctr"/>
                      <a:r>
                        <a:rPr lang="en-US" sz="1800" b="1" i="0" u="none" strike="noStrike" dirty="0" smtClean="0">
                          <a:solidFill>
                            <a:srgbClr val="000000"/>
                          </a:solidFill>
                          <a:effectLst/>
                          <a:latin typeface="+mn-lt"/>
                        </a:rPr>
                        <a:t>Title</a:t>
                      </a:r>
                      <a:endParaRPr lang="en-US" sz="1800" b="1" i="0" u="none" strike="noStrike" dirty="0">
                        <a:solidFill>
                          <a:srgbClr val="000000"/>
                        </a:solidFill>
                        <a:effectLst/>
                        <a:latin typeface="+mn-lt"/>
                      </a:endParaRPr>
                    </a:p>
                  </a:txBody>
                  <a:tcPr marL="36000" marR="36000" marT="36000" marB="36000" anchor="ctr"/>
                </a:tc>
                <a:tc>
                  <a:txBody>
                    <a:bodyPr/>
                    <a:lstStyle/>
                    <a:p>
                      <a:pPr algn="ctr" fontAlgn="ctr"/>
                      <a:r>
                        <a:rPr lang="nb-NO" sz="1800" b="1" i="0" u="none" strike="noStrike" dirty="0" smtClean="0">
                          <a:solidFill>
                            <a:srgbClr val="000000"/>
                          </a:solidFill>
                          <a:effectLst/>
                          <a:latin typeface="+mn-lt"/>
                        </a:rPr>
                        <a:t>Journal</a:t>
                      </a:r>
                      <a:endParaRPr lang="nb-NO" sz="1800" b="1" i="0" u="none" strike="noStrike" dirty="0">
                        <a:solidFill>
                          <a:srgbClr val="000000"/>
                        </a:solidFill>
                        <a:effectLst/>
                        <a:latin typeface="+mn-lt"/>
                      </a:endParaRPr>
                    </a:p>
                  </a:txBody>
                  <a:tcPr marL="36000" marR="36000" marT="36000" marB="36000" anchor="ctr"/>
                </a:tc>
                <a:tc>
                  <a:txBody>
                    <a:bodyPr/>
                    <a:lstStyle/>
                    <a:p>
                      <a:pPr algn="ctr" fontAlgn="ctr"/>
                      <a:r>
                        <a:rPr lang="nb-NO" sz="1800" b="1" i="0" u="none" strike="noStrike" dirty="0" smtClean="0">
                          <a:solidFill>
                            <a:srgbClr val="000000"/>
                          </a:solidFill>
                          <a:effectLst/>
                          <a:latin typeface="+mn-lt"/>
                        </a:rPr>
                        <a:t>List</a:t>
                      </a:r>
                      <a:endParaRPr lang="nb-NO" sz="1800" b="1" i="0" u="none" strike="noStrike" dirty="0">
                        <a:solidFill>
                          <a:srgbClr val="000000"/>
                        </a:solidFill>
                        <a:effectLst/>
                        <a:latin typeface="+mn-lt"/>
                      </a:endParaRPr>
                    </a:p>
                  </a:txBody>
                  <a:tcPr marL="36000" marR="36000" marT="36000" marB="36000" anchor="ctr"/>
                </a:tc>
                <a:extLst>
                  <a:ext uri="{0D108BD9-81ED-4DB2-BD59-A6C34878D82A}">
                    <a16:rowId xmlns:a16="http://schemas.microsoft.com/office/drawing/2014/main" val="2828639642"/>
                  </a:ext>
                </a:extLst>
              </a:tr>
              <a:tr h="840252">
                <a:tc>
                  <a:txBody>
                    <a:bodyPr/>
                    <a:lstStyle/>
                    <a:p>
                      <a:pPr algn="l" fontAlgn="ctr"/>
                      <a:r>
                        <a:rPr lang="nb-NO" sz="1800" b="1" u="none" strike="noStrike" dirty="0">
                          <a:effectLst/>
                        </a:rPr>
                        <a:t>Ingvild Almås</a:t>
                      </a:r>
                      <a:r>
                        <a:rPr lang="nb-NO" sz="1800" u="none" strike="noStrike" dirty="0">
                          <a:effectLst/>
                        </a:rPr>
                        <a:t>, </a:t>
                      </a:r>
                      <a:r>
                        <a:rPr lang="nb-NO" sz="1800" b="1" u="none" strike="noStrike" dirty="0">
                          <a:effectLst/>
                        </a:rPr>
                        <a:t>Alexander W. Cappelen</a:t>
                      </a:r>
                      <a:r>
                        <a:rPr lang="nb-NO" sz="1800" u="none" strike="noStrike" dirty="0">
                          <a:effectLst/>
                        </a:rPr>
                        <a:t>, </a:t>
                      </a:r>
                      <a:r>
                        <a:rPr lang="nb-NO" sz="1800" b="1" u="none" strike="noStrike" dirty="0">
                          <a:effectLst/>
                        </a:rPr>
                        <a:t>Bertil Tungodden</a:t>
                      </a:r>
                      <a:endParaRPr lang="nb-NO" sz="1800" b="1" i="0" u="none" strike="noStrike" dirty="0">
                        <a:solidFill>
                          <a:srgbClr val="000000"/>
                        </a:solidFill>
                        <a:effectLst/>
                        <a:latin typeface="Times New Roman" panose="02020603050405020304" pitchFamily="18" charset="0"/>
                      </a:endParaRPr>
                    </a:p>
                  </a:txBody>
                  <a:tcPr marL="36000" marR="36000" marT="36000" marB="36000" anchor="ctr"/>
                </a:tc>
                <a:tc>
                  <a:txBody>
                    <a:bodyPr/>
                    <a:lstStyle/>
                    <a:p>
                      <a:pPr algn="l" fontAlgn="ctr"/>
                      <a:r>
                        <a:rPr lang="en-US" sz="1800" u="none" strike="noStrike" dirty="0">
                          <a:effectLst/>
                        </a:rPr>
                        <a:t>Cutthroat Capitalism versus Cuddly Socialism: Are Americans More Meritocratic and Efficiency-Seeking than Scandinavians?</a:t>
                      </a:r>
                      <a:endParaRPr lang="en-US" sz="1800" b="0" i="0" u="none" strike="noStrike" dirty="0">
                        <a:solidFill>
                          <a:srgbClr val="000000"/>
                        </a:solidFill>
                        <a:effectLst/>
                        <a:latin typeface="Times New Roman" panose="02020603050405020304" pitchFamily="18" charset="0"/>
                      </a:endParaRPr>
                    </a:p>
                  </a:txBody>
                  <a:tcPr marL="36000" marR="36000" marT="36000" marB="36000" anchor="ctr"/>
                </a:tc>
                <a:tc>
                  <a:txBody>
                    <a:bodyPr/>
                    <a:lstStyle/>
                    <a:p>
                      <a:pPr algn="l" fontAlgn="ctr"/>
                      <a:r>
                        <a:rPr lang="nb-NO" sz="1800" u="none" strike="noStrike" dirty="0">
                          <a:effectLst/>
                        </a:rPr>
                        <a:t>Journal of </a:t>
                      </a:r>
                      <a:r>
                        <a:rPr lang="nb-NO" sz="1800" u="none" strike="noStrike" dirty="0" err="1">
                          <a:effectLst/>
                        </a:rPr>
                        <a:t>Political</a:t>
                      </a:r>
                      <a:r>
                        <a:rPr lang="nb-NO" sz="1800" u="none" strike="noStrike" dirty="0">
                          <a:effectLst/>
                        </a:rPr>
                        <a:t> </a:t>
                      </a:r>
                      <a:r>
                        <a:rPr lang="nb-NO" sz="1800" u="none" strike="noStrike" dirty="0" err="1">
                          <a:effectLst/>
                        </a:rPr>
                        <a:t>Economy</a:t>
                      </a:r>
                      <a:endParaRPr lang="nb-NO" sz="1800" b="0" i="0" u="none" strike="noStrike" dirty="0">
                        <a:solidFill>
                          <a:srgbClr val="000000"/>
                        </a:solidFill>
                        <a:effectLst/>
                        <a:latin typeface="Times New Roman" panose="02020603050405020304" pitchFamily="18" charset="0"/>
                      </a:endParaRPr>
                    </a:p>
                  </a:txBody>
                  <a:tcPr marL="36000" marR="36000" marT="36000" marB="36000" anchor="ctr"/>
                </a:tc>
                <a:tc>
                  <a:txBody>
                    <a:bodyPr/>
                    <a:lstStyle/>
                    <a:p>
                      <a:pPr algn="ctr" fontAlgn="ctr"/>
                      <a:r>
                        <a:rPr lang="nb-NO" sz="1800" u="none" strike="noStrike" dirty="0">
                          <a:effectLst/>
                        </a:rPr>
                        <a:t>NHH/FT</a:t>
                      </a:r>
                      <a:endParaRPr lang="nb-NO" sz="1800" b="1" i="0" u="none" strike="noStrike" dirty="0">
                        <a:solidFill>
                          <a:srgbClr val="000000"/>
                        </a:solidFill>
                        <a:effectLst/>
                        <a:latin typeface="Times New Roman" panose="02020603050405020304" pitchFamily="18" charset="0"/>
                      </a:endParaRPr>
                    </a:p>
                  </a:txBody>
                  <a:tcPr marL="36000" marR="36000" marT="36000" marB="36000" anchor="ctr"/>
                </a:tc>
                <a:extLst>
                  <a:ext uri="{0D108BD9-81ED-4DB2-BD59-A6C34878D82A}">
                    <a16:rowId xmlns:a16="http://schemas.microsoft.com/office/drawing/2014/main" val="1376075982"/>
                  </a:ext>
                </a:extLst>
              </a:tr>
              <a:tr h="840252">
                <a:tc>
                  <a:txBody>
                    <a:bodyPr/>
                    <a:lstStyle/>
                    <a:p>
                      <a:pPr algn="l" fontAlgn="b"/>
                      <a:r>
                        <a:rPr lang="nb-NO" sz="1800" u="none" strike="noStrike" dirty="0">
                          <a:effectLst/>
                        </a:rPr>
                        <a:t>Bhuller, Manudeep; Mogstad, Magne; Dahl, Gordon </a:t>
                      </a:r>
                      <a:r>
                        <a:rPr lang="nb-NO" sz="1800" u="none" strike="noStrike" dirty="0" err="1">
                          <a:effectLst/>
                        </a:rPr>
                        <a:t>Boyack</a:t>
                      </a:r>
                      <a:r>
                        <a:rPr lang="nb-NO" sz="1800" b="1" u="none" strike="noStrike" dirty="0">
                          <a:effectLst/>
                        </a:rPr>
                        <a:t>; Løken, Katrine Vellesen </a:t>
                      </a:r>
                      <a:endParaRPr lang="nb-NO" sz="1800" b="1" i="0" u="none" strike="noStrike" dirty="0">
                        <a:solidFill>
                          <a:srgbClr val="000000"/>
                        </a:solidFill>
                        <a:effectLst/>
                        <a:latin typeface="Times New Roman" panose="02020603050405020304" pitchFamily="18" charset="0"/>
                      </a:endParaRPr>
                    </a:p>
                  </a:txBody>
                  <a:tcPr marL="36000" marR="36000" marT="36000" marB="36000" anchor="ctr"/>
                </a:tc>
                <a:tc>
                  <a:txBody>
                    <a:bodyPr/>
                    <a:lstStyle/>
                    <a:p>
                      <a:pPr algn="l" fontAlgn="b"/>
                      <a:r>
                        <a:rPr lang="nb-NO" sz="1800" u="none" strike="noStrike" dirty="0" err="1">
                          <a:effectLst/>
                        </a:rPr>
                        <a:t>Incarceration</a:t>
                      </a:r>
                      <a:r>
                        <a:rPr lang="nb-NO" sz="1800" u="none" strike="noStrike" dirty="0">
                          <a:effectLst/>
                        </a:rPr>
                        <a:t>, </a:t>
                      </a:r>
                      <a:r>
                        <a:rPr lang="nb-NO" sz="1800" u="none" strike="noStrike" dirty="0" err="1">
                          <a:effectLst/>
                        </a:rPr>
                        <a:t>Recidivism</a:t>
                      </a:r>
                      <a:r>
                        <a:rPr lang="nb-NO" sz="1800" u="none" strike="noStrike" dirty="0">
                          <a:effectLst/>
                        </a:rPr>
                        <a:t>, and </a:t>
                      </a:r>
                      <a:r>
                        <a:rPr lang="nb-NO" sz="1800" u="none" strike="noStrike" dirty="0" err="1">
                          <a:effectLst/>
                        </a:rPr>
                        <a:t>Employment</a:t>
                      </a:r>
                      <a:endParaRPr lang="nb-NO" sz="1800" b="0" i="0" u="none" strike="noStrike" dirty="0">
                        <a:solidFill>
                          <a:srgbClr val="000000"/>
                        </a:solidFill>
                        <a:effectLst/>
                        <a:latin typeface="Times New Roman" panose="02020603050405020304" pitchFamily="18" charset="0"/>
                      </a:endParaRPr>
                    </a:p>
                  </a:txBody>
                  <a:tcPr marL="36000" marR="36000" marT="36000" marB="36000" anchor="ctr"/>
                </a:tc>
                <a:tc>
                  <a:txBody>
                    <a:bodyPr/>
                    <a:lstStyle/>
                    <a:p>
                      <a:pPr algn="l" fontAlgn="b"/>
                      <a:r>
                        <a:rPr lang="nb-NO" sz="1800" u="none" strike="noStrike" dirty="0">
                          <a:effectLst/>
                        </a:rPr>
                        <a:t>Journal of </a:t>
                      </a:r>
                      <a:r>
                        <a:rPr lang="nb-NO" sz="1800" u="none" strike="noStrike" dirty="0" err="1">
                          <a:effectLst/>
                        </a:rPr>
                        <a:t>Political</a:t>
                      </a:r>
                      <a:r>
                        <a:rPr lang="nb-NO" sz="1800" u="none" strike="noStrike" dirty="0">
                          <a:effectLst/>
                        </a:rPr>
                        <a:t> </a:t>
                      </a:r>
                      <a:r>
                        <a:rPr lang="nb-NO" sz="1800" u="none" strike="noStrike" dirty="0" err="1">
                          <a:effectLst/>
                        </a:rPr>
                        <a:t>Economy</a:t>
                      </a:r>
                      <a:endParaRPr lang="nb-NO" sz="1800" b="0" i="0" u="none" strike="noStrike" dirty="0">
                        <a:solidFill>
                          <a:srgbClr val="000000"/>
                        </a:solidFill>
                        <a:effectLst/>
                        <a:latin typeface="Times New Roman" panose="02020603050405020304" pitchFamily="18" charset="0"/>
                      </a:endParaRPr>
                    </a:p>
                  </a:txBody>
                  <a:tcPr marL="36000" marR="36000" marT="36000" marB="36000" anchor="ctr"/>
                </a:tc>
                <a:tc>
                  <a:txBody>
                    <a:bodyPr/>
                    <a:lstStyle/>
                    <a:p>
                      <a:pPr algn="ctr" fontAlgn="ctr"/>
                      <a:r>
                        <a:rPr lang="nb-NO" sz="1800" u="none" strike="noStrike" dirty="0">
                          <a:effectLst/>
                        </a:rPr>
                        <a:t>NHH/FT</a:t>
                      </a:r>
                      <a:endParaRPr lang="nb-NO" sz="1800" b="1" i="0" u="none" strike="noStrike" dirty="0">
                        <a:solidFill>
                          <a:srgbClr val="000000"/>
                        </a:solidFill>
                        <a:effectLst/>
                        <a:latin typeface="Times New Roman" panose="02020603050405020304" pitchFamily="18" charset="0"/>
                      </a:endParaRPr>
                    </a:p>
                  </a:txBody>
                  <a:tcPr marL="36000" marR="36000" marT="36000" marB="36000" anchor="ctr"/>
                </a:tc>
                <a:extLst>
                  <a:ext uri="{0D108BD9-81ED-4DB2-BD59-A6C34878D82A}">
                    <a16:rowId xmlns:a16="http://schemas.microsoft.com/office/drawing/2014/main" val="2887723590"/>
                  </a:ext>
                </a:extLst>
              </a:tr>
              <a:tr h="582701">
                <a:tc>
                  <a:txBody>
                    <a:bodyPr/>
                    <a:lstStyle/>
                    <a:p>
                      <a:pPr algn="l" fontAlgn="b"/>
                      <a:r>
                        <a:rPr lang="fi-FI" sz="1800" u="none" strike="noStrike" dirty="0">
                          <a:effectLst/>
                        </a:rPr>
                        <a:t>Ari Hyytinen, </a:t>
                      </a:r>
                      <a:r>
                        <a:rPr lang="fi-FI" sz="1800" b="1" u="none" strike="noStrike" dirty="0">
                          <a:effectLst/>
                        </a:rPr>
                        <a:t>Frode Steen</a:t>
                      </a:r>
                      <a:r>
                        <a:rPr lang="fi-FI" sz="1800" u="none" strike="noStrike" dirty="0">
                          <a:effectLst/>
                        </a:rPr>
                        <a:t>, Otto Toivanen</a:t>
                      </a:r>
                      <a:endParaRPr lang="fi-FI" sz="1800" b="0" i="0" u="none" strike="noStrike" dirty="0">
                        <a:solidFill>
                          <a:srgbClr val="000000"/>
                        </a:solidFill>
                        <a:effectLst/>
                        <a:latin typeface="Times New Roman" panose="02020603050405020304" pitchFamily="18" charset="0"/>
                      </a:endParaRPr>
                    </a:p>
                  </a:txBody>
                  <a:tcPr marL="36000" marR="36000" marT="36000" marB="36000" anchor="ctr"/>
                </a:tc>
                <a:tc>
                  <a:txBody>
                    <a:bodyPr/>
                    <a:lstStyle/>
                    <a:p>
                      <a:pPr algn="l" fontAlgn="b"/>
                      <a:r>
                        <a:rPr lang="en-US" sz="1800" u="none" strike="noStrike" dirty="0">
                          <a:effectLst/>
                        </a:rPr>
                        <a:t>An Anatomy of Cartel Contracts</a:t>
                      </a:r>
                      <a:endParaRPr lang="en-US" sz="1800" b="0" i="0" u="none" strike="noStrike" dirty="0">
                        <a:solidFill>
                          <a:srgbClr val="000000"/>
                        </a:solidFill>
                        <a:effectLst/>
                        <a:latin typeface="Times New Roman" panose="02020603050405020304" pitchFamily="18" charset="0"/>
                      </a:endParaRPr>
                    </a:p>
                  </a:txBody>
                  <a:tcPr marL="36000" marR="36000" marT="36000" marB="36000" anchor="ctr"/>
                </a:tc>
                <a:tc>
                  <a:txBody>
                    <a:bodyPr/>
                    <a:lstStyle/>
                    <a:p>
                      <a:pPr algn="l" fontAlgn="b"/>
                      <a:r>
                        <a:rPr lang="nb-NO" sz="1800" u="none" strike="noStrike" dirty="0">
                          <a:effectLst/>
                        </a:rPr>
                        <a:t>The </a:t>
                      </a:r>
                      <a:r>
                        <a:rPr lang="nb-NO" sz="1800" u="none" strike="noStrike" dirty="0" err="1">
                          <a:effectLst/>
                        </a:rPr>
                        <a:t>Economic</a:t>
                      </a:r>
                      <a:r>
                        <a:rPr lang="nb-NO" sz="1800" u="none" strike="noStrike" dirty="0">
                          <a:effectLst/>
                        </a:rPr>
                        <a:t> Journal</a:t>
                      </a:r>
                      <a:endParaRPr lang="nb-NO" sz="1800" b="0" i="0" u="none" strike="noStrike" dirty="0">
                        <a:solidFill>
                          <a:srgbClr val="000000"/>
                        </a:solidFill>
                        <a:effectLst/>
                        <a:latin typeface="Times New Roman" panose="02020603050405020304" pitchFamily="18" charset="0"/>
                      </a:endParaRPr>
                    </a:p>
                  </a:txBody>
                  <a:tcPr marL="36000" marR="36000" marT="36000" marB="36000" anchor="ctr"/>
                </a:tc>
                <a:tc>
                  <a:txBody>
                    <a:bodyPr/>
                    <a:lstStyle/>
                    <a:p>
                      <a:pPr algn="ctr" fontAlgn="ctr"/>
                      <a:r>
                        <a:rPr lang="nb-NO" sz="1800" u="none" strike="noStrike" dirty="0">
                          <a:effectLst/>
                        </a:rPr>
                        <a:t>NHH</a:t>
                      </a:r>
                      <a:endParaRPr lang="nb-NO" sz="1800" b="1" i="0" u="none" strike="noStrike" dirty="0">
                        <a:solidFill>
                          <a:srgbClr val="000000"/>
                        </a:solidFill>
                        <a:effectLst/>
                        <a:latin typeface="Times New Roman" panose="02020603050405020304" pitchFamily="18" charset="0"/>
                      </a:endParaRPr>
                    </a:p>
                  </a:txBody>
                  <a:tcPr marL="36000" marR="36000" marT="36000" marB="36000" anchor="ctr"/>
                </a:tc>
                <a:extLst>
                  <a:ext uri="{0D108BD9-81ED-4DB2-BD59-A6C34878D82A}">
                    <a16:rowId xmlns:a16="http://schemas.microsoft.com/office/drawing/2014/main" val="3319243995"/>
                  </a:ext>
                </a:extLst>
              </a:tr>
              <a:tr h="840252">
                <a:tc>
                  <a:txBody>
                    <a:bodyPr/>
                    <a:lstStyle/>
                    <a:p>
                      <a:pPr algn="l" fontAlgn="ctr"/>
                      <a:r>
                        <a:rPr lang="nb-NO" sz="1800" u="none" strike="noStrike" dirty="0">
                          <a:effectLst/>
                        </a:rPr>
                        <a:t>Kristina M Bott</a:t>
                      </a:r>
                      <a:r>
                        <a:rPr lang="nb-NO" sz="1800" b="1" u="none" strike="noStrike" dirty="0">
                          <a:effectLst/>
                        </a:rPr>
                        <a:t>, Alexander W. Cappelen</a:t>
                      </a:r>
                      <a:r>
                        <a:rPr lang="nb-NO" sz="1800" u="none" strike="noStrike" dirty="0">
                          <a:effectLst/>
                        </a:rPr>
                        <a:t>, </a:t>
                      </a:r>
                      <a:r>
                        <a:rPr lang="nb-NO" sz="1800" b="1" u="none" strike="noStrike" dirty="0">
                          <a:effectLst/>
                        </a:rPr>
                        <a:t>Erik Ø. Sørensen, Bertil Tungodden</a:t>
                      </a:r>
                      <a:endParaRPr lang="nb-NO" sz="1800" b="1" i="0" u="none" strike="noStrike" dirty="0">
                        <a:solidFill>
                          <a:srgbClr val="000000"/>
                        </a:solidFill>
                        <a:effectLst/>
                        <a:latin typeface="Times New Roman" panose="02020603050405020304" pitchFamily="18" charset="0"/>
                      </a:endParaRPr>
                    </a:p>
                  </a:txBody>
                  <a:tcPr marL="36000" marR="36000" marT="36000" marB="36000" anchor="ctr"/>
                </a:tc>
                <a:tc>
                  <a:txBody>
                    <a:bodyPr/>
                    <a:lstStyle/>
                    <a:p>
                      <a:pPr algn="l" fontAlgn="ctr"/>
                      <a:r>
                        <a:rPr lang="en-US" sz="1800" u="none" strike="noStrike">
                          <a:effectLst/>
                        </a:rPr>
                        <a:t>You’ve Got Mail: A Randomized Field Experiment on Tax Evasion</a:t>
                      </a:r>
                      <a:endParaRPr lang="en-US" sz="1800" b="0" i="0" u="none" strike="noStrike">
                        <a:solidFill>
                          <a:srgbClr val="000000"/>
                        </a:solidFill>
                        <a:effectLst/>
                        <a:latin typeface="Times New Roman" panose="02020603050405020304" pitchFamily="18" charset="0"/>
                      </a:endParaRPr>
                    </a:p>
                  </a:txBody>
                  <a:tcPr marL="36000" marR="36000" marT="36000" marB="36000" anchor="ctr"/>
                </a:tc>
                <a:tc>
                  <a:txBody>
                    <a:bodyPr/>
                    <a:lstStyle/>
                    <a:p>
                      <a:pPr algn="l" fontAlgn="ctr"/>
                      <a:r>
                        <a:rPr lang="nb-NO" sz="1800" u="none" strike="noStrike" dirty="0">
                          <a:effectLst/>
                        </a:rPr>
                        <a:t>Management Science</a:t>
                      </a:r>
                      <a:endParaRPr lang="nb-NO" sz="1800" b="0" i="0" u="none" strike="noStrike" dirty="0">
                        <a:solidFill>
                          <a:srgbClr val="000000"/>
                        </a:solidFill>
                        <a:effectLst/>
                        <a:latin typeface="Times New Roman" panose="02020603050405020304" pitchFamily="18" charset="0"/>
                      </a:endParaRPr>
                    </a:p>
                  </a:txBody>
                  <a:tcPr marL="36000" marR="36000" marT="36000" marB="36000" anchor="ctr"/>
                </a:tc>
                <a:tc>
                  <a:txBody>
                    <a:bodyPr/>
                    <a:lstStyle/>
                    <a:p>
                      <a:pPr algn="ctr" fontAlgn="ctr"/>
                      <a:r>
                        <a:rPr lang="nb-NO" sz="1800" u="none" strike="noStrike" dirty="0">
                          <a:effectLst/>
                        </a:rPr>
                        <a:t>NHH/FT</a:t>
                      </a:r>
                      <a:endParaRPr lang="nb-NO" sz="1800" b="1" i="0" u="none" strike="noStrike" dirty="0">
                        <a:solidFill>
                          <a:srgbClr val="000000"/>
                        </a:solidFill>
                        <a:effectLst/>
                        <a:latin typeface="Times New Roman" panose="02020603050405020304" pitchFamily="18" charset="0"/>
                      </a:endParaRPr>
                    </a:p>
                  </a:txBody>
                  <a:tcPr marL="36000" marR="36000" marT="36000" marB="36000" anchor="ctr"/>
                </a:tc>
                <a:extLst>
                  <a:ext uri="{0D108BD9-81ED-4DB2-BD59-A6C34878D82A}">
                    <a16:rowId xmlns:a16="http://schemas.microsoft.com/office/drawing/2014/main" val="202824116"/>
                  </a:ext>
                </a:extLst>
              </a:tr>
              <a:tr h="840252">
                <a:tc>
                  <a:txBody>
                    <a:bodyPr/>
                    <a:lstStyle/>
                    <a:p>
                      <a:pPr algn="l" fontAlgn="ctr"/>
                      <a:r>
                        <a:rPr lang="nb-NO" sz="1800" u="none" strike="noStrike" dirty="0">
                          <a:effectLst/>
                        </a:rPr>
                        <a:t>John A. List, </a:t>
                      </a:r>
                      <a:r>
                        <a:rPr lang="nb-NO" sz="1800" b="1" u="none" strike="noStrike" dirty="0">
                          <a:effectLst/>
                        </a:rPr>
                        <a:t>Bertil Tungodden, Alexander W. Cappelen,</a:t>
                      </a:r>
                      <a:r>
                        <a:rPr lang="nb-NO" sz="1800" u="none" strike="noStrike" dirty="0">
                          <a:effectLst/>
                        </a:rPr>
                        <a:t> and </a:t>
                      </a:r>
                      <a:r>
                        <a:rPr lang="nb-NO" sz="1800" u="none" strike="noStrike" dirty="0" err="1">
                          <a:effectLst/>
                        </a:rPr>
                        <a:t>Anya</a:t>
                      </a:r>
                      <a:r>
                        <a:rPr lang="nb-NO" sz="1800" u="none" strike="noStrike" dirty="0">
                          <a:effectLst/>
                        </a:rPr>
                        <a:t> </a:t>
                      </a:r>
                      <a:r>
                        <a:rPr lang="nb-NO" sz="1800" u="none" strike="noStrike" dirty="0" err="1">
                          <a:effectLst/>
                        </a:rPr>
                        <a:t>Samek</a:t>
                      </a:r>
                      <a:endParaRPr lang="nb-NO" sz="1800" b="0" i="0" u="none" strike="noStrike" dirty="0">
                        <a:solidFill>
                          <a:srgbClr val="000000"/>
                        </a:solidFill>
                        <a:effectLst/>
                        <a:latin typeface="Times New Roman" panose="02020603050405020304" pitchFamily="18" charset="0"/>
                      </a:endParaRPr>
                    </a:p>
                  </a:txBody>
                  <a:tcPr marL="36000" marR="36000" marT="36000" marB="36000" anchor="ctr"/>
                </a:tc>
                <a:tc>
                  <a:txBody>
                    <a:bodyPr/>
                    <a:lstStyle/>
                    <a:p>
                      <a:pPr algn="l" fontAlgn="ctr"/>
                      <a:r>
                        <a:rPr lang="en-US" sz="1800" u="none" strike="noStrike" dirty="0">
                          <a:effectLst/>
                        </a:rPr>
                        <a:t>The Effect of Early Childhood Education on Social Preferences</a:t>
                      </a:r>
                      <a:endParaRPr lang="en-US" sz="1800" b="0" i="0" u="none" strike="noStrike" dirty="0">
                        <a:solidFill>
                          <a:srgbClr val="000000"/>
                        </a:solidFill>
                        <a:effectLst/>
                        <a:latin typeface="Times New Roman" panose="02020603050405020304" pitchFamily="18" charset="0"/>
                      </a:endParaRPr>
                    </a:p>
                  </a:txBody>
                  <a:tcPr marL="36000" marR="36000" marT="36000" marB="36000" anchor="ctr"/>
                </a:tc>
                <a:tc>
                  <a:txBody>
                    <a:bodyPr/>
                    <a:lstStyle/>
                    <a:p>
                      <a:pPr algn="l" fontAlgn="ctr"/>
                      <a:r>
                        <a:rPr lang="en-US" sz="1800" u="none" strike="noStrike" dirty="0">
                          <a:effectLst/>
                        </a:rPr>
                        <a:t>Journal of Political </a:t>
                      </a:r>
                      <a:r>
                        <a:rPr lang="en-US" sz="1800" u="none" strike="noStrike" dirty="0" smtClean="0">
                          <a:effectLst/>
                        </a:rPr>
                        <a:t>Economy</a:t>
                      </a:r>
                      <a:endParaRPr lang="en-US" sz="1800" b="0" i="0" u="none" strike="noStrike" dirty="0">
                        <a:solidFill>
                          <a:srgbClr val="000000"/>
                        </a:solidFill>
                        <a:effectLst/>
                        <a:latin typeface="Times New Roman" panose="02020603050405020304" pitchFamily="18" charset="0"/>
                      </a:endParaRPr>
                    </a:p>
                  </a:txBody>
                  <a:tcPr marL="36000" marR="36000" marT="36000" marB="36000" anchor="ctr"/>
                </a:tc>
                <a:tc>
                  <a:txBody>
                    <a:bodyPr/>
                    <a:lstStyle/>
                    <a:p>
                      <a:pPr algn="ctr" fontAlgn="ctr"/>
                      <a:r>
                        <a:rPr lang="nb-NO" sz="1800" u="none" strike="noStrike" dirty="0">
                          <a:effectLst/>
                        </a:rPr>
                        <a:t>NHH/FT</a:t>
                      </a:r>
                      <a:endParaRPr lang="nb-NO" sz="1800" b="1" i="0" u="none" strike="noStrike" dirty="0">
                        <a:solidFill>
                          <a:srgbClr val="000000"/>
                        </a:solidFill>
                        <a:effectLst/>
                        <a:latin typeface="Times New Roman" panose="02020603050405020304" pitchFamily="18" charset="0"/>
                      </a:endParaRPr>
                    </a:p>
                  </a:txBody>
                  <a:tcPr marL="36000" marR="36000" marT="36000" marB="36000" anchor="ctr"/>
                </a:tc>
                <a:extLst>
                  <a:ext uri="{0D108BD9-81ED-4DB2-BD59-A6C34878D82A}">
                    <a16:rowId xmlns:a16="http://schemas.microsoft.com/office/drawing/2014/main" val="2491560649"/>
                  </a:ext>
                </a:extLst>
              </a:tr>
              <a:tr h="1039147">
                <a:tc>
                  <a:txBody>
                    <a:bodyPr/>
                    <a:lstStyle/>
                    <a:p>
                      <a:pPr algn="l" fontAlgn="ctr"/>
                      <a:r>
                        <a:rPr lang="nn-NO" sz="1800" b="1" i="0" u="none" strike="noStrike" dirty="0">
                          <a:solidFill>
                            <a:srgbClr val="000000"/>
                          </a:solidFill>
                          <a:effectLst/>
                          <a:latin typeface="+mn-lt"/>
                        </a:rPr>
                        <a:t>Kjetil Bjorvatn, Alexander W. Cappelen, </a:t>
                      </a:r>
                      <a:r>
                        <a:rPr lang="nn-NO" sz="1800" b="0" i="0" u="none" strike="noStrike" dirty="0">
                          <a:solidFill>
                            <a:srgbClr val="000000"/>
                          </a:solidFill>
                          <a:effectLst/>
                          <a:latin typeface="+mn-lt"/>
                        </a:rPr>
                        <a:t>Linda </a:t>
                      </a:r>
                      <a:r>
                        <a:rPr lang="nn-NO" sz="1800" b="0" i="0" u="none" strike="noStrike" dirty="0" err="1">
                          <a:solidFill>
                            <a:srgbClr val="000000"/>
                          </a:solidFill>
                          <a:effectLst/>
                          <a:latin typeface="+mn-lt"/>
                        </a:rPr>
                        <a:t>Helgesson</a:t>
                      </a:r>
                      <a:r>
                        <a:rPr lang="nn-NO" sz="1800" b="0" i="0" u="none" strike="noStrike" dirty="0">
                          <a:solidFill>
                            <a:srgbClr val="000000"/>
                          </a:solidFill>
                          <a:effectLst/>
                          <a:latin typeface="+mn-lt"/>
                        </a:rPr>
                        <a:t> </a:t>
                      </a:r>
                      <a:r>
                        <a:rPr lang="nn-NO" sz="1800" b="0" i="0" u="none" strike="noStrike" dirty="0" err="1">
                          <a:solidFill>
                            <a:srgbClr val="000000"/>
                          </a:solidFill>
                          <a:effectLst/>
                          <a:latin typeface="+mn-lt"/>
                        </a:rPr>
                        <a:t>Sekei</a:t>
                      </a:r>
                      <a:r>
                        <a:rPr lang="nn-NO" sz="1800" b="1" i="0" u="none" strike="noStrike" dirty="0">
                          <a:solidFill>
                            <a:srgbClr val="000000"/>
                          </a:solidFill>
                          <a:effectLst/>
                          <a:latin typeface="+mn-lt"/>
                        </a:rPr>
                        <a:t>, Erik Ø. Sørensen, Bertil Tungodden</a:t>
                      </a:r>
                    </a:p>
                  </a:txBody>
                  <a:tcPr marL="9525" marR="9525" marT="9525" marB="0" anchor="ctr"/>
                </a:tc>
                <a:tc>
                  <a:txBody>
                    <a:bodyPr/>
                    <a:lstStyle/>
                    <a:p>
                      <a:pPr algn="l" fontAlgn="ctr"/>
                      <a:r>
                        <a:rPr lang="en-US" sz="1800" b="0" i="0" u="none" strike="noStrike" dirty="0">
                          <a:solidFill>
                            <a:srgbClr val="202225"/>
                          </a:solidFill>
                          <a:effectLst/>
                          <a:latin typeface="+mn-lt"/>
                        </a:rPr>
                        <a:t>Teaching Through Television: Experimental Evidence on Entrepreneurship Education in Tanzania</a:t>
                      </a:r>
                    </a:p>
                  </a:txBody>
                  <a:tcPr marL="9525" marR="9525" marT="9525" marB="0" anchor="ctr"/>
                </a:tc>
                <a:tc>
                  <a:txBody>
                    <a:bodyPr/>
                    <a:lstStyle/>
                    <a:p>
                      <a:pPr algn="l" fontAlgn="ctr"/>
                      <a:r>
                        <a:rPr lang="en-US" sz="1800" b="0" i="0" u="none" strike="noStrike" dirty="0">
                          <a:solidFill>
                            <a:srgbClr val="000000"/>
                          </a:solidFill>
                          <a:effectLst/>
                          <a:latin typeface="+mn-lt"/>
                        </a:rPr>
                        <a:t>Management Science</a:t>
                      </a:r>
                    </a:p>
                  </a:txBody>
                  <a:tcPr marL="9525" marR="9525" marT="9525" marB="0" anchor="ctr"/>
                </a:tc>
                <a:tc>
                  <a:txBody>
                    <a:bodyPr/>
                    <a:lstStyle/>
                    <a:p>
                      <a:pPr algn="ctr" fontAlgn="ctr"/>
                      <a:r>
                        <a:rPr lang="nb-NO" sz="1800" b="0" i="0" u="none" strike="noStrike" dirty="0">
                          <a:solidFill>
                            <a:srgbClr val="000000"/>
                          </a:solidFill>
                          <a:effectLst/>
                          <a:latin typeface="+mn-lt"/>
                        </a:rPr>
                        <a:t>NHH/FT</a:t>
                      </a:r>
                    </a:p>
                  </a:txBody>
                  <a:tcPr marL="9525" marR="9525" marT="9525" marB="0" anchor="ctr"/>
                </a:tc>
                <a:extLst>
                  <a:ext uri="{0D108BD9-81ED-4DB2-BD59-A6C34878D82A}">
                    <a16:rowId xmlns:a16="http://schemas.microsoft.com/office/drawing/2014/main" val="4179048880"/>
                  </a:ext>
                </a:extLst>
              </a:tr>
            </a:tbl>
          </a:graphicData>
        </a:graphic>
      </p:graphicFrame>
    </p:spTree>
    <p:extLst>
      <p:ext uri="{BB962C8B-B14F-4D97-AF65-F5344CB8AC3E}">
        <p14:creationId xmlns:p14="http://schemas.microsoft.com/office/powerpoint/2010/main" val="237324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25</a:t>
            </a:fld>
            <a:endParaRPr lang="nb-NO"/>
          </a:p>
        </p:txBody>
      </p:sp>
      <p:sp>
        <p:nvSpPr>
          <p:cNvPr id="3" name="Title 2"/>
          <p:cNvSpPr>
            <a:spLocks noGrp="1"/>
          </p:cNvSpPr>
          <p:nvPr>
            <p:ph type="ctrTitle"/>
          </p:nvPr>
        </p:nvSpPr>
        <p:spPr>
          <a:xfrm>
            <a:off x="4273203" y="2772519"/>
            <a:ext cx="8064896" cy="1520188"/>
          </a:xfrm>
        </p:spPr>
        <p:txBody>
          <a:bodyPr/>
          <a:lstStyle/>
          <a:p>
            <a:r>
              <a:rPr lang="en-GB" sz="4000" dirty="0" smtClean="0"/>
              <a:t>Students’ award to best lecturer in the bachelor programme</a:t>
            </a:r>
            <a:endParaRPr lang="en-US" sz="2000" b="1" dirty="0"/>
          </a:p>
        </p:txBody>
      </p:sp>
    </p:spTree>
    <p:extLst>
      <p:ext uri="{BB962C8B-B14F-4D97-AF65-F5344CB8AC3E}">
        <p14:creationId xmlns:p14="http://schemas.microsoft.com/office/powerpoint/2010/main" val="110237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26</a:t>
            </a:fld>
            <a:endParaRPr lang="nb-NO"/>
          </a:p>
        </p:txBody>
      </p:sp>
      <p:sp>
        <p:nvSpPr>
          <p:cNvPr id="3" name="Text Placeholder 2"/>
          <p:cNvSpPr>
            <a:spLocks noGrp="1"/>
          </p:cNvSpPr>
          <p:nvPr>
            <p:ph type="body" sz="quarter" idx="16"/>
          </p:nvPr>
        </p:nvSpPr>
        <p:spPr>
          <a:xfrm>
            <a:off x="6117567" y="806407"/>
            <a:ext cx="5644467" cy="1081087"/>
          </a:xfrm>
        </p:spPr>
        <p:txBody>
          <a:bodyPr/>
          <a:lstStyle/>
          <a:p>
            <a:r>
              <a:rPr lang="nb-NO" dirty="0" smtClean="0"/>
              <a:t>Christmas </a:t>
            </a:r>
            <a:r>
              <a:rPr lang="nb-NO" dirty="0" err="1" smtClean="0"/>
              <a:t>family</a:t>
            </a:r>
            <a:r>
              <a:rPr lang="nb-NO" dirty="0" smtClean="0"/>
              <a:t> party</a:t>
            </a:r>
          </a:p>
          <a:p>
            <a:endParaRPr lang="nb-NO" dirty="0"/>
          </a:p>
        </p:txBody>
      </p:sp>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1234" r="11234"/>
          <a:stretch>
            <a:fillRect/>
          </a:stretch>
        </p:blipFill>
        <p:spPr/>
      </p:pic>
      <p:sp>
        <p:nvSpPr>
          <p:cNvPr id="5" name="Text Placeholder 4"/>
          <p:cNvSpPr>
            <a:spLocks noGrp="1"/>
          </p:cNvSpPr>
          <p:nvPr>
            <p:ph type="body" sz="quarter" idx="17"/>
          </p:nvPr>
        </p:nvSpPr>
        <p:spPr>
          <a:xfrm>
            <a:off x="6117567" y="1404368"/>
            <a:ext cx="6580573" cy="5328592"/>
          </a:xfrm>
        </p:spPr>
        <p:txBody>
          <a:bodyPr/>
          <a:lstStyle/>
          <a:p>
            <a:pPr marL="0" indent="0">
              <a:lnSpc>
                <a:spcPct val="100000"/>
              </a:lnSpc>
              <a:buNone/>
            </a:pPr>
            <a:r>
              <a:rPr lang="nb-NO" dirty="0" err="1" smtClean="0"/>
              <a:t>Saturday</a:t>
            </a:r>
            <a:r>
              <a:rPr lang="nb-NO" dirty="0" smtClean="0"/>
              <a:t> 11 </a:t>
            </a:r>
            <a:r>
              <a:rPr lang="nb-NO" dirty="0" err="1" smtClean="0"/>
              <a:t>January</a:t>
            </a:r>
            <a:r>
              <a:rPr lang="nb-NO" dirty="0" smtClean="0"/>
              <a:t> at 11.30-14</a:t>
            </a:r>
          </a:p>
          <a:p>
            <a:pPr marL="0" indent="0">
              <a:buNone/>
            </a:pPr>
            <a:r>
              <a:rPr lang="nb-NO" dirty="0" err="1" smtClean="0"/>
              <a:t>Please</a:t>
            </a:r>
            <a:r>
              <a:rPr lang="nb-NO" dirty="0" smtClean="0"/>
              <a:t> register by 2 </a:t>
            </a:r>
            <a:r>
              <a:rPr lang="nb-NO" dirty="0" err="1" smtClean="0"/>
              <a:t>January</a:t>
            </a:r>
            <a:r>
              <a:rPr lang="nb-NO" dirty="0" smtClean="0"/>
              <a:t> </a:t>
            </a:r>
          </a:p>
          <a:p>
            <a:pPr marL="0" indent="0">
              <a:buNone/>
            </a:pPr>
            <a:endParaRPr lang="nb-NO" sz="1000" dirty="0" smtClean="0"/>
          </a:p>
          <a:p>
            <a:pPr marL="0" indent="0">
              <a:lnSpc>
                <a:spcPct val="100000"/>
              </a:lnSpc>
              <a:buNone/>
            </a:pPr>
            <a:endParaRPr lang="nb-NO" sz="1100" dirty="0" smtClean="0"/>
          </a:p>
          <a:p>
            <a:pPr marL="0" indent="0">
              <a:lnSpc>
                <a:spcPct val="100000"/>
              </a:lnSpc>
              <a:buNone/>
            </a:pPr>
            <a:endParaRPr lang="nb-NO" sz="1100" dirty="0">
              <a:solidFill>
                <a:srgbClr val="C00000"/>
              </a:solidFill>
            </a:endParaRPr>
          </a:p>
          <a:p>
            <a:pPr marL="0" indent="0">
              <a:lnSpc>
                <a:spcPct val="100000"/>
              </a:lnSpc>
              <a:buNone/>
            </a:pPr>
            <a:endParaRPr lang="nb-NO" sz="1100" dirty="0" smtClean="0">
              <a:solidFill>
                <a:srgbClr val="C00000"/>
              </a:solidFill>
            </a:endParaRPr>
          </a:p>
          <a:p>
            <a:pPr marL="0" indent="0">
              <a:lnSpc>
                <a:spcPct val="100000"/>
              </a:lnSpc>
              <a:buNone/>
            </a:pPr>
            <a:endParaRPr lang="nb-NO" sz="1100" dirty="0">
              <a:solidFill>
                <a:srgbClr val="C00000"/>
              </a:solidFill>
            </a:endParaRPr>
          </a:p>
          <a:p>
            <a:pPr marL="0" indent="0">
              <a:lnSpc>
                <a:spcPct val="100000"/>
              </a:lnSpc>
              <a:buNone/>
            </a:pPr>
            <a:endParaRPr lang="nb-NO" sz="1100" dirty="0" smtClean="0">
              <a:solidFill>
                <a:srgbClr val="C00000"/>
              </a:solidFill>
            </a:endParaRPr>
          </a:p>
          <a:p>
            <a:pPr marL="0" indent="0">
              <a:lnSpc>
                <a:spcPct val="100000"/>
              </a:lnSpc>
              <a:buNone/>
            </a:pPr>
            <a:endParaRPr lang="nb-NO" sz="1100" dirty="0">
              <a:solidFill>
                <a:srgbClr val="C00000"/>
              </a:solidFill>
            </a:endParaRPr>
          </a:p>
          <a:p>
            <a:pPr marL="0" indent="0">
              <a:lnSpc>
                <a:spcPct val="100000"/>
              </a:lnSpc>
              <a:buNone/>
            </a:pPr>
            <a:endParaRPr lang="nb-NO" sz="4000" dirty="0" smtClean="0">
              <a:solidFill>
                <a:srgbClr val="C00000"/>
              </a:solidFill>
            </a:endParaRPr>
          </a:p>
          <a:p>
            <a:pPr marL="0" indent="0">
              <a:lnSpc>
                <a:spcPct val="100000"/>
              </a:lnSpc>
              <a:buNone/>
            </a:pPr>
            <a:endParaRPr lang="nb-NO" sz="4000" dirty="0" smtClean="0">
              <a:solidFill>
                <a:srgbClr val="C00000"/>
              </a:solidFill>
            </a:endParaRPr>
          </a:p>
          <a:p>
            <a:pPr marL="0" indent="0">
              <a:lnSpc>
                <a:spcPct val="100000"/>
              </a:lnSpc>
              <a:buNone/>
            </a:pPr>
            <a:endParaRPr lang="nb-NO" dirty="0" smtClean="0">
              <a:solidFill>
                <a:srgbClr val="C00000"/>
              </a:solidFill>
            </a:endParaRPr>
          </a:p>
          <a:p>
            <a:pPr marL="0" indent="0">
              <a:lnSpc>
                <a:spcPct val="100000"/>
              </a:lnSpc>
              <a:buNone/>
            </a:pPr>
            <a:endParaRPr lang="nb-NO" dirty="0">
              <a:solidFill>
                <a:srgbClr val="C00000"/>
              </a:solidFill>
            </a:endParaRPr>
          </a:p>
          <a:p>
            <a:pPr marL="0" indent="0">
              <a:lnSpc>
                <a:spcPct val="100000"/>
              </a:lnSpc>
              <a:buNone/>
            </a:pPr>
            <a:r>
              <a:rPr lang="nb-NO" sz="3600" dirty="0" smtClean="0">
                <a:solidFill>
                  <a:srgbClr val="C00000"/>
                </a:solidFill>
              </a:rPr>
              <a:t>Santa Claus is </a:t>
            </a:r>
            <a:r>
              <a:rPr lang="nb-NO" sz="3600" dirty="0" err="1" smtClean="0">
                <a:solidFill>
                  <a:srgbClr val="C00000"/>
                </a:solidFill>
              </a:rPr>
              <a:t>coming</a:t>
            </a:r>
            <a:r>
              <a:rPr lang="nb-NO" sz="3600" dirty="0" smtClean="0">
                <a:solidFill>
                  <a:srgbClr val="C00000"/>
                </a:solidFill>
              </a:rPr>
              <a:t> to NHH </a:t>
            </a:r>
            <a:r>
              <a:rPr lang="nb-NO" sz="2800" dirty="0" smtClean="0">
                <a:solidFill>
                  <a:srgbClr val="C00000"/>
                </a:solidFill>
              </a:rPr>
              <a:t>– </a:t>
            </a:r>
            <a:r>
              <a:rPr lang="nb-NO" sz="2800" dirty="0" err="1" smtClean="0">
                <a:solidFill>
                  <a:srgbClr val="C00000"/>
                </a:solidFill>
              </a:rPr>
              <a:t>are</a:t>
            </a:r>
            <a:r>
              <a:rPr lang="nb-NO" sz="2800" dirty="0" smtClean="0">
                <a:solidFill>
                  <a:srgbClr val="C00000"/>
                </a:solidFill>
              </a:rPr>
              <a:t> </a:t>
            </a:r>
            <a:r>
              <a:rPr lang="nb-NO" sz="2800" dirty="0" err="1" smtClean="0">
                <a:solidFill>
                  <a:srgbClr val="C00000"/>
                </a:solidFill>
              </a:rPr>
              <a:t>you</a:t>
            </a:r>
            <a:r>
              <a:rPr lang="nb-NO" sz="2800" dirty="0" smtClean="0">
                <a:solidFill>
                  <a:srgbClr val="C00000"/>
                </a:solidFill>
              </a:rPr>
              <a:t> and </a:t>
            </a:r>
            <a:r>
              <a:rPr lang="nb-NO" sz="2800" dirty="0" err="1" smtClean="0">
                <a:solidFill>
                  <a:srgbClr val="C00000"/>
                </a:solidFill>
              </a:rPr>
              <a:t>your</a:t>
            </a:r>
            <a:r>
              <a:rPr lang="nb-NO" sz="2800" dirty="0" smtClean="0">
                <a:solidFill>
                  <a:srgbClr val="C00000"/>
                </a:solidFill>
              </a:rPr>
              <a:t> </a:t>
            </a:r>
            <a:r>
              <a:rPr lang="nb-NO" sz="2800" dirty="0" err="1" smtClean="0">
                <a:solidFill>
                  <a:srgbClr val="C00000"/>
                </a:solidFill>
              </a:rPr>
              <a:t>children</a:t>
            </a:r>
            <a:r>
              <a:rPr lang="nb-NO" sz="2800" dirty="0" smtClean="0">
                <a:solidFill>
                  <a:srgbClr val="C00000"/>
                </a:solidFill>
              </a:rPr>
              <a:t> </a:t>
            </a:r>
            <a:r>
              <a:rPr lang="nb-NO" sz="2800" dirty="0" err="1" smtClean="0">
                <a:solidFill>
                  <a:srgbClr val="C00000"/>
                </a:solidFill>
              </a:rPr>
              <a:t>coming</a:t>
            </a:r>
            <a:r>
              <a:rPr lang="nb-NO" sz="2800" dirty="0" smtClean="0">
                <a:solidFill>
                  <a:srgbClr val="C00000"/>
                </a:solidFill>
              </a:rPr>
              <a:t>?</a:t>
            </a:r>
            <a:endParaRPr lang="nb-NO" sz="2800" dirty="0">
              <a:solidFill>
                <a:srgbClr val="C00000"/>
              </a:solidFill>
            </a:endParaRPr>
          </a:p>
        </p:txBody>
      </p:sp>
      <p:pic>
        <p:nvPicPr>
          <p:cNvPr id="1028" name="Picture 4" descr="Bilderesultat for santacla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7419" y="2460195"/>
            <a:ext cx="4708364" cy="3136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04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3</a:t>
            </a:fld>
            <a:endParaRPr lang="nb-NO"/>
          </a:p>
        </p:txBody>
      </p:sp>
      <p:sp>
        <p:nvSpPr>
          <p:cNvPr id="3" name="Title 2"/>
          <p:cNvSpPr>
            <a:spLocks noGrp="1"/>
          </p:cNvSpPr>
          <p:nvPr>
            <p:ph type="ctrTitle"/>
          </p:nvPr>
        </p:nvSpPr>
        <p:spPr>
          <a:xfrm>
            <a:off x="4273203" y="2772519"/>
            <a:ext cx="8064896" cy="1520188"/>
          </a:xfrm>
        </p:spPr>
        <p:txBody>
          <a:bodyPr/>
          <a:lstStyle/>
          <a:p>
            <a:r>
              <a:rPr lang="en-US" sz="4000" dirty="0" smtClean="0"/>
              <a:t>IT security - you are the most important person!</a:t>
            </a:r>
            <a:endParaRPr lang="en-US" sz="2000" b="1" dirty="0"/>
          </a:p>
        </p:txBody>
      </p:sp>
    </p:spTree>
    <p:extLst>
      <p:ext uri="{BB962C8B-B14F-4D97-AF65-F5344CB8AC3E}">
        <p14:creationId xmlns:p14="http://schemas.microsoft.com/office/powerpoint/2010/main" val="2106934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FA4DDC8-1D0B-4B83-8CF0-4F24D54506BB}" type="slidenum">
              <a:rPr lang="nb-NO" smtClean="0"/>
              <a:pPr/>
              <a:t>4</a:t>
            </a:fld>
            <a:endParaRPr lang="nb-NO"/>
          </a:p>
        </p:txBody>
      </p:sp>
      <p:sp>
        <p:nvSpPr>
          <p:cNvPr id="3" name="Title 2"/>
          <p:cNvSpPr>
            <a:spLocks noGrp="1"/>
          </p:cNvSpPr>
          <p:nvPr>
            <p:ph type="title"/>
          </p:nvPr>
        </p:nvSpPr>
        <p:spPr/>
        <p:txBody>
          <a:bodyPr/>
          <a:lstStyle/>
          <a:p>
            <a:pPr algn="ctr"/>
            <a:r>
              <a:rPr lang="nb-NO" b="0" dirty="0" err="1"/>
              <a:t>You</a:t>
            </a:r>
            <a:r>
              <a:rPr lang="nb-NO" b="0" dirty="0"/>
              <a:t> </a:t>
            </a:r>
            <a:r>
              <a:rPr lang="nb-NO" b="0" dirty="0" err="1"/>
              <a:t>are</a:t>
            </a:r>
            <a:r>
              <a:rPr lang="nb-NO" b="0" dirty="0"/>
              <a:t> </a:t>
            </a:r>
            <a:r>
              <a:rPr lang="nb-NO" b="0" dirty="0" err="1"/>
              <a:t>the</a:t>
            </a:r>
            <a:r>
              <a:rPr lang="nb-NO" b="0" dirty="0"/>
              <a:t> most </a:t>
            </a:r>
            <a:r>
              <a:rPr lang="nb-NO" b="0" dirty="0" err="1"/>
              <a:t>important</a:t>
            </a:r>
            <a:r>
              <a:rPr lang="nb-NO" b="0" dirty="0"/>
              <a:t> person at NHH</a:t>
            </a: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08807" y="1893782"/>
            <a:ext cx="10513168" cy="5187580"/>
          </a:xfrm>
          <a:prstGeom prst="rect">
            <a:avLst/>
          </a:prstGeom>
        </p:spPr>
      </p:pic>
      <p:sp>
        <p:nvSpPr>
          <p:cNvPr id="5" name="Rectangle 4">
            <a:extLst>
              <a:ext uri="{FF2B5EF4-FFF2-40B4-BE49-F238E27FC236}">
                <a16:creationId xmlns:a16="http://schemas.microsoft.com/office/drawing/2014/main" id="{05547037-DE1F-4D02-9479-69294D63907A}"/>
              </a:ext>
            </a:extLst>
          </p:cNvPr>
          <p:cNvSpPr/>
          <p:nvPr/>
        </p:nvSpPr>
        <p:spPr>
          <a:xfrm>
            <a:off x="1460310" y="2320119"/>
            <a:ext cx="10372299" cy="2246769"/>
          </a:xfrm>
          <a:prstGeom prst="rect">
            <a:avLst/>
          </a:prstGeom>
        </p:spPr>
        <p:txBody>
          <a:bodyPr wrap="square">
            <a:spAutoFit/>
          </a:bodyPr>
          <a:lstStyle/>
          <a:p>
            <a:pPr marL="342900" indent="-342900">
              <a:buFont typeface="Arial" panose="020B0604020202020204" pitchFamily="34" charset="0"/>
              <a:buChar char="•"/>
            </a:pPr>
            <a:r>
              <a:rPr lang="nb-NO" sz="2800" dirty="0">
                <a:solidFill>
                  <a:schemeClr val="tx1">
                    <a:lumMod val="75000"/>
                    <a:lumOff val="25000"/>
                  </a:schemeClr>
                </a:solidFill>
              </a:rPr>
              <a:t>Security is never </a:t>
            </a:r>
            <a:r>
              <a:rPr lang="nb-NO" sz="2800" dirty="0" err="1">
                <a:solidFill>
                  <a:schemeClr val="tx1">
                    <a:lumMod val="75000"/>
                    <a:lumOff val="25000"/>
                  </a:schemeClr>
                </a:solidFill>
              </a:rPr>
              <a:t>better</a:t>
            </a:r>
            <a:r>
              <a:rPr lang="nb-NO" sz="2800" dirty="0">
                <a:solidFill>
                  <a:schemeClr val="tx1">
                    <a:lumMod val="75000"/>
                    <a:lumOff val="25000"/>
                  </a:schemeClr>
                </a:solidFill>
              </a:rPr>
              <a:t> </a:t>
            </a:r>
            <a:r>
              <a:rPr lang="nb-NO" sz="2800" dirty="0" err="1">
                <a:solidFill>
                  <a:schemeClr val="tx1">
                    <a:lumMod val="75000"/>
                    <a:lumOff val="25000"/>
                  </a:schemeClr>
                </a:solidFill>
              </a:rPr>
              <a:t>than</a:t>
            </a:r>
            <a:r>
              <a:rPr lang="nb-NO" sz="2800" dirty="0">
                <a:solidFill>
                  <a:schemeClr val="tx1">
                    <a:lumMod val="75000"/>
                    <a:lumOff val="25000"/>
                  </a:schemeClr>
                </a:solidFill>
              </a:rPr>
              <a:t> </a:t>
            </a:r>
            <a:r>
              <a:rPr lang="nb-NO" sz="2800" dirty="0" err="1">
                <a:solidFill>
                  <a:schemeClr val="tx1">
                    <a:lumMod val="75000"/>
                    <a:lumOff val="25000"/>
                  </a:schemeClr>
                </a:solidFill>
              </a:rPr>
              <a:t>the</a:t>
            </a:r>
            <a:r>
              <a:rPr lang="nb-NO" sz="2800" dirty="0">
                <a:solidFill>
                  <a:schemeClr val="tx1">
                    <a:lumMod val="75000"/>
                    <a:lumOff val="25000"/>
                  </a:schemeClr>
                </a:solidFill>
              </a:rPr>
              <a:t> </a:t>
            </a:r>
            <a:r>
              <a:rPr lang="nb-NO" sz="2800" dirty="0" err="1">
                <a:solidFill>
                  <a:schemeClr val="tx1">
                    <a:lumMod val="75000"/>
                    <a:lumOff val="25000"/>
                  </a:schemeClr>
                </a:solidFill>
              </a:rPr>
              <a:t>weakest</a:t>
            </a:r>
            <a:r>
              <a:rPr lang="nb-NO" sz="2800" dirty="0">
                <a:solidFill>
                  <a:schemeClr val="tx1">
                    <a:lumMod val="75000"/>
                    <a:lumOff val="25000"/>
                  </a:schemeClr>
                </a:solidFill>
              </a:rPr>
              <a:t> link</a:t>
            </a:r>
            <a:br>
              <a:rPr lang="nb-NO" sz="2800" dirty="0">
                <a:solidFill>
                  <a:schemeClr val="tx1">
                    <a:lumMod val="75000"/>
                    <a:lumOff val="25000"/>
                  </a:schemeClr>
                </a:solidFill>
              </a:rPr>
            </a:br>
            <a:endParaRPr lang="nb-NO" sz="2800" dirty="0">
              <a:solidFill>
                <a:schemeClr val="tx1">
                  <a:lumMod val="75000"/>
                  <a:lumOff val="25000"/>
                </a:schemeClr>
              </a:solidFill>
            </a:endParaRPr>
          </a:p>
          <a:p>
            <a:pPr marL="342900" indent="-342900">
              <a:buFont typeface="Arial" panose="020B0604020202020204" pitchFamily="34" charset="0"/>
              <a:buChar char="•"/>
            </a:pPr>
            <a:r>
              <a:rPr lang="nb-NO" sz="2800" dirty="0">
                <a:solidFill>
                  <a:schemeClr val="tx1">
                    <a:lumMod val="75000"/>
                    <a:lumOff val="25000"/>
                  </a:schemeClr>
                </a:solidFill>
              </a:rPr>
              <a:t>More </a:t>
            </a:r>
            <a:r>
              <a:rPr lang="nb-NO" sz="2800" dirty="0" err="1">
                <a:solidFill>
                  <a:schemeClr val="tx1">
                    <a:lumMod val="75000"/>
                    <a:lumOff val="25000"/>
                  </a:schemeClr>
                </a:solidFill>
              </a:rPr>
              <a:t>often</a:t>
            </a:r>
            <a:r>
              <a:rPr lang="nb-NO" sz="2800" dirty="0">
                <a:solidFill>
                  <a:schemeClr val="tx1">
                    <a:lumMod val="75000"/>
                    <a:lumOff val="25000"/>
                  </a:schemeClr>
                </a:solidFill>
              </a:rPr>
              <a:t> </a:t>
            </a:r>
            <a:r>
              <a:rPr lang="nb-NO" sz="2800" dirty="0" err="1">
                <a:solidFill>
                  <a:schemeClr val="tx1">
                    <a:lumMod val="75000"/>
                    <a:lumOff val="25000"/>
                  </a:schemeClr>
                </a:solidFill>
              </a:rPr>
              <a:t>than</a:t>
            </a:r>
            <a:r>
              <a:rPr lang="nb-NO" sz="2800" dirty="0">
                <a:solidFill>
                  <a:schemeClr val="tx1">
                    <a:lumMod val="75000"/>
                    <a:lumOff val="25000"/>
                  </a:schemeClr>
                </a:solidFill>
              </a:rPr>
              <a:t> not </a:t>
            </a:r>
            <a:r>
              <a:rPr lang="nb-NO" sz="2800" dirty="0" err="1">
                <a:solidFill>
                  <a:schemeClr val="tx1">
                    <a:lumMod val="75000"/>
                    <a:lumOff val="25000"/>
                  </a:schemeClr>
                </a:solidFill>
              </a:rPr>
              <a:t>that</a:t>
            </a:r>
            <a:r>
              <a:rPr lang="nb-NO" sz="2800" dirty="0">
                <a:solidFill>
                  <a:schemeClr val="tx1">
                    <a:lumMod val="75000"/>
                    <a:lumOff val="25000"/>
                  </a:schemeClr>
                </a:solidFill>
              </a:rPr>
              <a:t> </a:t>
            </a:r>
            <a:r>
              <a:rPr lang="nb-NO" sz="2800" dirty="0" err="1">
                <a:solidFill>
                  <a:schemeClr val="tx1">
                    <a:lumMod val="75000"/>
                    <a:lumOff val="25000"/>
                  </a:schemeClr>
                </a:solidFill>
              </a:rPr>
              <a:t>involves</a:t>
            </a:r>
            <a:r>
              <a:rPr lang="nb-NO" sz="2800" dirty="0">
                <a:solidFill>
                  <a:schemeClr val="tx1">
                    <a:lumMod val="75000"/>
                    <a:lumOff val="25000"/>
                  </a:schemeClr>
                </a:solidFill>
              </a:rPr>
              <a:t> a human </a:t>
            </a:r>
            <a:r>
              <a:rPr lang="nb-NO" sz="2800" dirty="0" err="1">
                <a:solidFill>
                  <a:schemeClr val="tx1">
                    <a:lumMod val="75000"/>
                    <a:lumOff val="25000"/>
                  </a:schemeClr>
                </a:solidFill>
              </a:rPr>
              <a:t>factor</a:t>
            </a:r>
            <a:r>
              <a:rPr lang="nb-NO" sz="2800" dirty="0">
                <a:solidFill>
                  <a:schemeClr val="tx1">
                    <a:lumMod val="75000"/>
                    <a:lumOff val="25000"/>
                  </a:schemeClr>
                </a:solidFill>
              </a:rPr>
              <a:t/>
            </a:r>
            <a:br>
              <a:rPr lang="nb-NO" sz="2800" dirty="0">
                <a:solidFill>
                  <a:schemeClr val="tx1">
                    <a:lumMod val="75000"/>
                    <a:lumOff val="25000"/>
                  </a:schemeClr>
                </a:solidFill>
              </a:rPr>
            </a:br>
            <a:endParaRPr lang="nb-NO" sz="2800" dirty="0">
              <a:solidFill>
                <a:schemeClr val="tx1">
                  <a:lumMod val="75000"/>
                  <a:lumOff val="25000"/>
                </a:schemeClr>
              </a:solidFill>
            </a:endParaRPr>
          </a:p>
          <a:p>
            <a:pPr marL="342900" indent="-342900">
              <a:lnSpc>
                <a:spcPct val="100000"/>
              </a:lnSpc>
              <a:spcAft>
                <a:spcPts val="600"/>
              </a:spcAft>
              <a:buFont typeface="Arial" panose="020B0604020202020204" pitchFamily="34" charset="0"/>
              <a:buChar char="•"/>
            </a:pPr>
            <a:r>
              <a:rPr lang="nb-NO" altLang="nb-NO" sz="2800" dirty="0" err="1">
                <a:solidFill>
                  <a:schemeClr val="tx1">
                    <a:lumMod val="75000"/>
                    <a:lumOff val="25000"/>
                  </a:schemeClr>
                </a:solidFill>
              </a:rPr>
              <a:t>That</a:t>
            </a:r>
            <a:r>
              <a:rPr lang="nb-NO" altLang="nb-NO" sz="2800" dirty="0">
                <a:solidFill>
                  <a:schemeClr val="tx1">
                    <a:lumMod val="75000"/>
                    <a:lumOff val="25000"/>
                  </a:schemeClr>
                </a:solidFill>
              </a:rPr>
              <a:t> is </a:t>
            </a:r>
            <a:r>
              <a:rPr lang="nb-NO" altLang="nb-NO" sz="2800" dirty="0" err="1">
                <a:solidFill>
                  <a:schemeClr val="tx1">
                    <a:lumMod val="75000"/>
                    <a:lumOff val="25000"/>
                  </a:schemeClr>
                </a:solidFill>
              </a:rPr>
              <a:t>why</a:t>
            </a:r>
            <a:r>
              <a:rPr lang="nb-NO" altLang="nb-NO" sz="2800" dirty="0">
                <a:solidFill>
                  <a:schemeClr val="tx1">
                    <a:lumMod val="75000"/>
                    <a:lumOff val="25000"/>
                  </a:schemeClr>
                </a:solidFill>
              </a:rPr>
              <a:t> </a:t>
            </a:r>
            <a:r>
              <a:rPr lang="nb-NO" altLang="nb-NO" sz="2800" dirty="0" err="1">
                <a:solidFill>
                  <a:schemeClr val="tx1">
                    <a:lumMod val="75000"/>
                    <a:lumOff val="25000"/>
                  </a:schemeClr>
                </a:solidFill>
              </a:rPr>
              <a:t>your</a:t>
            </a:r>
            <a:r>
              <a:rPr lang="nb-NO" altLang="nb-NO" sz="2800" dirty="0">
                <a:solidFill>
                  <a:schemeClr val="tx1">
                    <a:lumMod val="75000"/>
                    <a:lumOff val="25000"/>
                  </a:schemeClr>
                </a:solidFill>
              </a:rPr>
              <a:t> </a:t>
            </a:r>
            <a:r>
              <a:rPr lang="nb-NO" altLang="nb-NO" sz="2800" dirty="0" err="1">
                <a:solidFill>
                  <a:schemeClr val="tx1">
                    <a:lumMod val="75000"/>
                    <a:lumOff val="25000"/>
                  </a:schemeClr>
                </a:solidFill>
              </a:rPr>
              <a:t>awareness</a:t>
            </a:r>
            <a:r>
              <a:rPr lang="nb-NO" altLang="nb-NO" sz="2800" dirty="0">
                <a:solidFill>
                  <a:schemeClr val="tx1">
                    <a:lumMod val="75000"/>
                    <a:lumOff val="25000"/>
                  </a:schemeClr>
                </a:solidFill>
              </a:rPr>
              <a:t> is so </a:t>
            </a:r>
            <a:r>
              <a:rPr lang="nb-NO" altLang="nb-NO" sz="2800" dirty="0" err="1">
                <a:solidFill>
                  <a:schemeClr val="tx1">
                    <a:lumMod val="75000"/>
                    <a:lumOff val="25000"/>
                  </a:schemeClr>
                </a:solidFill>
              </a:rPr>
              <a:t>important</a:t>
            </a:r>
            <a:endParaRPr lang="nb-NO" altLang="nb-NO" sz="2800" dirty="0">
              <a:solidFill>
                <a:schemeClr val="tx1">
                  <a:lumMod val="75000"/>
                  <a:lumOff val="25000"/>
                </a:schemeClr>
              </a:solidFill>
            </a:endParaRPr>
          </a:p>
        </p:txBody>
      </p:sp>
    </p:spTree>
    <p:extLst>
      <p:ext uri="{BB962C8B-B14F-4D97-AF65-F5344CB8AC3E}">
        <p14:creationId xmlns:p14="http://schemas.microsoft.com/office/powerpoint/2010/main" val="142624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D0497E-A4BD-4366-9F92-6ED716B86F65}"/>
              </a:ext>
            </a:extLst>
          </p:cNvPr>
          <p:cNvSpPr>
            <a:spLocks noGrp="1"/>
          </p:cNvSpPr>
          <p:nvPr>
            <p:ph type="sldNum" sz="quarter" idx="12"/>
          </p:nvPr>
        </p:nvSpPr>
        <p:spPr/>
        <p:txBody>
          <a:bodyPr/>
          <a:lstStyle/>
          <a:p>
            <a:fld id="{3FA4DDC8-1D0B-4B83-8CF0-4F24D54506BB}" type="slidenum">
              <a:rPr lang="nb-NO" smtClean="0"/>
              <a:pPr/>
              <a:t>5</a:t>
            </a:fld>
            <a:endParaRPr lang="nb-NO"/>
          </a:p>
        </p:txBody>
      </p:sp>
      <p:sp>
        <p:nvSpPr>
          <p:cNvPr id="3" name="Title 2">
            <a:extLst>
              <a:ext uri="{FF2B5EF4-FFF2-40B4-BE49-F238E27FC236}">
                <a16:creationId xmlns:a16="http://schemas.microsoft.com/office/drawing/2014/main" id="{E1C7C71D-B036-415C-ABA3-06FC2652B432}"/>
              </a:ext>
            </a:extLst>
          </p:cNvPr>
          <p:cNvSpPr>
            <a:spLocks noGrp="1"/>
          </p:cNvSpPr>
          <p:nvPr>
            <p:ph type="title"/>
          </p:nvPr>
        </p:nvSpPr>
        <p:spPr/>
        <p:txBody>
          <a:bodyPr/>
          <a:lstStyle/>
          <a:p>
            <a:pPr algn="ctr"/>
            <a:r>
              <a:rPr lang="nb-NO" dirty="0" err="1"/>
              <a:t>You</a:t>
            </a:r>
            <a:r>
              <a:rPr lang="nb-NO" dirty="0"/>
              <a:t> </a:t>
            </a:r>
            <a:r>
              <a:rPr lang="nb-NO" dirty="0" err="1"/>
              <a:t>are</a:t>
            </a:r>
            <a:r>
              <a:rPr lang="nb-NO" dirty="0"/>
              <a:t> </a:t>
            </a:r>
            <a:r>
              <a:rPr lang="nb-NO" dirty="0" err="1"/>
              <a:t>your</a:t>
            </a:r>
            <a:r>
              <a:rPr lang="nb-NO" dirty="0"/>
              <a:t> best </a:t>
            </a:r>
            <a:r>
              <a:rPr lang="nb-NO" dirty="0" err="1"/>
              <a:t>defense</a:t>
            </a:r>
            <a:endParaRPr lang="nb-NO" dirty="0"/>
          </a:p>
        </p:txBody>
      </p:sp>
      <p:sp>
        <p:nvSpPr>
          <p:cNvPr id="4" name="TextBox 3">
            <a:extLst>
              <a:ext uri="{FF2B5EF4-FFF2-40B4-BE49-F238E27FC236}">
                <a16:creationId xmlns:a16="http://schemas.microsoft.com/office/drawing/2014/main" id="{C727462E-9C8F-4665-B198-E66FD94F0B8A}"/>
              </a:ext>
            </a:extLst>
          </p:cNvPr>
          <p:cNvSpPr txBox="1"/>
          <p:nvPr/>
        </p:nvSpPr>
        <p:spPr>
          <a:xfrm>
            <a:off x="692272" y="2019868"/>
            <a:ext cx="10781731" cy="3908762"/>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tx1">
                    <a:lumMod val="75000"/>
                    <a:lumOff val="25000"/>
                  </a:schemeClr>
                </a:solidFill>
              </a:rPr>
              <a:t>It is much easier to target you rather than your computer or other devices. </a:t>
            </a:r>
          </a:p>
          <a:p>
            <a:endParaRPr lang="en-US" dirty="0">
              <a:solidFill>
                <a:schemeClr val="tx1">
                  <a:lumMod val="75000"/>
                  <a:lumOff val="25000"/>
                </a:schemeClr>
              </a:solidFill>
            </a:endParaRPr>
          </a:p>
          <a:p>
            <a:pPr marL="342900" indent="-342900">
              <a:buFont typeface="Arial" panose="020B0604020202020204" pitchFamily="34" charset="0"/>
              <a:buChar char="•"/>
            </a:pPr>
            <a:r>
              <a:rPr lang="en-US" dirty="0">
                <a:solidFill>
                  <a:schemeClr val="tx1">
                    <a:lumMod val="75000"/>
                    <a:lumOff val="25000"/>
                  </a:schemeClr>
                </a:solidFill>
              </a:rPr>
              <a:t>If attackers want your password, credit card, or control of your computer</a:t>
            </a:r>
          </a:p>
          <a:p>
            <a:pPr marL="844906" lvl="1" indent="-342900">
              <a:buFont typeface="Arial" panose="020B0604020202020204" pitchFamily="34" charset="0"/>
              <a:buChar char="•"/>
            </a:pPr>
            <a:r>
              <a:rPr lang="en-US" dirty="0">
                <a:solidFill>
                  <a:schemeClr val="tx1">
                    <a:lumMod val="75000"/>
                    <a:lumOff val="25000"/>
                  </a:schemeClr>
                </a:solidFill>
              </a:rPr>
              <a:t>they’ll attempt to trick you into giving it to them,</a:t>
            </a:r>
          </a:p>
          <a:p>
            <a:pPr marL="844906" lvl="1" indent="-342900">
              <a:buFont typeface="Arial" panose="020B0604020202020204" pitchFamily="34" charset="0"/>
              <a:buChar char="•"/>
            </a:pPr>
            <a:r>
              <a:rPr lang="en-US" dirty="0">
                <a:solidFill>
                  <a:schemeClr val="tx1">
                    <a:lumMod val="75000"/>
                    <a:lumOff val="25000"/>
                  </a:schemeClr>
                </a:solidFill>
              </a:rPr>
              <a:t>often by creating a sense of urgency</a:t>
            </a:r>
            <a:r>
              <a:rPr lang="en-US" dirty="0" smtClean="0">
                <a:solidFill>
                  <a:schemeClr val="tx1">
                    <a:lumMod val="75000"/>
                    <a:lumOff val="25000"/>
                  </a:schemeClr>
                </a:solidFill>
              </a:rPr>
              <a:t>.</a:t>
            </a:r>
            <a:br>
              <a:rPr lang="en-US" dirty="0" smtClean="0">
                <a:solidFill>
                  <a:schemeClr val="tx1">
                    <a:lumMod val="75000"/>
                    <a:lumOff val="25000"/>
                  </a:schemeClr>
                </a:solidFill>
              </a:rPr>
            </a:br>
            <a:endParaRPr lang="en-US" dirty="0">
              <a:solidFill>
                <a:schemeClr val="tx1">
                  <a:lumMod val="75000"/>
                  <a:lumOff val="25000"/>
                </a:schemeClr>
              </a:solidFill>
            </a:endParaRPr>
          </a:p>
          <a:p>
            <a:pPr marL="342900" indent="-342900">
              <a:buFont typeface="Arial" panose="020B0604020202020204" pitchFamily="34" charset="0"/>
              <a:buChar char="•"/>
            </a:pPr>
            <a:r>
              <a:rPr lang="nb-NO" dirty="0" err="1">
                <a:solidFill>
                  <a:schemeClr val="tx1">
                    <a:lumMod val="75000"/>
                    <a:lumOff val="25000"/>
                  </a:schemeClr>
                </a:solidFill>
              </a:rPr>
              <a:t>They</a:t>
            </a:r>
            <a:r>
              <a:rPr lang="nb-NO" dirty="0">
                <a:solidFill>
                  <a:schemeClr val="tx1">
                    <a:lumMod val="75000"/>
                    <a:lumOff val="25000"/>
                  </a:schemeClr>
                </a:solidFill>
              </a:rPr>
              <a:t> </a:t>
            </a:r>
            <a:r>
              <a:rPr lang="nb-NO" dirty="0" err="1">
                <a:solidFill>
                  <a:schemeClr val="tx1">
                    <a:lumMod val="75000"/>
                    <a:lumOff val="25000"/>
                  </a:schemeClr>
                </a:solidFill>
              </a:rPr>
              <a:t>might</a:t>
            </a:r>
            <a:r>
              <a:rPr lang="nb-NO" dirty="0">
                <a:solidFill>
                  <a:schemeClr val="tx1">
                    <a:lumMod val="75000"/>
                    <a:lumOff val="25000"/>
                  </a:schemeClr>
                </a:solidFill>
              </a:rPr>
              <a:t> </a:t>
            </a:r>
            <a:r>
              <a:rPr lang="nb-NO" dirty="0" err="1">
                <a:solidFill>
                  <a:schemeClr val="tx1">
                    <a:lumMod val="75000"/>
                    <a:lumOff val="25000"/>
                  </a:schemeClr>
                </a:solidFill>
              </a:rPr>
              <a:t>call</a:t>
            </a:r>
            <a:r>
              <a:rPr lang="nb-NO" dirty="0">
                <a:solidFill>
                  <a:schemeClr val="tx1">
                    <a:lumMod val="75000"/>
                    <a:lumOff val="25000"/>
                  </a:schemeClr>
                </a:solidFill>
              </a:rPr>
              <a:t> </a:t>
            </a:r>
            <a:r>
              <a:rPr lang="nb-NO" dirty="0" err="1">
                <a:solidFill>
                  <a:schemeClr val="tx1">
                    <a:lumMod val="75000"/>
                    <a:lumOff val="25000"/>
                  </a:schemeClr>
                </a:solidFill>
              </a:rPr>
              <a:t>you</a:t>
            </a:r>
            <a:r>
              <a:rPr lang="nb-NO" dirty="0">
                <a:solidFill>
                  <a:schemeClr val="tx1">
                    <a:lumMod val="75000"/>
                    <a:lumOff val="25000"/>
                  </a:schemeClr>
                </a:solidFill>
              </a:rPr>
              <a:t> </a:t>
            </a:r>
            <a:r>
              <a:rPr lang="nb-NO" dirty="0" err="1">
                <a:solidFill>
                  <a:schemeClr val="tx1">
                    <a:lumMod val="75000"/>
                    <a:lumOff val="25000"/>
                  </a:schemeClr>
                </a:solidFill>
              </a:rPr>
              <a:t>pretending</a:t>
            </a:r>
            <a:r>
              <a:rPr lang="nb-NO" dirty="0">
                <a:solidFill>
                  <a:schemeClr val="tx1">
                    <a:lumMod val="75000"/>
                    <a:lumOff val="25000"/>
                  </a:schemeClr>
                </a:solidFill>
              </a:rPr>
              <a:t> to be </a:t>
            </a:r>
            <a:r>
              <a:rPr lang="nb-NO" dirty="0" err="1">
                <a:solidFill>
                  <a:schemeClr val="tx1">
                    <a:lumMod val="75000"/>
                    <a:lumOff val="25000"/>
                  </a:schemeClr>
                </a:solidFill>
              </a:rPr>
              <a:t>tech</a:t>
            </a:r>
            <a:r>
              <a:rPr lang="nb-NO" dirty="0">
                <a:solidFill>
                  <a:schemeClr val="tx1">
                    <a:lumMod val="75000"/>
                    <a:lumOff val="25000"/>
                  </a:schemeClr>
                </a:solidFill>
              </a:rPr>
              <a:t> support or send </a:t>
            </a:r>
            <a:r>
              <a:rPr lang="nb-NO" dirty="0" err="1">
                <a:solidFill>
                  <a:schemeClr val="tx1">
                    <a:lumMod val="75000"/>
                    <a:lumOff val="25000"/>
                  </a:schemeClr>
                </a:solidFill>
              </a:rPr>
              <a:t>you</a:t>
            </a:r>
            <a:r>
              <a:rPr lang="nb-NO" dirty="0">
                <a:solidFill>
                  <a:schemeClr val="tx1">
                    <a:lumMod val="75000"/>
                    <a:lumOff val="25000"/>
                  </a:schemeClr>
                </a:solidFill>
              </a:rPr>
              <a:t> emails or </a:t>
            </a:r>
            <a:r>
              <a:rPr lang="nb-NO" dirty="0" err="1">
                <a:solidFill>
                  <a:schemeClr val="tx1">
                    <a:lumMod val="75000"/>
                    <a:lumOff val="25000"/>
                  </a:schemeClr>
                </a:solidFill>
              </a:rPr>
              <a:t>messages</a:t>
            </a:r>
            <a:endParaRPr lang="nb-NO" dirty="0">
              <a:solidFill>
                <a:schemeClr val="tx1">
                  <a:lumMod val="75000"/>
                  <a:lumOff val="25000"/>
                </a:schemeClr>
              </a:solidFill>
            </a:endParaRPr>
          </a:p>
          <a:p>
            <a:pPr marL="844906" lvl="1" indent="-342900">
              <a:buFont typeface="Arial" panose="020B0604020202020204" pitchFamily="34" charset="0"/>
              <a:buChar char="•"/>
            </a:pPr>
            <a:r>
              <a:rPr lang="nb-NO" dirty="0">
                <a:solidFill>
                  <a:schemeClr val="tx1">
                    <a:lumMod val="75000"/>
                    <a:lumOff val="25000"/>
                  </a:schemeClr>
                </a:solidFill>
              </a:rPr>
              <a:t>all </a:t>
            </a:r>
            <a:r>
              <a:rPr lang="nb-NO" dirty="0" err="1">
                <a:solidFill>
                  <a:schemeClr val="tx1">
                    <a:lumMod val="75000"/>
                    <a:lumOff val="25000"/>
                  </a:schemeClr>
                </a:solidFill>
              </a:rPr>
              <a:t>urging</a:t>
            </a:r>
            <a:r>
              <a:rPr lang="nb-NO" dirty="0">
                <a:solidFill>
                  <a:schemeClr val="tx1">
                    <a:lumMod val="75000"/>
                    <a:lumOff val="25000"/>
                  </a:schemeClr>
                </a:solidFill>
              </a:rPr>
              <a:t> </a:t>
            </a:r>
            <a:r>
              <a:rPr lang="nb-NO" dirty="0" err="1">
                <a:solidFill>
                  <a:schemeClr val="tx1">
                    <a:lumMod val="75000"/>
                    <a:lumOff val="25000"/>
                  </a:schemeClr>
                </a:solidFill>
              </a:rPr>
              <a:t>you</a:t>
            </a:r>
            <a:r>
              <a:rPr lang="nb-NO" dirty="0">
                <a:solidFill>
                  <a:schemeClr val="tx1">
                    <a:lumMod val="75000"/>
                    <a:lumOff val="25000"/>
                  </a:schemeClr>
                </a:solidFill>
              </a:rPr>
              <a:t> to </a:t>
            </a:r>
            <a:r>
              <a:rPr lang="nb-NO" dirty="0" err="1">
                <a:solidFill>
                  <a:schemeClr val="tx1">
                    <a:lumMod val="75000"/>
                    <a:lumOff val="25000"/>
                  </a:schemeClr>
                </a:solidFill>
              </a:rPr>
              <a:t>submit</a:t>
            </a:r>
            <a:r>
              <a:rPr lang="nb-NO" dirty="0">
                <a:solidFill>
                  <a:schemeClr val="tx1">
                    <a:lumMod val="75000"/>
                    <a:lumOff val="25000"/>
                  </a:schemeClr>
                </a:solidFill>
              </a:rPr>
              <a:t> or </a:t>
            </a:r>
            <a:r>
              <a:rPr lang="nb-NO" dirty="0" err="1">
                <a:solidFill>
                  <a:schemeClr val="tx1">
                    <a:lumMod val="75000"/>
                    <a:lumOff val="25000"/>
                  </a:schemeClr>
                </a:solidFill>
              </a:rPr>
              <a:t>confirm</a:t>
            </a:r>
            <a:r>
              <a:rPr lang="nb-NO" dirty="0">
                <a:solidFill>
                  <a:schemeClr val="tx1">
                    <a:lumMod val="75000"/>
                    <a:lumOff val="25000"/>
                  </a:schemeClr>
                </a:solidFill>
              </a:rPr>
              <a:t> </a:t>
            </a:r>
            <a:r>
              <a:rPr lang="nb-NO" dirty="0" err="1">
                <a:solidFill>
                  <a:schemeClr val="tx1">
                    <a:lumMod val="75000"/>
                    <a:lumOff val="25000"/>
                  </a:schemeClr>
                </a:solidFill>
              </a:rPr>
              <a:t>information</a:t>
            </a:r>
            <a:r>
              <a:rPr lang="nb-NO" dirty="0">
                <a:solidFill>
                  <a:schemeClr val="tx1">
                    <a:lumMod val="75000"/>
                    <a:lumOff val="25000"/>
                  </a:schemeClr>
                </a:solidFill>
              </a:rPr>
              <a:t>, </a:t>
            </a:r>
            <a:r>
              <a:rPr lang="nb-NO" dirty="0" err="1">
                <a:solidFill>
                  <a:schemeClr val="tx1">
                    <a:lumMod val="75000"/>
                    <a:lumOff val="25000"/>
                  </a:schemeClr>
                </a:solidFill>
              </a:rPr>
              <a:t>clicking</a:t>
            </a:r>
            <a:r>
              <a:rPr lang="nb-NO" dirty="0">
                <a:solidFill>
                  <a:schemeClr val="tx1">
                    <a:lumMod val="75000"/>
                    <a:lumOff val="25000"/>
                  </a:schemeClr>
                </a:solidFill>
              </a:rPr>
              <a:t> </a:t>
            </a:r>
            <a:r>
              <a:rPr lang="nb-NO" dirty="0" err="1">
                <a:solidFill>
                  <a:schemeClr val="tx1">
                    <a:lumMod val="75000"/>
                    <a:lumOff val="25000"/>
                  </a:schemeClr>
                </a:solidFill>
              </a:rPr>
              <a:t>on</a:t>
            </a:r>
            <a:r>
              <a:rPr lang="nb-NO" dirty="0">
                <a:solidFill>
                  <a:schemeClr val="tx1">
                    <a:lumMod val="75000"/>
                    <a:lumOff val="25000"/>
                  </a:schemeClr>
                </a:solidFill>
              </a:rPr>
              <a:t> links, </a:t>
            </a:r>
            <a:r>
              <a:rPr lang="nb-NO" dirty="0" err="1">
                <a:solidFill>
                  <a:schemeClr val="tx1">
                    <a:lumMod val="75000"/>
                    <a:lumOff val="25000"/>
                  </a:schemeClr>
                </a:solidFill>
              </a:rPr>
              <a:t>running</a:t>
            </a:r>
            <a:r>
              <a:rPr lang="nb-NO" dirty="0">
                <a:solidFill>
                  <a:schemeClr val="tx1">
                    <a:lumMod val="75000"/>
                    <a:lumOff val="25000"/>
                  </a:schemeClr>
                </a:solidFill>
              </a:rPr>
              <a:t> </a:t>
            </a:r>
            <a:r>
              <a:rPr lang="nb-NO" dirty="0" err="1">
                <a:solidFill>
                  <a:schemeClr val="tx1">
                    <a:lumMod val="75000"/>
                    <a:lumOff val="25000"/>
                  </a:schemeClr>
                </a:solidFill>
              </a:rPr>
              <a:t>some</a:t>
            </a:r>
            <a:r>
              <a:rPr lang="nb-NO" dirty="0">
                <a:solidFill>
                  <a:schemeClr val="tx1">
                    <a:lumMod val="75000"/>
                    <a:lumOff val="25000"/>
                  </a:schemeClr>
                </a:solidFill>
              </a:rPr>
              <a:t> </a:t>
            </a:r>
            <a:r>
              <a:rPr lang="nb-NO" dirty="0" err="1">
                <a:solidFill>
                  <a:schemeClr val="tx1">
                    <a:lumMod val="75000"/>
                    <a:lumOff val="25000"/>
                  </a:schemeClr>
                </a:solidFill>
              </a:rPr>
              <a:t>tools</a:t>
            </a:r>
            <a:r>
              <a:rPr lang="nb-NO" dirty="0">
                <a:solidFill>
                  <a:schemeClr val="tx1">
                    <a:lumMod val="75000"/>
                    <a:lumOff val="25000"/>
                  </a:schemeClr>
                </a:solidFill>
              </a:rPr>
              <a:t> for testing </a:t>
            </a:r>
            <a:r>
              <a:rPr lang="nb-NO" dirty="0" smtClean="0">
                <a:solidFill>
                  <a:schemeClr val="tx1">
                    <a:lumMod val="75000"/>
                    <a:lumOff val="25000"/>
                  </a:schemeClr>
                </a:solidFill>
              </a:rPr>
              <a:t>etc.</a:t>
            </a:r>
          </a:p>
          <a:p>
            <a:pPr marL="844906" lvl="1" indent="-342900">
              <a:buFont typeface="Arial" panose="020B0604020202020204" pitchFamily="34" charset="0"/>
              <a:buChar char="•"/>
            </a:pPr>
            <a:endParaRPr lang="nb-NO" dirty="0" smtClean="0">
              <a:solidFill>
                <a:schemeClr val="tx1">
                  <a:lumMod val="75000"/>
                  <a:lumOff val="25000"/>
                </a:schemeClr>
              </a:solidFill>
            </a:endParaRPr>
          </a:p>
          <a:p>
            <a:pPr algn="ctr"/>
            <a:r>
              <a:rPr lang="nb-NO" sz="2800" dirty="0" smtClean="0">
                <a:solidFill>
                  <a:schemeClr val="tx1">
                    <a:lumMod val="75000"/>
                    <a:lumOff val="25000"/>
                  </a:schemeClr>
                </a:solidFill>
              </a:rPr>
              <a:t>By </a:t>
            </a:r>
            <a:r>
              <a:rPr lang="nb-NO" sz="2800" dirty="0" err="1" smtClean="0">
                <a:solidFill>
                  <a:schemeClr val="tx1">
                    <a:lumMod val="75000"/>
                    <a:lumOff val="25000"/>
                  </a:schemeClr>
                </a:solidFill>
              </a:rPr>
              <a:t>using</a:t>
            </a:r>
            <a:r>
              <a:rPr lang="nb-NO" sz="2800" dirty="0" smtClean="0">
                <a:solidFill>
                  <a:schemeClr val="tx1">
                    <a:lumMod val="75000"/>
                    <a:lumOff val="25000"/>
                  </a:schemeClr>
                </a:solidFill>
              </a:rPr>
              <a:t> </a:t>
            </a:r>
            <a:r>
              <a:rPr lang="nb-NO" sz="2800" dirty="0" err="1" smtClean="0">
                <a:solidFill>
                  <a:schemeClr val="tx1">
                    <a:lumMod val="75000"/>
                    <a:lumOff val="25000"/>
                  </a:schemeClr>
                </a:solidFill>
              </a:rPr>
              <a:t>common</a:t>
            </a:r>
            <a:r>
              <a:rPr lang="nb-NO" sz="2800" dirty="0" smtClean="0">
                <a:solidFill>
                  <a:schemeClr val="tx1">
                    <a:lumMod val="75000"/>
                    <a:lumOff val="25000"/>
                  </a:schemeClr>
                </a:solidFill>
              </a:rPr>
              <a:t> </a:t>
            </a:r>
            <a:r>
              <a:rPr lang="nb-NO" sz="2800" dirty="0" err="1" smtClean="0">
                <a:solidFill>
                  <a:schemeClr val="tx1">
                    <a:lumMod val="75000"/>
                    <a:lumOff val="25000"/>
                  </a:schemeClr>
                </a:solidFill>
              </a:rPr>
              <a:t>sense</a:t>
            </a:r>
            <a:r>
              <a:rPr lang="nb-NO" sz="2800" dirty="0" smtClean="0">
                <a:solidFill>
                  <a:schemeClr val="tx1">
                    <a:lumMod val="75000"/>
                    <a:lumOff val="25000"/>
                  </a:schemeClr>
                </a:solidFill>
              </a:rPr>
              <a:t>, </a:t>
            </a:r>
            <a:r>
              <a:rPr lang="nb-NO" sz="2800" dirty="0" err="1" smtClean="0">
                <a:solidFill>
                  <a:schemeClr val="tx1">
                    <a:lumMod val="75000"/>
                    <a:lumOff val="25000"/>
                  </a:schemeClr>
                </a:solidFill>
              </a:rPr>
              <a:t>you</a:t>
            </a:r>
            <a:r>
              <a:rPr lang="nb-NO" sz="2800" dirty="0" smtClean="0">
                <a:solidFill>
                  <a:schemeClr val="tx1">
                    <a:lumMod val="75000"/>
                    <a:lumOff val="25000"/>
                  </a:schemeClr>
                </a:solidFill>
              </a:rPr>
              <a:t> </a:t>
            </a:r>
            <a:r>
              <a:rPr lang="nb-NO" sz="2800" dirty="0" err="1" smtClean="0">
                <a:solidFill>
                  <a:schemeClr val="tx1">
                    <a:lumMod val="75000"/>
                    <a:lumOff val="25000"/>
                  </a:schemeClr>
                </a:solidFill>
              </a:rPr>
              <a:t>can</a:t>
            </a:r>
            <a:r>
              <a:rPr lang="nb-NO" sz="2800" dirty="0" smtClean="0">
                <a:solidFill>
                  <a:schemeClr val="tx1">
                    <a:lumMod val="75000"/>
                    <a:lumOff val="25000"/>
                  </a:schemeClr>
                </a:solidFill>
              </a:rPr>
              <a:t> stop </a:t>
            </a:r>
            <a:r>
              <a:rPr lang="nb-NO" sz="2800" dirty="0" err="1" smtClean="0">
                <a:solidFill>
                  <a:schemeClr val="tx1">
                    <a:lumMod val="75000"/>
                    <a:lumOff val="25000"/>
                  </a:schemeClr>
                </a:solidFill>
              </a:rPr>
              <a:t>many</a:t>
            </a:r>
            <a:r>
              <a:rPr lang="nb-NO" sz="2800" dirty="0" smtClean="0">
                <a:solidFill>
                  <a:schemeClr val="tx1">
                    <a:lumMod val="75000"/>
                    <a:lumOff val="25000"/>
                  </a:schemeClr>
                </a:solidFill>
              </a:rPr>
              <a:t> </a:t>
            </a:r>
            <a:r>
              <a:rPr lang="nb-NO" sz="2800" dirty="0" err="1" smtClean="0">
                <a:solidFill>
                  <a:schemeClr val="tx1">
                    <a:lumMod val="75000"/>
                    <a:lumOff val="25000"/>
                  </a:schemeClr>
                </a:solidFill>
              </a:rPr>
              <a:t>attacks</a:t>
            </a:r>
            <a:endParaRPr lang="nb-NO" sz="2800" dirty="0" smtClean="0">
              <a:solidFill>
                <a:schemeClr val="tx1">
                  <a:lumMod val="75000"/>
                  <a:lumOff val="25000"/>
                </a:schemeClr>
              </a:solidFill>
            </a:endParaRPr>
          </a:p>
          <a:p>
            <a:pPr marL="342900" indent="-342900">
              <a:buFont typeface="Arial" panose="020B0604020202020204" pitchFamily="34" charset="0"/>
              <a:buChar char="•"/>
            </a:pPr>
            <a:endParaRPr lang="en-US" dirty="0">
              <a:solidFill>
                <a:schemeClr val="tx1">
                  <a:lumMod val="75000"/>
                  <a:lumOff val="25000"/>
                </a:schemeClr>
              </a:solidFill>
            </a:endParaRPr>
          </a:p>
        </p:txBody>
      </p:sp>
    </p:spTree>
    <p:extLst>
      <p:ext uri="{BB962C8B-B14F-4D97-AF65-F5344CB8AC3E}">
        <p14:creationId xmlns:p14="http://schemas.microsoft.com/office/powerpoint/2010/main" val="182173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9BA5C18-2561-407C-A9F9-21AD1BCBE2EA}"/>
              </a:ext>
            </a:extLst>
          </p:cNvPr>
          <p:cNvSpPr>
            <a:spLocks noGrp="1"/>
          </p:cNvSpPr>
          <p:nvPr>
            <p:ph type="sldNum" sz="quarter" idx="12"/>
          </p:nvPr>
        </p:nvSpPr>
        <p:spPr/>
        <p:txBody>
          <a:bodyPr/>
          <a:lstStyle/>
          <a:p>
            <a:fld id="{3FA4DDC8-1D0B-4B83-8CF0-4F24D54506BB}" type="slidenum">
              <a:rPr lang="nb-NO" smtClean="0"/>
              <a:pPr/>
              <a:t>6</a:t>
            </a:fld>
            <a:endParaRPr lang="nb-NO"/>
          </a:p>
        </p:txBody>
      </p:sp>
      <p:sp>
        <p:nvSpPr>
          <p:cNvPr id="3" name="Title 2">
            <a:extLst>
              <a:ext uri="{FF2B5EF4-FFF2-40B4-BE49-F238E27FC236}">
                <a16:creationId xmlns:a16="http://schemas.microsoft.com/office/drawing/2014/main" id="{4B8D3053-4412-4DA0-97DD-970CF18D841D}"/>
              </a:ext>
            </a:extLst>
          </p:cNvPr>
          <p:cNvSpPr>
            <a:spLocks noGrp="1"/>
          </p:cNvSpPr>
          <p:nvPr>
            <p:ph type="title"/>
          </p:nvPr>
        </p:nvSpPr>
        <p:spPr/>
        <p:txBody>
          <a:bodyPr/>
          <a:lstStyle/>
          <a:p>
            <a:r>
              <a:rPr lang="nb-NO" dirty="0"/>
              <a:t>A </a:t>
            </a:r>
            <a:r>
              <a:rPr lang="nb-NO" dirty="0" err="1"/>
              <a:t>recent</a:t>
            </a:r>
            <a:r>
              <a:rPr lang="nb-NO" dirty="0"/>
              <a:t> </a:t>
            </a:r>
            <a:r>
              <a:rPr lang="nb-NO" dirty="0" err="1"/>
              <a:t>example</a:t>
            </a:r>
            <a:endParaRPr lang="nb-NO" dirty="0"/>
          </a:p>
        </p:txBody>
      </p:sp>
      <p:pic>
        <p:nvPicPr>
          <p:cNvPr id="5" name="Picture 4">
            <a:extLst>
              <a:ext uri="{FF2B5EF4-FFF2-40B4-BE49-F238E27FC236}">
                <a16:creationId xmlns:a16="http://schemas.microsoft.com/office/drawing/2014/main" id="{DDC6056B-CE2E-479C-92A2-5D9D4C450C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7490" y="1746914"/>
            <a:ext cx="6776056" cy="5049672"/>
          </a:xfrm>
          <a:prstGeom prst="rect">
            <a:avLst/>
          </a:prstGeom>
        </p:spPr>
      </p:pic>
      <p:sp>
        <p:nvSpPr>
          <p:cNvPr id="6" name="TextBox 5">
            <a:extLst>
              <a:ext uri="{FF2B5EF4-FFF2-40B4-BE49-F238E27FC236}">
                <a16:creationId xmlns:a16="http://schemas.microsoft.com/office/drawing/2014/main" id="{C9D7826A-F050-4005-8C4E-211C39E59FEB}"/>
              </a:ext>
            </a:extLst>
          </p:cNvPr>
          <p:cNvSpPr txBox="1"/>
          <p:nvPr/>
        </p:nvSpPr>
        <p:spPr>
          <a:xfrm>
            <a:off x="777827" y="2110528"/>
            <a:ext cx="4804107" cy="2862322"/>
          </a:xfrm>
          <a:prstGeom prst="rect">
            <a:avLst/>
          </a:prstGeom>
          <a:noFill/>
        </p:spPr>
        <p:txBody>
          <a:bodyPr wrap="square" rtlCol="0">
            <a:spAutoFit/>
          </a:bodyPr>
          <a:lstStyle/>
          <a:p>
            <a:r>
              <a:rPr lang="nb-NO" sz="1800" dirty="0" err="1">
                <a:solidFill>
                  <a:schemeClr val="tx1">
                    <a:lumMod val="75000"/>
                    <a:lumOff val="25000"/>
                  </a:schemeClr>
                </a:solidFill>
              </a:rPr>
              <a:t>You</a:t>
            </a:r>
            <a:r>
              <a:rPr lang="nb-NO" sz="1800" dirty="0">
                <a:solidFill>
                  <a:schemeClr val="tx1">
                    <a:lumMod val="75000"/>
                    <a:lumOff val="25000"/>
                  </a:schemeClr>
                </a:solidFill>
              </a:rPr>
              <a:t> </a:t>
            </a:r>
            <a:r>
              <a:rPr lang="nb-NO" sz="1800" dirty="0" err="1">
                <a:solidFill>
                  <a:schemeClr val="tx1">
                    <a:lumMod val="75000"/>
                    <a:lumOff val="25000"/>
                  </a:schemeClr>
                </a:solidFill>
              </a:rPr>
              <a:t>received</a:t>
            </a:r>
            <a:r>
              <a:rPr lang="nb-NO" sz="1800" dirty="0">
                <a:solidFill>
                  <a:schemeClr val="tx1">
                    <a:lumMod val="75000"/>
                    <a:lumOff val="25000"/>
                  </a:schemeClr>
                </a:solidFill>
              </a:rPr>
              <a:t> an email </a:t>
            </a:r>
            <a:r>
              <a:rPr lang="nb-NO" sz="1800" dirty="0" err="1">
                <a:solidFill>
                  <a:schemeClr val="tx1">
                    <a:lumMod val="75000"/>
                    <a:lumOff val="25000"/>
                  </a:schemeClr>
                </a:solidFill>
              </a:rPr>
              <a:t>with</a:t>
            </a:r>
            <a:r>
              <a:rPr lang="nb-NO" sz="1800" dirty="0">
                <a:solidFill>
                  <a:schemeClr val="tx1">
                    <a:lumMod val="75000"/>
                    <a:lumOff val="25000"/>
                  </a:schemeClr>
                </a:solidFill>
              </a:rPr>
              <a:t> </a:t>
            </a:r>
            <a:r>
              <a:rPr lang="nb-NO" sz="1800" dirty="0" err="1">
                <a:solidFill>
                  <a:schemeClr val="tx1">
                    <a:lumMod val="75000"/>
                    <a:lumOff val="25000"/>
                  </a:schemeClr>
                </a:solidFill>
              </a:rPr>
              <a:t>short</a:t>
            </a:r>
            <a:r>
              <a:rPr lang="nb-NO" sz="1800" dirty="0">
                <a:solidFill>
                  <a:schemeClr val="tx1">
                    <a:lumMod val="75000"/>
                    <a:lumOff val="25000"/>
                  </a:schemeClr>
                </a:solidFill>
              </a:rPr>
              <a:t> heading, </a:t>
            </a:r>
            <a:r>
              <a:rPr lang="nb-NO" sz="1800" dirty="0" err="1" smtClean="0">
                <a:solidFill>
                  <a:schemeClr val="tx1">
                    <a:lumMod val="75000"/>
                    <a:lumOff val="25000"/>
                  </a:schemeClr>
                </a:solidFill>
              </a:rPr>
              <a:t>very</a:t>
            </a:r>
            <a:r>
              <a:rPr lang="nb-NO" sz="1800" dirty="0" smtClean="0">
                <a:solidFill>
                  <a:schemeClr val="tx1">
                    <a:lumMod val="75000"/>
                    <a:lumOff val="25000"/>
                  </a:schemeClr>
                </a:solidFill>
              </a:rPr>
              <a:t> </a:t>
            </a:r>
            <a:r>
              <a:rPr lang="nb-NO" sz="1800" dirty="0" err="1" smtClean="0">
                <a:solidFill>
                  <a:schemeClr val="tx1">
                    <a:lumMod val="75000"/>
                    <a:lumOff val="25000"/>
                  </a:schemeClr>
                </a:solidFill>
              </a:rPr>
              <a:t>little</a:t>
            </a:r>
            <a:r>
              <a:rPr lang="nb-NO" sz="1800" dirty="0" smtClean="0">
                <a:solidFill>
                  <a:schemeClr val="tx1">
                    <a:lumMod val="75000"/>
                    <a:lumOff val="25000"/>
                  </a:schemeClr>
                </a:solidFill>
              </a:rPr>
              <a:t> </a:t>
            </a:r>
            <a:r>
              <a:rPr lang="nb-NO" sz="1800" dirty="0" err="1">
                <a:solidFill>
                  <a:schemeClr val="tx1">
                    <a:lumMod val="75000"/>
                    <a:lumOff val="25000"/>
                  </a:schemeClr>
                </a:solidFill>
              </a:rPr>
              <a:t>text</a:t>
            </a:r>
            <a:r>
              <a:rPr lang="nb-NO" sz="1800" dirty="0">
                <a:solidFill>
                  <a:schemeClr val="tx1">
                    <a:lumMod val="75000"/>
                    <a:lumOff val="25000"/>
                  </a:schemeClr>
                </a:solidFill>
              </a:rPr>
              <a:t> (FYI) and an </a:t>
            </a:r>
            <a:r>
              <a:rPr lang="nb-NO" sz="1800" dirty="0" err="1">
                <a:solidFill>
                  <a:schemeClr val="tx1">
                    <a:lumMod val="75000"/>
                    <a:lumOff val="25000"/>
                  </a:schemeClr>
                </a:solidFill>
              </a:rPr>
              <a:t>attached</a:t>
            </a:r>
            <a:r>
              <a:rPr lang="nb-NO" sz="1800" dirty="0">
                <a:solidFill>
                  <a:schemeClr val="tx1">
                    <a:lumMod val="75000"/>
                    <a:lumOff val="25000"/>
                  </a:schemeClr>
                </a:solidFill>
              </a:rPr>
              <a:t> PDF file </a:t>
            </a:r>
            <a:r>
              <a:rPr lang="nb-NO" sz="1800" dirty="0" err="1">
                <a:solidFill>
                  <a:schemeClr val="tx1">
                    <a:lumMod val="75000"/>
                    <a:lumOff val="25000"/>
                  </a:schemeClr>
                </a:solidFill>
              </a:rPr>
              <a:t>with</a:t>
            </a:r>
            <a:r>
              <a:rPr lang="nb-NO" sz="1800" dirty="0">
                <a:solidFill>
                  <a:schemeClr val="tx1">
                    <a:lumMod val="75000"/>
                    <a:lumOff val="25000"/>
                  </a:schemeClr>
                </a:solidFill>
              </a:rPr>
              <a:t> a </a:t>
            </a:r>
            <a:r>
              <a:rPr lang="nb-NO" sz="1800" dirty="0" err="1">
                <a:solidFill>
                  <a:schemeClr val="tx1">
                    <a:lumMod val="75000"/>
                    <a:lumOff val="25000"/>
                  </a:schemeClr>
                </a:solidFill>
              </a:rPr>
              <a:t>nondescriptive</a:t>
            </a:r>
            <a:r>
              <a:rPr lang="nb-NO" sz="1800" dirty="0">
                <a:solidFill>
                  <a:schemeClr val="tx1">
                    <a:lumMod val="75000"/>
                    <a:lumOff val="25000"/>
                  </a:schemeClr>
                </a:solidFill>
              </a:rPr>
              <a:t> file </a:t>
            </a:r>
            <a:r>
              <a:rPr lang="nb-NO" sz="1800" dirty="0" err="1" smtClean="0">
                <a:solidFill>
                  <a:schemeClr val="tx1">
                    <a:lumMod val="75000"/>
                    <a:lumOff val="25000"/>
                  </a:schemeClr>
                </a:solidFill>
              </a:rPr>
              <a:t>name</a:t>
            </a:r>
            <a:r>
              <a:rPr lang="nb-NO" sz="1800" dirty="0" smtClean="0">
                <a:solidFill>
                  <a:schemeClr val="tx1">
                    <a:lumMod val="75000"/>
                    <a:lumOff val="25000"/>
                  </a:schemeClr>
                </a:solidFill>
              </a:rPr>
              <a:t>.</a:t>
            </a:r>
            <a:endParaRPr lang="nb-NO" sz="1800" dirty="0">
              <a:solidFill>
                <a:schemeClr val="tx1">
                  <a:lumMod val="75000"/>
                  <a:lumOff val="25000"/>
                </a:schemeClr>
              </a:solidFill>
            </a:endParaRPr>
          </a:p>
          <a:p>
            <a:endParaRPr lang="nb-NO" sz="1800" dirty="0">
              <a:solidFill>
                <a:schemeClr val="tx1">
                  <a:lumMod val="75000"/>
                  <a:lumOff val="25000"/>
                </a:schemeClr>
              </a:solidFill>
            </a:endParaRPr>
          </a:p>
          <a:p>
            <a:r>
              <a:rPr lang="nb-NO" sz="1800" dirty="0" err="1">
                <a:solidFill>
                  <a:schemeClr val="tx1">
                    <a:lumMod val="75000"/>
                    <a:lumOff val="25000"/>
                  </a:schemeClr>
                </a:solidFill>
              </a:rPr>
              <a:t>Opening</a:t>
            </a:r>
            <a:r>
              <a:rPr lang="nb-NO" sz="1800" dirty="0">
                <a:solidFill>
                  <a:schemeClr val="tx1">
                    <a:lumMod val="75000"/>
                    <a:lumOff val="25000"/>
                  </a:schemeClr>
                </a:solidFill>
              </a:rPr>
              <a:t> or </a:t>
            </a:r>
            <a:r>
              <a:rPr lang="nb-NO" sz="1800" dirty="0" err="1">
                <a:solidFill>
                  <a:schemeClr val="tx1">
                    <a:lumMod val="75000"/>
                    <a:lumOff val="25000"/>
                  </a:schemeClr>
                </a:solidFill>
              </a:rPr>
              <a:t>previewing</a:t>
            </a:r>
            <a:r>
              <a:rPr lang="nb-NO" sz="1800" dirty="0">
                <a:solidFill>
                  <a:schemeClr val="tx1">
                    <a:lumMod val="75000"/>
                    <a:lumOff val="25000"/>
                  </a:schemeClr>
                </a:solidFill>
              </a:rPr>
              <a:t> </a:t>
            </a:r>
            <a:r>
              <a:rPr lang="nb-NO" sz="1800" dirty="0" err="1">
                <a:solidFill>
                  <a:schemeClr val="tx1">
                    <a:lumMod val="75000"/>
                    <a:lumOff val="25000"/>
                  </a:schemeClr>
                </a:solidFill>
              </a:rPr>
              <a:t>the</a:t>
            </a:r>
            <a:r>
              <a:rPr lang="nb-NO" sz="1800" dirty="0">
                <a:solidFill>
                  <a:schemeClr val="tx1">
                    <a:lumMod val="75000"/>
                    <a:lumOff val="25000"/>
                  </a:schemeClr>
                </a:solidFill>
              </a:rPr>
              <a:t> file </a:t>
            </a:r>
            <a:r>
              <a:rPr lang="nb-NO" sz="1800" dirty="0" err="1">
                <a:solidFill>
                  <a:schemeClr val="tx1">
                    <a:lumMod val="75000"/>
                    <a:lumOff val="25000"/>
                  </a:schemeClr>
                </a:solidFill>
              </a:rPr>
              <a:t>you</a:t>
            </a:r>
            <a:r>
              <a:rPr lang="nb-NO" sz="1800" dirty="0">
                <a:solidFill>
                  <a:schemeClr val="tx1">
                    <a:lumMod val="75000"/>
                    <a:lumOff val="25000"/>
                  </a:schemeClr>
                </a:solidFill>
              </a:rPr>
              <a:t> </a:t>
            </a:r>
            <a:r>
              <a:rPr lang="nb-NO" sz="1800" dirty="0" err="1">
                <a:solidFill>
                  <a:schemeClr val="tx1">
                    <a:lumMod val="75000"/>
                    <a:lumOff val="25000"/>
                  </a:schemeClr>
                </a:solidFill>
              </a:rPr>
              <a:t>only</a:t>
            </a:r>
            <a:r>
              <a:rPr lang="nb-NO" sz="1800" dirty="0">
                <a:solidFill>
                  <a:schemeClr val="tx1">
                    <a:lumMod val="75000"/>
                    <a:lumOff val="25000"/>
                  </a:schemeClr>
                </a:solidFill>
              </a:rPr>
              <a:t> </a:t>
            </a:r>
            <a:r>
              <a:rPr lang="nb-NO" sz="1800" dirty="0" err="1">
                <a:solidFill>
                  <a:schemeClr val="tx1">
                    <a:lumMod val="75000"/>
                    <a:lumOff val="25000"/>
                  </a:schemeClr>
                </a:solidFill>
              </a:rPr>
              <a:t>find</a:t>
            </a:r>
            <a:r>
              <a:rPr lang="nb-NO" sz="1800" dirty="0">
                <a:solidFill>
                  <a:schemeClr val="tx1">
                    <a:lumMod val="75000"/>
                    <a:lumOff val="25000"/>
                  </a:schemeClr>
                </a:solidFill>
              </a:rPr>
              <a:t> a </a:t>
            </a:r>
            <a:r>
              <a:rPr lang="nb-NO" sz="1800" dirty="0" smtClean="0">
                <a:solidFill>
                  <a:schemeClr val="tx1">
                    <a:lumMod val="75000"/>
                    <a:lumOff val="25000"/>
                  </a:schemeClr>
                </a:solidFill>
              </a:rPr>
              <a:t>link.</a:t>
            </a:r>
            <a:endParaRPr lang="nb-NO" sz="1800" dirty="0">
              <a:solidFill>
                <a:schemeClr val="tx1">
                  <a:lumMod val="75000"/>
                  <a:lumOff val="25000"/>
                </a:schemeClr>
              </a:solidFill>
            </a:endParaRPr>
          </a:p>
          <a:p>
            <a:endParaRPr lang="nb-NO" sz="1800" dirty="0">
              <a:solidFill>
                <a:schemeClr val="tx1">
                  <a:lumMod val="75000"/>
                  <a:lumOff val="25000"/>
                </a:schemeClr>
              </a:solidFill>
            </a:endParaRPr>
          </a:p>
          <a:p>
            <a:r>
              <a:rPr lang="nb-NO" sz="1800" dirty="0" err="1">
                <a:solidFill>
                  <a:schemeClr val="tx1">
                    <a:lumMod val="75000"/>
                    <a:lumOff val="25000"/>
                  </a:schemeClr>
                </a:solidFill>
              </a:rPr>
              <a:t>Clicking</a:t>
            </a:r>
            <a:r>
              <a:rPr lang="nb-NO" sz="1800" dirty="0">
                <a:solidFill>
                  <a:schemeClr val="tx1">
                    <a:lumMod val="75000"/>
                    <a:lumOff val="25000"/>
                  </a:schemeClr>
                </a:solidFill>
              </a:rPr>
              <a:t> </a:t>
            </a:r>
            <a:r>
              <a:rPr lang="nb-NO" sz="1800" dirty="0" err="1">
                <a:solidFill>
                  <a:schemeClr val="tx1">
                    <a:lumMod val="75000"/>
                    <a:lumOff val="25000"/>
                  </a:schemeClr>
                </a:solidFill>
              </a:rPr>
              <a:t>on</a:t>
            </a:r>
            <a:r>
              <a:rPr lang="nb-NO" sz="1800" dirty="0">
                <a:solidFill>
                  <a:schemeClr val="tx1">
                    <a:lumMod val="75000"/>
                    <a:lumOff val="25000"/>
                  </a:schemeClr>
                </a:solidFill>
              </a:rPr>
              <a:t> </a:t>
            </a:r>
            <a:r>
              <a:rPr lang="nb-NO" sz="1800" dirty="0" err="1">
                <a:solidFill>
                  <a:schemeClr val="tx1">
                    <a:lumMod val="75000"/>
                    <a:lumOff val="25000"/>
                  </a:schemeClr>
                </a:solidFill>
              </a:rPr>
              <a:t>the</a:t>
            </a:r>
            <a:r>
              <a:rPr lang="nb-NO" sz="1800" dirty="0">
                <a:solidFill>
                  <a:schemeClr val="tx1">
                    <a:lumMod val="75000"/>
                    <a:lumOff val="25000"/>
                  </a:schemeClr>
                </a:solidFill>
              </a:rPr>
              <a:t> link </a:t>
            </a:r>
            <a:r>
              <a:rPr lang="nb-NO" sz="1800" dirty="0" err="1">
                <a:solidFill>
                  <a:schemeClr val="tx1">
                    <a:lumMod val="75000"/>
                    <a:lumOff val="25000"/>
                  </a:schemeClr>
                </a:solidFill>
              </a:rPr>
              <a:t>you</a:t>
            </a:r>
            <a:r>
              <a:rPr lang="nb-NO" sz="1800" dirty="0">
                <a:solidFill>
                  <a:schemeClr val="tx1">
                    <a:lumMod val="75000"/>
                    <a:lumOff val="25000"/>
                  </a:schemeClr>
                </a:solidFill>
              </a:rPr>
              <a:t> </a:t>
            </a:r>
            <a:r>
              <a:rPr lang="nb-NO" sz="1800" dirty="0" err="1">
                <a:solidFill>
                  <a:schemeClr val="tx1">
                    <a:lumMod val="75000"/>
                    <a:lumOff val="25000"/>
                  </a:schemeClr>
                </a:solidFill>
              </a:rPr>
              <a:t>are</a:t>
            </a:r>
            <a:r>
              <a:rPr lang="nb-NO" sz="1800" dirty="0">
                <a:solidFill>
                  <a:schemeClr val="tx1">
                    <a:lumMod val="75000"/>
                    <a:lumOff val="25000"/>
                  </a:schemeClr>
                </a:solidFill>
              </a:rPr>
              <a:t> </a:t>
            </a:r>
            <a:r>
              <a:rPr lang="nb-NO" sz="1800" dirty="0" smtClean="0">
                <a:solidFill>
                  <a:schemeClr val="tx1">
                    <a:lumMod val="75000"/>
                    <a:lumOff val="25000"/>
                  </a:schemeClr>
                </a:solidFill>
              </a:rPr>
              <a:t>led </a:t>
            </a:r>
            <a:r>
              <a:rPr lang="nb-NO" sz="1800" dirty="0">
                <a:solidFill>
                  <a:schemeClr val="tx1">
                    <a:lumMod val="75000"/>
                    <a:lumOff val="25000"/>
                  </a:schemeClr>
                </a:solidFill>
              </a:rPr>
              <a:t>to an </a:t>
            </a:r>
            <a:r>
              <a:rPr lang="nb-NO" sz="1800" dirty="0" err="1">
                <a:solidFill>
                  <a:schemeClr val="tx1">
                    <a:lumMod val="75000"/>
                    <a:lumOff val="25000"/>
                  </a:schemeClr>
                </a:solidFill>
              </a:rPr>
              <a:t>external</a:t>
            </a:r>
            <a:r>
              <a:rPr lang="nb-NO" sz="1800" dirty="0">
                <a:solidFill>
                  <a:schemeClr val="tx1">
                    <a:lumMod val="75000"/>
                    <a:lumOff val="25000"/>
                  </a:schemeClr>
                </a:solidFill>
              </a:rPr>
              <a:t> </a:t>
            </a:r>
            <a:r>
              <a:rPr lang="nb-NO" sz="1800" dirty="0" err="1">
                <a:solidFill>
                  <a:schemeClr val="tx1">
                    <a:lumMod val="75000"/>
                    <a:lumOff val="25000"/>
                  </a:schemeClr>
                </a:solidFill>
              </a:rPr>
              <a:t>resource</a:t>
            </a:r>
            <a:r>
              <a:rPr lang="nb-NO" sz="1800" dirty="0">
                <a:solidFill>
                  <a:schemeClr val="tx1">
                    <a:lumMod val="75000"/>
                    <a:lumOff val="25000"/>
                  </a:schemeClr>
                </a:solidFill>
              </a:rPr>
              <a:t>.</a:t>
            </a:r>
          </a:p>
          <a:p>
            <a:endParaRPr lang="nb-NO" sz="1800" dirty="0">
              <a:solidFill>
                <a:schemeClr val="tx1">
                  <a:lumMod val="75000"/>
                  <a:lumOff val="25000"/>
                </a:schemeClr>
              </a:solidFill>
            </a:endParaRPr>
          </a:p>
        </p:txBody>
      </p:sp>
    </p:spTree>
    <p:extLst>
      <p:ext uri="{BB962C8B-B14F-4D97-AF65-F5344CB8AC3E}">
        <p14:creationId xmlns:p14="http://schemas.microsoft.com/office/powerpoint/2010/main" val="391335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BD68C9-7AA3-460D-9E7A-B2491C9CA0BF}"/>
              </a:ext>
            </a:extLst>
          </p:cNvPr>
          <p:cNvSpPr>
            <a:spLocks noGrp="1"/>
          </p:cNvSpPr>
          <p:nvPr>
            <p:ph type="sldNum" sz="quarter" idx="12"/>
          </p:nvPr>
        </p:nvSpPr>
        <p:spPr/>
        <p:txBody>
          <a:bodyPr/>
          <a:lstStyle/>
          <a:p>
            <a:fld id="{3FA4DDC8-1D0B-4B83-8CF0-4F24D54506BB}" type="slidenum">
              <a:rPr lang="nb-NO" smtClean="0"/>
              <a:pPr/>
              <a:t>7</a:t>
            </a:fld>
            <a:endParaRPr lang="nb-NO"/>
          </a:p>
        </p:txBody>
      </p:sp>
      <p:sp>
        <p:nvSpPr>
          <p:cNvPr id="3" name="Title 2">
            <a:extLst>
              <a:ext uri="{FF2B5EF4-FFF2-40B4-BE49-F238E27FC236}">
                <a16:creationId xmlns:a16="http://schemas.microsoft.com/office/drawing/2014/main" id="{378C936A-4703-41A9-8400-371D78B37863}"/>
              </a:ext>
            </a:extLst>
          </p:cNvPr>
          <p:cNvSpPr>
            <a:spLocks noGrp="1"/>
          </p:cNvSpPr>
          <p:nvPr>
            <p:ph type="title"/>
          </p:nvPr>
        </p:nvSpPr>
        <p:spPr/>
        <p:txBody>
          <a:bodyPr/>
          <a:lstStyle/>
          <a:p>
            <a:r>
              <a:rPr lang="nb-NO" dirty="0" err="1"/>
              <a:t>Recent</a:t>
            </a:r>
            <a:r>
              <a:rPr lang="nb-NO" dirty="0"/>
              <a:t> </a:t>
            </a:r>
            <a:r>
              <a:rPr lang="nb-NO" dirty="0" err="1"/>
              <a:t>example</a:t>
            </a:r>
            <a:r>
              <a:rPr lang="nb-NO" dirty="0"/>
              <a:t> </a:t>
            </a:r>
            <a:r>
              <a:rPr lang="nb-NO" sz="2400" dirty="0" err="1"/>
              <a:t>continue</a:t>
            </a:r>
            <a:endParaRPr lang="nb-NO" sz="2400" dirty="0"/>
          </a:p>
        </p:txBody>
      </p:sp>
      <p:pic>
        <p:nvPicPr>
          <p:cNvPr id="5" name="Picture 4">
            <a:extLst>
              <a:ext uri="{FF2B5EF4-FFF2-40B4-BE49-F238E27FC236}">
                <a16:creationId xmlns:a16="http://schemas.microsoft.com/office/drawing/2014/main" id="{438C1D15-C695-4A86-82F7-513BEA9730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1268" y="1727212"/>
            <a:ext cx="7480087" cy="5249184"/>
          </a:xfrm>
          <a:prstGeom prst="rect">
            <a:avLst/>
          </a:prstGeom>
        </p:spPr>
      </p:pic>
    </p:spTree>
    <p:extLst>
      <p:ext uri="{BB962C8B-B14F-4D97-AF65-F5344CB8AC3E}">
        <p14:creationId xmlns:p14="http://schemas.microsoft.com/office/powerpoint/2010/main" val="3198552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C7FB8B-F56E-4E3A-B925-0A5F80E996FF}"/>
              </a:ext>
            </a:extLst>
          </p:cNvPr>
          <p:cNvSpPr>
            <a:spLocks noGrp="1"/>
          </p:cNvSpPr>
          <p:nvPr>
            <p:ph type="sldNum" sz="quarter" idx="12"/>
          </p:nvPr>
        </p:nvSpPr>
        <p:spPr/>
        <p:txBody>
          <a:bodyPr/>
          <a:lstStyle/>
          <a:p>
            <a:fld id="{3FA4DDC8-1D0B-4B83-8CF0-4F24D54506BB}" type="slidenum">
              <a:rPr lang="nb-NO" smtClean="0"/>
              <a:pPr/>
              <a:t>8</a:t>
            </a:fld>
            <a:endParaRPr lang="nb-NO"/>
          </a:p>
        </p:txBody>
      </p:sp>
      <p:sp>
        <p:nvSpPr>
          <p:cNvPr id="3" name="Title 2">
            <a:extLst>
              <a:ext uri="{FF2B5EF4-FFF2-40B4-BE49-F238E27FC236}">
                <a16:creationId xmlns:a16="http://schemas.microsoft.com/office/drawing/2014/main" id="{933F3D64-34A7-4731-B32A-3F03892DCA00}"/>
              </a:ext>
            </a:extLst>
          </p:cNvPr>
          <p:cNvSpPr>
            <a:spLocks noGrp="1"/>
          </p:cNvSpPr>
          <p:nvPr>
            <p:ph type="title"/>
          </p:nvPr>
        </p:nvSpPr>
        <p:spPr/>
        <p:txBody>
          <a:bodyPr/>
          <a:lstStyle/>
          <a:p>
            <a:r>
              <a:rPr lang="nb-NO" dirty="0" err="1"/>
              <a:t>Passwords</a:t>
            </a:r>
            <a:r>
              <a:rPr lang="nb-NO" dirty="0"/>
              <a:t> - </a:t>
            </a:r>
            <a:r>
              <a:rPr lang="en-US" sz="2800" dirty="0"/>
              <a:t>The days of crazy, complex passwords are over. </a:t>
            </a:r>
            <a:endParaRPr lang="nb-NO" dirty="0"/>
          </a:p>
        </p:txBody>
      </p:sp>
      <p:sp>
        <p:nvSpPr>
          <p:cNvPr id="4" name="TextBox 3">
            <a:extLst>
              <a:ext uri="{FF2B5EF4-FFF2-40B4-BE49-F238E27FC236}">
                <a16:creationId xmlns:a16="http://schemas.microsoft.com/office/drawing/2014/main" id="{C20BEA34-ACD9-4EF8-B6AC-CA28B4894E4A}"/>
              </a:ext>
            </a:extLst>
          </p:cNvPr>
          <p:cNvSpPr txBox="1"/>
          <p:nvPr/>
        </p:nvSpPr>
        <p:spPr>
          <a:xfrm>
            <a:off x="717242" y="2129890"/>
            <a:ext cx="12532598" cy="3477875"/>
          </a:xfrm>
          <a:prstGeom prst="rect">
            <a:avLst/>
          </a:prstGeom>
          <a:noFill/>
        </p:spPr>
        <p:txBody>
          <a:bodyPr wrap="none" rtlCol="0">
            <a:spAutoFit/>
          </a:bodyPr>
          <a:lstStyle/>
          <a:p>
            <a:r>
              <a:rPr lang="en-US" dirty="0">
                <a:solidFill>
                  <a:schemeClr val="tx1">
                    <a:lumMod val="75000"/>
                    <a:lumOff val="25000"/>
                  </a:schemeClr>
                </a:solidFill>
              </a:rPr>
              <a:t>Those passwords are hard to remember, difficult to type, and with today’s super-fast computers  they </a:t>
            </a:r>
          </a:p>
          <a:p>
            <a:r>
              <a:rPr lang="en-US" dirty="0">
                <a:solidFill>
                  <a:schemeClr val="tx1">
                    <a:lumMod val="75000"/>
                    <a:lumOff val="25000"/>
                  </a:schemeClr>
                </a:solidFill>
              </a:rPr>
              <a:t>can be easy for a cyber attacker to crack.</a:t>
            </a:r>
          </a:p>
          <a:p>
            <a:pPr marL="342900" indent="-342900">
              <a:buFont typeface="Arial" panose="020B0604020202020204" pitchFamily="34" charset="0"/>
              <a:buChar char="•"/>
            </a:pPr>
            <a:r>
              <a:rPr lang="en-US" dirty="0">
                <a:solidFill>
                  <a:schemeClr val="tx1">
                    <a:lumMod val="75000"/>
                    <a:lumOff val="25000"/>
                  </a:schemeClr>
                </a:solidFill>
              </a:rPr>
              <a:t>When a site asks you to create a password, create a strong and unique passphrase instead. </a:t>
            </a:r>
          </a:p>
          <a:p>
            <a:pPr marL="342900" indent="-342900">
              <a:buFont typeface="Arial" panose="020B0604020202020204" pitchFamily="34" charset="0"/>
              <a:buChar char="•"/>
            </a:pPr>
            <a:r>
              <a:rPr lang="en-US" dirty="0">
                <a:solidFill>
                  <a:schemeClr val="tx1">
                    <a:lumMod val="75000"/>
                    <a:lumOff val="25000"/>
                  </a:schemeClr>
                </a:solidFill>
              </a:rPr>
              <a:t>A passphrase is a type of password that uses a series of words that is easy to remember, </a:t>
            </a:r>
          </a:p>
          <a:p>
            <a:pPr marL="844906" lvl="1" indent="-342900">
              <a:buFont typeface="Arial" panose="020B0604020202020204" pitchFamily="34" charset="0"/>
              <a:buChar char="•"/>
            </a:pPr>
            <a:r>
              <a:rPr lang="en-US" dirty="0">
                <a:solidFill>
                  <a:schemeClr val="tx1">
                    <a:lumMod val="75000"/>
                    <a:lumOff val="25000"/>
                  </a:schemeClr>
                </a:solidFill>
              </a:rPr>
              <a:t>such as </a:t>
            </a:r>
            <a:r>
              <a:rPr lang="en-US" b="1" dirty="0">
                <a:solidFill>
                  <a:schemeClr val="tx1">
                    <a:lumMod val="75000"/>
                    <a:lumOff val="25000"/>
                  </a:schemeClr>
                </a:solidFill>
              </a:rPr>
              <a:t>I made this 1 myself! </a:t>
            </a:r>
            <a:r>
              <a:rPr lang="en-US" dirty="0">
                <a:solidFill>
                  <a:schemeClr val="tx1">
                    <a:lumMod val="75000"/>
                    <a:lumOff val="25000"/>
                  </a:schemeClr>
                </a:solidFill>
              </a:rPr>
              <a:t>or</a:t>
            </a:r>
            <a:r>
              <a:rPr lang="en-US" b="1" dirty="0">
                <a:solidFill>
                  <a:schemeClr val="tx1">
                    <a:lumMod val="75000"/>
                    <a:lumOff val="25000"/>
                  </a:schemeClr>
                </a:solidFill>
              </a:rPr>
              <a:t> These are not the droids you are looking for!</a:t>
            </a:r>
          </a:p>
          <a:p>
            <a:pPr marL="342900" indent="-342900">
              <a:buFont typeface="Arial" panose="020B0604020202020204" pitchFamily="34" charset="0"/>
              <a:buChar char="•"/>
            </a:pPr>
            <a:r>
              <a:rPr lang="en-US" dirty="0">
                <a:solidFill>
                  <a:schemeClr val="tx1">
                    <a:lumMod val="75000"/>
                    <a:lumOff val="25000"/>
                  </a:schemeClr>
                </a:solidFill>
              </a:rPr>
              <a:t>The longer your passphrase is, the stronger.</a:t>
            </a:r>
          </a:p>
          <a:p>
            <a:endParaRPr lang="en-US" dirty="0">
              <a:solidFill>
                <a:schemeClr val="tx1">
                  <a:lumMod val="75000"/>
                  <a:lumOff val="25000"/>
                </a:schemeClr>
              </a:solidFill>
            </a:endParaRPr>
          </a:p>
          <a:p>
            <a:r>
              <a:rPr lang="en-US" dirty="0">
                <a:solidFill>
                  <a:schemeClr val="tx1">
                    <a:lumMod val="75000"/>
                    <a:lumOff val="25000"/>
                  </a:schemeClr>
                </a:solidFill>
              </a:rPr>
              <a:t>A unique passphrase means using a different one for each device or online account.</a:t>
            </a:r>
          </a:p>
          <a:p>
            <a:pPr marL="342900" indent="-342900">
              <a:buFont typeface="Arial" panose="020B0604020202020204" pitchFamily="34" charset="0"/>
              <a:buChar char="•"/>
            </a:pPr>
            <a:r>
              <a:rPr lang="en-US" dirty="0">
                <a:solidFill>
                  <a:schemeClr val="tx1">
                    <a:lumMod val="75000"/>
                    <a:lumOff val="25000"/>
                  </a:schemeClr>
                </a:solidFill>
              </a:rPr>
              <a:t>This way, if one passphrase is compromised, all of your other accounts and devices are still safe.</a:t>
            </a:r>
          </a:p>
          <a:p>
            <a:endParaRPr lang="en-US" dirty="0">
              <a:solidFill>
                <a:schemeClr val="tx1">
                  <a:lumMod val="75000"/>
                  <a:lumOff val="25000"/>
                </a:schemeClr>
              </a:solidFill>
            </a:endParaRPr>
          </a:p>
          <a:p>
            <a:r>
              <a:rPr lang="nb-NO" dirty="0">
                <a:solidFill>
                  <a:schemeClr val="tx1">
                    <a:lumMod val="75000"/>
                    <a:lumOff val="25000"/>
                  </a:schemeClr>
                </a:solidFill>
              </a:rPr>
              <a:t>If </a:t>
            </a:r>
            <a:r>
              <a:rPr lang="nb-NO" dirty="0" err="1">
                <a:solidFill>
                  <a:schemeClr val="tx1">
                    <a:lumMod val="75000"/>
                    <a:lumOff val="25000"/>
                  </a:schemeClr>
                </a:solidFill>
              </a:rPr>
              <a:t>available</a:t>
            </a:r>
            <a:r>
              <a:rPr lang="nb-NO" dirty="0">
                <a:solidFill>
                  <a:schemeClr val="tx1">
                    <a:lumMod val="75000"/>
                    <a:lumOff val="25000"/>
                  </a:schemeClr>
                </a:solidFill>
              </a:rPr>
              <a:t>, </a:t>
            </a:r>
            <a:r>
              <a:rPr lang="nb-NO" dirty="0" err="1">
                <a:solidFill>
                  <a:schemeClr val="tx1">
                    <a:lumMod val="75000"/>
                    <a:lumOff val="25000"/>
                  </a:schemeClr>
                </a:solidFill>
              </a:rPr>
              <a:t>you</a:t>
            </a:r>
            <a:r>
              <a:rPr lang="nb-NO" dirty="0">
                <a:solidFill>
                  <a:schemeClr val="tx1">
                    <a:lumMod val="75000"/>
                    <a:lumOff val="25000"/>
                  </a:schemeClr>
                </a:solidFill>
              </a:rPr>
              <a:t> </a:t>
            </a:r>
            <a:r>
              <a:rPr lang="nb-NO" dirty="0" err="1">
                <a:solidFill>
                  <a:schemeClr val="tx1">
                    <a:lumMod val="75000"/>
                    <a:lumOff val="25000"/>
                  </a:schemeClr>
                </a:solidFill>
              </a:rPr>
              <a:t>should</a:t>
            </a:r>
            <a:r>
              <a:rPr lang="nb-NO" dirty="0">
                <a:solidFill>
                  <a:schemeClr val="tx1">
                    <a:lumMod val="75000"/>
                    <a:lumOff val="25000"/>
                  </a:schemeClr>
                </a:solidFill>
              </a:rPr>
              <a:t> </a:t>
            </a:r>
            <a:r>
              <a:rPr lang="nb-NO" dirty="0" err="1">
                <a:solidFill>
                  <a:schemeClr val="tx1">
                    <a:lumMod val="75000"/>
                    <a:lumOff val="25000"/>
                  </a:schemeClr>
                </a:solidFill>
              </a:rPr>
              <a:t>also</a:t>
            </a:r>
            <a:r>
              <a:rPr lang="nb-NO" dirty="0">
                <a:solidFill>
                  <a:schemeClr val="tx1">
                    <a:lumMod val="75000"/>
                    <a:lumOff val="25000"/>
                  </a:schemeClr>
                </a:solidFill>
              </a:rPr>
              <a:t> </a:t>
            </a:r>
            <a:r>
              <a:rPr lang="en-US" dirty="0">
                <a:solidFill>
                  <a:schemeClr val="tx1">
                    <a:lumMod val="75000"/>
                    <a:lumOff val="25000"/>
                  </a:schemeClr>
                </a:solidFill>
              </a:rPr>
              <a:t>enable two-step verification (also called two-factor or multi-factor authentication). </a:t>
            </a:r>
            <a:endParaRPr lang="nb-NO" dirty="0">
              <a:solidFill>
                <a:schemeClr val="tx1">
                  <a:lumMod val="75000"/>
                  <a:lumOff val="25000"/>
                </a:schemeClr>
              </a:solidFill>
            </a:endParaRPr>
          </a:p>
        </p:txBody>
      </p:sp>
    </p:spTree>
    <p:extLst>
      <p:ext uri="{BB962C8B-B14F-4D97-AF65-F5344CB8AC3E}">
        <p14:creationId xmlns:p14="http://schemas.microsoft.com/office/powerpoint/2010/main" val="406478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1CB052-046D-4CFE-8FCC-7858B332BF0F}"/>
              </a:ext>
            </a:extLst>
          </p:cNvPr>
          <p:cNvSpPr>
            <a:spLocks noGrp="1"/>
          </p:cNvSpPr>
          <p:nvPr>
            <p:ph type="sldNum" sz="quarter" idx="12"/>
          </p:nvPr>
        </p:nvSpPr>
        <p:spPr/>
        <p:txBody>
          <a:bodyPr/>
          <a:lstStyle/>
          <a:p>
            <a:fld id="{3FA4DDC8-1D0B-4B83-8CF0-4F24D54506BB}" type="slidenum">
              <a:rPr lang="nb-NO" smtClean="0"/>
              <a:pPr/>
              <a:t>9</a:t>
            </a:fld>
            <a:endParaRPr lang="nb-NO"/>
          </a:p>
        </p:txBody>
      </p:sp>
      <p:sp>
        <p:nvSpPr>
          <p:cNvPr id="3" name="Title 2">
            <a:extLst>
              <a:ext uri="{FF2B5EF4-FFF2-40B4-BE49-F238E27FC236}">
                <a16:creationId xmlns:a16="http://schemas.microsoft.com/office/drawing/2014/main" id="{BAD2BBE3-9A56-4DD1-A8A9-0410E33DE76E}"/>
              </a:ext>
            </a:extLst>
          </p:cNvPr>
          <p:cNvSpPr>
            <a:spLocks noGrp="1"/>
          </p:cNvSpPr>
          <p:nvPr>
            <p:ph type="title"/>
          </p:nvPr>
        </p:nvSpPr>
        <p:spPr/>
        <p:txBody>
          <a:bodyPr/>
          <a:lstStyle/>
          <a:p>
            <a:r>
              <a:rPr lang="nb-NO" dirty="0"/>
              <a:t>Messaging / </a:t>
            </a:r>
            <a:r>
              <a:rPr lang="nb-NO" dirty="0" err="1"/>
              <a:t>Smishing</a:t>
            </a:r>
            <a:r>
              <a:rPr lang="nb-NO" dirty="0"/>
              <a:t> </a:t>
            </a:r>
            <a:r>
              <a:rPr lang="nb-NO" dirty="0" err="1" smtClean="0"/>
              <a:t>attacks</a:t>
            </a:r>
            <a:endParaRPr lang="nb-NO" dirty="0"/>
          </a:p>
        </p:txBody>
      </p:sp>
      <p:sp>
        <p:nvSpPr>
          <p:cNvPr id="4" name="TextBox 3">
            <a:extLst>
              <a:ext uri="{FF2B5EF4-FFF2-40B4-BE49-F238E27FC236}">
                <a16:creationId xmlns:a16="http://schemas.microsoft.com/office/drawing/2014/main" id="{1D3CAABC-DD31-4163-B6AA-962646EFDAF3}"/>
              </a:ext>
            </a:extLst>
          </p:cNvPr>
          <p:cNvSpPr txBox="1"/>
          <p:nvPr/>
        </p:nvSpPr>
        <p:spPr>
          <a:xfrm>
            <a:off x="633045" y="2236763"/>
            <a:ext cx="11282289" cy="4216539"/>
          </a:xfrm>
          <a:prstGeom prst="rect">
            <a:avLst/>
          </a:prstGeom>
          <a:noFill/>
        </p:spPr>
        <p:txBody>
          <a:bodyPr wrap="square" rtlCol="0">
            <a:spAutoFit/>
          </a:bodyPr>
          <a:lstStyle/>
          <a:p>
            <a:r>
              <a:rPr lang="nb-NO" dirty="0">
                <a:solidFill>
                  <a:schemeClr val="tx1">
                    <a:lumMod val="75000"/>
                    <a:lumOff val="25000"/>
                  </a:schemeClr>
                </a:solidFill>
              </a:rPr>
              <a:t>This is a </a:t>
            </a:r>
            <a:r>
              <a:rPr lang="nb-NO" dirty="0" err="1">
                <a:solidFill>
                  <a:schemeClr val="tx1">
                    <a:lumMod val="75000"/>
                    <a:lumOff val="25000"/>
                  </a:schemeClr>
                </a:solidFill>
              </a:rPr>
              <a:t>newer</a:t>
            </a:r>
            <a:r>
              <a:rPr lang="nb-NO" dirty="0">
                <a:solidFill>
                  <a:schemeClr val="tx1">
                    <a:lumMod val="75000"/>
                    <a:lumOff val="25000"/>
                  </a:schemeClr>
                </a:solidFill>
              </a:rPr>
              <a:t> form </a:t>
            </a:r>
            <a:r>
              <a:rPr lang="nb-NO" dirty="0" err="1">
                <a:solidFill>
                  <a:schemeClr val="tx1">
                    <a:lumMod val="75000"/>
                    <a:lumOff val="25000"/>
                  </a:schemeClr>
                </a:solidFill>
              </a:rPr>
              <a:t>of</a:t>
            </a:r>
            <a:r>
              <a:rPr lang="nb-NO" dirty="0">
                <a:solidFill>
                  <a:schemeClr val="tx1">
                    <a:lumMod val="75000"/>
                    <a:lumOff val="25000"/>
                  </a:schemeClr>
                </a:solidFill>
              </a:rPr>
              <a:t> </a:t>
            </a:r>
            <a:r>
              <a:rPr lang="nb-NO" dirty="0" err="1">
                <a:solidFill>
                  <a:schemeClr val="tx1">
                    <a:lumMod val="75000"/>
                    <a:lumOff val="25000"/>
                  </a:schemeClr>
                </a:solidFill>
              </a:rPr>
              <a:t>attempts</a:t>
            </a:r>
            <a:r>
              <a:rPr lang="nb-NO" dirty="0">
                <a:solidFill>
                  <a:schemeClr val="tx1">
                    <a:lumMod val="75000"/>
                    <a:lumOff val="25000"/>
                  </a:schemeClr>
                </a:solidFill>
              </a:rPr>
              <a:t> to trick </a:t>
            </a:r>
            <a:r>
              <a:rPr lang="nb-NO" dirty="0" err="1">
                <a:solidFill>
                  <a:schemeClr val="tx1">
                    <a:lumMod val="75000"/>
                    <a:lumOff val="25000"/>
                  </a:schemeClr>
                </a:solidFill>
              </a:rPr>
              <a:t>you</a:t>
            </a:r>
            <a:r>
              <a:rPr lang="nb-NO" dirty="0">
                <a:solidFill>
                  <a:schemeClr val="tx1">
                    <a:lumMod val="75000"/>
                    <a:lumOff val="25000"/>
                  </a:schemeClr>
                </a:solidFill>
              </a:rPr>
              <a:t>. By </a:t>
            </a:r>
            <a:r>
              <a:rPr lang="nb-NO" dirty="0" err="1">
                <a:solidFill>
                  <a:schemeClr val="tx1">
                    <a:lumMod val="75000"/>
                    <a:lumOff val="25000"/>
                  </a:schemeClr>
                </a:solidFill>
              </a:rPr>
              <a:t>now</a:t>
            </a:r>
            <a:r>
              <a:rPr lang="nb-NO" dirty="0">
                <a:solidFill>
                  <a:schemeClr val="tx1">
                    <a:lumMod val="75000"/>
                    <a:lumOff val="25000"/>
                  </a:schemeClr>
                </a:solidFill>
              </a:rPr>
              <a:t> </a:t>
            </a:r>
            <a:r>
              <a:rPr lang="nb-NO" dirty="0" err="1">
                <a:solidFill>
                  <a:schemeClr val="tx1">
                    <a:lumMod val="75000"/>
                    <a:lumOff val="25000"/>
                  </a:schemeClr>
                </a:solidFill>
              </a:rPr>
              <a:t>you</a:t>
            </a:r>
            <a:r>
              <a:rPr lang="nb-NO" dirty="0">
                <a:solidFill>
                  <a:schemeClr val="tx1">
                    <a:lumMod val="75000"/>
                    <a:lumOff val="25000"/>
                  </a:schemeClr>
                </a:solidFill>
              </a:rPr>
              <a:t> </a:t>
            </a:r>
            <a:r>
              <a:rPr lang="nb-NO" dirty="0" err="1">
                <a:solidFill>
                  <a:schemeClr val="tx1">
                    <a:lumMod val="75000"/>
                    <a:lumOff val="25000"/>
                  </a:schemeClr>
                </a:solidFill>
              </a:rPr>
              <a:t>should</a:t>
            </a:r>
            <a:r>
              <a:rPr lang="nb-NO" dirty="0">
                <a:solidFill>
                  <a:schemeClr val="tx1">
                    <a:lumMod val="75000"/>
                    <a:lumOff val="25000"/>
                  </a:schemeClr>
                </a:solidFill>
              </a:rPr>
              <a:t> be </a:t>
            </a:r>
            <a:r>
              <a:rPr lang="nb-NO" dirty="0" err="1">
                <a:solidFill>
                  <a:schemeClr val="tx1">
                    <a:lumMod val="75000"/>
                    <a:lumOff val="25000"/>
                  </a:schemeClr>
                </a:solidFill>
              </a:rPr>
              <a:t>familiar</a:t>
            </a:r>
            <a:r>
              <a:rPr lang="nb-NO" dirty="0">
                <a:solidFill>
                  <a:schemeClr val="tx1">
                    <a:lumMod val="75000"/>
                    <a:lumOff val="25000"/>
                  </a:schemeClr>
                </a:solidFill>
              </a:rPr>
              <a:t> </a:t>
            </a:r>
            <a:r>
              <a:rPr lang="nb-NO" dirty="0" err="1">
                <a:solidFill>
                  <a:schemeClr val="tx1">
                    <a:lumMod val="75000"/>
                    <a:lumOff val="25000"/>
                  </a:schemeClr>
                </a:solidFill>
              </a:rPr>
              <a:t>with</a:t>
            </a:r>
            <a:r>
              <a:rPr lang="nb-NO" dirty="0">
                <a:solidFill>
                  <a:schemeClr val="tx1">
                    <a:lumMod val="75000"/>
                    <a:lumOff val="25000"/>
                  </a:schemeClr>
                </a:solidFill>
              </a:rPr>
              <a:t> </a:t>
            </a:r>
            <a:r>
              <a:rPr lang="nb-NO" dirty="0" err="1">
                <a:solidFill>
                  <a:schemeClr val="tx1">
                    <a:lumMod val="75000"/>
                    <a:lumOff val="25000"/>
                  </a:schemeClr>
                </a:solidFill>
              </a:rPr>
              <a:t>the</a:t>
            </a:r>
            <a:r>
              <a:rPr lang="nb-NO" dirty="0">
                <a:solidFill>
                  <a:schemeClr val="tx1">
                    <a:lumMod val="75000"/>
                    <a:lumOff val="25000"/>
                  </a:schemeClr>
                </a:solidFill>
              </a:rPr>
              <a:t> old «</a:t>
            </a:r>
            <a:r>
              <a:rPr lang="nb-NO" dirty="0" err="1">
                <a:solidFill>
                  <a:schemeClr val="tx1">
                    <a:lumMod val="75000"/>
                    <a:lumOff val="25000"/>
                  </a:schemeClr>
                </a:solidFill>
              </a:rPr>
              <a:t>phone</a:t>
            </a:r>
            <a:r>
              <a:rPr lang="nb-NO" dirty="0">
                <a:solidFill>
                  <a:schemeClr val="tx1">
                    <a:lumMod val="75000"/>
                    <a:lumOff val="25000"/>
                  </a:schemeClr>
                </a:solidFill>
              </a:rPr>
              <a:t> </a:t>
            </a:r>
            <a:r>
              <a:rPr lang="nb-NO" dirty="0" err="1">
                <a:solidFill>
                  <a:schemeClr val="tx1">
                    <a:lumMod val="75000"/>
                    <a:lumOff val="25000"/>
                  </a:schemeClr>
                </a:solidFill>
              </a:rPr>
              <a:t>calls</a:t>
            </a:r>
            <a:r>
              <a:rPr lang="nb-NO" dirty="0">
                <a:solidFill>
                  <a:schemeClr val="tx1">
                    <a:lumMod val="75000"/>
                    <a:lumOff val="25000"/>
                  </a:schemeClr>
                </a:solidFill>
              </a:rPr>
              <a:t>» or </a:t>
            </a:r>
            <a:r>
              <a:rPr lang="nb-NO" dirty="0" err="1">
                <a:solidFill>
                  <a:schemeClr val="tx1">
                    <a:lumMod val="75000"/>
                    <a:lumOff val="25000"/>
                  </a:schemeClr>
                </a:solidFill>
              </a:rPr>
              <a:t>the</a:t>
            </a:r>
            <a:r>
              <a:rPr lang="nb-NO" dirty="0">
                <a:solidFill>
                  <a:schemeClr val="tx1">
                    <a:lumMod val="75000"/>
                    <a:lumOff val="25000"/>
                  </a:schemeClr>
                </a:solidFill>
              </a:rPr>
              <a:t> </a:t>
            </a:r>
            <a:r>
              <a:rPr lang="nb-NO" dirty="0" err="1">
                <a:solidFill>
                  <a:schemeClr val="tx1">
                    <a:lumMod val="75000"/>
                    <a:lumOff val="25000"/>
                  </a:schemeClr>
                </a:solidFill>
              </a:rPr>
              <a:t>phishing</a:t>
            </a:r>
            <a:r>
              <a:rPr lang="nb-NO" dirty="0">
                <a:solidFill>
                  <a:schemeClr val="tx1">
                    <a:lumMod val="75000"/>
                    <a:lumOff val="25000"/>
                  </a:schemeClr>
                </a:solidFill>
              </a:rPr>
              <a:t>-emails.</a:t>
            </a:r>
          </a:p>
          <a:p>
            <a:endParaRPr lang="nb-NO" dirty="0">
              <a:solidFill>
                <a:schemeClr val="tx1">
                  <a:lumMod val="75000"/>
                  <a:lumOff val="25000"/>
                </a:schemeClr>
              </a:solidFill>
            </a:endParaRPr>
          </a:p>
          <a:p>
            <a:r>
              <a:rPr lang="nb-NO" dirty="0">
                <a:solidFill>
                  <a:schemeClr val="tx1">
                    <a:lumMod val="75000"/>
                    <a:lumOff val="25000"/>
                  </a:schemeClr>
                </a:solidFill>
              </a:rPr>
              <a:t>Messaging </a:t>
            </a:r>
            <a:r>
              <a:rPr lang="nb-NO" dirty="0" err="1">
                <a:solidFill>
                  <a:schemeClr val="tx1">
                    <a:lumMod val="75000"/>
                    <a:lumOff val="25000"/>
                  </a:schemeClr>
                </a:solidFill>
              </a:rPr>
              <a:t>attacks</a:t>
            </a:r>
            <a:r>
              <a:rPr lang="nb-NO" dirty="0">
                <a:solidFill>
                  <a:schemeClr val="tx1">
                    <a:lumMod val="75000"/>
                    <a:lumOff val="25000"/>
                  </a:schemeClr>
                </a:solidFill>
              </a:rPr>
              <a:t>, or </a:t>
            </a:r>
            <a:r>
              <a:rPr lang="nb-NO" dirty="0" err="1">
                <a:solidFill>
                  <a:schemeClr val="tx1">
                    <a:lumMod val="75000"/>
                    <a:lumOff val="25000"/>
                  </a:schemeClr>
                </a:solidFill>
              </a:rPr>
              <a:t>Smishing</a:t>
            </a:r>
            <a:r>
              <a:rPr lang="nb-NO" dirty="0">
                <a:solidFill>
                  <a:schemeClr val="tx1">
                    <a:lumMod val="75000"/>
                    <a:lumOff val="25000"/>
                  </a:schemeClr>
                </a:solidFill>
              </a:rPr>
              <a:t>, </a:t>
            </a:r>
            <a:r>
              <a:rPr lang="nb-NO" dirty="0" err="1">
                <a:solidFill>
                  <a:schemeClr val="tx1">
                    <a:lumMod val="75000"/>
                    <a:lumOff val="25000"/>
                  </a:schemeClr>
                </a:solidFill>
              </a:rPr>
              <a:t>are</a:t>
            </a:r>
            <a:r>
              <a:rPr lang="nb-NO" dirty="0">
                <a:solidFill>
                  <a:schemeClr val="tx1">
                    <a:lumMod val="75000"/>
                    <a:lumOff val="25000"/>
                  </a:schemeClr>
                </a:solidFill>
              </a:rPr>
              <a:t> </a:t>
            </a:r>
            <a:r>
              <a:rPr lang="nb-NO" dirty="0" err="1">
                <a:solidFill>
                  <a:schemeClr val="tx1">
                    <a:lumMod val="75000"/>
                    <a:lumOff val="25000"/>
                  </a:schemeClr>
                </a:solidFill>
              </a:rPr>
              <a:t>when</a:t>
            </a:r>
            <a:r>
              <a:rPr lang="nb-NO" dirty="0">
                <a:solidFill>
                  <a:schemeClr val="tx1">
                    <a:lumMod val="75000"/>
                    <a:lumOff val="25000"/>
                  </a:schemeClr>
                </a:solidFill>
              </a:rPr>
              <a:t> </a:t>
            </a:r>
            <a:r>
              <a:rPr lang="nb-NO" dirty="0" err="1">
                <a:solidFill>
                  <a:schemeClr val="tx1">
                    <a:lumMod val="75000"/>
                    <a:lumOff val="25000"/>
                  </a:schemeClr>
                </a:solidFill>
              </a:rPr>
              <a:t>the</a:t>
            </a:r>
            <a:r>
              <a:rPr lang="nb-NO" dirty="0">
                <a:solidFill>
                  <a:schemeClr val="tx1">
                    <a:lumMod val="75000"/>
                    <a:lumOff val="25000"/>
                  </a:schemeClr>
                </a:solidFill>
              </a:rPr>
              <a:t> </a:t>
            </a:r>
            <a:r>
              <a:rPr lang="nb-NO" dirty="0" err="1">
                <a:solidFill>
                  <a:schemeClr val="tx1">
                    <a:lumMod val="75000"/>
                    <a:lumOff val="25000"/>
                  </a:schemeClr>
                </a:solidFill>
              </a:rPr>
              <a:t>attackers</a:t>
            </a:r>
            <a:r>
              <a:rPr lang="nb-NO" dirty="0">
                <a:solidFill>
                  <a:schemeClr val="tx1">
                    <a:lumMod val="75000"/>
                    <a:lumOff val="25000"/>
                  </a:schemeClr>
                </a:solidFill>
              </a:rPr>
              <a:t> </a:t>
            </a:r>
            <a:r>
              <a:rPr lang="nb-NO" dirty="0" err="1">
                <a:solidFill>
                  <a:schemeClr val="tx1">
                    <a:lumMod val="75000"/>
                    <a:lumOff val="25000"/>
                  </a:schemeClr>
                </a:solidFill>
              </a:rPr>
              <a:t>use</a:t>
            </a:r>
            <a:r>
              <a:rPr lang="nb-NO" dirty="0">
                <a:solidFill>
                  <a:schemeClr val="tx1">
                    <a:lumMod val="75000"/>
                    <a:lumOff val="25000"/>
                  </a:schemeClr>
                </a:solidFill>
              </a:rPr>
              <a:t> SMS, </a:t>
            </a:r>
            <a:r>
              <a:rPr lang="nb-NO" dirty="0" err="1">
                <a:solidFill>
                  <a:schemeClr val="tx1">
                    <a:lumMod val="75000"/>
                    <a:lumOff val="25000"/>
                  </a:schemeClr>
                </a:solidFill>
              </a:rPr>
              <a:t>texting</a:t>
            </a:r>
            <a:r>
              <a:rPr lang="nb-NO" dirty="0">
                <a:solidFill>
                  <a:schemeClr val="tx1">
                    <a:lumMod val="75000"/>
                    <a:lumOff val="25000"/>
                  </a:schemeClr>
                </a:solidFill>
              </a:rPr>
              <a:t> or </a:t>
            </a:r>
            <a:r>
              <a:rPr lang="nb-NO" dirty="0" err="1">
                <a:solidFill>
                  <a:schemeClr val="tx1">
                    <a:lumMod val="75000"/>
                    <a:lumOff val="25000"/>
                  </a:schemeClr>
                </a:solidFill>
              </a:rPr>
              <a:t>messaging</a:t>
            </a:r>
            <a:r>
              <a:rPr lang="nb-NO" dirty="0">
                <a:solidFill>
                  <a:schemeClr val="tx1">
                    <a:lumMod val="75000"/>
                    <a:lumOff val="25000"/>
                  </a:schemeClr>
                </a:solidFill>
              </a:rPr>
              <a:t> </a:t>
            </a:r>
            <a:r>
              <a:rPr lang="nb-NO" dirty="0" err="1">
                <a:solidFill>
                  <a:schemeClr val="tx1">
                    <a:lumMod val="75000"/>
                    <a:lumOff val="25000"/>
                  </a:schemeClr>
                </a:solidFill>
              </a:rPr>
              <a:t>technologies</a:t>
            </a:r>
            <a:r>
              <a:rPr lang="nb-NO" dirty="0">
                <a:solidFill>
                  <a:schemeClr val="tx1">
                    <a:lumMod val="75000"/>
                    <a:lumOff val="25000"/>
                  </a:schemeClr>
                </a:solidFill>
              </a:rPr>
              <a:t> </a:t>
            </a:r>
            <a:r>
              <a:rPr lang="nb-NO" dirty="0" err="1">
                <a:solidFill>
                  <a:schemeClr val="tx1">
                    <a:lumMod val="75000"/>
                    <a:lumOff val="25000"/>
                  </a:schemeClr>
                </a:solidFill>
              </a:rPr>
              <a:t>when</a:t>
            </a:r>
            <a:r>
              <a:rPr lang="nb-NO" dirty="0">
                <a:solidFill>
                  <a:schemeClr val="tx1">
                    <a:lumMod val="75000"/>
                    <a:lumOff val="25000"/>
                  </a:schemeClr>
                </a:solidFill>
              </a:rPr>
              <a:t> </a:t>
            </a:r>
            <a:r>
              <a:rPr lang="nb-NO" dirty="0" err="1">
                <a:solidFill>
                  <a:schemeClr val="tx1">
                    <a:lumMod val="75000"/>
                    <a:lumOff val="25000"/>
                  </a:schemeClr>
                </a:solidFill>
              </a:rPr>
              <a:t>they</a:t>
            </a:r>
            <a:r>
              <a:rPr lang="nb-NO" dirty="0">
                <a:solidFill>
                  <a:schemeClr val="tx1">
                    <a:lumMod val="75000"/>
                    <a:lumOff val="25000"/>
                  </a:schemeClr>
                </a:solidFill>
              </a:rPr>
              <a:t> </a:t>
            </a:r>
            <a:r>
              <a:rPr lang="nb-NO" dirty="0" err="1">
                <a:solidFill>
                  <a:schemeClr val="tx1">
                    <a:lumMod val="75000"/>
                    <a:lumOff val="25000"/>
                  </a:schemeClr>
                </a:solidFill>
              </a:rPr>
              <a:t>try</a:t>
            </a:r>
            <a:r>
              <a:rPr lang="nb-NO" dirty="0">
                <a:solidFill>
                  <a:schemeClr val="tx1">
                    <a:lumMod val="75000"/>
                    <a:lumOff val="25000"/>
                  </a:schemeClr>
                </a:solidFill>
              </a:rPr>
              <a:t> to trick </a:t>
            </a:r>
            <a:r>
              <a:rPr lang="nb-NO" dirty="0" err="1">
                <a:solidFill>
                  <a:schemeClr val="tx1">
                    <a:lumMod val="75000"/>
                    <a:lumOff val="25000"/>
                  </a:schemeClr>
                </a:solidFill>
              </a:rPr>
              <a:t>you</a:t>
            </a:r>
            <a:r>
              <a:rPr lang="nb-NO" dirty="0">
                <a:solidFill>
                  <a:schemeClr val="tx1">
                    <a:lumMod val="75000"/>
                    <a:lumOff val="25000"/>
                  </a:schemeClr>
                </a:solidFill>
              </a:rPr>
              <a:t> </a:t>
            </a:r>
            <a:r>
              <a:rPr lang="nb-NO" dirty="0" err="1">
                <a:solidFill>
                  <a:schemeClr val="tx1">
                    <a:lumMod val="75000"/>
                    <a:lumOff val="25000"/>
                  </a:schemeClr>
                </a:solidFill>
              </a:rPr>
              <a:t>into</a:t>
            </a:r>
            <a:r>
              <a:rPr lang="nb-NO" dirty="0">
                <a:solidFill>
                  <a:schemeClr val="tx1">
                    <a:lumMod val="75000"/>
                    <a:lumOff val="25000"/>
                  </a:schemeClr>
                </a:solidFill>
              </a:rPr>
              <a:t> </a:t>
            </a:r>
            <a:r>
              <a:rPr lang="nb-NO" dirty="0" err="1">
                <a:solidFill>
                  <a:schemeClr val="tx1">
                    <a:lumMod val="75000"/>
                    <a:lumOff val="25000"/>
                  </a:schemeClr>
                </a:solidFill>
              </a:rPr>
              <a:t>doing</a:t>
            </a:r>
            <a:r>
              <a:rPr lang="nb-NO" dirty="0">
                <a:solidFill>
                  <a:schemeClr val="tx1">
                    <a:lumMod val="75000"/>
                    <a:lumOff val="25000"/>
                  </a:schemeClr>
                </a:solidFill>
              </a:rPr>
              <a:t> </a:t>
            </a:r>
            <a:r>
              <a:rPr lang="nb-NO" dirty="0" err="1">
                <a:solidFill>
                  <a:schemeClr val="tx1">
                    <a:lumMod val="75000"/>
                    <a:lumOff val="25000"/>
                  </a:schemeClr>
                </a:solidFill>
              </a:rPr>
              <a:t>something</a:t>
            </a:r>
            <a:r>
              <a:rPr lang="nb-NO" dirty="0">
                <a:solidFill>
                  <a:schemeClr val="tx1">
                    <a:lumMod val="75000"/>
                    <a:lumOff val="25000"/>
                  </a:schemeClr>
                </a:solidFill>
              </a:rPr>
              <a:t> </a:t>
            </a:r>
            <a:r>
              <a:rPr lang="nb-NO" dirty="0" err="1">
                <a:solidFill>
                  <a:schemeClr val="tx1">
                    <a:lumMod val="75000"/>
                    <a:lumOff val="25000"/>
                  </a:schemeClr>
                </a:solidFill>
              </a:rPr>
              <a:t>you</a:t>
            </a:r>
            <a:r>
              <a:rPr lang="nb-NO" dirty="0">
                <a:solidFill>
                  <a:schemeClr val="tx1">
                    <a:lumMod val="75000"/>
                    <a:lumOff val="25000"/>
                  </a:schemeClr>
                </a:solidFill>
              </a:rPr>
              <a:t> </a:t>
            </a:r>
            <a:r>
              <a:rPr lang="nb-NO" dirty="0" err="1">
                <a:solidFill>
                  <a:schemeClr val="tx1">
                    <a:lumMod val="75000"/>
                    <a:lumOff val="25000"/>
                  </a:schemeClr>
                </a:solidFill>
              </a:rPr>
              <a:t>should</a:t>
            </a:r>
            <a:r>
              <a:rPr lang="nb-NO" dirty="0">
                <a:solidFill>
                  <a:schemeClr val="tx1">
                    <a:lumMod val="75000"/>
                    <a:lumOff val="25000"/>
                  </a:schemeClr>
                </a:solidFill>
              </a:rPr>
              <a:t> not do.</a:t>
            </a:r>
          </a:p>
          <a:p>
            <a:endParaRPr lang="nb-NO" dirty="0">
              <a:solidFill>
                <a:schemeClr val="tx1">
                  <a:lumMod val="75000"/>
                  <a:lumOff val="25000"/>
                </a:schemeClr>
              </a:solidFill>
            </a:endParaRPr>
          </a:p>
          <a:p>
            <a:r>
              <a:rPr lang="nb-NO" dirty="0" err="1">
                <a:solidFill>
                  <a:schemeClr val="tx1">
                    <a:lumMod val="75000"/>
                    <a:lumOff val="25000"/>
                  </a:schemeClr>
                </a:solidFill>
              </a:rPr>
              <a:t>These</a:t>
            </a:r>
            <a:r>
              <a:rPr lang="nb-NO" dirty="0">
                <a:solidFill>
                  <a:schemeClr val="tx1">
                    <a:lumMod val="75000"/>
                    <a:lumOff val="25000"/>
                  </a:schemeClr>
                </a:solidFill>
              </a:rPr>
              <a:t> types </a:t>
            </a:r>
            <a:r>
              <a:rPr lang="nb-NO" dirty="0" err="1">
                <a:solidFill>
                  <a:schemeClr val="tx1">
                    <a:lumMod val="75000"/>
                    <a:lumOff val="25000"/>
                  </a:schemeClr>
                </a:solidFill>
              </a:rPr>
              <a:t>of</a:t>
            </a:r>
            <a:r>
              <a:rPr lang="nb-NO" dirty="0">
                <a:solidFill>
                  <a:schemeClr val="tx1">
                    <a:lumMod val="75000"/>
                    <a:lumOff val="25000"/>
                  </a:schemeClr>
                </a:solidFill>
              </a:rPr>
              <a:t> </a:t>
            </a:r>
            <a:r>
              <a:rPr lang="nb-NO" dirty="0" err="1">
                <a:solidFill>
                  <a:schemeClr val="tx1">
                    <a:lumMod val="75000"/>
                    <a:lumOff val="25000"/>
                  </a:schemeClr>
                </a:solidFill>
              </a:rPr>
              <a:t>attack</a:t>
            </a:r>
            <a:r>
              <a:rPr lang="nb-NO" dirty="0">
                <a:solidFill>
                  <a:schemeClr val="tx1">
                    <a:lumMod val="75000"/>
                    <a:lumOff val="25000"/>
                  </a:schemeClr>
                </a:solidFill>
              </a:rPr>
              <a:t> </a:t>
            </a:r>
            <a:r>
              <a:rPr lang="nb-NO" dirty="0" err="1">
                <a:solidFill>
                  <a:schemeClr val="tx1">
                    <a:lumMod val="75000"/>
                    <a:lumOff val="25000"/>
                  </a:schemeClr>
                </a:solidFill>
              </a:rPr>
              <a:t>will</a:t>
            </a:r>
            <a:r>
              <a:rPr lang="nb-NO" dirty="0">
                <a:solidFill>
                  <a:schemeClr val="tx1">
                    <a:lumMod val="75000"/>
                    <a:lumOff val="25000"/>
                  </a:schemeClr>
                </a:solidFill>
              </a:rPr>
              <a:t> </a:t>
            </a:r>
            <a:r>
              <a:rPr lang="nb-NO" dirty="0" err="1">
                <a:solidFill>
                  <a:schemeClr val="tx1">
                    <a:lumMod val="75000"/>
                    <a:lumOff val="25000"/>
                  </a:schemeClr>
                </a:solidFill>
              </a:rPr>
              <a:t>often</a:t>
            </a:r>
            <a:r>
              <a:rPr lang="nb-NO" dirty="0">
                <a:solidFill>
                  <a:schemeClr val="tx1">
                    <a:lumMod val="75000"/>
                    <a:lumOff val="25000"/>
                  </a:schemeClr>
                </a:solidFill>
              </a:rPr>
              <a:t> </a:t>
            </a:r>
            <a:r>
              <a:rPr lang="nb-NO" dirty="0" err="1">
                <a:solidFill>
                  <a:schemeClr val="tx1">
                    <a:lumMod val="75000"/>
                    <a:lumOff val="25000"/>
                  </a:schemeClr>
                </a:solidFill>
              </a:rPr>
              <a:t>feel</a:t>
            </a:r>
            <a:r>
              <a:rPr lang="nb-NO" dirty="0">
                <a:solidFill>
                  <a:schemeClr val="tx1">
                    <a:lumMod val="75000"/>
                    <a:lumOff val="25000"/>
                  </a:schemeClr>
                </a:solidFill>
              </a:rPr>
              <a:t> far more </a:t>
            </a:r>
            <a:r>
              <a:rPr lang="nb-NO" dirty="0" err="1">
                <a:solidFill>
                  <a:schemeClr val="tx1">
                    <a:lumMod val="75000"/>
                    <a:lumOff val="25000"/>
                  </a:schemeClr>
                </a:solidFill>
              </a:rPr>
              <a:t>informal</a:t>
            </a:r>
            <a:r>
              <a:rPr lang="nb-NO" dirty="0">
                <a:solidFill>
                  <a:schemeClr val="tx1">
                    <a:lumMod val="75000"/>
                    <a:lumOff val="25000"/>
                  </a:schemeClr>
                </a:solidFill>
              </a:rPr>
              <a:t> or personal </a:t>
            </a:r>
            <a:r>
              <a:rPr lang="nb-NO" dirty="0" err="1">
                <a:solidFill>
                  <a:schemeClr val="tx1">
                    <a:lumMod val="75000"/>
                    <a:lumOff val="25000"/>
                  </a:schemeClr>
                </a:solidFill>
              </a:rPr>
              <a:t>than</a:t>
            </a:r>
            <a:r>
              <a:rPr lang="nb-NO" dirty="0">
                <a:solidFill>
                  <a:schemeClr val="tx1">
                    <a:lumMod val="75000"/>
                    <a:lumOff val="25000"/>
                  </a:schemeClr>
                </a:solidFill>
              </a:rPr>
              <a:t> i.e. an email </a:t>
            </a:r>
            <a:r>
              <a:rPr lang="nb-NO" dirty="0" err="1">
                <a:solidFill>
                  <a:schemeClr val="tx1">
                    <a:lumMod val="75000"/>
                    <a:lumOff val="25000"/>
                  </a:schemeClr>
                </a:solidFill>
              </a:rPr>
              <a:t>will</a:t>
            </a:r>
            <a:r>
              <a:rPr lang="nb-NO" dirty="0">
                <a:solidFill>
                  <a:schemeClr val="tx1">
                    <a:lumMod val="75000"/>
                    <a:lumOff val="25000"/>
                  </a:schemeClr>
                </a:solidFill>
              </a:rPr>
              <a:t>,</a:t>
            </a:r>
          </a:p>
          <a:p>
            <a:pPr marL="342900" indent="-342900">
              <a:buFont typeface="Arial" panose="020B0604020202020204" pitchFamily="34" charset="0"/>
              <a:buChar char="•"/>
            </a:pPr>
            <a:r>
              <a:rPr lang="nb-NO" dirty="0">
                <a:solidFill>
                  <a:schemeClr val="tx1">
                    <a:lumMod val="75000"/>
                    <a:lumOff val="25000"/>
                  </a:schemeClr>
                </a:solidFill>
              </a:rPr>
              <a:t>and </a:t>
            </a:r>
            <a:r>
              <a:rPr lang="nb-NO" dirty="0" err="1">
                <a:solidFill>
                  <a:schemeClr val="tx1">
                    <a:lumMod val="75000"/>
                    <a:lumOff val="25000"/>
                  </a:schemeClr>
                </a:solidFill>
              </a:rPr>
              <a:t>this</a:t>
            </a:r>
            <a:r>
              <a:rPr lang="nb-NO" dirty="0">
                <a:solidFill>
                  <a:schemeClr val="tx1">
                    <a:lumMod val="75000"/>
                    <a:lumOff val="25000"/>
                  </a:schemeClr>
                </a:solidFill>
              </a:rPr>
              <a:t> </a:t>
            </a:r>
            <a:r>
              <a:rPr lang="nb-NO" dirty="0" err="1">
                <a:solidFill>
                  <a:schemeClr val="tx1">
                    <a:lumMod val="75000"/>
                    <a:lumOff val="25000"/>
                  </a:schemeClr>
                </a:solidFill>
              </a:rPr>
              <a:t>increases</a:t>
            </a:r>
            <a:r>
              <a:rPr lang="nb-NO" dirty="0">
                <a:solidFill>
                  <a:schemeClr val="tx1">
                    <a:lumMod val="75000"/>
                    <a:lumOff val="25000"/>
                  </a:schemeClr>
                </a:solidFill>
              </a:rPr>
              <a:t> </a:t>
            </a:r>
            <a:r>
              <a:rPr lang="nb-NO" dirty="0" err="1">
                <a:solidFill>
                  <a:schemeClr val="tx1">
                    <a:lumMod val="75000"/>
                    <a:lumOff val="25000"/>
                  </a:schemeClr>
                </a:solidFill>
              </a:rPr>
              <a:t>the</a:t>
            </a:r>
            <a:r>
              <a:rPr lang="nb-NO" dirty="0">
                <a:solidFill>
                  <a:schemeClr val="tx1">
                    <a:lumMod val="75000"/>
                    <a:lumOff val="25000"/>
                  </a:schemeClr>
                </a:solidFill>
              </a:rPr>
              <a:t> </a:t>
            </a:r>
            <a:r>
              <a:rPr lang="nb-NO" dirty="0" err="1">
                <a:solidFill>
                  <a:schemeClr val="tx1">
                    <a:lumMod val="75000"/>
                    <a:lumOff val="25000"/>
                  </a:schemeClr>
                </a:solidFill>
              </a:rPr>
              <a:t>chances</a:t>
            </a:r>
            <a:r>
              <a:rPr lang="nb-NO" dirty="0">
                <a:solidFill>
                  <a:schemeClr val="tx1">
                    <a:lumMod val="75000"/>
                    <a:lumOff val="25000"/>
                  </a:schemeClr>
                </a:solidFill>
              </a:rPr>
              <a:t> </a:t>
            </a:r>
            <a:r>
              <a:rPr lang="nb-NO" dirty="0" err="1">
                <a:solidFill>
                  <a:schemeClr val="tx1">
                    <a:lumMod val="75000"/>
                    <a:lumOff val="25000"/>
                  </a:schemeClr>
                </a:solidFill>
              </a:rPr>
              <a:t>of</a:t>
            </a:r>
            <a:r>
              <a:rPr lang="nb-NO" dirty="0">
                <a:solidFill>
                  <a:schemeClr val="tx1">
                    <a:lumMod val="75000"/>
                    <a:lumOff val="25000"/>
                  </a:schemeClr>
                </a:solidFill>
              </a:rPr>
              <a:t> </a:t>
            </a:r>
            <a:r>
              <a:rPr lang="nb-NO" dirty="0" err="1">
                <a:solidFill>
                  <a:schemeClr val="tx1">
                    <a:lumMod val="75000"/>
                    <a:lumOff val="25000"/>
                  </a:schemeClr>
                </a:solidFill>
              </a:rPr>
              <a:t>success</a:t>
            </a:r>
            <a:r>
              <a:rPr lang="nb-NO" dirty="0">
                <a:solidFill>
                  <a:schemeClr val="tx1">
                    <a:lumMod val="75000"/>
                    <a:lumOff val="25000"/>
                  </a:schemeClr>
                </a:solidFill>
              </a:rPr>
              <a:t> in </a:t>
            </a:r>
            <a:r>
              <a:rPr lang="nb-NO" dirty="0" err="1">
                <a:solidFill>
                  <a:schemeClr val="tx1">
                    <a:lumMod val="75000"/>
                    <a:lumOff val="25000"/>
                  </a:schemeClr>
                </a:solidFill>
              </a:rPr>
              <a:t>manipulating</a:t>
            </a:r>
            <a:r>
              <a:rPr lang="nb-NO" dirty="0">
                <a:solidFill>
                  <a:schemeClr val="tx1">
                    <a:lumMod val="75000"/>
                    <a:lumOff val="25000"/>
                  </a:schemeClr>
                </a:solidFill>
              </a:rPr>
              <a:t> </a:t>
            </a:r>
            <a:r>
              <a:rPr lang="nb-NO" dirty="0" err="1">
                <a:solidFill>
                  <a:schemeClr val="tx1">
                    <a:lumMod val="75000"/>
                    <a:lumOff val="25000"/>
                  </a:schemeClr>
                </a:solidFill>
              </a:rPr>
              <a:t>you</a:t>
            </a:r>
            <a:r>
              <a:rPr lang="nb-NO" dirty="0">
                <a:solidFill>
                  <a:schemeClr val="tx1">
                    <a:lumMod val="75000"/>
                    <a:lumOff val="25000"/>
                  </a:schemeClr>
                </a:solidFill>
              </a:rPr>
              <a:t>.</a:t>
            </a:r>
          </a:p>
          <a:p>
            <a:endParaRPr lang="nb-NO" dirty="0">
              <a:solidFill>
                <a:schemeClr val="tx1">
                  <a:lumMod val="75000"/>
                  <a:lumOff val="25000"/>
                </a:schemeClr>
              </a:solidFill>
            </a:endParaRPr>
          </a:p>
          <a:p>
            <a:r>
              <a:rPr lang="nb-NO" dirty="0">
                <a:solidFill>
                  <a:schemeClr val="tx1">
                    <a:lumMod val="75000"/>
                    <a:lumOff val="25000"/>
                  </a:schemeClr>
                </a:solidFill>
              </a:rPr>
              <a:t>In </a:t>
            </a:r>
            <a:r>
              <a:rPr lang="nb-NO" dirty="0" err="1">
                <a:solidFill>
                  <a:schemeClr val="tx1">
                    <a:lumMod val="75000"/>
                    <a:lumOff val="25000"/>
                  </a:schemeClr>
                </a:solidFill>
              </a:rPr>
              <a:t>addition</a:t>
            </a:r>
            <a:r>
              <a:rPr lang="nb-NO" dirty="0">
                <a:solidFill>
                  <a:schemeClr val="tx1">
                    <a:lumMod val="75000"/>
                    <a:lumOff val="25000"/>
                  </a:schemeClr>
                </a:solidFill>
              </a:rPr>
              <a:t>, </a:t>
            </a:r>
            <a:r>
              <a:rPr lang="nb-NO" dirty="0" err="1">
                <a:solidFill>
                  <a:schemeClr val="tx1">
                    <a:lumMod val="75000"/>
                    <a:lumOff val="25000"/>
                  </a:schemeClr>
                </a:solidFill>
              </a:rPr>
              <a:t>these</a:t>
            </a:r>
            <a:r>
              <a:rPr lang="nb-NO" dirty="0">
                <a:solidFill>
                  <a:schemeClr val="tx1">
                    <a:lumMod val="75000"/>
                    <a:lumOff val="25000"/>
                  </a:schemeClr>
                </a:solidFill>
              </a:rPr>
              <a:t> types </a:t>
            </a:r>
            <a:r>
              <a:rPr lang="nb-NO" dirty="0" err="1">
                <a:solidFill>
                  <a:schemeClr val="tx1">
                    <a:lumMod val="75000"/>
                    <a:lumOff val="25000"/>
                  </a:schemeClr>
                </a:solidFill>
              </a:rPr>
              <a:t>of</a:t>
            </a:r>
            <a:r>
              <a:rPr lang="nb-NO" dirty="0">
                <a:solidFill>
                  <a:schemeClr val="tx1">
                    <a:lumMod val="75000"/>
                    <a:lumOff val="25000"/>
                  </a:schemeClr>
                </a:solidFill>
              </a:rPr>
              <a:t> </a:t>
            </a:r>
            <a:r>
              <a:rPr lang="nb-NO" dirty="0" err="1">
                <a:solidFill>
                  <a:schemeClr val="tx1">
                    <a:lumMod val="75000"/>
                    <a:lumOff val="25000"/>
                  </a:schemeClr>
                </a:solidFill>
              </a:rPr>
              <a:t>attacks</a:t>
            </a:r>
            <a:r>
              <a:rPr lang="nb-NO" dirty="0">
                <a:solidFill>
                  <a:schemeClr val="tx1">
                    <a:lumMod val="75000"/>
                    <a:lumOff val="25000"/>
                  </a:schemeClr>
                </a:solidFill>
              </a:rPr>
              <a:t> </a:t>
            </a:r>
            <a:r>
              <a:rPr lang="nb-NO" dirty="0" err="1">
                <a:solidFill>
                  <a:schemeClr val="tx1">
                    <a:lumMod val="75000"/>
                    <a:lumOff val="25000"/>
                  </a:schemeClr>
                </a:solidFill>
              </a:rPr>
              <a:t>give</a:t>
            </a:r>
            <a:r>
              <a:rPr lang="nb-NO" dirty="0">
                <a:solidFill>
                  <a:schemeClr val="tx1">
                    <a:lumMod val="75000"/>
                    <a:lumOff val="25000"/>
                  </a:schemeClr>
                </a:solidFill>
              </a:rPr>
              <a:t> </a:t>
            </a:r>
            <a:r>
              <a:rPr lang="nb-NO" dirty="0" err="1">
                <a:solidFill>
                  <a:schemeClr val="tx1">
                    <a:lumMod val="75000"/>
                    <a:lumOff val="25000"/>
                  </a:schemeClr>
                </a:solidFill>
              </a:rPr>
              <a:t>you</a:t>
            </a:r>
            <a:r>
              <a:rPr lang="nb-NO" dirty="0">
                <a:solidFill>
                  <a:schemeClr val="tx1">
                    <a:lumMod val="75000"/>
                    <a:lumOff val="25000"/>
                  </a:schemeClr>
                </a:solidFill>
              </a:rPr>
              <a:t> far less </a:t>
            </a:r>
            <a:r>
              <a:rPr lang="nb-NO" dirty="0" err="1">
                <a:solidFill>
                  <a:schemeClr val="tx1">
                    <a:lumMod val="75000"/>
                    <a:lumOff val="25000"/>
                  </a:schemeClr>
                </a:solidFill>
              </a:rPr>
              <a:t>information</a:t>
            </a:r>
            <a:r>
              <a:rPr lang="nb-NO" dirty="0">
                <a:solidFill>
                  <a:schemeClr val="tx1">
                    <a:lumMod val="75000"/>
                    <a:lumOff val="25000"/>
                  </a:schemeClr>
                </a:solidFill>
              </a:rPr>
              <a:t> or </a:t>
            </a:r>
            <a:r>
              <a:rPr lang="nb-NO" dirty="0" err="1">
                <a:solidFill>
                  <a:schemeClr val="tx1">
                    <a:lumMod val="75000"/>
                    <a:lumOff val="25000"/>
                  </a:schemeClr>
                </a:solidFill>
              </a:rPr>
              <a:t>clues</a:t>
            </a:r>
            <a:r>
              <a:rPr lang="nb-NO" dirty="0">
                <a:solidFill>
                  <a:schemeClr val="tx1">
                    <a:lumMod val="75000"/>
                    <a:lumOff val="25000"/>
                  </a:schemeClr>
                </a:solidFill>
              </a:rPr>
              <a:t> </a:t>
            </a:r>
            <a:r>
              <a:rPr lang="nb-NO" dirty="0" err="1">
                <a:solidFill>
                  <a:schemeClr val="tx1">
                    <a:lumMod val="75000"/>
                    <a:lumOff val="25000"/>
                  </a:schemeClr>
                </a:solidFill>
              </a:rPr>
              <a:t>that</a:t>
            </a:r>
            <a:r>
              <a:rPr lang="nb-NO" dirty="0">
                <a:solidFill>
                  <a:schemeClr val="tx1">
                    <a:lumMod val="75000"/>
                    <a:lumOff val="25000"/>
                  </a:schemeClr>
                </a:solidFill>
              </a:rPr>
              <a:t> </a:t>
            </a:r>
            <a:r>
              <a:rPr lang="nb-NO" dirty="0" err="1">
                <a:solidFill>
                  <a:schemeClr val="tx1">
                    <a:lumMod val="75000"/>
                    <a:lumOff val="25000"/>
                  </a:schemeClr>
                </a:solidFill>
              </a:rPr>
              <a:t>something</a:t>
            </a:r>
            <a:r>
              <a:rPr lang="nb-NO" dirty="0">
                <a:solidFill>
                  <a:schemeClr val="tx1">
                    <a:lumMod val="75000"/>
                    <a:lumOff val="25000"/>
                  </a:schemeClr>
                </a:solidFill>
              </a:rPr>
              <a:t> is </a:t>
            </a:r>
            <a:r>
              <a:rPr lang="nb-NO" dirty="0" err="1">
                <a:solidFill>
                  <a:schemeClr val="tx1">
                    <a:lumMod val="75000"/>
                    <a:lumOff val="25000"/>
                  </a:schemeClr>
                </a:solidFill>
              </a:rPr>
              <a:t>wrong</a:t>
            </a:r>
            <a:r>
              <a:rPr lang="nb-NO" dirty="0">
                <a:solidFill>
                  <a:schemeClr val="tx1">
                    <a:lumMod val="75000"/>
                    <a:lumOff val="25000"/>
                  </a:schemeClr>
                </a:solidFill>
              </a:rPr>
              <a:t>.</a:t>
            </a:r>
          </a:p>
          <a:p>
            <a:endParaRPr lang="nb-NO" dirty="0">
              <a:solidFill>
                <a:schemeClr val="tx1">
                  <a:lumMod val="75000"/>
                  <a:lumOff val="25000"/>
                </a:schemeClr>
              </a:solidFill>
            </a:endParaRPr>
          </a:p>
          <a:p>
            <a:pPr marL="342900" indent="-342900" algn="ctr">
              <a:buFont typeface="Arial" panose="020B0604020202020204" pitchFamily="34" charset="0"/>
              <a:buChar char="•"/>
            </a:pPr>
            <a:r>
              <a:rPr lang="en-US" sz="2400" dirty="0">
                <a:solidFill>
                  <a:schemeClr val="tx1">
                    <a:lumMod val="75000"/>
                    <a:lumOff val="25000"/>
                  </a:schemeClr>
                </a:solidFill>
              </a:rPr>
              <a:t>Does this message make any sense?</a:t>
            </a:r>
          </a:p>
          <a:p>
            <a:pPr marL="342900" indent="-342900" algn="ctr">
              <a:buFont typeface="Arial" panose="020B0604020202020204" pitchFamily="34" charset="0"/>
              <a:buChar char="•"/>
            </a:pPr>
            <a:r>
              <a:rPr lang="en-US" sz="2400" dirty="0">
                <a:solidFill>
                  <a:schemeClr val="tx1">
                    <a:lumMod val="75000"/>
                    <a:lumOff val="25000"/>
                  </a:schemeClr>
                </a:solidFill>
              </a:rPr>
              <a:t>Why am I receiving this message?</a:t>
            </a:r>
          </a:p>
        </p:txBody>
      </p:sp>
    </p:spTree>
    <p:extLst>
      <p:ext uri="{BB962C8B-B14F-4D97-AF65-F5344CB8AC3E}">
        <p14:creationId xmlns:p14="http://schemas.microsoft.com/office/powerpoint/2010/main" val="394938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HH">
  <a:themeElements>
    <a:clrScheme name="NHH temafarger">
      <a:dk1>
        <a:sysClr val="windowText" lastClr="000000"/>
      </a:dk1>
      <a:lt1>
        <a:sysClr val="window" lastClr="FFFFFF"/>
      </a:lt1>
      <a:dk2>
        <a:srgbClr val="003954"/>
      </a:dk2>
      <a:lt2>
        <a:srgbClr val="B1953A"/>
      </a:lt2>
      <a:accent1>
        <a:srgbClr val="D9531E"/>
      </a:accent1>
      <a:accent2>
        <a:srgbClr val="E6E7E8"/>
      </a:accent2>
      <a:accent3>
        <a:srgbClr val="E2E477"/>
      </a:accent3>
      <a:accent4>
        <a:srgbClr val="C8E1E4"/>
      </a:accent4>
      <a:accent5>
        <a:srgbClr val="A1C5CA"/>
      </a:accent5>
      <a:accent6>
        <a:srgbClr val="699F35"/>
      </a:accent6>
      <a:hlink>
        <a:srgbClr val="0000FF"/>
      </a:hlink>
      <a:folHlink>
        <a:srgbClr val="800080"/>
      </a:folHlink>
    </a:clrScheme>
    <a:fontScheme name="Office klassisk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sz="1300" dirty="0" smtClean="0">
            <a:solidFill>
              <a:schemeClr val="bg1"/>
            </a:solidFill>
          </a:defRPr>
        </a:defPPr>
      </a:lstStyle>
      <a:style>
        <a:lnRef idx="0">
          <a:scrgbClr r="0" g="0" b="0"/>
        </a:lnRef>
        <a:fillRef idx="0">
          <a:scrgbClr r="0" g="0" b="0"/>
        </a:fillRef>
        <a:effectRef idx="0">
          <a:scrgbClr r="0" g="0" b="0"/>
        </a:effectRef>
        <a:fontRef idx="minor">
          <a:schemeClr val="lt1"/>
        </a:fontRef>
      </a:style>
    </a:spDef>
    <a:txDef>
      <a:spPr>
        <a:noFill/>
      </a:spPr>
      <a:bodyPr wrap="square" rtlCol="0">
        <a:spAutoFit/>
      </a:bodyPr>
      <a:lstStyle>
        <a:defPPr>
          <a:defRPr sz="2800" dirty="0" err="1"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NHH_PPT_institutt_16_9V3.potx" id="{6B04D12F-D8FA-4EC0-8EAA-0064993A4EF9}" vid="{B6703937-97D8-4186-BE2E-173DF1DE42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widescreen_white_nhh</Template>
  <TotalTime>26223</TotalTime>
  <Words>2211</Words>
  <Application>Microsoft Office PowerPoint</Application>
  <PresentationFormat>Custom</PresentationFormat>
  <Paragraphs>363</Paragraphs>
  <Slides>26</Slides>
  <Notes>9</Notes>
  <HiddenSlides>2</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vt:lpstr>
      <vt:lpstr>Calibri</vt:lpstr>
      <vt:lpstr>Calibri Light</vt:lpstr>
      <vt:lpstr>Georgia</vt:lpstr>
      <vt:lpstr>Times New Roman</vt:lpstr>
      <vt:lpstr>Wingdings</vt:lpstr>
      <vt:lpstr>NHH</vt:lpstr>
      <vt:lpstr>Office Theme</vt:lpstr>
      <vt:lpstr>Town hall meeting</vt:lpstr>
      <vt:lpstr>PowerPoint Presentation</vt:lpstr>
      <vt:lpstr>IT security - you are the most important person!</vt:lpstr>
      <vt:lpstr>You are the most important person at NHH</vt:lpstr>
      <vt:lpstr>You are your best defense</vt:lpstr>
      <vt:lpstr>A recent example</vt:lpstr>
      <vt:lpstr>Recent example continue</vt:lpstr>
      <vt:lpstr>Passwords - The days of crazy, complex passwords are over. </vt:lpstr>
      <vt:lpstr>Messaging / Smishing attacks</vt:lpstr>
      <vt:lpstr>Is this message an attack?</vt:lpstr>
      <vt:lpstr>Remember</vt:lpstr>
      <vt:lpstr>And that is why…</vt:lpstr>
      <vt:lpstr>The rehabilitation process – progress report</vt:lpstr>
      <vt:lpstr>Agenda</vt:lpstr>
      <vt:lpstr>Aula – included in the project</vt:lpstr>
      <vt:lpstr>Objective: recreate the greatness of the past</vt:lpstr>
      <vt:lpstr>Progress construction work</vt:lpstr>
      <vt:lpstr>Progress construction work</vt:lpstr>
      <vt:lpstr>Moving back to Helleveien 2020</vt:lpstr>
      <vt:lpstr>Questions? Comments?</vt:lpstr>
      <vt:lpstr>Publication bonuses 2019</vt:lpstr>
      <vt:lpstr>Publication Bonuses 2019</vt:lpstr>
      <vt:lpstr>Publication Bonuses 2019</vt:lpstr>
      <vt:lpstr>Publication Bonuses 2019</vt:lpstr>
      <vt:lpstr>Students’ award to best lecturer in the bachelor programme</vt:lpstr>
      <vt:lpstr>PowerPoint Presentation</vt:lpstr>
    </vt:vector>
  </TitlesOfParts>
  <Company>Norges Handelshoyskole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Randi Helen Halnes Melheim</dc:creator>
  <dc:description>Template by addpoint.no</dc:description>
  <cp:lastModifiedBy>Astri Inga Kamsvåg</cp:lastModifiedBy>
  <cp:revision>770</cp:revision>
  <cp:lastPrinted>2019-12-20T09:29:29Z</cp:lastPrinted>
  <dcterms:created xsi:type="dcterms:W3CDTF">2017-05-02T10:47:20Z</dcterms:created>
  <dcterms:modified xsi:type="dcterms:W3CDTF">2019-12-20T12:28:16Z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by">
    <vt:lpwstr>addpoint.no</vt:lpwstr>
  </property>
</Properties>
</file>