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5" r:id="rId4"/>
    <p:sldMasterId id="2147483668" r:id="rId5"/>
  </p:sldMasterIdLst>
  <p:notesMasterIdLst>
    <p:notesMasterId r:id="rId24"/>
  </p:notesMasterIdLst>
  <p:sldIdLst>
    <p:sldId id="295" r:id="rId6"/>
    <p:sldId id="298" r:id="rId7"/>
    <p:sldId id="290" r:id="rId8"/>
    <p:sldId id="277" r:id="rId9"/>
    <p:sldId id="302" r:id="rId10"/>
    <p:sldId id="284" r:id="rId11"/>
    <p:sldId id="304" r:id="rId12"/>
    <p:sldId id="303" r:id="rId13"/>
    <p:sldId id="297" r:id="rId14"/>
    <p:sldId id="286" r:id="rId15"/>
    <p:sldId id="289" r:id="rId16"/>
    <p:sldId id="278" r:id="rId17"/>
    <p:sldId id="279" r:id="rId18"/>
    <p:sldId id="281" r:id="rId19"/>
    <p:sldId id="291" r:id="rId20"/>
    <p:sldId id="282" r:id="rId21"/>
    <p:sldId id="305" r:id="rId22"/>
    <p:sldId id="300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erriweather Light" panose="00000400000000000000" pitchFamily="2" charset="0"/>
      <p:regular r:id="rId29"/>
      <p: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Roboto Thin" panose="02000000000000000000" pitchFamily="2" charset="0"/>
      <p:regular r:id="rId35"/>
      <p:italic r:id="rId36"/>
    </p:embeddedFont>
    <p:embeddedFont>
      <p:font typeface="Wingdings 3" panose="05040102010807070707" pitchFamily="18" charset="2"/>
      <p:regular r:id="rId37"/>
    </p:embeddedFont>
  </p:embeddedFontLst>
  <p:custDataLst>
    <p:tags r:id="rId38"/>
  </p:custDataLst>
  <p:defaultTextStyle>
    <a:defPPr>
      <a:defRPr lang="nb-NO"/>
    </a:defPPr>
    <a:lvl1pPr marL="0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9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8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5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94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3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52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30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+ Title Section" id="{63C616C7-A2C6-42D3-A945-660027590C85}">
          <p14:sldIdLst>
            <p14:sldId id="295"/>
            <p14:sldId id="298"/>
          </p14:sldIdLst>
        </p14:section>
        <p14:section name="Teamguide" id="{7C0EF269-C1B5-4C3A-9F3D-2BEBE3275EE6}">
          <p14:sldIdLst>
            <p14:sldId id="290"/>
            <p14:sldId id="277"/>
            <p14:sldId id="302"/>
            <p14:sldId id="284"/>
            <p14:sldId id="304"/>
            <p14:sldId id="303"/>
            <p14:sldId id="297"/>
            <p14:sldId id="286"/>
          </p14:sldIdLst>
        </p14:section>
        <p14:section name="Fasilitatorguide" id="{17AF80B5-6296-413F-8651-FE3F09A52B4A}">
          <p14:sldIdLst>
            <p14:sldId id="289"/>
            <p14:sldId id="278"/>
            <p14:sldId id="279"/>
            <p14:sldId id="281"/>
            <p14:sldId id="291"/>
            <p14:sldId id="282"/>
            <p14:sldId id="305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87B014-7786-DE50-FC1A-20BEF862DABE}" name="Therese Egeland" initials="TE" userId="S::Therese.Egeland@nhh.no::fede74bc-7dae-45a6-a514-33668504c638" providerId="AD"/>
  <p188:author id="{E3AE1C33-71F9-E47A-BFA0-E8E75FDA37EB}" name="Cinta Lilis Jacobsen" initials="CLJ" userId="S::Cinta.Jacobsen@student.nhh.no::92db34bd-c27a-44a8-9fea-8b5d8b534797" providerId="AD"/>
  <p188:author id="{9461E675-100F-FABC-BA4B-01748AECB138}" name="Linn Lien Lømo" initials="LLL" userId="S::linn.lomo@aff.no::4c328ff5-2ca2-4df5-8c15-3268c04a7909" providerId="AD"/>
  <p188:author id="{C602E0DC-E5E4-A2D0-63AD-85ABD2F539CB}" name="Therese E. Sverdrup" initials="TES" userId="S::Therese.Sverdrup@nhh.no::fede74bc-7dae-45a6-a514-33668504c6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D9DBF1"/>
    <a:srgbClr val="8CA5BF"/>
    <a:srgbClr val="D94C00"/>
    <a:srgbClr val="EFECE7"/>
    <a:srgbClr val="231651"/>
    <a:srgbClr val="3D5471"/>
    <a:srgbClr val="C4D8DD"/>
    <a:srgbClr val="9FC5CD"/>
    <a:srgbClr val="D7E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88EA65-69D2-490A-BE44-CD006640A909}" v="1" dt="2024-06-07T10:34:46.5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037" autoAdjust="0"/>
  </p:normalViewPr>
  <p:slideViewPr>
    <p:cSldViewPr snapToGrid="0">
      <p:cViewPr varScale="1">
        <p:scale>
          <a:sx n="82" d="100"/>
          <a:sy n="82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gs" Target="tags/tag1.xml"/><Relationship Id="rId20" Type="http://schemas.openxmlformats.org/officeDocument/2006/relationships/slide" Target="slides/slide15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rese Egeland" userId="fede74bc-7dae-45a6-a514-33668504c638" providerId="ADAL" clId="{3B32AB82-FFBA-469A-95B9-A4192E3C432E}"/>
    <pc:docChg chg="undo custSel modSld">
      <pc:chgData name="Therese Egeland" userId="fede74bc-7dae-45a6-a514-33668504c638" providerId="ADAL" clId="{3B32AB82-FFBA-469A-95B9-A4192E3C432E}" dt="2023-08-28T10:24:06.408" v="22" actId="1076"/>
      <pc:docMkLst>
        <pc:docMk/>
      </pc:docMkLst>
      <pc:sldChg chg="modSp mod">
        <pc:chgData name="Therese Egeland" userId="fede74bc-7dae-45a6-a514-33668504c638" providerId="ADAL" clId="{3B32AB82-FFBA-469A-95B9-A4192E3C432E}" dt="2023-08-24T09:27:31.189" v="18" actId="20577"/>
        <pc:sldMkLst>
          <pc:docMk/>
          <pc:sldMk cId="3063845577" sldId="278"/>
        </pc:sldMkLst>
        <pc:spChg chg="mod">
          <ac:chgData name="Therese Egeland" userId="fede74bc-7dae-45a6-a514-33668504c638" providerId="ADAL" clId="{3B32AB82-FFBA-469A-95B9-A4192E3C432E}" dt="2023-08-24T09:27:31.189" v="18" actId="20577"/>
          <ac:spMkLst>
            <pc:docMk/>
            <pc:sldMk cId="3063845577" sldId="278"/>
            <ac:spMk id="3" creationId="{DACE2EFD-DA84-4EBC-81BC-EF13F877E1F7}"/>
          </ac:spMkLst>
        </pc:spChg>
      </pc:sldChg>
      <pc:sldChg chg="modSp mod">
        <pc:chgData name="Therese Egeland" userId="fede74bc-7dae-45a6-a514-33668504c638" providerId="ADAL" clId="{3B32AB82-FFBA-469A-95B9-A4192E3C432E}" dt="2023-08-24T09:25:40.844" v="1" actId="207"/>
        <pc:sldMkLst>
          <pc:docMk/>
          <pc:sldMk cId="2319269651" sldId="284"/>
        </pc:sldMkLst>
        <pc:spChg chg="mod">
          <ac:chgData name="Therese Egeland" userId="fede74bc-7dae-45a6-a514-33668504c638" providerId="ADAL" clId="{3B32AB82-FFBA-469A-95B9-A4192E3C432E}" dt="2023-08-24T09:25:40.844" v="1" actId="207"/>
          <ac:spMkLst>
            <pc:docMk/>
            <pc:sldMk cId="2319269651" sldId="284"/>
            <ac:spMk id="9" creationId="{00739632-6925-42C7-8A4E-68C5F5914404}"/>
          </ac:spMkLst>
        </pc:spChg>
      </pc:sldChg>
      <pc:sldChg chg="delCm">
        <pc:chgData name="Therese Egeland" userId="fede74bc-7dae-45a6-a514-33668504c638" providerId="ADAL" clId="{3B32AB82-FFBA-469A-95B9-A4192E3C432E}" dt="2023-08-24T09:28:19.498" v="19"/>
        <pc:sldMkLst>
          <pc:docMk/>
          <pc:sldMk cId="907491977" sldId="291"/>
        </pc:sldMkLst>
      </pc:sldChg>
      <pc:sldChg chg="modNotesTx">
        <pc:chgData name="Therese Egeland" userId="fede74bc-7dae-45a6-a514-33668504c638" providerId="ADAL" clId="{3B32AB82-FFBA-469A-95B9-A4192E3C432E}" dt="2023-08-24T09:25:22.705" v="0" actId="207"/>
        <pc:sldMkLst>
          <pc:docMk/>
          <pc:sldMk cId="2397330991" sldId="302"/>
        </pc:sldMkLst>
      </pc:sldChg>
      <pc:sldChg chg="delCm">
        <pc:chgData name="Therese Egeland" userId="fede74bc-7dae-45a6-a514-33668504c638" providerId="ADAL" clId="{3B32AB82-FFBA-469A-95B9-A4192E3C432E}" dt="2023-08-24T09:28:41.513" v="20"/>
        <pc:sldMkLst>
          <pc:docMk/>
          <pc:sldMk cId="1713119326" sldId="303"/>
        </pc:sldMkLst>
      </pc:sldChg>
      <pc:sldChg chg="modSp mod">
        <pc:chgData name="Therese Egeland" userId="fede74bc-7dae-45a6-a514-33668504c638" providerId="ADAL" clId="{3B32AB82-FFBA-469A-95B9-A4192E3C432E}" dt="2023-08-28T10:24:06.408" v="22" actId="1076"/>
        <pc:sldMkLst>
          <pc:docMk/>
          <pc:sldMk cId="2678271535" sldId="304"/>
        </pc:sldMkLst>
        <pc:spChg chg="mod">
          <ac:chgData name="Therese Egeland" userId="fede74bc-7dae-45a6-a514-33668504c638" providerId="ADAL" clId="{3B32AB82-FFBA-469A-95B9-A4192E3C432E}" dt="2023-08-28T10:24:06.408" v="22" actId="1076"/>
          <ac:spMkLst>
            <pc:docMk/>
            <pc:sldMk cId="2678271535" sldId="304"/>
            <ac:spMk id="17" creationId="{6B6D077A-51D9-4F14-A2A0-C30C59176540}"/>
          </ac:spMkLst>
        </pc:spChg>
      </pc:sldChg>
    </pc:docChg>
  </pc:docChgLst>
  <pc:docChgLst>
    <pc:chgData name="Therese E. Sverdrup" userId="fede74bc-7dae-45a6-a514-33668504c638" providerId="ADAL" clId="{DC316B81-0C85-40EF-92D3-ABE7D9A13E74}"/>
    <pc:docChg chg="custSel addSld delSld modSld sldOrd modSection">
      <pc:chgData name="Therese E. Sverdrup" userId="fede74bc-7dae-45a6-a514-33668504c638" providerId="ADAL" clId="{DC316B81-0C85-40EF-92D3-ABE7D9A13E74}" dt="2023-06-29T08:35:48.776" v="2713" actId="20577"/>
      <pc:docMkLst>
        <pc:docMk/>
      </pc:docMkLst>
      <pc:sldChg chg="modSp mod">
        <pc:chgData name="Therese E. Sverdrup" userId="fede74bc-7dae-45a6-a514-33668504c638" providerId="ADAL" clId="{DC316B81-0C85-40EF-92D3-ABE7D9A13E74}" dt="2023-06-29T08:34:02.261" v="2644" actId="207"/>
        <pc:sldMkLst>
          <pc:docMk/>
          <pc:sldMk cId="985097796" sldId="277"/>
        </pc:sldMkLst>
        <pc:spChg chg="mod">
          <ac:chgData name="Therese E. Sverdrup" userId="fede74bc-7dae-45a6-a514-33668504c638" providerId="ADAL" clId="{DC316B81-0C85-40EF-92D3-ABE7D9A13E74}" dt="2023-06-29T08:34:02.261" v="2644" actId="207"/>
          <ac:spMkLst>
            <pc:docMk/>
            <pc:sldMk cId="985097796" sldId="277"/>
            <ac:spMk id="3" creationId="{85C0017C-A655-4A1E-AF51-41D4799B7B72}"/>
          </ac:spMkLst>
        </pc:spChg>
      </pc:sldChg>
      <pc:sldChg chg="modSp mod">
        <pc:chgData name="Therese E. Sverdrup" userId="fede74bc-7dae-45a6-a514-33668504c638" providerId="ADAL" clId="{DC316B81-0C85-40EF-92D3-ABE7D9A13E74}" dt="2023-06-29T08:26:04.884" v="2506" actId="20577"/>
        <pc:sldMkLst>
          <pc:docMk/>
          <pc:sldMk cId="3063845577" sldId="278"/>
        </pc:sldMkLst>
        <pc:spChg chg="mod">
          <ac:chgData name="Therese E. Sverdrup" userId="fede74bc-7dae-45a6-a514-33668504c638" providerId="ADAL" clId="{DC316B81-0C85-40EF-92D3-ABE7D9A13E74}" dt="2023-06-29T08:26:04.884" v="2506" actId="20577"/>
          <ac:spMkLst>
            <pc:docMk/>
            <pc:sldMk cId="3063845577" sldId="278"/>
            <ac:spMk id="3" creationId="{DACE2EFD-DA84-4EBC-81BC-EF13F877E1F7}"/>
          </ac:spMkLst>
        </pc:spChg>
      </pc:sldChg>
      <pc:sldChg chg="modSp mod">
        <pc:chgData name="Therese E. Sverdrup" userId="fede74bc-7dae-45a6-a514-33668504c638" providerId="ADAL" clId="{DC316B81-0C85-40EF-92D3-ABE7D9A13E74}" dt="2023-06-29T08:05:18.953" v="946" actId="207"/>
        <pc:sldMkLst>
          <pc:docMk/>
          <pc:sldMk cId="4210888016" sldId="281"/>
        </pc:sldMkLst>
        <pc:spChg chg="mod">
          <ac:chgData name="Therese E. Sverdrup" userId="fede74bc-7dae-45a6-a514-33668504c638" providerId="ADAL" clId="{DC316B81-0C85-40EF-92D3-ABE7D9A13E74}" dt="2023-06-29T08:05:18.953" v="946" actId="207"/>
          <ac:spMkLst>
            <pc:docMk/>
            <pc:sldMk cId="4210888016" sldId="281"/>
            <ac:spMk id="3" creationId="{A143A2D7-9502-4960-94A5-C1329F112643}"/>
          </ac:spMkLst>
        </pc:spChg>
      </pc:sldChg>
      <pc:sldChg chg="modSp mod">
        <pc:chgData name="Therese E. Sverdrup" userId="fede74bc-7dae-45a6-a514-33668504c638" providerId="ADAL" clId="{DC316B81-0C85-40EF-92D3-ABE7D9A13E74}" dt="2023-06-29T08:17:11.732" v="1859" actId="20577"/>
        <pc:sldMkLst>
          <pc:docMk/>
          <pc:sldMk cId="2154759651" sldId="282"/>
        </pc:sldMkLst>
        <pc:spChg chg="mod">
          <ac:chgData name="Therese E. Sverdrup" userId="fede74bc-7dae-45a6-a514-33668504c638" providerId="ADAL" clId="{DC316B81-0C85-40EF-92D3-ABE7D9A13E74}" dt="2023-06-29T08:17:11.732" v="1859" actId="20577"/>
          <ac:spMkLst>
            <pc:docMk/>
            <pc:sldMk cId="2154759651" sldId="282"/>
            <ac:spMk id="3" creationId="{D8103D8E-7104-4279-A342-1E783908C204}"/>
          </ac:spMkLst>
        </pc:spChg>
      </pc:sldChg>
      <pc:sldChg chg="modSp mod">
        <pc:chgData name="Therese E. Sverdrup" userId="fede74bc-7dae-45a6-a514-33668504c638" providerId="ADAL" clId="{DC316B81-0C85-40EF-92D3-ABE7D9A13E74}" dt="2023-06-29T08:16:59.833" v="1854" actId="21"/>
        <pc:sldMkLst>
          <pc:docMk/>
          <pc:sldMk cId="907491977" sldId="291"/>
        </pc:sldMkLst>
        <pc:spChg chg="mod">
          <ac:chgData name="Therese E. Sverdrup" userId="fede74bc-7dae-45a6-a514-33668504c638" providerId="ADAL" clId="{DC316B81-0C85-40EF-92D3-ABE7D9A13E74}" dt="2023-06-29T08:16:59.833" v="1854" actId="21"/>
          <ac:spMkLst>
            <pc:docMk/>
            <pc:sldMk cId="907491977" sldId="291"/>
            <ac:spMk id="3" creationId="{08021DF2-09DE-494E-BBEC-3EA566D87054}"/>
          </ac:spMkLst>
        </pc:spChg>
      </pc:sldChg>
      <pc:sldChg chg="modSp del mod">
        <pc:chgData name="Therese E. Sverdrup" userId="fede74bc-7dae-45a6-a514-33668504c638" providerId="ADAL" clId="{DC316B81-0C85-40EF-92D3-ABE7D9A13E74}" dt="2023-06-29T08:17:23.872" v="1860" actId="47"/>
        <pc:sldMkLst>
          <pc:docMk/>
          <pc:sldMk cId="826855681" sldId="299"/>
        </pc:sldMkLst>
        <pc:spChg chg="mod">
          <ac:chgData name="Therese E. Sverdrup" userId="fede74bc-7dae-45a6-a514-33668504c638" providerId="ADAL" clId="{DC316B81-0C85-40EF-92D3-ABE7D9A13E74}" dt="2023-06-29T08:14:38.440" v="1569" actId="6549"/>
          <ac:spMkLst>
            <pc:docMk/>
            <pc:sldMk cId="826855681" sldId="299"/>
            <ac:spMk id="3" creationId="{20222644-68D6-4263-ADA8-2D18973B0C17}"/>
          </ac:spMkLst>
        </pc:spChg>
      </pc:sldChg>
      <pc:sldChg chg="modSp new mod ord">
        <pc:chgData name="Therese E. Sverdrup" userId="fede74bc-7dae-45a6-a514-33668504c638" providerId="ADAL" clId="{DC316B81-0C85-40EF-92D3-ABE7D9A13E74}" dt="2023-06-29T08:35:48.776" v="2713" actId="20577"/>
        <pc:sldMkLst>
          <pc:docMk/>
          <pc:sldMk cId="3999379408" sldId="299"/>
        </pc:sldMkLst>
        <pc:spChg chg="mod">
          <ac:chgData name="Therese E. Sverdrup" userId="fede74bc-7dae-45a6-a514-33668504c638" providerId="ADAL" clId="{DC316B81-0C85-40EF-92D3-ABE7D9A13E74}" dt="2023-06-29T08:32:58.047" v="2517" actId="20577"/>
          <ac:spMkLst>
            <pc:docMk/>
            <pc:sldMk cId="3999379408" sldId="299"/>
            <ac:spMk id="2" creationId="{1904644C-8975-48CD-AA23-21A4BC96DE55}"/>
          </ac:spMkLst>
        </pc:spChg>
        <pc:spChg chg="mod">
          <ac:chgData name="Therese E. Sverdrup" userId="fede74bc-7dae-45a6-a514-33668504c638" providerId="ADAL" clId="{DC316B81-0C85-40EF-92D3-ABE7D9A13E74}" dt="2023-06-29T08:35:48.776" v="2713" actId="20577"/>
          <ac:spMkLst>
            <pc:docMk/>
            <pc:sldMk cId="3999379408" sldId="299"/>
            <ac:spMk id="3" creationId="{0309E284-380F-4EC3-8638-68272A9C17E8}"/>
          </ac:spMkLst>
        </pc:spChg>
      </pc:sldChg>
    </pc:docChg>
  </pc:docChgLst>
  <pc:docChgLst>
    <pc:chgData name="Marie Bjerga" userId="ab95f6c2-5c8c-43a3-888f-7fb64bf5fd5c" providerId="ADAL" clId="{8C18F91F-3A06-4BBE-9889-558202C9924F}"/>
    <pc:docChg chg="undo custSel modSld">
      <pc:chgData name="Marie Bjerga" userId="ab95f6c2-5c8c-43a3-888f-7fb64bf5fd5c" providerId="ADAL" clId="{8C18F91F-3A06-4BBE-9889-558202C9924F}" dt="2023-09-08T11:39:40.446" v="1" actId="27309"/>
      <pc:docMkLst>
        <pc:docMk/>
      </pc:docMkLst>
      <pc:sldChg chg="addSp delSp modSp mod">
        <pc:chgData name="Marie Bjerga" userId="ab95f6c2-5c8c-43a3-888f-7fb64bf5fd5c" providerId="ADAL" clId="{8C18F91F-3A06-4BBE-9889-558202C9924F}" dt="2023-09-08T11:39:40.446" v="1" actId="27309"/>
        <pc:sldMkLst>
          <pc:docMk/>
          <pc:sldMk cId="907491977" sldId="291"/>
        </pc:sldMkLst>
        <pc:graphicFrameChg chg="add del modGraphic">
          <ac:chgData name="Marie Bjerga" userId="ab95f6c2-5c8c-43a3-888f-7fb64bf5fd5c" providerId="ADAL" clId="{8C18F91F-3A06-4BBE-9889-558202C9924F}" dt="2023-09-08T11:39:40.446" v="1" actId="27309"/>
          <ac:graphicFrameMkLst>
            <pc:docMk/>
            <pc:sldMk cId="907491977" sldId="291"/>
            <ac:graphicFrameMk id="5" creationId="{E7173E6E-4EAF-49B6-B3B5-18EE8CE2E6AF}"/>
          </ac:graphicFrameMkLst>
        </pc:graphicFrameChg>
      </pc:sldChg>
    </pc:docChg>
  </pc:docChgLst>
  <pc:docChgLst>
    <pc:chgData name="Linn Lien Lømo" userId="4c328ff5-2ca2-4df5-8c15-3268c04a7909" providerId="ADAL" clId="{0CC8B422-CCEE-4E0D-A2C9-E9F1192BAA1A}"/>
    <pc:docChg chg="undo redo custSel delSld modSld modSection">
      <pc:chgData name="Linn Lien Lømo" userId="4c328ff5-2ca2-4df5-8c15-3268c04a7909" providerId="ADAL" clId="{0CC8B422-CCEE-4E0D-A2C9-E9F1192BAA1A}" dt="2023-09-20T21:09:12.308" v="3279" actId="207"/>
      <pc:docMkLst>
        <pc:docMk/>
      </pc:docMkLst>
      <pc:sldChg chg="del">
        <pc:chgData name="Linn Lien Lømo" userId="4c328ff5-2ca2-4df5-8c15-3268c04a7909" providerId="ADAL" clId="{0CC8B422-CCEE-4E0D-A2C9-E9F1192BAA1A}" dt="2023-08-11T09:18:41.317" v="2" actId="47"/>
        <pc:sldMkLst>
          <pc:docMk/>
          <pc:sldMk cId="253241081" sldId="276"/>
        </pc:sldMkLst>
      </pc:sldChg>
      <pc:sldChg chg="addSp delSp modSp mod delCm modCm modNotesTx">
        <pc:chgData name="Linn Lien Lømo" userId="4c328ff5-2ca2-4df5-8c15-3268c04a7909" providerId="ADAL" clId="{0CC8B422-CCEE-4E0D-A2C9-E9F1192BAA1A}" dt="2023-09-10T15:01:47.467" v="3204"/>
        <pc:sldMkLst>
          <pc:docMk/>
          <pc:sldMk cId="985097796" sldId="277"/>
        </pc:sldMkLst>
        <pc:spChg chg="mod">
          <ac:chgData name="Linn Lien Lømo" userId="4c328ff5-2ca2-4df5-8c15-3268c04a7909" providerId="ADAL" clId="{0CC8B422-CCEE-4E0D-A2C9-E9F1192BAA1A}" dt="2023-08-30T08:36:11.121" v="2874" actId="20577"/>
          <ac:spMkLst>
            <pc:docMk/>
            <pc:sldMk cId="985097796" sldId="277"/>
            <ac:spMk id="3" creationId="{85C0017C-A655-4A1E-AF51-41D4799B7B72}"/>
          </ac:spMkLst>
        </pc:spChg>
        <pc:picChg chg="add del mod">
          <ac:chgData name="Linn Lien Lømo" userId="4c328ff5-2ca2-4df5-8c15-3268c04a7909" providerId="ADAL" clId="{0CC8B422-CCEE-4E0D-A2C9-E9F1192BAA1A}" dt="2023-09-10T15:01:47.464" v="3196"/>
          <ac:picMkLst>
            <pc:docMk/>
            <pc:sldMk cId="985097796" sldId="277"/>
            <ac:picMk id="8" creationId="{0E329FBF-CEC7-464F-AF78-A8F1737AB290}"/>
          </ac:picMkLst>
        </pc:picChg>
        <pc:picChg chg="add del mod">
          <ac:chgData name="Linn Lien Lømo" userId="4c328ff5-2ca2-4df5-8c15-3268c04a7909" providerId="ADAL" clId="{0CC8B422-CCEE-4E0D-A2C9-E9F1192BAA1A}" dt="2023-09-10T15:01:47.467" v="3204"/>
          <ac:picMkLst>
            <pc:docMk/>
            <pc:sldMk cId="985097796" sldId="277"/>
            <ac:picMk id="9" creationId="{65D93CF4-7091-4F51-BB4C-29263590BDB6}"/>
          </ac:picMkLst>
        </pc:picChg>
      </pc:sldChg>
      <pc:sldChg chg="modSp mod delCm modCm modNotesTx">
        <pc:chgData name="Linn Lien Lømo" userId="4c328ff5-2ca2-4df5-8c15-3268c04a7909" providerId="ADAL" clId="{0CC8B422-CCEE-4E0D-A2C9-E9F1192BAA1A}" dt="2023-09-10T15:02:11.459" v="3266" actId="20577"/>
        <pc:sldMkLst>
          <pc:docMk/>
          <pc:sldMk cId="3063845577" sldId="278"/>
        </pc:sldMkLst>
        <pc:spChg chg="mod">
          <ac:chgData name="Linn Lien Lømo" userId="4c328ff5-2ca2-4df5-8c15-3268c04a7909" providerId="ADAL" clId="{0CC8B422-CCEE-4E0D-A2C9-E9F1192BAA1A}" dt="2023-09-10T15:02:11.459" v="3266" actId="20577"/>
          <ac:spMkLst>
            <pc:docMk/>
            <pc:sldMk cId="3063845577" sldId="278"/>
            <ac:spMk id="3" creationId="{DACE2EFD-DA84-4EBC-81BC-EF13F877E1F7}"/>
          </ac:spMkLst>
        </pc:spChg>
      </pc:sldChg>
      <pc:sldChg chg="modSp mod modNotesTx">
        <pc:chgData name="Linn Lien Lømo" userId="4c328ff5-2ca2-4df5-8c15-3268c04a7909" providerId="ADAL" clId="{0CC8B422-CCEE-4E0D-A2C9-E9F1192BAA1A}" dt="2023-09-10T15:02:21.626" v="3270" actId="20577"/>
        <pc:sldMkLst>
          <pc:docMk/>
          <pc:sldMk cId="1644450137" sldId="279"/>
        </pc:sldMkLst>
        <pc:spChg chg="mod">
          <ac:chgData name="Linn Lien Lømo" userId="4c328ff5-2ca2-4df5-8c15-3268c04a7909" providerId="ADAL" clId="{0CC8B422-CCEE-4E0D-A2C9-E9F1192BAA1A}" dt="2023-09-10T15:02:21.626" v="3270" actId="20577"/>
          <ac:spMkLst>
            <pc:docMk/>
            <pc:sldMk cId="1644450137" sldId="279"/>
            <ac:spMk id="3" creationId="{665E4CDC-1F24-41B2-820D-4D07320277C6}"/>
          </ac:spMkLst>
        </pc:spChg>
      </pc:sldChg>
      <pc:sldChg chg="modSp mod">
        <pc:chgData name="Linn Lien Lømo" userId="4c328ff5-2ca2-4df5-8c15-3268c04a7909" providerId="ADAL" clId="{0CC8B422-CCEE-4E0D-A2C9-E9F1192BAA1A}" dt="2023-09-10T15:02:27.378" v="3273" actId="20577"/>
        <pc:sldMkLst>
          <pc:docMk/>
          <pc:sldMk cId="4210888016" sldId="281"/>
        </pc:sldMkLst>
        <pc:spChg chg="mod">
          <ac:chgData name="Linn Lien Lømo" userId="4c328ff5-2ca2-4df5-8c15-3268c04a7909" providerId="ADAL" clId="{0CC8B422-CCEE-4E0D-A2C9-E9F1192BAA1A}" dt="2023-09-10T15:02:27.378" v="3273" actId="20577"/>
          <ac:spMkLst>
            <pc:docMk/>
            <pc:sldMk cId="4210888016" sldId="281"/>
            <ac:spMk id="3" creationId="{A143A2D7-9502-4960-94A5-C1329F112643}"/>
          </ac:spMkLst>
        </pc:spChg>
      </pc:sldChg>
      <pc:sldChg chg="modSp mod">
        <pc:chgData name="Linn Lien Lømo" userId="4c328ff5-2ca2-4df5-8c15-3268c04a7909" providerId="ADAL" clId="{0CC8B422-CCEE-4E0D-A2C9-E9F1192BAA1A}" dt="2023-09-10T15:01:55.304" v="3221" actId="790"/>
        <pc:sldMkLst>
          <pc:docMk/>
          <pc:sldMk cId="2154759651" sldId="282"/>
        </pc:sldMkLst>
        <pc:spChg chg="mod">
          <ac:chgData name="Linn Lien Lømo" userId="4c328ff5-2ca2-4df5-8c15-3268c04a7909" providerId="ADAL" clId="{0CC8B422-CCEE-4E0D-A2C9-E9F1192BAA1A}" dt="2023-09-10T15:01:55.304" v="3221" actId="790"/>
          <ac:spMkLst>
            <pc:docMk/>
            <pc:sldMk cId="2154759651" sldId="282"/>
            <ac:spMk id="3" creationId="{D8103D8E-7104-4279-A342-1E783908C204}"/>
          </ac:spMkLst>
        </pc:spChg>
      </pc:sldChg>
      <pc:sldChg chg="modSp mod delCm modCm modNotesTx">
        <pc:chgData name="Linn Lien Lømo" userId="4c328ff5-2ca2-4df5-8c15-3268c04a7909" providerId="ADAL" clId="{0CC8B422-CCEE-4E0D-A2C9-E9F1192BAA1A}" dt="2023-09-10T15:02:05.927" v="3229" actId="20577"/>
        <pc:sldMkLst>
          <pc:docMk/>
          <pc:sldMk cId="2319269651" sldId="284"/>
        </pc:sldMkLst>
        <pc:spChg chg="mod">
          <ac:chgData name="Linn Lien Lømo" userId="4c328ff5-2ca2-4df5-8c15-3268c04a7909" providerId="ADAL" clId="{0CC8B422-CCEE-4E0D-A2C9-E9F1192BAA1A}" dt="2023-09-10T15:02:05.927" v="3229" actId="20577"/>
          <ac:spMkLst>
            <pc:docMk/>
            <pc:sldMk cId="2319269651" sldId="284"/>
            <ac:spMk id="8" creationId="{05FBA7AF-783B-46BC-8876-08C6F73177A8}"/>
          </ac:spMkLst>
        </pc:spChg>
        <pc:spChg chg="mod">
          <ac:chgData name="Linn Lien Lømo" userId="4c328ff5-2ca2-4df5-8c15-3268c04a7909" providerId="ADAL" clId="{0CC8B422-CCEE-4E0D-A2C9-E9F1192BAA1A}" dt="2023-09-10T15:01:59.411" v="3228" actId="20577"/>
          <ac:spMkLst>
            <pc:docMk/>
            <pc:sldMk cId="2319269651" sldId="284"/>
            <ac:spMk id="9" creationId="{00739632-6925-42C7-8A4E-68C5F5914404}"/>
          </ac:spMkLst>
        </pc:spChg>
      </pc:sldChg>
      <pc:sldChg chg="modNotesTx">
        <pc:chgData name="Linn Lien Lømo" userId="4c328ff5-2ca2-4df5-8c15-3268c04a7909" providerId="ADAL" clId="{0CC8B422-CCEE-4E0D-A2C9-E9F1192BAA1A}" dt="2023-09-10T14:56:45.923" v="3136" actId="20577"/>
        <pc:sldMkLst>
          <pc:docMk/>
          <pc:sldMk cId="2324313042" sldId="286"/>
        </pc:sldMkLst>
      </pc:sldChg>
      <pc:sldChg chg="addSp delSp modSp mod modNotesTx">
        <pc:chgData name="Linn Lien Lømo" userId="4c328ff5-2ca2-4df5-8c15-3268c04a7909" providerId="ADAL" clId="{0CC8B422-CCEE-4E0D-A2C9-E9F1192BAA1A}" dt="2023-09-10T15:01:47.476" v="3220"/>
        <pc:sldMkLst>
          <pc:docMk/>
          <pc:sldMk cId="35494932" sldId="289"/>
        </pc:sldMkLst>
        <pc:picChg chg="add del mod">
          <ac:chgData name="Linn Lien Lømo" userId="4c328ff5-2ca2-4df5-8c15-3268c04a7909" providerId="ADAL" clId="{0CC8B422-CCEE-4E0D-A2C9-E9F1192BAA1A}" dt="2023-09-10T15:01:47.472" v="3212"/>
          <ac:picMkLst>
            <pc:docMk/>
            <pc:sldMk cId="35494932" sldId="289"/>
            <ac:picMk id="5" creationId="{5BBE55E3-880C-470D-AF99-77F2A2EEE5F1}"/>
          </ac:picMkLst>
        </pc:picChg>
        <pc:picChg chg="add del mod">
          <ac:chgData name="Linn Lien Lømo" userId="4c328ff5-2ca2-4df5-8c15-3268c04a7909" providerId="ADAL" clId="{0CC8B422-CCEE-4E0D-A2C9-E9F1192BAA1A}" dt="2023-09-10T15:01:47.476" v="3220"/>
          <ac:picMkLst>
            <pc:docMk/>
            <pc:sldMk cId="35494932" sldId="289"/>
            <ac:picMk id="6" creationId="{A0FBBDBC-0207-47C6-A2FA-989892891EF4}"/>
          </ac:picMkLst>
        </pc:picChg>
      </pc:sldChg>
      <pc:sldChg chg="addSp delSp modSp mod">
        <pc:chgData name="Linn Lien Lømo" userId="4c328ff5-2ca2-4df5-8c15-3268c04a7909" providerId="ADAL" clId="{0CC8B422-CCEE-4E0D-A2C9-E9F1192BAA1A}" dt="2023-09-10T15:01:47.461" v="3188"/>
        <pc:sldMkLst>
          <pc:docMk/>
          <pc:sldMk cId="312054159" sldId="290"/>
        </pc:sldMkLst>
        <pc:picChg chg="add del mod">
          <ac:chgData name="Linn Lien Lømo" userId="4c328ff5-2ca2-4df5-8c15-3268c04a7909" providerId="ADAL" clId="{0CC8B422-CCEE-4E0D-A2C9-E9F1192BAA1A}" dt="2023-09-10T15:01:47.459" v="3180"/>
          <ac:picMkLst>
            <pc:docMk/>
            <pc:sldMk cId="312054159" sldId="290"/>
            <ac:picMk id="6" creationId="{E51DC413-FFC4-4F41-975F-80F495689D78}"/>
          </ac:picMkLst>
        </pc:picChg>
        <pc:picChg chg="add del mod">
          <ac:chgData name="Linn Lien Lømo" userId="4c328ff5-2ca2-4df5-8c15-3268c04a7909" providerId="ADAL" clId="{0CC8B422-CCEE-4E0D-A2C9-E9F1192BAA1A}" dt="2023-09-10T15:01:47.461" v="3188"/>
          <ac:picMkLst>
            <pc:docMk/>
            <pc:sldMk cId="312054159" sldId="290"/>
            <ac:picMk id="7" creationId="{5168D536-2FC3-4661-B963-6C32516A7445}"/>
          </ac:picMkLst>
        </pc:picChg>
      </pc:sldChg>
      <pc:sldChg chg="modSp mod addCm delCm modCm">
        <pc:chgData name="Linn Lien Lømo" userId="4c328ff5-2ca2-4df5-8c15-3268c04a7909" providerId="ADAL" clId="{0CC8B422-CCEE-4E0D-A2C9-E9F1192BAA1A}" dt="2023-09-10T15:02:39.571" v="3276" actId="20577"/>
        <pc:sldMkLst>
          <pc:docMk/>
          <pc:sldMk cId="907491977" sldId="291"/>
        </pc:sldMkLst>
        <pc:spChg chg="mod">
          <ac:chgData name="Linn Lien Lømo" userId="4c328ff5-2ca2-4df5-8c15-3268c04a7909" providerId="ADAL" clId="{0CC8B422-CCEE-4E0D-A2C9-E9F1192BAA1A}" dt="2023-09-10T15:02:39.571" v="3276" actId="20577"/>
          <ac:spMkLst>
            <pc:docMk/>
            <pc:sldMk cId="907491977" sldId="291"/>
            <ac:spMk id="3" creationId="{08021DF2-09DE-494E-BBEC-3EA566D87054}"/>
          </ac:spMkLst>
        </pc:spChg>
      </pc:sldChg>
      <pc:sldChg chg="addSp delSp modSp mod">
        <pc:chgData name="Linn Lien Lømo" userId="4c328ff5-2ca2-4df5-8c15-3268c04a7909" providerId="ADAL" clId="{0CC8B422-CCEE-4E0D-A2C9-E9F1192BAA1A}" dt="2023-09-20T21:09:12.308" v="3279" actId="207"/>
        <pc:sldMkLst>
          <pc:docMk/>
          <pc:sldMk cId="1656825740" sldId="295"/>
        </pc:sldMkLst>
        <pc:spChg chg="mod">
          <ac:chgData name="Linn Lien Lømo" userId="4c328ff5-2ca2-4df5-8c15-3268c04a7909" providerId="ADAL" clId="{0CC8B422-CCEE-4E0D-A2C9-E9F1192BAA1A}" dt="2023-09-20T21:09:12.308" v="3279" actId="207"/>
          <ac:spMkLst>
            <pc:docMk/>
            <pc:sldMk cId="1656825740" sldId="295"/>
            <ac:spMk id="2" creationId="{3BABB75B-5602-4873-8071-7080C3D338BB}"/>
          </ac:spMkLst>
        </pc:spChg>
        <pc:picChg chg="add del mod">
          <ac:chgData name="Linn Lien Lømo" userId="4c328ff5-2ca2-4df5-8c15-3268c04a7909" providerId="ADAL" clId="{0CC8B422-CCEE-4E0D-A2C9-E9F1192BAA1A}" dt="2023-09-10T15:01:47.442" v="3164"/>
          <ac:picMkLst>
            <pc:docMk/>
            <pc:sldMk cId="1656825740" sldId="295"/>
            <ac:picMk id="6" creationId="{8A9D1344-F3C0-4ECA-86FA-3E44E7604A5E}"/>
          </ac:picMkLst>
        </pc:picChg>
        <pc:picChg chg="add del mod">
          <ac:chgData name="Linn Lien Lømo" userId="4c328ff5-2ca2-4df5-8c15-3268c04a7909" providerId="ADAL" clId="{0CC8B422-CCEE-4E0D-A2C9-E9F1192BAA1A}" dt="2023-09-10T15:01:47.454" v="3172"/>
          <ac:picMkLst>
            <pc:docMk/>
            <pc:sldMk cId="1656825740" sldId="295"/>
            <ac:picMk id="7" creationId="{909062E0-00BD-4231-B4A4-5EA98C7FA232}"/>
          </ac:picMkLst>
        </pc:picChg>
      </pc:sldChg>
      <pc:sldChg chg="modSp mod delCm modNotesTx">
        <pc:chgData name="Linn Lien Lømo" userId="4c328ff5-2ca2-4df5-8c15-3268c04a7909" providerId="ADAL" clId="{0CC8B422-CCEE-4E0D-A2C9-E9F1192BAA1A}" dt="2023-09-10T15:02:08.887" v="3265"/>
        <pc:sldMkLst>
          <pc:docMk/>
          <pc:sldMk cId="543832693" sldId="297"/>
        </pc:sldMkLst>
        <pc:spChg chg="mod">
          <ac:chgData name="Linn Lien Lømo" userId="4c328ff5-2ca2-4df5-8c15-3268c04a7909" providerId="ADAL" clId="{0CC8B422-CCEE-4E0D-A2C9-E9F1192BAA1A}" dt="2023-09-10T14:52:48.567" v="3093" actId="207"/>
          <ac:spMkLst>
            <pc:docMk/>
            <pc:sldMk cId="543832693" sldId="297"/>
            <ac:spMk id="7" creationId="{854A917B-EF3B-44D2-B678-FE6CD7AE3AC0}"/>
          </ac:spMkLst>
        </pc:spChg>
        <pc:spChg chg="mod">
          <ac:chgData name="Linn Lien Lømo" userId="4c328ff5-2ca2-4df5-8c15-3268c04a7909" providerId="ADAL" clId="{0CC8B422-CCEE-4E0D-A2C9-E9F1192BAA1A}" dt="2023-09-10T14:53:43.464" v="3135" actId="20577"/>
          <ac:spMkLst>
            <pc:docMk/>
            <pc:sldMk cId="543832693" sldId="297"/>
            <ac:spMk id="8" creationId="{2D6F5E48-0464-4E7F-B40F-685C56D33EA4}"/>
          </ac:spMkLst>
        </pc:spChg>
        <pc:spChg chg="mod">
          <ac:chgData name="Linn Lien Lømo" userId="4c328ff5-2ca2-4df5-8c15-3268c04a7909" providerId="ADAL" clId="{0CC8B422-CCEE-4E0D-A2C9-E9F1192BAA1A}" dt="2023-09-10T15:02:08.882" v="3247"/>
          <ac:spMkLst>
            <pc:docMk/>
            <pc:sldMk cId="543832693" sldId="297"/>
            <ac:spMk id="13" creationId="{69AF667D-D148-482A-B048-08B6E92175A9}"/>
          </ac:spMkLst>
        </pc:spChg>
        <pc:spChg chg="mod">
          <ac:chgData name="Linn Lien Lømo" userId="4c328ff5-2ca2-4df5-8c15-3268c04a7909" providerId="ADAL" clId="{0CC8B422-CCEE-4E0D-A2C9-E9F1192BAA1A}" dt="2023-09-10T15:02:08.887" v="3265"/>
          <ac:spMkLst>
            <pc:docMk/>
            <pc:sldMk cId="543832693" sldId="297"/>
            <ac:spMk id="15" creationId="{B1608CC7-4A2E-425A-9449-6CF341E1B7A8}"/>
          </ac:spMkLst>
        </pc:spChg>
      </pc:sldChg>
      <pc:sldChg chg="modNotesTx">
        <pc:chgData name="Linn Lien Lømo" userId="4c328ff5-2ca2-4df5-8c15-3268c04a7909" providerId="ADAL" clId="{0CC8B422-CCEE-4E0D-A2C9-E9F1192BAA1A}" dt="2023-09-10T14:57:00.631" v="3138" actId="20577"/>
        <pc:sldMkLst>
          <pc:docMk/>
          <pc:sldMk cId="3442413599" sldId="298"/>
        </pc:sldMkLst>
      </pc:sldChg>
      <pc:sldChg chg="del">
        <pc:chgData name="Linn Lien Lømo" userId="4c328ff5-2ca2-4df5-8c15-3268c04a7909" providerId="ADAL" clId="{0CC8B422-CCEE-4E0D-A2C9-E9F1192BAA1A}" dt="2023-08-22T08:05:11.815" v="377" actId="47"/>
        <pc:sldMkLst>
          <pc:docMk/>
          <pc:sldMk cId="3999379408" sldId="299"/>
        </pc:sldMkLst>
      </pc:sldChg>
      <pc:sldChg chg="delSp modSp mod delCm modCm modNotesTx">
        <pc:chgData name="Linn Lien Lømo" userId="4c328ff5-2ca2-4df5-8c15-3268c04a7909" providerId="ADAL" clId="{0CC8B422-CCEE-4E0D-A2C9-E9F1192BAA1A}" dt="2023-09-10T15:02:45.342" v="3278" actId="20577"/>
        <pc:sldMkLst>
          <pc:docMk/>
          <pc:sldMk cId="851397406" sldId="300"/>
        </pc:sldMkLst>
        <pc:spChg chg="mod">
          <ac:chgData name="Linn Lien Lømo" userId="4c328ff5-2ca2-4df5-8c15-3268c04a7909" providerId="ADAL" clId="{0CC8B422-CCEE-4E0D-A2C9-E9F1192BAA1A}" dt="2023-09-10T15:02:45.342" v="3278" actId="20577"/>
          <ac:spMkLst>
            <pc:docMk/>
            <pc:sldMk cId="851397406" sldId="300"/>
            <ac:spMk id="3" creationId="{E9644436-0F4C-4EBB-BEEA-3C92522577D0}"/>
          </ac:spMkLst>
        </pc:spChg>
        <pc:spChg chg="mod">
          <ac:chgData name="Linn Lien Lømo" userId="4c328ff5-2ca2-4df5-8c15-3268c04a7909" providerId="ADAL" clId="{0CC8B422-CCEE-4E0D-A2C9-E9F1192BAA1A}" dt="2023-08-22T08:49:36.211" v="1453" actId="20577"/>
          <ac:spMkLst>
            <pc:docMk/>
            <pc:sldMk cId="851397406" sldId="300"/>
            <ac:spMk id="4" creationId="{3FF41164-0954-4B47-B025-19D0250D4DA0}"/>
          </ac:spMkLst>
        </pc:spChg>
        <pc:spChg chg="del">
          <ac:chgData name="Linn Lien Lømo" userId="4c328ff5-2ca2-4df5-8c15-3268c04a7909" providerId="ADAL" clId="{0CC8B422-CCEE-4E0D-A2C9-E9F1192BAA1A}" dt="2023-08-11T09:39:31.285" v="376" actId="478"/>
          <ac:spMkLst>
            <pc:docMk/>
            <pc:sldMk cId="851397406" sldId="300"/>
            <ac:spMk id="5" creationId="{83AE0EA3-01A2-4FF1-888E-656A8875C039}"/>
          </ac:spMkLst>
        </pc:spChg>
      </pc:sldChg>
      <pc:sldChg chg="modSp mod addCm delCm modCm modNotesTx">
        <pc:chgData name="Linn Lien Lømo" userId="4c328ff5-2ca2-4df5-8c15-3268c04a7909" providerId="ADAL" clId="{0CC8B422-CCEE-4E0D-A2C9-E9F1192BAA1A}" dt="2023-09-07T11:29:07.955" v="2895" actId="6549"/>
        <pc:sldMkLst>
          <pc:docMk/>
          <pc:sldMk cId="2397330991" sldId="302"/>
        </pc:sldMkLst>
        <pc:spChg chg="mod">
          <ac:chgData name="Linn Lien Lømo" userId="4c328ff5-2ca2-4df5-8c15-3268c04a7909" providerId="ADAL" clId="{0CC8B422-CCEE-4E0D-A2C9-E9F1192BAA1A}" dt="2023-08-22T08:32:39.360" v="702"/>
          <ac:spMkLst>
            <pc:docMk/>
            <pc:sldMk cId="2397330991" sldId="302"/>
            <ac:spMk id="2" creationId="{BDE19C19-A33C-4307-B4EC-4EF437CC19C3}"/>
          </ac:spMkLst>
        </pc:spChg>
        <pc:spChg chg="mod">
          <ac:chgData name="Linn Lien Lømo" userId="4c328ff5-2ca2-4df5-8c15-3268c04a7909" providerId="ADAL" clId="{0CC8B422-CCEE-4E0D-A2C9-E9F1192BAA1A}" dt="2023-08-22T08:33:10.154" v="711" actId="20577"/>
          <ac:spMkLst>
            <pc:docMk/>
            <pc:sldMk cId="2397330991" sldId="302"/>
            <ac:spMk id="4" creationId="{191810C9-02E4-429B-BA93-E2A593D8EED9}"/>
          </ac:spMkLst>
        </pc:spChg>
        <pc:spChg chg="mod">
          <ac:chgData name="Linn Lien Lømo" userId="4c328ff5-2ca2-4df5-8c15-3268c04a7909" providerId="ADAL" clId="{0CC8B422-CCEE-4E0D-A2C9-E9F1192BAA1A}" dt="2023-08-22T08:32:31.857" v="690"/>
          <ac:spMkLst>
            <pc:docMk/>
            <pc:sldMk cId="2397330991" sldId="302"/>
            <ac:spMk id="5" creationId="{9DCE5607-7CC6-49C5-8893-01879E2E7DC9}"/>
          </ac:spMkLst>
        </pc:spChg>
      </pc:sldChg>
      <pc:sldChg chg="addSp modSp mod addCm delCm modCm modNotesTx">
        <pc:chgData name="Linn Lien Lømo" userId="4c328ff5-2ca2-4df5-8c15-3268c04a7909" providerId="ADAL" clId="{0CC8B422-CCEE-4E0D-A2C9-E9F1192BAA1A}" dt="2023-09-10T15:01:55.343" v="3227" actId="790"/>
        <pc:sldMkLst>
          <pc:docMk/>
          <pc:sldMk cId="1713119326" sldId="303"/>
        </pc:sldMkLst>
        <pc:spChg chg="mod">
          <ac:chgData name="Linn Lien Lømo" userId="4c328ff5-2ca2-4df5-8c15-3268c04a7909" providerId="ADAL" clId="{0CC8B422-CCEE-4E0D-A2C9-E9F1192BAA1A}" dt="2023-09-10T15:01:55.322" v="3222" actId="790"/>
          <ac:spMkLst>
            <pc:docMk/>
            <pc:sldMk cId="1713119326" sldId="303"/>
            <ac:spMk id="31" creationId="{618DE8C7-5801-4EFC-B560-B1DE80C69494}"/>
          </ac:spMkLst>
        </pc:spChg>
        <pc:spChg chg="mod">
          <ac:chgData name="Linn Lien Lømo" userId="4c328ff5-2ca2-4df5-8c15-3268c04a7909" providerId="ADAL" clId="{0CC8B422-CCEE-4E0D-A2C9-E9F1192BAA1A}" dt="2023-09-10T15:01:55.326" v="3223" actId="790"/>
          <ac:spMkLst>
            <pc:docMk/>
            <pc:sldMk cId="1713119326" sldId="303"/>
            <ac:spMk id="32" creationId="{7948CC54-2BDF-42E6-B2DD-2876596D5B10}"/>
          </ac:spMkLst>
        </pc:spChg>
        <pc:spChg chg="mod">
          <ac:chgData name="Linn Lien Lømo" userId="4c328ff5-2ca2-4df5-8c15-3268c04a7909" providerId="ADAL" clId="{0CC8B422-CCEE-4E0D-A2C9-E9F1192BAA1A}" dt="2023-09-10T15:01:55.330" v="3224" actId="790"/>
          <ac:spMkLst>
            <pc:docMk/>
            <pc:sldMk cId="1713119326" sldId="303"/>
            <ac:spMk id="33" creationId="{87C517A8-0F18-4106-BFE3-BFCD0EE1FACB}"/>
          </ac:spMkLst>
        </pc:spChg>
        <pc:spChg chg="mod">
          <ac:chgData name="Linn Lien Lømo" userId="4c328ff5-2ca2-4df5-8c15-3268c04a7909" providerId="ADAL" clId="{0CC8B422-CCEE-4E0D-A2C9-E9F1192BAA1A}" dt="2023-09-10T15:01:55.334" v="3225" actId="790"/>
          <ac:spMkLst>
            <pc:docMk/>
            <pc:sldMk cId="1713119326" sldId="303"/>
            <ac:spMk id="34" creationId="{C4A51A10-7550-45DE-A691-7FB2F71135FD}"/>
          </ac:spMkLst>
        </pc:spChg>
        <pc:spChg chg="mod">
          <ac:chgData name="Linn Lien Lømo" userId="4c328ff5-2ca2-4df5-8c15-3268c04a7909" providerId="ADAL" clId="{0CC8B422-CCEE-4E0D-A2C9-E9F1192BAA1A}" dt="2023-09-10T15:01:55.339" v="3226" actId="790"/>
          <ac:spMkLst>
            <pc:docMk/>
            <pc:sldMk cId="1713119326" sldId="303"/>
            <ac:spMk id="40" creationId="{E6E18E5F-BDDE-4F3B-81F1-6CD09C08A3D7}"/>
          </ac:spMkLst>
        </pc:spChg>
        <pc:spChg chg="mod">
          <ac:chgData name="Linn Lien Lømo" userId="4c328ff5-2ca2-4df5-8c15-3268c04a7909" providerId="ADAL" clId="{0CC8B422-CCEE-4E0D-A2C9-E9F1192BAA1A}" dt="2023-09-10T15:01:55.343" v="3227" actId="790"/>
          <ac:spMkLst>
            <pc:docMk/>
            <pc:sldMk cId="1713119326" sldId="303"/>
            <ac:spMk id="41" creationId="{082D5375-3AE0-41F3-B37C-4E614F9808DB}"/>
          </ac:spMkLst>
        </pc:spChg>
        <pc:spChg chg="mod">
          <ac:chgData name="Linn Lien Lømo" userId="4c328ff5-2ca2-4df5-8c15-3268c04a7909" providerId="ADAL" clId="{0CC8B422-CCEE-4E0D-A2C9-E9F1192BAA1A}" dt="2023-09-08T09:05:27.721" v="2963" actId="20577"/>
          <ac:spMkLst>
            <pc:docMk/>
            <pc:sldMk cId="1713119326" sldId="303"/>
            <ac:spMk id="44" creationId="{F355AC5E-6BD2-475E-90C3-8CC3661DA935}"/>
          </ac:spMkLst>
        </pc:spChg>
        <pc:spChg chg="mod">
          <ac:chgData name="Linn Lien Lømo" userId="4c328ff5-2ca2-4df5-8c15-3268c04a7909" providerId="ADAL" clId="{0CC8B422-CCEE-4E0D-A2C9-E9F1192BAA1A}" dt="2023-09-08T09:04:39.603" v="2955"/>
          <ac:spMkLst>
            <pc:docMk/>
            <pc:sldMk cId="1713119326" sldId="303"/>
            <ac:spMk id="47" creationId="{02D45121-5487-40CC-B157-FDF84107D4C3}"/>
          </ac:spMkLst>
        </pc:spChg>
        <pc:spChg chg="mod">
          <ac:chgData name="Linn Lien Lømo" userId="4c328ff5-2ca2-4df5-8c15-3268c04a7909" providerId="ADAL" clId="{0CC8B422-CCEE-4E0D-A2C9-E9F1192BAA1A}" dt="2023-09-08T09:04:49.691" v="2959" actId="20577"/>
          <ac:spMkLst>
            <pc:docMk/>
            <pc:sldMk cId="1713119326" sldId="303"/>
            <ac:spMk id="50" creationId="{9D1FC1D3-C662-4D41-8A51-9B6C4A2CF8C3}"/>
          </ac:spMkLst>
        </pc:spChg>
        <pc:spChg chg="mod">
          <ac:chgData name="Linn Lien Lømo" userId="4c328ff5-2ca2-4df5-8c15-3268c04a7909" providerId="ADAL" clId="{0CC8B422-CCEE-4E0D-A2C9-E9F1192BAA1A}" dt="2023-09-08T09:04:39.603" v="2955"/>
          <ac:spMkLst>
            <pc:docMk/>
            <pc:sldMk cId="1713119326" sldId="303"/>
            <ac:spMk id="53" creationId="{1E6B6519-F0A9-4294-B148-3289F7088918}"/>
          </ac:spMkLst>
        </pc:spChg>
        <pc:spChg chg="mod">
          <ac:chgData name="Linn Lien Lømo" userId="4c328ff5-2ca2-4df5-8c15-3268c04a7909" providerId="ADAL" clId="{0CC8B422-CCEE-4E0D-A2C9-E9F1192BAA1A}" dt="2023-09-08T09:04:39.603" v="2955"/>
          <ac:spMkLst>
            <pc:docMk/>
            <pc:sldMk cId="1713119326" sldId="303"/>
            <ac:spMk id="56" creationId="{4BB96E0B-745E-4620-A3DE-6A3946349178}"/>
          </ac:spMkLst>
        </pc:spChg>
        <pc:spChg chg="mod">
          <ac:chgData name="Linn Lien Lømo" userId="4c328ff5-2ca2-4df5-8c15-3268c04a7909" providerId="ADAL" clId="{0CC8B422-CCEE-4E0D-A2C9-E9F1192BAA1A}" dt="2023-09-08T09:04:39.603" v="2955"/>
          <ac:spMkLst>
            <pc:docMk/>
            <pc:sldMk cId="1713119326" sldId="303"/>
            <ac:spMk id="59" creationId="{F0B61F25-79B2-41B6-9D95-1C1CD8FEA645}"/>
          </ac:spMkLst>
        </pc:spChg>
        <pc:spChg chg="mod">
          <ac:chgData name="Linn Lien Lømo" userId="4c328ff5-2ca2-4df5-8c15-3268c04a7909" providerId="ADAL" clId="{0CC8B422-CCEE-4E0D-A2C9-E9F1192BAA1A}" dt="2023-09-08T09:04:39.603" v="2955"/>
          <ac:spMkLst>
            <pc:docMk/>
            <pc:sldMk cId="1713119326" sldId="303"/>
            <ac:spMk id="62" creationId="{BDF0084A-FA0F-4B5A-B602-0819BA89A368}"/>
          </ac:spMkLst>
        </pc:spChg>
        <pc:grpChg chg="add mod">
          <ac:chgData name="Linn Lien Lømo" userId="4c328ff5-2ca2-4df5-8c15-3268c04a7909" providerId="ADAL" clId="{0CC8B422-CCEE-4E0D-A2C9-E9F1192BAA1A}" dt="2023-09-08T09:04:39.603" v="2955"/>
          <ac:grpSpMkLst>
            <pc:docMk/>
            <pc:sldMk cId="1713119326" sldId="303"/>
            <ac:grpSpMk id="42" creationId="{DE7A25A4-BBD5-49AF-A614-59C67BDA02EF}"/>
          </ac:grpSpMkLst>
        </pc:grpChg>
        <pc:grpChg chg="add mod">
          <ac:chgData name="Linn Lien Lømo" userId="4c328ff5-2ca2-4df5-8c15-3268c04a7909" providerId="ADAL" clId="{0CC8B422-CCEE-4E0D-A2C9-E9F1192BAA1A}" dt="2023-09-08T09:04:39.603" v="2955"/>
          <ac:grpSpMkLst>
            <pc:docMk/>
            <pc:sldMk cId="1713119326" sldId="303"/>
            <ac:grpSpMk id="45" creationId="{EC60FECA-7ED8-49E0-B4F2-97F309DAAC98}"/>
          </ac:grpSpMkLst>
        </pc:grpChg>
        <pc:grpChg chg="add mod">
          <ac:chgData name="Linn Lien Lømo" userId="4c328ff5-2ca2-4df5-8c15-3268c04a7909" providerId="ADAL" clId="{0CC8B422-CCEE-4E0D-A2C9-E9F1192BAA1A}" dt="2023-09-08T09:04:39.603" v="2955"/>
          <ac:grpSpMkLst>
            <pc:docMk/>
            <pc:sldMk cId="1713119326" sldId="303"/>
            <ac:grpSpMk id="48" creationId="{1C3D7E64-6A7A-40C3-9393-238526314EFF}"/>
          </ac:grpSpMkLst>
        </pc:grpChg>
        <pc:grpChg chg="add mod">
          <ac:chgData name="Linn Lien Lømo" userId="4c328ff5-2ca2-4df5-8c15-3268c04a7909" providerId="ADAL" clId="{0CC8B422-CCEE-4E0D-A2C9-E9F1192BAA1A}" dt="2023-09-08T09:04:39.603" v="2955"/>
          <ac:grpSpMkLst>
            <pc:docMk/>
            <pc:sldMk cId="1713119326" sldId="303"/>
            <ac:grpSpMk id="51" creationId="{051E6201-7551-443D-A513-CD4AF58D2FAA}"/>
          </ac:grpSpMkLst>
        </pc:grpChg>
        <pc:grpChg chg="add mod">
          <ac:chgData name="Linn Lien Lømo" userId="4c328ff5-2ca2-4df5-8c15-3268c04a7909" providerId="ADAL" clId="{0CC8B422-CCEE-4E0D-A2C9-E9F1192BAA1A}" dt="2023-09-08T09:04:39.603" v="2955"/>
          <ac:grpSpMkLst>
            <pc:docMk/>
            <pc:sldMk cId="1713119326" sldId="303"/>
            <ac:grpSpMk id="54" creationId="{EDA83D6A-297E-4EBD-94D0-45954F6B7B11}"/>
          </ac:grpSpMkLst>
        </pc:grpChg>
        <pc:grpChg chg="add mod">
          <ac:chgData name="Linn Lien Lømo" userId="4c328ff5-2ca2-4df5-8c15-3268c04a7909" providerId="ADAL" clId="{0CC8B422-CCEE-4E0D-A2C9-E9F1192BAA1A}" dt="2023-09-08T09:04:39.603" v="2955"/>
          <ac:grpSpMkLst>
            <pc:docMk/>
            <pc:sldMk cId="1713119326" sldId="303"/>
            <ac:grpSpMk id="57" creationId="{308C7965-B379-4D96-B2E8-E21FF09538F2}"/>
          </ac:grpSpMkLst>
        </pc:grpChg>
        <pc:grpChg chg="add mod">
          <ac:chgData name="Linn Lien Lømo" userId="4c328ff5-2ca2-4df5-8c15-3268c04a7909" providerId="ADAL" clId="{0CC8B422-CCEE-4E0D-A2C9-E9F1192BAA1A}" dt="2023-09-08T09:04:39.603" v="2955"/>
          <ac:grpSpMkLst>
            <pc:docMk/>
            <pc:sldMk cId="1713119326" sldId="303"/>
            <ac:grpSpMk id="60" creationId="{FBB4FA78-24D0-4F52-96B5-C8E37707374E}"/>
          </ac:grpSpMkLst>
        </pc:grpChg>
        <pc:picChg chg="mod">
          <ac:chgData name="Linn Lien Lømo" userId="4c328ff5-2ca2-4df5-8c15-3268c04a7909" providerId="ADAL" clId="{0CC8B422-CCEE-4E0D-A2C9-E9F1192BAA1A}" dt="2023-09-08T09:04:39.603" v="2955"/>
          <ac:picMkLst>
            <pc:docMk/>
            <pc:sldMk cId="1713119326" sldId="303"/>
            <ac:picMk id="43" creationId="{D43906B7-897F-46DA-820E-C56790786155}"/>
          </ac:picMkLst>
        </pc:picChg>
        <pc:picChg chg="mod">
          <ac:chgData name="Linn Lien Lømo" userId="4c328ff5-2ca2-4df5-8c15-3268c04a7909" providerId="ADAL" clId="{0CC8B422-CCEE-4E0D-A2C9-E9F1192BAA1A}" dt="2023-09-08T09:04:39.603" v="2955"/>
          <ac:picMkLst>
            <pc:docMk/>
            <pc:sldMk cId="1713119326" sldId="303"/>
            <ac:picMk id="46" creationId="{0929B66F-799D-49BE-A7FD-BA93080D5E0E}"/>
          </ac:picMkLst>
        </pc:picChg>
        <pc:picChg chg="mod">
          <ac:chgData name="Linn Lien Lømo" userId="4c328ff5-2ca2-4df5-8c15-3268c04a7909" providerId="ADAL" clId="{0CC8B422-CCEE-4E0D-A2C9-E9F1192BAA1A}" dt="2023-09-08T09:04:39.603" v="2955"/>
          <ac:picMkLst>
            <pc:docMk/>
            <pc:sldMk cId="1713119326" sldId="303"/>
            <ac:picMk id="49" creationId="{C99E7640-E9C7-4DBD-B749-45E02D1494BD}"/>
          </ac:picMkLst>
        </pc:picChg>
        <pc:picChg chg="mod">
          <ac:chgData name="Linn Lien Lømo" userId="4c328ff5-2ca2-4df5-8c15-3268c04a7909" providerId="ADAL" clId="{0CC8B422-CCEE-4E0D-A2C9-E9F1192BAA1A}" dt="2023-09-08T09:04:39.603" v="2955"/>
          <ac:picMkLst>
            <pc:docMk/>
            <pc:sldMk cId="1713119326" sldId="303"/>
            <ac:picMk id="52" creationId="{9620688A-FCFE-43DF-B219-6571A5AF5F0B}"/>
          </ac:picMkLst>
        </pc:picChg>
        <pc:picChg chg="mod">
          <ac:chgData name="Linn Lien Lømo" userId="4c328ff5-2ca2-4df5-8c15-3268c04a7909" providerId="ADAL" clId="{0CC8B422-CCEE-4E0D-A2C9-E9F1192BAA1A}" dt="2023-09-08T09:04:39.603" v="2955"/>
          <ac:picMkLst>
            <pc:docMk/>
            <pc:sldMk cId="1713119326" sldId="303"/>
            <ac:picMk id="55" creationId="{A9AF7B20-9A4D-4C04-9006-ADA6FC6288A7}"/>
          </ac:picMkLst>
        </pc:picChg>
        <pc:picChg chg="mod">
          <ac:chgData name="Linn Lien Lømo" userId="4c328ff5-2ca2-4df5-8c15-3268c04a7909" providerId="ADAL" clId="{0CC8B422-CCEE-4E0D-A2C9-E9F1192BAA1A}" dt="2023-09-08T09:04:39.603" v="2955"/>
          <ac:picMkLst>
            <pc:docMk/>
            <pc:sldMk cId="1713119326" sldId="303"/>
            <ac:picMk id="58" creationId="{6C136810-8DF1-405D-824B-55E0E9944E0D}"/>
          </ac:picMkLst>
        </pc:picChg>
        <pc:picChg chg="mod">
          <ac:chgData name="Linn Lien Lømo" userId="4c328ff5-2ca2-4df5-8c15-3268c04a7909" providerId="ADAL" clId="{0CC8B422-CCEE-4E0D-A2C9-E9F1192BAA1A}" dt="2023-09-08T09:04:39.603" v="2955"/>
          <ac:picMkLst>
            <pc:docMk/>
            <pc:sldMk cId="1713119326" sldId="303"/>
            <ac:picMk id="61" creationId="{FAFA01DF-B62E-45B8-8712-15F755673802}"/>
          </ac:picMkLst>
        </pc:picChg>
      </pc:sldChg>
      <pc:sldChg chg="addSp delSp modSp mod modNotesTx">
        <pc:chgData name="Linn Lien Lømo" userId="4c328ff5-2ca2-4df5-8c15-3268c04a7909" providerId="ADAL" clId="{0CC8B422-CCEE-4E0D-A2C9-E9F1192BAA1A}" dt="2023-09-10T14:52:26.205" v="3090" actId="6549"/>
        <pc:sldMkLst>
          <pc:docMk/>
          <pc:sldMk cId="2678271535" sldId="304"/>
        </pc:sldMkLst>
        <pc:spChg chg="mod">
          <ac:chgData name="Linn Lien Lømo" userId="4c328ff5-2ca2-4df5-8c15-3268c04a7909" providerId="ADAL" clId="{0CC8B422-CCEE-4E0D-A2C9-E9F1192BAA1A}" dt="2023-09-08T09:05:40.610" v="2964"/>
          <ac:spMkLst>
            <pc:docMk/>
            <pc:sldMk cId="2678271535" sldId="304"/>
            <ac:spMk id="38" creationId="{57008533-7645-47F9-9F64-5CD92E7CCB15}"/>
          </ac:spMkLst>
        </pc:spChg>
        <pc:spChg chg="mod">
          <ac:chgData name="Linn Lien Lømo" userId="4c328ff5-2ca2-4df5-8c15-3268c04a7909" providerId="ADAL" clId="{0CC8B422-CCEE-4E0D-A2C9-E9F1192BAA1A}" dt="2023-09-08T09:05:40.610" v="2964"/>
          <ac:spMkLst>
            <pc:docMk/>
            <pc:sldMk cId="2678271535" sldId="304"/>
            <ac:spMk id="41" creationId="{C58FDAC6-A1CB-4EB1-A5D4-56FA6A1FD5B6}"/>
          </ac:spMkLst>
        </pc:spChg>
        <pc:spChg chg="mod">
          <ac:chgData name="Linn Lien Lømo" userId="4c328ff5-2ca2-4df5-8c15-3268c04a7909" providerId="ADAL" clId="{0CC8B422-CCEE-4E0D-A2C9-E9F1192BAA1A}" dt="2023-09-08T09:05:40.610" v="2964"/>
          <ac:spMkLst>
            <pc:docMk/>
            <pc:sldMk cId="2678271535" sldId="304"/>
            <ac:spMk id="44" creationId="{41A773CF-A03D-4E66-A87E-33E408782C49}"/>
          </ac:spMkLst>
        </pc:spChg>
        <pc:spChg chg="mod">
          <ac:chgData name="Linn Lien Lømo" userId="4c328ff5-2ca2-4df5-8c15-3268c04a7909" providerId="ADAL" clId="{0CC8B422-CCEE-4E0D-A2C9-E9F1192BAA1A}" dt="2023-09-08T09:07:18.845" v="2976"/>
          <ac:spMkLst>
            <pc:docMk/>
            <pc:sldMk cId="2678271535" sldId="304"/>
            <ac:spMk id="47" creationId="{86CFF22A-2CA1-45C6-84BE-F3FB70A90FED}"/>
          </ac:spMkLst>
        </pc:spChg>
        <pc:spChg chg="mod">
          <ac:chgData name="Linn Lien Lømo" userId="4c328ff5-2ca2-4df5-8c15-3268c04a7909" providerId="ADAL" clId="{0CC8B422-CCEE-4E0D-A2C9-E9F1192BAA1A}" dt="2023-09-08T09:07:23.830" v="2988"/>
          <ac:spMkLst>
            <pc:docMk/>
            <pc:sldMk cId="2678271535" sldId="304"/>
            <ac:spMk id="50" creationId="{0F8EF7C4-B0C1-4C25-9B70-4A9397D581BF}"/>
          </ac:spMkLst>
        </pc:spChg>
        <pc:spChg chg="mod">
          <ac:chgData name="Linn Lien Lømo" userId="4c328ff5-2ca2-4df5-8c15-3268c04a7909" providerId="ADAL" clId="{0CC8B422-CCEE-4E0D-A2C9-E9F1192BAA1A}" dt="2023-09-08T09:07:23.833" v="2994"/>
          <ac:spMkLst>
            <pc:docMk/>
            <pc:sldMk cId="2678271535" sldId="304"/>
            <ac:spMk id="53" creationId="{621DD5FD-FC31-48AE-AC98-E61B6A8BE345}"/>
          </ac:spMkLst>
        </pc:spChg>
        <pc:spChg chg="mod">
          <ac:chgData name="Linn Lien Lømo" userId="4c328ff5-2ca2-4df5-8c15-3268c04a7909" providerId="ADAL" clId="{0CC8B422-CCEE-4E0D-A2C9-E9F1192BAA1A}" dt="2023-09-08T09:05:40.610" v="2964"/>
          <ac:spMkLst>
            <pc:docMk/>
            <pc:sldMk cId="2678271535" sldId="304"/>
            <ac:spMk id="56" creationId="{7F638E4B-B2DA-40AA-9710-27F7176B65C8}"/>
          </ac:spMkLst>
        </pc:spChg>
        <pc:spChg chg="mod">
          <ac:chgData name="Linn Lien Lømo" userId="4c328ff5-2ca2-4df5-8c15-3268c04a7909" providerId="ADAL" clId="{0CC8B422-CCEE-4E0D-A2C9-E9F1192BAA1A}" dt="2023-09-08T09:07:18.848" v="2982"/>
          <ac:spMkLst>
            <pc:docMk/>
            <pc:sldMk cId="2678271535" sldId="304"/>
            <ac:spMk id="59" creationId="{5DF39D00-FE0E-4E79-8141-475954417798}"/>
          </ac:spMkLst>
        </pc:spChg>
        <pc:grpChg chg="add mod">
          <ac:chgData name="Linn Lien Lømo" userId="4c328ff5-2ca2-4df5-8c15-3268c04a7909" providerId="ADAL" clId="{0CC8B422-CCEE-4E0D-A2C9-E9F1192BAA1A}" dt="2023-09-08T09:05:40.610" v="2964"/>
          <ac:grpSpMkLst>
            <pc:docMk/>
            <pc:sldMk cId="2678271535" sldId="304"/>
            <ac:grpSpMk id="36" creationId="{0E5452FF-65A6-464A-B650-8F44A1E44ECC}"/>
          </ac:grpSpMkLst>
        </pc:grpChg>
        <pc:grpChg chg="add mod">
          <ac:chgData name="Linn Lien Lømo" userId="4c328ff5-2ca2-4df5-8c15-3268c04a7909" providerId="ADAL" clId="{0CC8B422-CCEE-4E0D-A2C9-E9F1192BAA1A}" dt="2023-09-08T09:05:40.610" v="2964"/>
          <ac:grpSpMkLst>
            <pc:docMk/>
            <pc:sldMk cId="2678271535" sldId="304"/>
            <ac:grpSpMk id="39" creationId="{27CA7E2E-B744-40EC-ADBA-F1653713B7C2}"/>
          </ac:grpSpMkLst>
        </pc:grpChg>
        <pc:grpChg chg="add mod">
          <ac:chgData name="Linn Lien Lømo" userId="4c328ff5-2ca2-4df5-8c15-3268c04a7909" providerId="ADAL" clId="{0CC8B422-CCEE-4E0D-A2C9-E9F1192BAA1A}" dt="2023-09-08T09:05:40.610" v="2964"/>
          <ac:grpSpMkLst>
            <pc:docMk/>
            <pc:sldMk cId="2678271535" sldId="304"/>
            <ac:grpSpMk id="42" creationId="{BE8ED338-09FD-40ED-822D-BD1CE2992822}"/>
          </ac:grpSpMkLst>
        </pc:grpChg>
        <pc:grpChg chg="add mod">
          <ac:chgData name="Linn Lien Lømo" userId="4c328ff5-2ca2-4df5-8c15-3268c04a7909" providerId="ADAL" clId="{0CC8B422-CCEE-4E0D-A2C9-E9F1192BAA1A}" dt="2023-09-08T09:07:18.845" v="2977"/>
          <ac:grpSpMkLst>
            <pc:docMk/>
            <pc:sldMk cId="2678271535" sldId="304"/>
            <ac:grpSpMk id="45" creationId="{B4F59BE0-66D3-4C77-B626-C8ADB6DF6B05}"/>
          </ac:grpSpMkLst>
        </pc:grpChg>
        <pc:grpChg chg="add mod">
          <ac:chgData name="Linn Lien Lømo" userId="4c328ff5-2ca2-4df5-8c15-3268c04a7909" providerId="ADAL" clId="{0CC8B422-CCEE-4E0D-A2C9-E9F1192BAA1A}" dt="2023-09-08T09:07:26.236" v="2997" actId="1036"/>
          <ac:grpSpMkLst>
            <pc:docMk/>
            <pc:sldMk cId="2678271535" sldId="304"/>
            <ac:grpSpMk id="48" creationId="{02731AC6-A0AA-4E67-B395-64B99CD3F18D}"/>
          </ac:grpSpMkLst>
        </pc:grpChg>
        <pc:grpChg chg="add mod">
          <ac:chgData name="Linn Lien Lømo" userId="4c328ff5-2ca2-4df5-8c15-3268c04a7909" providerId="ADAL" clId="{0CC8B422-CCEE-4E0D-A2C9-E9F1192BAA1A}" dt="2023-09-08T09:07:26.236" v="2997" actId="1036"/>
          <ac:grpSpMkLst>
            <pc:docMk/>
            <pc:sldMk cId="2678271535" sldId="304"/>
            <ac:grpSpMk id="51" creationId="{7603A1C5-5A29-49A0-8CAA-DF39E660910A}"/>
          </ac:grpSpMkLst>
        </pc:grpChg>
        <pc:grpChg chg="add del mod">
          <ac:chgData name="Linn Lien Lømo" userId="4c328ff5-2ca2-4df5-8c15-3268c04a7909" providerId="ADAL" clId="{0CC8B422-CCEE-4E0D-A2C9-E9F1192BAA1A}" dt="2023-09-08T09:06:10.280" v="2970" actId="478"/>
          <ac:grpSpMkLst>
            <pc:docMk/>
            <pc:sldMk cId="2678271535" sldId="304"/>
            <ac:grpSpMk id="54" creationId="{4D718EAD-B97C-4AC1-932E-F71C84E321D7}"/>
          </ac:grpSpMkLst>
        </pc:grpChg>
        <pc:grpChg chg="add mod">
          <ac:chgData name="Linn Lien Lømo" userId="4c328ff5-2ca2-4df5-8c15-3268c04a7909" providerId="ADAL" clId="{0CC8B422-CCEE-4E0D-A2C9-E9F1192BAA1A}" dt="2023-09-08T09:07:18.848" v="2983"/>
          <ac:grpSpMkLst>
            <pc:docMk/>
            <pc:sldMk cId="2678271535" sldId="304"/>
            <ac:grpSpMk id="57" creationId="{8CAF7CFE-F75F-41BE-A273-24B5B69EEFB8}"/>
          </ac:grpSpMkLst>
        </pc:grpChg>
        <pc:picChg chg="mod">
          <ac:chgData name="Linn Lien Lømo" userId="4c328ff5-2ca2-4df5-8c15-3268c04a7909" providerId="ADAL" clId="{0CC8B422-CCEE-4E0D-A2C9-E9F1192BAA1A}" dt="2023-09-08T09:05:40.610" v="2964"/>
          <ac:picMkLst>
            <pc:docMk/>
            <pc:sldMk cId="2678271535" sldId="304"/>
            <ac:picMk id="37" creationId="{1949D280-C97E-4D1B-883F-C8D6794C1617}"/>
          </ac:picMkLst>
        </pc:picChg>
        <pc:picChg chg="mod">
          <ac:chgData name="Linn Lien Lømo" userId="4c328ff5-2ca2-4df5-8c15-3268c04a7909" providerId="ADAL" clId="{0CC8B422-CCEE-4E0D-A2C9-E9F1192BAA1A}" dt="2023-09-08T09:05:40.610" v="2964"/>
          <ac:picMkLst>
            <pc:docMk/>
            <pc:sldMk cId="2678271535" sldId="304"/>
            <ac:picMk id="40" creationId="{4A63CF2F-94DA-44CD-BF44-C50A1CC6C9D9}"/>
          </ac:picMkLst>
        </pc:picChg>
        <pc:picChg chg="mod">
          <ac:chgData name="Linn Lien Lømo" userId="4c328ff5-2ca2-4df5-8c15-3268c04a7909" providerId="ADAL" clId="{0CC8B422-CCEE-4E0D-A2C9-E9F1192BAA1A}" dt="2023-09-08T09:05:40.610" v="2964"/>
          <ac:picMkLst>
            <pc:docMk/>
            <pc:sldMk cId="2678271535" sldId="304"/>
            <ac:picMk id="43" creationId="{A18E8E70-AF25-449E-B100-76C756EC5271}"/>
          </ac:picMkLst>
        </pc:picChg>
        <pc:picChg chg="mod">
          <ac:chgData name="Linn Lien Lømo" userId="4c328ff5-2ca2-4df5-8c15-3268c04a7909" providerId="ADAL" clId="{0CC8B422-CCEE-4E0D-A2C9-E9F1192BAA1A}" dt="2023-09-08T09:07:18.845" v="2976"/>
          <ac:picMkLst>
            <pc:docMk/>
            <pc:sldMk cId="2678271535" sldId="304"/>
            <ac:picMk id="46" creationId="{F3240A7C-ADE5-4FF3-95E7-CFCC6A987361}"/>
          </ac:picMkLst>
        </pc:picChg>
        <pc:picChg chg="mod">
          <ac:chgData name="Linn Lien Lømo" userId="4c328ff5-2ca2-4df5-8c15-3268c04a7909" providerId="ADAL" clId="{0CC8B422-CCEE-4E0D-A2C9-E9F1192BAA1A}" dt="2023-09-08T09:07:23.830" v="2988"/>
          <ac:picMkLst>
            <pc:docMk/>
            <pc:sldMk cId="2678271535" sldId="304"/>
            <ac:picMk id="49" creationId="{D00F2842-661D-4D41-ABC9-954D97217ECE}"/>
          </ac:picMkLst>
        </pc:picChg>
        <pc:picChg chg="mod">
          <ac:chgData name="Linn Lien Lømo" userId="4c328ff5-2ca2-4df5-8c15-3268c04a7909" providerId="ADAL" clId="{0CC8B422-CCEE-4E0D-A2C9-E9F1192BAA1A}" dt="2023-09-08T09:07:23.833" v="2994"/>
          <ac:picMkLst>
            <pc:docMk/>
            <pc:sldMk cId="2678271535" sldId="304"/>
            <ac:picMk id="52" creationId="{033070AE-5407-4B92-988D-F4FB8BD4B856}"/>
          </ac:picMkLst>
        </pc:picChg>
        <pc:picChg chg="mod">
          <ac:chgData name="Linn Lien Lømo" userId="4c328ff5-2ca2-4df5-8c15-3268c04a7909" providerId="ADAL" clId="{0CC8B422-CCEE-4E0D-A2C9-E9F1192BAA1A}" dt="2023-09-08T09:05:40.610" v="2964"/>
          <ac:picMkLst>
            <pc:docMk/>
            <pc:sldMk cId="2678271535" sldId="304"/>
            <ac:picMk id="55" creationId="{32F1C249-95D1-4D76-9251-60409FEC68E1}"/>
          </ac:picMkLst>
        </pc:picChg>
        <pc:picChg chg="mod">
          <ac:chgData name="Linn Lien Lømo" userId="4c328ff5-2ca2-4df5-8c15-3268c04a7909" providerId="ADAL" clId="{0CC8B422-CCEE-4E0D-A2C9-E9F1192BAA1A}" dt="2023-09-08T09:07:18.848" v="2982"/>
          <ac:picMkLst>
            <pc:docMk/>
            <pc:sldMk cId="2678271535" sldId="304"/>
            <ac:picMk id="58" creationId="{828C9A29-6FC3-42D3-A956-F4290261ECBE}"/>
          </ac:picMkLst>
        </pc:picChg>
      </pc:sldChg>
      <pc:sldChg chg="addSp modSp mod addCm delCm modNotesTx">
        <pc:chgData name="Linn Lien Lømo" userId="4c328ff5-2ca2-4df5-8c15-3268c04a7909" providerId="ADAL" clId="{0CC8B422-CCEE-4E0D-A2C9-E9F1192BAA1A}" dt="2023-09-10T15:02:42.482" v="3277" actId="20577"/>
        <pc:sldMkLst>
          <pc:docMk/>
          <pc:sldMk cId="4124968310" sldId="305"/>
        </pc:sldMkLst>
        <pc:spChg chg="mod">
          <ac:chgData name="Linn Lien Lømo" userId="4c328ff5-2ca2-4df5-8c15-3268c04a7909" providerId="ADAL" clId="{0CC8B422-CCEE-4E0D-A2C9-E9F1192BAA1A}" dt="2023-09-10T15:02:42.482" v="3277" actId="20577"/>
          <ac:spMkLst>
            <pc:docMk/>
            <pc:sldMk cId="4124968310" sldId="305"/>
            <ac:spMk id="3" creationId="{42E148A7-2398-45C6-81CC-1E732C2399F1}"/>
          </ac:spMkLst>
        </pc:spChg>
        <pc:spChg chg="mod">
          <ac:chgData name="Linn Lien Lømo" userId="4c328ff5-2ca2-4df5-8c15-3268c04a7909" providerId="ADAL" clId="{0CC8B422-CCEE-4E0D-A2C9-E9F1192BAA1A}" dt="2023-08-22T14:45:15.498" v="2862" actId="1037"/>
          <ac:spMkLst>
            <pc:docMk/>
            <pc:sldMk cId="4124968310" sldId="305"/>
            <ac:spMk id="38" creationId="{97276D68-7E60-4229-A5FB-1B5130C68118}"/>
          </ac:spMkLst>
        </pc:spChg>
        <pc:spChg chg="mod">
          <ac:chgData name="Linn Lien Lømo" userId="4c328ff5-2ca2-4df5-8c15-3268c04a7909" providerId="ADAL" clId="{0CC8B422-CCEE-4E0D-A2C9-E9F1192BAA1A}" dt="2023-09-10T13:55:00.749" v="3084" actId="20577"/>
          <ac:spMkLst>
            <pc:docMk/>
            <pc:sldMk cId="4124968310" sldId="305"/>
            <ac:spMk id="59" creationId="{75589620-0622-4299-9B3F-9B966BC2FD62}"/>
          </ac:spMkLst>
        </pc:spChg>
        <pc:spChg chg="add mod ord">
          <ac:chgData name="Linn Lien Lømo" userId="4c328ff5-2ca2-4df5-8c15-3268c04a7909" providerId="ADAL" clId="{0CC8B422-CCEE-4E0D-A2C9-E9F1192BAA1A}" dt="2023-08-22T08:41:46.862" v="1333" actId="20577"/>
          <ac:spMkLst>
            <pc:docMk/>
            <pc:sldMk cId="4124968310" sldId="305"/>
            <ac:spMk id="87" creationId="{3D05735E-CF5D-465D-9423-B3DBA823FA54}"/>
          </ac:spMkLst>
        </pc:spChg>
        <pc:spChg chg="mod">
          <ac:chgData name="Linn Lien Lømo" userId="4c328ff5-2ca2-4df5-8c15-3268c04a7909" providerId="ADAL" clId="{0CC8B422-CCEE-4E0D-A2C9-E9F1192BAA1A}" dt="2023-08-22T14:44:35.437" v="2807"/>
          <ac:spMkLst>
            <pc:docMk/>
            <pc:sldMk cId="4124968310" sldId="305"/>
            <ac:spMk id="100" creationId="{B5B125D5-EF93-4CA6-B194-BEDDE9906468}"/>
          </ac:spMkLst>
        </pc:spChg>
        <pc:spChg chg="add mod">
          <ac:chgData name="Linn Lien Lømo" userId="4c328ff5-2ca2-4df5-8c15-3268c04a7909" providerId="ADAL" clId="{0CC8B422-CCEE-4E0D-A2C9-E9F1192BAA1A}" dt="2023-08-22T08:41:49.866" v="1335" actId="20577"/>
          <ac:spMkLst>
            <pc:docMk/>
            <pc:sldMk cId="4124968310" sldId="305"/>
            <ac:spMk id="103" creationId="{C00CF38C-C842-4E4B-A2AC-73C91EA1B425}"/>
          </ac:spMkLst>
        </pc:spChg>
        <pc:spChg chg="add mod">
          <ac:chgData name="Linn Lien Lømo" userId="4c328ff5-2ca2-4df5-8c15-3268c04a7909" providerId="ADAL" clId="{0CC8B422-CCEE-4E0D-A2C9-E9F1192BAA1A}" dt="2023-08-22T08:42:11.292" v="1339" actId="20577"/>
          <ac:spMkLst>
            <pc:docMk/>
            <pc:sldMk cId="4124968310" sldId="305"/>
            <ac:spMk id="105" creationId="{57462C0B-7686-45E0-BD3C-6108CDC435FE}"/>
          </ac:spMkLst>
        </pc:spChg>
        <pc:picChg chg="mod">
          <ac:chgData name="Linn Lien Lømo" userId="4c328ff5-2ca2-4df5-8c15-3268c04a7909" providerId="ADAL" clId="{0CC8B422-CCEE-4E0D-A2C9-E9F1192BAA1A}" dt="2023-08-22T14:45:15.498" v="2862" actId="1037"/>
          <ac:picMkLst>
            <pc:docMk/>
            <pc:sldMk cId="4124968310" sldId="305"/>
            <ac:picMk id="57" creationId="{0CF412B8-72E8-4209-8A7B-0DF2A799C8AF}"/>
          </ac:picMkLst>
        </pc:picChg>
        <pc:picChg chg="add mod ord">
          <ac:chgData name="Linn Lien Lømo" userId="4c328ff5-2ca2-4df5-8c15-3268c04a7909" providerId="ADAL" clId="{0CC8B422-CCEE-4E0D-A2C9-E9F1192BAA1A}" dt="2023-08-22T08:41:25.524" v="1329" actId="1036"/>
          <ac:picMkLst>
            <pc:docMk/>
            <pc:sldMk cId="4124968310" sldId="305"/>
            <ac:picMk id="84" creationId="{373008FE-6C4E-4C33-92E9-C9F345FACC8A}"/>
          </ac:picMkLst>
        </pc:picChg>
        <pc:picChg chg="add mod">
          <ac:chgData name="Linn Lien Lømo" userId="4c328ff5-2ca2-4df5-8c15-3268c04a7909" providerId="ADAL" clId="{0CC8B422-CCEE-4E0D-A2C9-E9F1192BAA1A}" dt="2023-08-22T08:41:32.051" v="1331" actId="1076"/>
          <ac:picMkLst>
            <pc:docMk/>
            <pc:sldMk cId="4124968310" sldId="305"/>
            <ac:picMk id="102" creationId="{3A2DD1F6-F10B-4074-9F17-D4CD1F625AD3}"/>
          </ac:picMkLst>
        </pc:picChg>
        <pc:picChg chg="add mod">
          <ac:chgData name="Linn Lien Lømo" userId="4c328ff5-2ca2-4df5-8c15-3268c04a7909" providerId="ADAL" clId="{0CC8B422-CCEE-4E0D-A2C9-E9F1192BAA1A}" dt="2023-08-22T08:42:00.614" v="1337" actId="1076"/>
          <ac:picMkLst>
            <pc:docMk/>
            <pc:sldMk cId="4124968310" sldId="305"/>
            <ac:picMk id="104" creationId="{5C8C317D-B420-4919-B32B-99902116D6B1}"/>
          </ac:picMkLst>
        </pc:picChg>
      </pc:sldChg>
      <pc:sldChg chg="modSp del mod modCm">
        <pc:chgData name="Linn Lien Lømo" userId="4c328ff5-2ca2-4df5-8c15-3268c04a7909" providerId="ADAL" clId="{0CC8B422-CCEE-4E0D-A2C9-E9F1192BAA1A}" dt="2023-08-22T08:11:06.507" v="669" actId="47"/>
        <pc:sldMkLst>
          <pc:docMk/>
          <pc:sldMk cId="2724179868" sldId="306"/>
        </pc:sldMkLst>
        <pc:spChg chg="mod">
          <ac:chgData name="Linn Lien Lømo" userId="4c328ff5-2ca2-4df5-8c15-3268c04a7909" providerId="ADAL" clId="{0CC8B422-CCEE-4E0D-A2C9-E9F1192BAA1A}" dt="2023-08-22T08:11:03.407" v="668" actId="21"/>
          <ac:spMkLst>
            <pc:docMk/>
            <pc:sldMk cId="2724179868" sldId="306"/>
            <ac:spMk id="3" creationId="{88B440AD-FE4F-4E96-82D1-5D03CB4847A6}"/>
          </ac:spMkLst>
        </pc:spChg>
      </pc:sldChg>
      <pc:sldMasterChg chg="delSldLayout">
        <pc:chgData name="Linn Lien Lømo" userId="4c328ff5-2ca2-4df5-8c15-3268c04a7909" providerId="ADAL" clId="{0CC8B422-CCEE-4E0D-A2C9-E9F1192BAA1A}" dt="2023-08-11T09:18:41.317" v="2" actId="47"/>
        <pc:sldMasterMkLst>
          <pc:docMk/>
          <pc:sldMasterMk cId="1990284326" sldId="2147483668"/>
        </pc:sldMasterMkLst>
        <pc:sldLayoutChg chg="del">
          <pc:chgData name="Linn Lien Lømo" userId="4c328ff5-2ca2-4df5-8c15-3268c04a7909" providerId="ADAL" clId="{0CC8B422-CCEE-4E0D-A2C9-E9F1192BAA1A}" dt="2023-08-11T09:18:41.317" v="2" actId="47"/>
          <pc:sldLayoutMkLst>
            <pc:docMk/>
            <pc:sldMasterMk cId="1990284326" sldId="2147483668"/>
            <pc:sldLayoutMk cId="3441219264" sldId="2147483679"/>
          </pc:sldLayoutMkLst>
        </pc:sldLayoutChg>
      </pc:sldMasterChg>
    </pc:docChg>
  </pc:docChgLst>
  <pc:docChgLst>
    <pc:chgData name="Bernhard Scholda" userId="6081f903-25bf-49c4-a5bb-d20f2a6f746f" providerId="ADAL" clId="{26A0F573-FDD2-492C-927C-DFF8FD729848}"/>
    <pc:docChg chg="undo custSel modSld modMainMaster">
      <pc:chgData name="Bernhard Scholda" userId="6081f903-25bf-49c4-a5bb-d20f2a6f746f" providerId="ADAL" clId="{26A0F573-FDD2-492C-927C-DFF8FD729848}" dt="2022-09-21T18:31:18.330" v="26" actId="2710"/>
      <pc:docMkLst>
        <pc:docMk/>
      </pc:docMkLst>
      <pc:sldChg chg="modSp mod">
        <pc:chgData name="Bernhard Scholda" userId="6081f903-25bf-49c4-a5bb-d20f2a6f746f" providerId="ADAL" clId="{26A0F573-FDD2-492C-927C-DFF8FD729848}" dt="2022-09-21T18:29:20.634" v="15" actId="20577"/>
        <pc:sldMkLst>
          <pc:docMk/>
          <pc:sldMk cId="3063845577" sldId="278"/>
        </pc:sldMkLst>
        <pc:spChg chg="mod">
          <ac:chgData name="Bernhard Scholda" userId="6081f903-25bf-49c4-a5bb-d20f2a6f746f" providerId="ADAL" clId="{26A0F573-FDD2-492C-927C-DFF8FD729848}" dt="2022-09-21T18:29:20.634" v="15" actId="20577"/>
          <ac:spMkLst>
            <pc:docMk/>
            <pc:sldMk cId="3063845577" sldId="278"/>
            <ac:spMk id="3" creationId="{DACE2EFD-DA84-4EBC-81BC-EF13F877E1F7}"/>
          </ac:spMkLst>
        </pc:spChg>
      </pc:sldChg>
      <pc:sldChg chg="modSp mod">
        <pc:chgData name="Bernhard Scholda" userId="6081f903-25bf-49c4-a5bb-d20f2a6f746f" providerId="ADAL" clId="{26A0F573-FDD2-492C-927C-DFF8FD729848}" dt="2022-09-21T18:31:18.330" v="26" actId="2710"/>
        <pc:sldMkLst>
          <pc:docMk/>
          <pc:sldMk cId="1644450137" sldId="279"/>
        </pc:sldMkLst>
        <pc:spChg chg="mod">
          <ac:chgData name="Bernhard Scholda" userId="6081f903-25bf-49c4-a5bb-d20f2a6f746f" providerId="ADAL" clId="{26A0F573-FDD2-492C-927C-DFF8FD729848}" dt="2022-09-21T18:31:18.330" v="26" actId="2710"/>
          <ac:spMkLst>
            <pc:docMk/>
            <pc:sldMk cId="1644450137" sldId="279"/>
            <ac:spMk id="3" creationId="{665E4CDC-1F24-41B2-820D-4D07320277C6}"/>
          </ac:spMkLst>
        </pc:spChg>
      </pc:sldChg>
      <pc:sldMasterChg chg="modSldLayout">
        <pc:chgData name="Bernhard Scholda" userId="6081f903-25bf-49c4-a5bb-d20f2a6f746f" providerId="ADAL" clId="{26A0F573-FDD2-492C-927C-DFF8FD729848}" dt="2022-09-21T18:24:40.388" v="3" actId="14100"/>
        <pc:sldMasterMkLst>
          <pc:docMk/>
          <pc:sldMasterMk cId="1990284326" sldId="2147483668"/>
        </pc:sldMasterMkLst>
        <pc:sldLayoutChg chg="modSp mod">
          <pc:chgData name="Bernhard Scholda" userId="6081f903-25bf-49c4-a5bb-d20f2a6f746f" providerId="ADAL" clId="{26A0F573-FDD2-492C-927C-DFF8FD729848}" dt="2022-09-21T18:24:40.388" v="3" actId="14100"/>
          <pc:sldLayoutMkLst>
            <pc:docMk/>
            <pc:sldMasterMk cId="1990284326" sldId="2147483668"/>
            <pc:sldLayoutMk cId="3441219264" sldId="2147483679"/>
          </pc:sldLayoutMkLst>
          <pc:spChg chg="mod">
            <ac:chgData name="Bernhard Scholda" userId="6081f903-25bf-49c4-a5bb-d20f2a6f746f" providerId="ADAL" clId="{26A0F573-FDD2-492C-927C-DFF8FD729848}" dt="2022-09-21T18:24:35.482" v="2" actId="1076"/>
            <ac:spMkLst>
              <pc:docMk/>
              <pc:sldMasterMk cId="1990284326" sldId="2147483668"/>
              <pc:sldLayoutMk cId="3441219264" sldId="2147483679"/>
              <ac:spMk id="23" creationId="{809D0CAD-12F6-4355-8324-EB747F9EDF5B}"/>
            </ac:spMkLst>
          </pc:spChg>
          <pc:spChg chg="mod">
            <ac:chgData name="Bernhard Scholda" userId="6081f903-25bf-49c4-a5bb-d20f2a6f746f" providerId="ADAL" clId="{26A0F573-FDD2-492C-927C-DFF8FD729848}" dt="2022-09-21T18:24:40.388" v="3" actId="14100"/>
            <ac:spMkLst>
              <pc:docMk/>
              <pc:sldMasterMk cId="1990284326" sldId="2147483668"/>
              <pc:sldLayoutMk cId="3441219264" sldId="2147483679"/>
              <ac:spMk id="33" creationId="{153C5D99-BB01-4905-B271-F6C6FB45915A}"/>
            </ac:spMkLst>
          </pc:spChg>
        </pc:sldLayoutChg>
      </pc:sldMasterChg>
    </pc:docChg>
  </pc:docChgLst>
  <pc:docChgLst>
    <pc:chgData name="Linn Lien Lømo" userId="4c328ff5-2ca2-4df5-8c15-3268c04a7909" providerId="ADAL" clId="{F0EE2456-67BE-4FBA-B628-37D33605148A}"/>
    <pc:docChg chg="addSld delSld modSection">
      <pc:chgData name="Linn Lien Lømo" userId="4c328ff5-2ca2-4df5-8c15-3268c04a7909" providerId="ADAL" clId="{F0EE2456-67BE-4FBA-B628-37D33605148A}" dt="2023-06-20T13:36:07.369" v="3" actId="47"/>
      <pc:docMkLst>
        <pc:docMk/>
      </pc:docMkLst>
      <pc:sldChg chg="new del">
        <pc:chgData name="Linn Lien Lømo" userId="4c328ff5-2ca2-4df5-8c15-3268c04a7909" providerId="ADAL" clId="{F0EE2456-67BE-4FBA-B628-37D33605148A}" dt="2023-06-20T13:04:39.359" v="1" actId="47"/>
        <pc:sldMkLst>
          <pc:docMk/>
          <pc:sldMk cId="1505967360" sldId="300"/>
        </pc:sldMkLst>
      </pc:sldChg>
      <pc:sldChg chg="new del">
        <pc:chgData name="Linn Lien Lømo" userId="4c328ff5-2ca2-4df5-8c15-3268c04a7909" providerId="ADAL" clId="{F0EE2456-67BE-4FBA-B628-37D33605148A}" dt="2023-06-20T13:36:07.369" v="3" actId="47"/>
        <pc:sldMkLst>
          <pc:docMk/>
          <pc:sldMk cId="2578155594" sldId="300"/>
        </pc:sldMkLst>
      </pc:sldChg>
    </pc:docChg>
  </pc:docChgLst>
  <pc:docChgLst>
    <pc:chgData name="Linn Lien Lømo" userId="4c328ff5-2ca2-4df5-8c15-3268c04a7909" providerId="ADAL" clId="{85E1160E-429A-4F59-9E62-11258924F16B}"/>
    <pc:docChg chg="undo custSel addSld delSld modSld sldOrd modMainMaster modSection">
      <pc:chgData name="Linn Lien Lømo" userId="4c328ff5-2ca2-4df5-8c15-3268c04a7909" providerId="ADAL" clId="{85E1160E-429A-4F59-9E62-11258924F16B}" dt="2022-09-22T16:41:38.240" v="800" actId="700"/>
      <pc:docMkLst>
        <pc:docMk/>
      </pc:docMkLst>
      <pc:sldChg chg="modNotesTx">
        <pc:chgData name="Linn Lien Lømo" userId="4c328ff5-2ca2-4df5-8c15-3268c04a7909" providerId="ADAL" clId="{85E1160E-429A-4F59-9E62-11258924F16B}" dt="2022-09-22T14:13:18.578" v="154" actId="20577"/>
        <pc:sldMkLst>
          <pc:docMk/>
          <pc:sldMk cId="2726059485" sldId="273"/>
        </pc:sldMkLst>
      </pc:sldChg>
      <pc:sldChg chg="modSp mod addCm chgLayout">
        <pc:chgData name="Linn Lien Lømo" userId="4c328ff5-2ca2-4df5-8c15-3268c04a7909" providerId="ADAL" clId="{85E1160E-429A-4F59-9E62-11258924F16B}" dt="2022-09-22T16:35:33.192" v="788" actId="700"/>
        <pc:sldMkLst>
          <pc:docMk/>
          <pc:sldMk cId="3063845577" sldId="278"/>
        </pc:sldMkLst>
        <pc:spChg chg="mod ord">
          <ac:chgData name="Linn Lien Lømo" userId="4c328ff5-2ca2-4df5-8c15-3268c04a7909" providerId="ADAL" clId="{85E1160E-429A-4F59-9E62-11258924F16B}" dt="2022-09-22T16:35:33.192" v="788" actId="700"/>
          <ac:spMkLst>
            <pc:docMk/>
            <pc:sldMk cId="3063845577" sldId="278"/>
            <ac:spMk id="2" creationId="{A165A5A4-CBFD-4912-A119-BA70732774B0}"/>
          </ac:spMkLst>
        </pc:spChg>
        <pc:spChg chg="mod ord">
          <ac:chgData name="Linn Lien Lømo" userId="4c328ff5-2ca2-4df5-8c15-3268c04a7909" providerId="ADAL" clId="{85E1160E-429A-4F59-9E62-11258924F16B}" dt="2022-09-22T16:35:33.192" v="788" actId="700"/>
          <ac:spMkLst>
            <pc:docMk/>
            <pc:sldMk cId="3063845577" sldId="278"/>
            <ac:spMk id="3" creationId="{DACE2EFD-DA84-4EBC-81BC-EF13F877E1F7}"/>
          </ac:spMkLst>
        </pc:spChg>
      </pc:sldChg>
      <pc:sldChg chg="modSp mod chgLayout">
        <pc:chgData name="Linn Lien Lømo" userId="4c328ff5-2ca2-4df5-8c15-3268c04a7909" providerId="ADAL" clId="{85E1160E-429A-4F59-9E62-11258924F16B}" dt="2022-09-22T16:36:23.647" v="797" actId="948"/>
        <pc:sldMkLst>
          <pc:docMk/>
          <pc:sldMk cId="1644450137" sldId="279"/>
        </pc:sldMkLst>
        <pc:spChg chg="mod ord">
          <ac:chgData name="Linn Lien Lømo" userId="4c328ff5-2ca2-4df5-8c15-3268c04a7909" providerId="ADAL" clId="{85E1160E-429A-4F59-9E62-11258924F16B}" dt="2022-09-22T16:35:44.156" v="789" actId="700"/>
          <ac:spMkLst>
            <pc:docMk/>
            <pc:sldMk cId="1644450137" sldId="279"/>
            <ac:spMk id="2" creationId="{C6BDA5A7-54C2-4FDD-A7AA-EB0B576484CD}"/>
          </ac:spMkLst>
        </pc:spChg>
        <pc:spChg chg="mod ord">
          <ac:chgData name="Linn Lien Lømo" userId="4c328ff5-2ca2-4df5-8c15-3268c04a7909" providerId="ADAL" clId="{85E1160E-429A-4F59-9E62-11258924F16B}" dt="2022-09-22T16:36:23.647" v="797" actId="948"/>
          <ac:spMkLst>
            <pc:docMk/>
            <pc:sldMk cId="1644450137" sldId="279"/>
            <ac:spMk id="3" creationId="{665E4CDC-1F24-41B2-820D-4D07320277C6}"/>
          </ac:spMkLst>
        </pc:spChg>
      </pc:sldChg>
      <pc:sldChg chg="modSp mod addCm modCm chgLayout">
        <pc:chgData name="Linn Lien Lømo" userId="4c328ff5-2ca2-4df5-8c15-3268c04a7909" providerId="ADAL" clId="{85E1160E-429A-4F59-9E62-11258924F16B}" dt="2022-09-22T16:37:22.967" v="799" actId="20577"/>
        <pc:sldMkLst>
          <pc:docMk/>
          <pc:sldMk cId="4210888016" sldId="281"/>
        </pc:sldMkLst>
        <pc:spChg chg="mod ord">
          <ac:chgData name="Linn Lien Lømo" userId="4c328ff5-2ca2-4df5-8c15-3268c04a7909" providerId="ADAL" clId="{85E1160E-429A-4F59-9E62-11258924F16B}" dt="2022-09-22T16:37:20.009" v="798" actId="700"/>
          <ac:spMkLst>
            <pc:docMk/>
            <pc:sldMk cId="4210888016" sldId="281"/>
            <ac:spMk id="2" creationId="{C6BDA5A7-54C2-4FDD-A7AA-EB0B576484CD}"/>
          </ac:spMkLst>
        </pc:spChg>
        <pc:spChg chg="mod ord">
          <ac:chgData name="Linn Lien Lømo" userId="4c328ff5-2ca2-4df5-8c15-3268c04a7909" providerId="ADAL" clId="{85E1160E-429A-4F59-9E62-11258924F16B}" dt="2022-09-22T16:37:22.967" v="799" actId="20577"/>
          <ac:spMkLst>
            <pc:docMk/>
            <pc:sldMk cId="4210888016" sldId="281"/>
            <ac:spMk id="3" creationId="{A143A2D7-9502-4960-94A5-C1329F112643}"/>
          </ac:spMkLst>
        </pc:spChg>
      </pc:sldChg>
      <pc:sldChg chg="modSp mod">
        <pc:chgData name="Linn Lien Lømo" userId="4c328ff5-2ca2-4df5-8c15-3268c04a7909" providerId="ADAL" clId="{85E1160E-429A-4F59-9E62-11258924F16B}" dt="2022-09-22T15:09:40.715" v="677" actId="20577"/>
        <pc:sldMkLst>
          <pc:docMk/>
          <pc:sldMk cId="2154759651" sldId="282"/>
        </pc:sldMkLst>
        <pc:spChg chg="mod">
          <ac:chgData name="Linn Lien Lømo" userId="4c328ff5-2ca2-4df5-8c15-3268c04a7909" providerId="ADAL" clId="{85E1160E-429A-4F59-9E62-11258924F16B}" dt="2022-09-22T15:09:40.715" v="677" actId="20577"/>
          <ac:spMkLst>
            <pc:docMk/>
            <pc:sldMk cId="2154759651" sldId="282"/>
            <ac:spMk id="3" creationId="{D8103D8E-7104-4279-A342-1E783908C204}"/>
          </ac:spMkLst>
        </pc:spChg>
      </pc:sldChg>
      <pc:sldChg chg="modSp mod modNotesTx">
        <pc:chgData name="Linn Lien Lømo" userId="4c328ff5-2ca2-4df5-8c15-3268c04a7909" providerId="ADAL" clId="{85E1160E-429A-4F59-9E62-11258924F16B}" dt="2022-09-22T14:09:04.827" v="122" actId="20577"/>
        <pc:sldMkLst>
          <pc:docMk/>
          <pc:sldMk cId="2319269651" sldId="284"/>
        </pc:sldMkLst>
        <pc:spChg chg="mod">
          <ac:chgData name="Linn Lien Lømo" userId="4c328ff5-2ca2-4df5-8c15-3268c04a7909" providerId="ADAL" clId="{85E1160E-429A-4F59-9E62-11258924F16B}" dt="2022-09-22T14:08:48.111" v="60" actId="20577"/>
          <ac:spMkLst>
            <pc:docMk/>
            <pc:sldMk cId="2319269651" sldId="284"/>
            <ac:spMk id="6" creationId="{C3843AF2-C2DA-4399-A1BC-49800F7AA50C}"/>
          </ac:spMkLst>
        </pc:spChg>
      </pc:sldChg>
      <pc:sldChg chg="modSp mod addCm modCm chgLayout">
        <pc:chgData name="Linn Lien Lømo" userId="4c328ff5-2ca2-4df5-8c15-3268c04a7909" providerId="ADAL" clId="{85E1160E-429A-4F59-9E62-11258924F16B}" dt="2022-09-22T16:41:38.240" v="800" actId="700"/>
        <pc:sldMkLst>
          <pc:docMk/>
          <pc:sldMk cId="907491977" sldId="291"/>
        </pc:sldMkLst>
        <pc:spChg chg="mod ord">
          <ac:chgData name="Linn Lien Lømo" userId="4c328ff5-2ca2-4df5-8c15-3268c04a7909" providerId="ADAL" clId="{85E1160E-429A-4F59-9E62-11258924F16B}" dt="2022-09-22T16:41:38.240" v="800" actId="700"/>
          <ac:spMkLst>
            <pc:docMk/>
            <pc:sldMk cId="907491977" sldId="291"/>
            <ac:spMk id="2" creationId="{E82F17B9-CE40-43DA-AF08-642FB8BD188B}"/>
          </ac:spMkLst>
        </pc:spChg>
        <pc:spChg chg="mod ord">
          <ac:chgData name="Linn Lien Lømo" userId="4c328ff5-2ca2-4df5-8c15-3268c04a7909" providerId="ADAL" clId="{85E1160E-429A-4F59-9E62-11258924F16B}" dt="2022-09-22T16:41:38.240" v="800" actId="700"/>
          <ac:spMkLst>
            <pc:docMk/>
            <pc:sldMk cId="907491977" sldId="291"/>
            <ac:spMk id="3" creationId="{08021DF2-09DE-494E-BBEC-3EA566D87054}"/>
          </ac:spMkLst>
        </pc:spChg>
      </pc:sldChg>
      <pc:sldChg chg="delSp modSp mod addCm">
        <pc:chgData name="Linn Lien Lømo" userId="4c328ff5-2ca2-4df5-8c15-3268c04a7909" providerId="ADAL" clId="{85E1160E-429A-4F59-9E62-11258924F16B}" dt="2022-09-22T15:11:55.954" v="781"/>
        <pc:sldMkLst>
          <pc:docMk/>
          <pc:sldMk cId="3183011010" sldId="292"/>
        </pc:sldMkLst>
        <pc:spChg chg="mod ord topLvl">
          <ac:chgData name="Linn Lien Lømo" userId="4c328ff5-2ca2-4df5-8c15-3268c04a7909" providerId="ADAL" clId="{85E1160E-429A-4F59-9E62-11258924F16B}" dt="2022-09-22T15:11:24.328" v="715" actId="167"/>
          <ac:spMkLst>
            <pc:docMk/>
            <pc:sldMk cId="3183011010" sldId="292"/>
            <ac:spMk id="28" creationId="{5953D524-990E-4A1E-8DAB-229355377960}"/>
          </ac:spMkLst>
        </pc:spChg>
        <pc:grpChg chg="del mod">
          <ac:chgData name="Linn Lien Lømo" userId="4c328ff5-2ca2-4df5-8c15-3268c04a7909" providerId="ADAL" clId="{85E1160E-429A-4F59-9E62-11258924F16B}" dt="2022-09-22T15:11:10.374" v="714" actId="165"/>
          <ac:grpSpMkLst>
            <pc:docMk/>
            <pc:sldMk cId="3183011010" sldId="292"/>
            <ac:grpSpMk id="26" creationId="{4F68B7BA-7B59-4DB0-AEF4-8D227580A0A7}"/>
          </ac:grpSpMkLst>
        </pc:grpChg>
        <pc:picChg chg="mod topLvl">
          <ac:chgData name="Linn Lien Lømo" userId="4c328ff5-2ca2-4df5-8c15-3268c04a7909" providerId="ADAL" clId="{85E1160E-429A-4F59-9E62-11258924F16B}" dt="2022-09-22T15:11:31.582" v="780" actId="1035"/>
          <ac:picMkLst>
            <pc:docMk/>
            <pc:sldMk cId="3183011010" sldId="292"/>
            <ac:picMk id="27" creationId="{A7A75FC9-DEC6-42F5-9D1C-3978627CB0E8}"/>
          </ac:picMkLst>
        </pc:picChg>
      </pc:sldChg>
      <pc:sldChg chg="addCm delCm">
        <pc:chgData name="Linn Lien Lømo" userId="4c328ff5-2ca2-4df5-8c15-3268c04a7909" providerId="ADAL" clId="{85E1160E-429A-4F59-9E62-11258924F16B}" dt="2022-09-22T15:14:21.792" v="783"/>
        <pc:sldMkLst>
          <pc:docMk/>
          <pc:sldMk cId="543832693" sldId="297"/>
        </pc:sldMkLst>
      </pc:sldChg>
      <pc:sldChg chg="modSp mod ord">
        <pc:chgData name="Linn Lien Lømo" userId="4c328ff5-2ca2-4df5-8c15-3268c04a7909" providerId="ADAL" clId="{85E1160E-429A-4F59-9E62-11258924F16B}" dt="2022-09-22T14:02:40.474" v="55"/>
        <pc:sldMkLst>
          <pc:docMk/>
          <pc:sldMk cId="3442413599" sldId="298"/>
        </pc:sldMkLst>
        <pc:spChg chg="mod">
          <ac:chgData name="Linn Lien Lømo" userId="4c328ff5-2ca2-4df5-8c15-3268c04a7909" providerId="ADAL" clId="{85E1160E-429A-4F59-9E62-11258924F16B}" dt="2022-09-22T14:00:51.974" v="0" actId="20577"/>
          <ac:spMkLst>
            <pc:docMk/>
            <pc:sldMk cId="3442413599" sldId="298"/>
            <ac:spMk id="4" creationId="{8ADE2F8A-645D-4289-AC46-DFF3D0D15D67}"/>
          </ac:spMkLst>
        </pc:spChg>
        <pc:spChg chg="mod">
          <ac:chgData name="Linn Lien Lømo" userId="4c328ff5-2ca2-4df5-8c15-3268c04a7909" providerId="ADAL" clId="{85E1160E-429A-4F59-9E62-11258924F16B}" dt="2022-09-22T14:01:46.518" v="53" actId="6549"/>
          <ac:spMkLst>
            <pc:docMk/>
            <pc:sldMk cId="3442413599" sldId="298"/>
            <ac:spMk id="6" creationId="{1930DE2B-4B3A-4E40-AC5E-9F963451C4BD}"/>
          </ac:spMkLst>
        </pc:spChg>
      </pc:sldChg>
      <pc:sldChg chg="addSp delSp modSp add del mod modClrScheme modShow chgLayout modNotesTx">
        <pc:chgData name="Linn Lien Lømo" userId="4c328ff5-2ca2-4df5-8c15-3268c04a7909" providerId="ADAL" clId="{85E1160E-429A-4F59-9E62-11258924F16B}" dt="2022-09-22T15:14:11.122" v="782" actId="47"/>
        <pc:sldMkLst>
          <pc:docMk/>
          <pc:sldMk cId="3704489996" sldId="299"/>
        </pc:sldMkLst>
        <pc:spChg chg="mod ord">
          <ac:chgData name="Linn Lien Lømo" userId="4c328ff5-2ca2-4df5-8c15-3268c04a7909" providerId="ADAL" clId="{85E1160E-429A-4F59-9E62-11258924F16B}" dt="2022-09-22T14:19:28.463" v="182" actId="20577"/>
          <ac:spMkLst>
            <pc:docMk/>
            <pc:sldMk cId="3704489996" sldId="299"/>
            <ac:spMk id="2" creationId="{78AC0E3A-2800-4B67-8F5A-B6BFFFACD317}"/>
          </ac:spMkLst>
        </pc:spChg>
        <pc:spChg chg="add del mod">
          <ac:chgData name="Linn Lien Lømo" userId="4c328ff5-2ca2-4df5-8c15-3268c04a7909" providerId="ADAL" clId="{85E1160E-429A-4F59-9E62-11258924F16B}" dt="2022-09-22T14:18:09.118" v="165" actId="478"/>
          <ac:spMkLst>
            <pc:docMk/>
            <pc:sldMk cId="3704489996" sldId="299"/>
            <ac:spMk id="4" creationId="{7B0FF42E-CBFE-4C17-A061-5DAA15A54FEA}"/>
          </ac:spMkLst>
        </pc:spChg>
        <pc:spChg chg="add mod ord">
          <ac:chgData name="Linn Lien Lømo" userId="4c328ff5-2ca2-4df5-8c15-3268c04a7909" providerId="ADAL" clId="{85E1160E-429A-4F59-9E62-11258924F16B}" dt="2022-09-22T14:19:06.981" v="176" actId="255"/>
          <ac:spMkLst>
            <pc:docMk/>
            <pc:sldMk cId="3704489996" sldId="299"/>
            <ac:spMk id="5" creationId="{4880F065-D837-4A3A-84D9-69817E255730}"/>
          </ac:spMkLst>
        </pc:spChg>
        <pc:spChg chg="del mod">
          <ac:chgData name="Linn Lien Lømo" userId="4c328ff5-2ca2-4df5-8c15-3268c04a7909" providerId="ADAL" clId="{85E1160E-429A-4F59-9E62-11258924F16B}" dt="2022-09-22T14:17:50.538" v="164" actId="478"/>
          <ac:spMkLst>
            <pc:docMk/>
            <pc:sldMk cId="3704489996" sldId="299"/>
            <ac:spMk id="7" creationId="{854A917B-EF3B-44D2-B678-FE6CD7AE3AC0}"/>
          </ac:spMkLst>
        </pc:spChg>
        <pc:spChg chg="del mod ord">
          <ac:chgData name="Linn Lien Lømo" userId="4c328ff5-2ca2-4df5-8c15-3268c04a7909" providerId="ADAL" clId="{85E1160E-429A-4F59-9E62-11258924F16B}" dt="2022-09-22T14:18:56.497" v="171" actId="478"/>
          <ac:spMkLst>
            <pc:docMk/>
            <pc:sldMk cId="3704489996" sldId="299"/>
            <ac:spMk id="9" creationId="{00739632-6925-42C7-8A4E-68C5F5914404}"/>
          </ac:spMkLst>
        </pc:spChg>
        <pc:spChg chg="del">
          <ac:chgData name="Linn Lien Lømo" userId="4c328ff5-2ca2-4df5-8c15-3268c04a7909" providerId="ADAL" clId="{85E1160E-429A-4F59-9E62-11258924F16B}" dt="2022-09-22T14:17:48.059" v="162" actId="478"/>
          <ac:spMkLst>
            <pc:docMk/>
            <pc:sldMk cId="3704489996" sldId="299"/>
            <ac:spMk id="13" creationId="{69AF667D-D148-482A-B048-08B6E92175A9}"/>
          </ac:spMkLst>
        </pc:spChg>
        <pc:spChg chg="mod">
          <ac:chgData name="Linn Lien Lømo" userId="4c328ff5-2ca2-4df5-8c15-3268c04a7909" providerId="ADAL" clId="{85E1160E-429A-4F59-9E62-11258924F16B}" dt="2022-09-22T14:22:19.231" v="226" actId="5793"/>
          <ac:spMkLst>
            <pc:docMk/>
            <pc:sldMk cId="3704489996" sldId="299"/>
            <ac:spMk id="14" creationId="{F13EF4AA-7DA8-45C0-B7E9-91CEB579734F}"/>
          </ac:spMkLst>
        </pc:spChg>
        <pc:spChg chg="mod">
          <ac:chgData name="Linn Lien Lømo" userId="4c328ff5-2ca2-4df5-8c15-3268c04a7909" providerId="ADAL" clId="{85E1160E-429A-4F59-9E62-11258924F16B}" dt="2022-09-22T14:18:29.708" v="167" actId="14100"/>
          <ac:spMkLst>
            <pc:docMk/>
            <pc:sldMk cId="3704489996" sldId="299"/>
            <ac:spMk id="15" creationId="{B1608CC7-4A2E-425A-9449-6CF341E1B7A8}"/>
          </ac:spMkLst>
        </pc:spChg>
        <pc:spChg chg="mod">
          <ac:chgData name="Linn Lien Lømo" userId="4c328ff5-2ca2-4df5-8c15-3268c04a7909" providerId="ADAL" clId="{85E1160E-429A-4F59-9E62-11258924F16B}" dt="2022-09-22T14:20:08.073" v="184" actId="207"/>
          <ac:spMkLst>
            <pc:docMk/>
            <pc:sldMk cId="3704489996" sldId="299"/>
            <ac:spMk id="16" creationId="{397CB1C2-2D35-4394-815D-36EF28F0227B}"/>
          </ac:spMkLst>
        </pc:spChg>
      </pc:sldChg>
      <pc:sldMasterChg chg="modSldLayout">
        <pc:chgData name="Linn Lien Lømo" userId="4c328ff5-2ca2-4df5-8c15-3268c04a7909" providerId="ADAL" clId="{85E1160E-429A-4F59-9E62-11258924F16B}" dt="2022-09-22T14:05:50.328" v="58" actId="2711"/>
        <pc:sldMasterMkLst>
          <pc:docMk/>
          <pc:sldMasterMk cId="1990284326" sldId="2147483668"/>
        </pc:sldMasterMkLst>
        <pc:sldLayoutChg chg="modSp mod">
          <pc:chgData name="Linn Lien Lømo" userId="4c328ff5-2ca2-4df5-8c15-3268c04a7909" providerId="ADAL" clId="{85E1160E-429A-4F59-9E62-11258924F16B}" dt="2022-09-22T14:05:50.328" v="58" actId="2711"/>
          <pc:sldLayoutMkLst>
            <pc:docMk/>
            <pc:sldMasterMk cId="1990284326" sldId="2147483668"/>
            <pc:sldLayoutMk cId="3441219264" sldId="2147483679"/>
          </pc:sldLayoutMkLst>
          <pc:spChg chg="mod">
            <ac:chgData name="Linn Lien Lømo" userId="4c328ff5-2ca2-4df5-8c15-3268c04a7909" providerId="ADAL" clId="{85E1160E-429A-4F59-9E62-11258924F16B}" dt="2022-09-22T14:05:50.328" v="58" actId="2711"/>
            <ac:spMkLst>
              <pc:docMk/>
              <pc:sldMasterMk cId="1990284326" sldId="2147483668"/>
              <pc:sldLayoutMk cId="3441219264" sldId="2147483679"/>
              <ac:spMk id="19" creationId="{15F7F436-B875-4C38-BC15-55B53E63F62A}"/>
            </ac:spMkLst>
          </pc:spChg>
          <pc:spChg chg="mod">
            <ac:chgData name="Linn Lien Lømo" userId="4c328ff5-2ca2-4df5-8c15-3268c04a7909" providerId="ADAL" clId="{85E1160E-429A-4F59-9E62-11258924F16B}" dt="2022-09-22T14:05:50.328" v="58" actId="2711"/>
            <ac:spMkLst>
              <pc:docMk/>
              <pc:sldMasterMk cId="1990284326" sldId="2147483668"/>
              <pc:sldLayoutMk cId="3441219264" sldId="2147483679"/>
              <ac:spMk id="20" creationId="{B88FE85A-3419-4219-8235-713321E72C5A}"/>
            </ac:spMkLst>
          </pc:spChg>
          <pc:spChg chg="mod">
            <ac:chgData name="Linn Lien Lømo" userId="4c328ff5-2ca2-4df5-8c15-3268c04a7909" providerId="ADAL" clId="{85E1160E-429A-4F59-9E62-11258924F16B}" dt="2022-09-22T14:05:50.328" v="58" actId="2711"/>
            <ac:spMkLst>
              <pc:docMk/>
              <pc:sldMasterMk cId="1990284326" sldId="2147483668"/>
              <pc:sldLayoutMk cId="3441219264" sldId="2147483679"/>
              <ac:spMk id="21" creationId="{BBB16165-B567-45E0-85B4-7107F89235D9}"/>
            </ac:spMkLst>
          </pc:spChg>
          <pc:spChg chg="mod">
            <ac:chgData name="Linn Lien Lømo" userId="4c328ff5-2ca2-4df5-8c15-3268c04a7909" providerId="ADAL" clId="{85E1160E-429A-4F59-9E62-11258924F16B}" dt="2022-09-22T14:05:50.328" v="58" actId="2711"/>
            <ac:spMkLst>
              <pc:docMk/>
              <pc:sldMasterMk cId="1990284326" sldId="2147483668"/>
              <pc:sldLayoutMk cId="3441219264" sldId="2147483679"/>
              <ac:spMk id="22" creationId="{DCB3873F-5057-4A5B-8B6C-F051F5B3D57F}"/>
            </ac:spMkLst>
          </pc:spChg>
          <pc:spChg chg="mod">
            <ac:chgData name="Linn Lien Lømo" userId="4c328ff5-2ca2-4df5-8c15-3268c04a7909" providerId="ADAL" clId="{85E1160E-429A-4F59-9E62-11258924F16B}" dt="2022-09-22T14:05:50.328" v="58" actId="2711"/>
            <ac:spMkLst>
              <pc:docMk/>
              <pc:sldMasterMk cId="1990284326" sldId="2147483668"/>
              <pc:sldLayoutMk cId="3441219264" sldId="2147483679"/>
              <ac:spMk id="23" creationId="{809D0CAD-12F6-4355-8324-EB747F9EDF5B}"/>
            </ac:spMkLst>
          </pc:spChg>
          <pc:spChg chg="mod">
            <ac:chgData name="Linn Lien Lømo" userId="4c328ff5-2ca2-4df5-8c15-3268c04a7909" providerId="ADAL" clId="{85E1160E-429A-4F59-9E62-11258924F16B}" dt="2022-09-22T14:05:50.328" v="58" actId="2711"/>
            <ac:spMkLst>
              <pc:docMk/>
              <pc:sldMasterMk cId="1990284326" sldId="2147483668"/>
              <pc:sldLayoutMk cId="3441219264" sldId="2147483679"/>
              <ac:spMk id="24" creationId="{A8B9F026-E35C-4719-ABCB-9C71A1FF3A67}"/>
            </ac:spMkLst>
          </pc:spChg>
          <pc:spChg chg="mod">
            <ac:chgData name="Linn Lien Lømo" userId="4c328ff5-2ca2-4df5-8c15-3268c04a7909" providerId="ADAL" clId="{85E1160E-429A-4F59-9E62-11258924F16B}" dt="2022-09-22T14:05:50.328" v="58" actId="2711"/>
            <ac:spMkLst>
              <pc:docMk/>
              <pc:sldMasterMk cId="1990284326" sldId="2147483668"/>
              <pc:sldLayoutMk cId="3441219264" sldId="2147483679"/>
              <ac:spMk id="25" creationId="{7EE285BB-E755-407D-9036-B7C93B2C91BA}"/>
            </ac:spMkLst>
          </pc:spChg>
          <pc:spChg chg="mod">
            <ac:chgData name="Linn Lien Lømo" userId="4c328ff5-2ca2-4df5-8c15-3268c04a7909" providerId="ADAL" clId="{85E1160E-429A-4F59-9E62-11258924F16B}" dt="2022-09-22T14:05:50.328" v="58" actId="2711"/>
            <ac:spMkLst>
              <pc:docMk/>
              <pc:sldMasterMk cId="1990284326" sldId="2147483668"/>
              <pc:sldLayoutMk cId="3441219264" sldId="2147483679"/>
              <ac:spMk id="26" creationId="{60BA1B52-893C-41BB-AA47-9B56274E9E0D}"/>
            </ac:spMkLst>
          </pc:spChg>
        </pc:sldLayoutChg>
      </pc:sldMasterChg>
    </pc:docChg>
  </pc:docChgLst>
  <pc:docChgLst>
    <pc:chgData name="Therese Egeland" userId="fede74bc-7dae-45a6-a514-33668504c638" providerId="ADAL" clId="{7DCE485C-11AF-46CA-9D6E-66BBFF4E8C54}"/>
    <pc:docChg chg="undo custSel modSld">
      <pc:chgData name="Therese Egeland" userId="fede74bc-7dae-45a6-a514-33668504c638" providerId="ADAL" clId="{7DCE485C-11AF-46CA-9D6E-66BBFF4E8C54}" dt="2023-08-11T07:06:05.818" v="4" actId="1076"/>
      <pc:docMkLst>
        <pc:docMk/>
      </pc:docMkLst>
      <pc:sldChg chg="modCm">
        <pc:chgData name="Therese Egeland" userId="fede74bc-7dae-45a6-a514-33668504c638" providerId="ADAL" clId="{7DCE485C-11AF-46CA-9D6E-66BBFF4E8C54}" dt="2023-08-11T07:05:38.812" v="0"/>
        <pc:sldMkLst>
          <pc:docMk/>
          <pc:sldMk cId="985097796" sldId="277"/>
        </pc:sldMkLst>
      </pc:sldChg>
      <pc:sldChg chg="modSp mod">
        <pc:chgData name="Therese Egeland" userId="fede74bc-7dae-45a6-a514-33668504c638" providerId="ADAL" clId="{7DCE485C-11AF-46CA-9D6E-66BBFF4E8C54}" dt="2023-08-11T07:05:55.457" v="2" actId="1076"/>
        <pc:sldMkLst>
          <pc:docMk/>
          <pc:sldMk cId="2397330991" sldId="302"/>
        </pc:sldMkLst>
        <pc:spChg chg="mod">
          <ac:chgData name="Therese Egeland" userId="fede74bc-7dae-45a6-a514-33668504c638" providerId="ADAL" clId="{7DCE485C-11AF-46CA-9D6E-66BBFF4E8C54}" dt="2023-08-11T07:05:55.457" v="2" actId="1076"/>
          <ac:spMkLst>
            <pc:docMk/>
            <pc:sldMk cId="2397330991" sldId="302"/>
            <ac:spMk id="5" creationId="{9DCE5607-7CC6-49C5-8893-01879E2E7DC9}"/>
          </ac:spMkLst>
        </pc:spChg>
      </pc:sldChg>
      <pc:sldChg chg="modSp mod">
        <pc:chgData name="Therese Egeland" userId="fede74bc-7dae-45a6-a514-33668504c638" providerId="ADAL" clId="{7DCE485C-11AF-46CA-9D6E-66BBFF4E8C54}" dt="2023-08-11T07:06:05.818" v="4" actId="1076"/>
        <pc:sldMkLst>
          <pc:docMk/>
          <pc:sldMk cId="2678271535" sldId="304"/>
        </pc:sldMkLst>
        <pc:spChg chg="mod">
          <ac:chgData name="Therese Egeland" userId="fede74bc-7dae-45a6-a514-33668504c638" providerId="ADAL" clId="{7DCE485C-11AF-46CA-9D6E-66BBFF4E8C54}" dt="2023-08-11T07:06:05.818" v="4" actId="1076"/>
          <ac:spMkLst>
            <pc:docMk/>
            <pc:sldMk cId="2678271535" sldId="304"/>
            <ac:spMk id="18" creationId="{9F47D7EF-312A-4218-8708-C0FBECC16B91}"/>
          </ac:spMkLst>
        </pc:spChg>
      </pc:sldChg>
    </pc:docChg>
  </pc:docChgLst>
  <pc:docChgLst>
    <pc:chgData name="Cinta Lilis Jacobsen" userId="92db34bd-c27a-44a8-9fea-8b5d8b534797" providerId="ADAL" clId="{49B0B9A9-8B52-47C6-903F-8693BA390322}"/>
    <pc:docChg chg="undo redo custSel addSld delSld modSld modSection">
      <pc:chgData name="Cinta Lilis Jacobsen" userId="92db34bd-c27a-44a8-9fea-8b5d8b534797" providerId="ADAL" clId="{49B0B9A9-8B52-47C6-903F-8693BA390322}" dt="2023-09-07T13:36:36.732" v="1022" actId="20577"/>
      <pc:docMkLst>
        <pc:docMk/>
      </pc:docMkLst>
      <pc:sldChg chg="addSp modSp mod addCm delCm modCm modNotesTx">
        <pc:chgData name="Cinta Lilis Jacobsen" userId="92db34bd-c27a-44a8-9fea-8b5d8b534797" providerId="ADAL" clId="{49B0B9A9-8B52-47C6-903F-8693BA390322}" dt="2023-09-02T19:04:31.973" v="923"/>
        <pc:sldMkLst>
          <pc:docMk/>
          <pc:sldMk cId="985097796" sldId="277"/>
        </pc:sldMkLst>
        <pc:spChg chg="mod">
          <ac:chgData name="Cinta Lilis Jacobsen" userId="92db34bd-c27a-44a8-9fea-8b5d8b534797" providerId="ADAL" clId="{49B0B9A9-8B52-47C6-903F-8693BA390322}" dt="2023-08-30T14:58:46.140" v="846" actId="113"/>
          <ac:spMkLst>
            <pc:docMk/>
            <pc:sldMk cId="985097796" sldId="277"/>
            <ac:spMk id="3" creationId="{85C0017C-A655-4A1E-AF51-41D4799B7B72}"/>
          </ac:spMkLst>
        </pc:spChg>
        <pc:picChg chg="mod ord">
          <ac:chgData name="Cinta Lilis Jacobsen" userId="92db34bd-c27a-44a8-9fea-8b5d8b534797" providerId="ADAL" clId="{49B0B9A9-8B52-47C6-903F-8693BA390322}" dt="2023-08-30T14:51:15.374" v="839" actId="1076"/>
          <ac:picMkLst>
            <pc:docMk/>
            <pc:sldMk cId="985097796" sldId="277"/>
            <ac:picMk id="6" creationId="{3D059F31-E1BE-4110-9783-C1847D05A53B}"/>
          </ac:picMkLst>
        </pc:picChg>
        <pc:picChg chg="add mod">
          <ac:chgData name="Cinta Lilis Jacobsen" userId="92db34bd-c27a-44a8-9fea-8b5d8b534797" providerId="ADAL" clId="{49B0B9A9-8B52-47C6-903F-8693BA390322}" dt="2023-08-30T14:39:54.211" v="781" actId="1076"/>
          <ac:picMkLst>
            <pc:docMk/>
            <pc:sldMk cId="985097796" sldId="277"/>
            <ac:picMk id="7" creationId="{022C1F10-98DC-1BA8-2134-BF647585B627}"/>
          </ac:picMkLst>
        </pc:picChg>
      </pc:sldChg>
      <pc:sldChg chg="modNotesTx">
        <pc:chgData name="Cinta Lilis Jacobsen" userId="92db34bd-c27a-44a8-9fea-8b5d8b534797" providerId="ADAL" clId="{49B0B9A9-8B52-47C6-903F-8693BA390322}" dt="2023-08-28T10:27:32.554" v="394" actId="20577"/>
        <pc:sldMkLst>
          <pc:docMk/>
          <pc:sldMk cId="3063845577" sldId="278"/>
        </pc:sldMkLst>
      </pc:sldChg>
      <pc:sldChg chg="modSp mod modNotesTx">
        <pc:chgData name="Cinta Lilis Jacobsen" userId="92db34bd-c27a-44a8-9fea-8b5d8b534797" providerId="ADAL" clId="{49B0B9A9-8B52-47C6-903F-8693BA390322}" dt="2023-09-01T10:48:18.434" v="889" actId="14100"/>
        <pc:sldMkLst>
          <pc:docMk/>
          <pc:sldMk cId="1644450137" sldId="279"/>
        </pc:sldMkLst>
        <pc:spChg chg="mod">
          <ac:chgData name="Cinta Lilis Jacobsen" userId="92db34bd-c27a-44a8-9fea-8b5d8b534797" providerId="ADAL" clId="{49B0B9A9-8B52-47C6-903F-8693BA390322}" dt="2023-09-01T10:48:18.434" v="889" actId="14100"/>
          <ac:spMkLst>
            <pc:docMk/>
            <pc:sldMk cId="1644450137" sldId="279"/>
            <ac:spMk id="3" creationId="{665E4CDC-1F24-41B2-820D-4D07320277C6}"/>
          </ac:spMkLst>
        </pc:spChg>
      </pc:sldChg>
      <pc:sldChg chg="modSp mod modNotesTx">
        <pc:chgData name="Cinta Lilis Jacobsen" userId="92db34bd-c27a-44a8-9fea-8b5d8b534797" providerId="ADAL" clId="{49B0B9A9-8B52-47C6-903F-8693BA390322}" dt="2023-09-03T10:59:44.495" v="963" actId="207"/>
        <pc:sldMkLst>
          <pc:docMk/>
          <pc:sldMk cId="4210888016" sldId="281"/>
        </pc:sldMkLst>
        <pc:spChg chg="mod">
          <ac:chgData name="Cinta Lilis Jacobsen" userId="92db34bd-c27a-44a8-9fea-8b5d8b534797" providerId="ADAL" clId="{49B0B9A9-8B52-47C6-903F-8693BA390322}" dt="2023-09-03T10:59:44.495" v="963" actId="207"/>
          <ac:spMkLst>
            <pc:docMk/>
            <pc:sldMk cId="4210888016" sldId="281"/>
            <ac:spMk id="3" creationId="{A143A2D7-9502-4960-94A5-C1329F112643}"/>
          </ac:spMkLst>
        </pc:spChg>
      </pc:sldChg>
      <pc:sldChg chg="modSp mod">
        <pc:chgData name="Cinta Lilis Jacobsen" userId="92db34bd-c27a-44a8-9fea-8b5d8b534797" providerId="ADAL" clId="{49B0B9A9-8B52-47C6-903F-8693BA390322}" dt="2023-09-03T11:28:42.939" v="970" actId="207"/>
        <pc:sldMkLst>
          <pc:docMk/>
          <pc:sldMk cId="2154759651" sldId="282"/>
        </pc:sldMkLst>
        <pc:spChg chg="mod">
          <ac:chgData name="Cinta Lilis Jacobsen" userId="92db34bd-c27a-44a8-9fea-8b5d8b534797" providerId="ADAL" clId="{49B0B9A9-8B52-47C6-903F-8693BA390322}" dt="2023-09-03T11:28:42.939" v="970" actId="207"/>
          <ac:spMkLst>
            <pc:docMk/>
            <pc:sldMk cId="2154759651" sldId="282"/>
            <ac:spMk id="3" creationId="{D8103D8E-7104-4279-A342-1E783908C204}"/>
          </ac:spMkLst>
        </pc:spChg>
      </pc:sldChg>
      <pc:sldChg chg="modSp mod addCm modCm modNotesTx">
        <pc:chgData name="Cinta Lilis Jacobsen" userId="92db34bd-c27a-44a8-9fea-8b5d8b534797" providerId="ADAL" clId="{49B0B9A9-8B52-47C6-903F-8693BA390322}" dt="2023-09-02T19:24:54.228" v="957" actId="20577"/>
        <pc:sldMkLst>
          <pc:docMk/>
          <pc:sldMk cId="2319269651" sldId="284"/>
        </pc:sldMkLst>
        <pc:spChg chg="mod">
          <ac:chgData name="Cinta Lilis Jacobsen" userId="92db34bd-c27a-44a8-9fea-8b5d8b534797" providerId="ADAL" clId="{49B0B9A9-8B52-47C6-903F-8693BA390322}" dt="2023-09-02T19:24:54.228" v="957" actId="20577"/>
          <ac:spMkLst>
            <pc:docMk/>
            <pc:sldMk cId="2319269651" sldId="284"/>
            <ac:spMk id="8" creationId="{05FBA7AF-783B-46BC-8876-08C6F73177A8}"/>
          </ac:spMkLst>
        </pc:spChg>
      </pc:sldChg>
      <pc:sldChg chg="modNotesTx">
        <pc:chgData name="Cinta Lilis Jacobsen" userId="92db34bd-c27a-44a8-9fea-8b5d8b534797" providerId="ADAL" clId="{49B0B9A9-8B52-47C6-903F-8693BA390322}" dt="2023-08-28T10:27:14.607" v="367" actId="5793"/>
        <pc:sldMkLst>
          <pc:docMk/>
          <pc:sldMk cId="2324313042" sldId="286"/>
        </pc:sldMkLst>
      </pc:sldChg>
      <pc:sldChg chg="modNotesTx">
        <pc:chgData name="Cinta Lilis Jacobsen" userId="92db34bd-c27a-44a8-9fea-8b5d8b534797" providerId="ADAL" clId="{49B0B9A9-8B52-47C6-903F-8693BA390322}" dt="2023-08-28T10:28:16.258" v="534" actId="20577"/>
        <pc:sldMkLst>
          <pc:docMk/>
          <pc:sldMk cId="35494932" sldId="289"/>
        </pc:sldMkLst>
      </pc:sldChg>
      <pc:sldChg chg="modNotesTx">
        <pc:chgData name="Cinta Lilis Jacobsen" userId="92db34bd-c27a-44a8-9fea-8b5d8b534797" providerId="ADAL" clId="{49B0B9A9-8B52-47C6-903F-8693BA390322}" dt="2023-08-30T14:43:47.043" v="795" actId="20577"/>
        <pc:sldMkLst>
          <pc:docMk/>
          <pc:sldMk cId="312054159" sldId="290"/>
        </pc:sldMkLst>
      </pc:sldChg>
      <pc:sldChg chg="modSp mod addCm modCm">
        <pc:chgData name="Cinta Lilis Jacobsen" userId="92db34bd-c27a-44a8-9fea-8b5d8b534797" providerId="ADAL" clId="{49B0B9A9-8B52-47C6-903F-8693BA390322}" dt="2023-09-03T11:07:42.084" v="968"/>
        <pc:sldMkLst>
          <pc:docMk/>
          <pc:sldMk cId="907491977" sldId="291"/>
        </pc:sldMkLst>
        <pc:spChg chg="mod">
          <ac:chgData name="Cinta Lilis Jacobsen" userId="92db34bd-c27a-44a8-9fea-8b5d8b534797" providerId="ADAL" clId="{49B0B9A9-8B52-47C6-903F-8693BA390322}" dt="2023-09-03T11:07:42.084" v="968"/>
          <ac:spMkLst>
            <pc:docMk/>
            <pc:sldMk cId="907491977" sldId="291"/>
            <ac:spMk id="3" creationId="{08021DF2-09DE-494E-BBEC-3EA566D87054}"/>
          </ac:spMkLst>
        </pc:spChg>
      </pc:sldChg>
      <pc:sldChg chg="add del">
        <pc:chgData name="Cinta Lilis Jacobsen" userId="92db34bd-c27a-44a8-9fea-8b5d8b534797" providerId="ADAL" clId="{49B0B9A9-8B52-47C6-903F-8693BA390322}" dt="2023-09-03T12:48:41.004" v="996" actId="47"/>
        <pc:sldMkLst>
          <pc:docMk/>
          <pc:sldMk cId="3183011010" sldId="292"/>
        </pc:sldMkLst>
      </pc:sldChg>
      <pc:sldChg chg="modNotesTx">
        <pc:chgData name="Cinta Lilis Jacobsen" userId="92db34bd-c27a-44a8-9fea-8b5d8b534797" providerId="ADAL" clId="{49B0B9A9-8B52-47C6-903F-8693BA390322}" dt="2023-08-30T14:43:43.127" v="793" actId="20577"/>
        <pc:sldMkLst>
          <pc:docMk/>
          <pc:sldMk cId="1656825740" sldId="295"/>
        </pc:sldMkLst>
      </pc:sldChg>
      <pc:sldChg chg="addCm delCm modCm modNotesTx">
        <pc:chgData name="Cinta Lilis Jacobsen" userId="92db34bd-c27a-44a8-9fea-8b5d8b534797" providerId="ADAL" clId="{49B0B9A9-8B52-47C6-903F-8693BA390322}" dt="2023-08-30T17:17:19.454" v="882"/>
        <pc:sldMkLst>
          <pc:docMk/>
          <pc:sldMk cId="543832693" sldId="297"/>
        </pc:sldMkLst>
      </pc:sldChg>
      <pc:sldChg chg="modNotesTx">
        <pc:chgData name="Cinta Lilis Jacobsen" userId="92db34bd-c27a-44a8-9fea-8b5d8b534797" providerId="ADAL" clId="{49B0B9A9-8B52-47C6-903F-8693BA390322}" dt="2023-08-30T14:43:37.973" v="792" actId="5793"/>
        <pc:sldMkLst>
          <pc:docMk/>
          <pc:sldMk cId="3442413599" sldId="298"/>
        </pc:sldMkLst>
      </pc:sldChg>
      <pc:sldChg chg="modSp mod modNotesTx">
        <pc:chgData name="Cinta Lilis Jacobsen" userId="92db34bd-c27a-44a8-9fea-8b5d8b534797" providerId="ADAL" clId="{49B0B9A9-8B52-47C6-903F-8693BA390322}" dt="2023-09-03T12:48:37.356" v="994"/>
        <pc:sldMkLst>
          <pc:docMk/>
          <pc:sldMk cId="851397406" sldId="300"/>
        </pc:sldMkLst>
        <pc:spChg chg="mod">
          <ac:chgData name="Cinta Lilis Jacobsen" userId="92db34bd-c27a-44a8-9fea-8b5d8b534797" providerId="ADAL" clId="{49B0B9A9-8B52-47C6-903F-8693BA390322}" dt="2023-09-03T12:48:37.356" v="994"/>
          <ac:spMkLst>
            <pc:docMk/>
            <pc:sldMk cId="851397406" sldId="300"/>
            <ac:spMk id="4" creationId="{3FF41164-0954-4B47-B025-19D0250D4DA0}"/>
          </ac:spMkLst>
        </pc:spChg>
      </pc:sldChg>
      <pc:sldChg chg="modSp mod addCm delCm modCm modNotesTx">
        <pc:chgData name="Cinta Lilis Jacobsen" userId="92db34bd-c27a-44a8-9fea-8b5d8b534797" providerId="ADAL" clId="{49B0B9A9-8B52-47C6-903F-8693BA390322}" dt="2023-09-07T13:36:36.732" v="1022" actId="20577"/>
        <pc:sldMkLst>
          <pc:docMk/>
          <pc:sldMk cId="2397330991" sldId="302"/>
        </pc:sldMkLst>
        <pc:spChg chg="mod">
          <ac:chgData name="Cinta Lilis Jacobsen" userId="92db34bd-c27a-44a8-9fea-8b5d8b534797" providerId="ADAL" clId="{49B0B9A9-8B52-47C6-903F-8693BA390322}" dt="2023-09-07T13:36:36.732" v="1022" actId="20577"/>
          <ac:spMkLst>
            <pc:docMk/>
            <pc:sldMk cId="2397330991" sldId="302"/>
            <ac:spMk id="19" creationId="{CD4F32B9-F324-45CA-AD3B-E83B9EE767BB}"/>
          </ac:spMkLst>
        </pc:spChg>
      </pc:sldChg>
      <pc:sldChg chg="modNotesTx">
        <pc:chgData name="Cinta Lilis Jacobsen" userId="92db34bd-c27a-44a8-9fea-8b5d8b534797" providerId="ADAL" clId="{49B0B9A9-8B52-47C6-903F-8693BA390322}" dt="2023-08-28T10:26:40.129" v="280" actId="113"/>
        <pc:sldMkLst>
          <pc:docMk/>
          <pc:sldMk cId="1713119326" sldId="303"/>
        </pc:sldMkLst>
      </pc:sldChg>
      <pc:sldChg chg="modSp mod addCm delCm modNotesTx">
        <pc:chgData name="Cinta Lilis Jacobsen" userId="92db34bd-c27a-44a8-9fea-8b5d8b534797" providerId="ADAL" clId="{49B0B9A9-8B52-47C6-903F-8693BA390322}" dt="2023-08-30T15:13:19.936" v="860"/>
        <pc:sldMkLst>
          <pc:docMk/>
          <pc:sldMk cId="2678271535" sldId="304"/>
        </pc:sldMkLst>
        <pc:spChg chg="mod">
          <ac:chgData name="Cinta Lilis Jacobsen" userId="92db34bd-c27a-44a8-9fea-8b5d8b534797" providerId="ADAL" clId="{49B0B9A9-8B52-47C6-903F-8693BA390322}" dt="2023-08-28T12:59:15.968" v="763" actId="20577"/>
          <ac:spMkLst>
            <pc:docMk/>
            <pc:sldMk cId="2678271535" sldId="304"/>
            <ac:spMk id="2" creationId="{658CCEA9-0104-475F-B753-746AB27937B8}"/>
          </ac:spMkLst>
        </pc:spChg>
      </pc:sldChg>
      <pc:sldChg chg="modSp mod modNotesTx">
        <pc:chgData name="Cinta Lilis Jacobsen" userId="92db34bd-c27a-44a8-9fea-8b5d8b534797" providerId="ADAL" clId="{49B0B9A9-8B52-47C6-903F-8693BA390322}" dt="2023-09-03T11:41:24.880" v="982" actId="1076"/>
        <pc:sldMkLst>
          <pc:docMk/>
          <pc:sldMk cId="4124968310" sldId="305"/>
        </pc:sldMkLst>
        <pc:spChg chg="mod">
          <ac:chgData name="Cinta Lilis Jacobsen" userId="92db34bd-c27a-44a8-9fea-8b5d8b534797" providerId="ADAL" clId="{49B0B9A9-8B52-47C6-903F-8693BA390322}" dt="2023-09-01T11:36:41.761" v="894" actId="14100"/>
          <ac:spMkLst>
            <pc:docMk/>
            <pc:sldMk cId="4124968310" sldId="305"/>
            <ac:spMk id="25" creationId="{69649FA0-3FB7-4241-AC27-6EB1CD2A3B0A}"/>
          </ac:spMkLst>
        </pc:spChg>
        <pc:spChg chg="mod">
          <ac:chgData name="Cinta Lilis Jacobsen" userId="92db34bd-c27a-44a8-9fea-8b5d8b534797" providerId="ADAL" clId="{49B0B9A9-8B52-47C6-903F-8693BA390322}" dt="2023-09-01T11:41:20.763" v="921" actId="20577"/>
          <ac:spMkLst>
            <pc:docMk/>
            <pc:sldMk cId="4124968310" sldId="305"/>
            <ac:spMk id="33" creationId="{F13EDD29-A7FE-42C8-92AC-F3C2CFEE0DBF}"/>
          </ac:spMkLst>
        </pc:spChg>
        <pc:spChg chg="mod">
          <ac:chgData name="Cinta Lilis Jacobsen" userId="92db34bd-c27a-44a8-9fea-8b5d8b534797" providerId="ADAL" clId="{49B0B9A9-8B52-47C6-903F-8693BA390322}" dt="2023-09-03T11:38:28.433" v="980" actId="1076"/>
          <ac:spMkLst>
            <pc:docMk/>
            <pc:sldMk cId="4124968310" sldId="305"/>
            <ac:spMk id="71" creationId="{96624A9D-9B3A-49CD-9B86-A2AD63146D37}"/>
          </ac:spMkLst>
        </pc:spChg>
        <pc:spChg chg="mod">
          <ac:chgData name="Cinta Lilis Jacobsen" userId="92db34bd-c27a-44a8-9fea-8b5d8b534797" providerId="ADAL" clId="{49B0B9A9-8B52-47C6-903F-8693BA390322}" dt="2023-09-03T11:38:27.342" v="977" actId="1076"/>
          <ac:spMkLst>
            <pc:docMk/>
            <pc:sldMk cId="4124968310" sldId="305"/>
            <ac:spMk id="86" creationId="{2567B4C1-97FF-45DA-9E6B-C4A0BD1119E4}"/>
          </ac:spMkLst>
        </pc:spChg>
        <pc:spChg chg="mod">
          <ac:chgData name="Cinta Lilis Jacobsen" userId="92db34bd-c27a-44a8-9fea-8b5d8b534797" providerId="ADAL" clId="{49B0B9A9-8B52-47C6-903F-8693BA390322}" dt="2023-09-03T11:38:27.705" v="978" actId="1076"/>
          <ac:spMkLst>
            <pc:docMk/>
            <pc:sldMk cId="4124968310" sldId="305"/>
            <ac:spMk id="87" creationId="{3D05735E-CF5D-465D-9423-B3DBA823FA54}"/>
          </ac:spMkLst>
        </pc:spChg>
        <pc:spChg chg="mod">
          <ac:chgData name="Cinta Lilis Jacobsen" userId="92db34bd-c27a-44a8-9fea-8b5d8b534797" providerId="ADAL" clId="{49B0B9A9-8B52-47C6-903F-8693BA390322}" dt="2023-09-03T11:41:24.880" v="982" actId="1076"/>
          <ac:spMkLst>
            <pc:docMk/>
            <pc:sldMk cId="4124968310" sldId="305"/>
            <ac:spMk id="88" creationId="{7C061684-8708-40B4-9FE9-9D8C627604D6}"/>
          </ac:spMkLst>
        </pc:spChg>
        <pc:picChg chg="mod">
          <ac:chgData name="Cinta Lilis Jacobsen" userId="92db34bd-c27a-44a8-9fea-8b5d8b534797" providerId="ADAL" clId="{49B0B9A9-8B52-47C6-903F-8693BA390322}" dt="2023-09-03T11:38:28.077" v="979" actId="1076"/>
          <ac:picMkLst>
            <pc:docMk/>
            <pc:sldMk cId="4124968310" sldId="305"/>
            <ac:picMk id="84" creationId="{373008FE-6C4E-4C33-92E9-C9F345FACC8A}"/>
          </ac:picMkLst>
        </pc:picChg>
      </pc:sldChg>
      <pc:sldChg chg="new del">
        <pc:chgData name="Cinta Lilis Jacobsen" userId="92db34bd-c27a-44a8-9fea-8b5d8b534797" providerId="ADAL" clId="{49B0B9A9-8B52-47C6-903F-8693BA390322}" dt="2023-09-03T12:14:56.605" v="984" actId="680"/>
        <pc:sldMkLst>
          <pc:docMk/>
          <pc:sldMk cId="440601507" sldId="306"/>
        </pc:sldMkLst>
      </pc:sldChg>
      <pc:sldChg chg="new del">
        <pc:chgData name="Cinta Lilis Jacobsen" userId="92db34bd-c27a-44a8-9fea-8b5d8b534797" providerId="ADAL" clId="{49B0B9A9-8B52-47C6-903F-8693BA390322}" dt="2023-09-02T20:23:42.234" v="959" actId="680"/>
        <pc:sldMkLst>
          <pc:docMk/>
          <pc:sldMk cId="4139700251" sldId="306"/>
        </pc:sldMkLst>
      </pc:sldChg>
      <pc:sldChg chg="add del">
        <pc:chgData name="Cinta Lilis Jacobsen" userId="92db34bd-c27a-44a8-9fea-8b5d8b534797" providerId="ADAL" clId="{49B0B9A9-8B52-47C6-903F-8693BA390322}" dt="2023-09-02T20:39:36.393" v="961" actId="47"/>
        <pc:sldMkLst>
          <pc:docMk/>
          <pc:sldMk cId="4229561217" sldId="306"/>
        </pc:sldMkLst>
      </pc:sldChg>
      <pc:sldMasterChg chg="addSldLayout delSldLayout">
        <pc:chgData name="Cinta Lilis Jacobsen" userId="92db34bd-c27a-44a8-9fea-8b5d8b534797" providerId="ADAL" clId="{49B0B9A9-8B52-47C6-903F-8693BA390322}" dt="2023-09-03T12:48:41.004" v="996" actId="47"/>
        <pc:sldMasterMkLst>
          <pc:docMk/>
          <pc:sldMasterMk cId="2920020274" sldId="2147483685"/>
        </pc:sldMasterMkLst>
        <pc:sldLayoutChg chg="add del">
          <pc:chgData name="Cinta Lilis Jacobsen" userId="92db34bd-c27a-44a8-9fea-8b5d8b534797" providerId="ADAL" clId="{49B0B9A9-8B52-47C6-903F-8693BA390322}" dt="2023-09-03T12:48:41.004" v="996" actId="47"/>
          <pc:sldLayoutMkLst>
            <pc:docMk/>
            <pc:sldMasterMk cId="2920020274" sldId="2147483685"/>
            <pc:sldLayoutMk cId="2141371651" sldId="2147483701"/>
          </pc:sldLayoutMkLst>
        </pc:sldLayoutChg>
      </pc:sldMasterChg>
    </pc:docChg>
  </pc:docChgLst>
  <pc:docChgLst>
    <pc:chgData name="Marie Bjerga" userId="ab95f6c2-5c8c-43a3-888f-7fb64bf5fd5c" providerId="ADAL" clId="{E488EA65-69D2-490A-BE44-CD006640A909}"/>
    <pc:docChg chg="modSld">
      <pc:chgData name="Marie Bjerga" userId="ab95f6c2-5c8c-43a3-888f-7fb64bf5fd5c" providerId="ADAL" clId="{E488EA65-69D2-490A-BE44-CD006640A909}" dt="2024-06-07T10:34:46.567" v="0"/>
      <pc:docMkLst>
        <pc:docMk/>
      </pc:docMkLst>
      <pc:sldChg chg="modSp">
        <pc:chgData name="Marie Bjerga" userId="ab95f6c2-5c8c-43a3-888f-7fb64bf5fd5c" providerId="ADAL" clId="{E488EA65-69D2-490A-BE44-CD006640A909}" dt="2024-06-07T10:34:46.567" v="0"/>
        <pc:sldMkLst>
          <pc:docMk/>
          <pc:sldMk cId="985097796" sldId="277"/>
        </pc:sldMkLst>
        <pc:picChg chg="mod">
          <ac:chgData name="Marie Bjerga" userId="ab95f6c2-5c8c-43a3-888f-7fb64bf5fd5c" providerId="ADAL" clId="{E488EA65-69D2-490A-BE44-CD006640A909}" dt="2024-06-07T10:34:46.567" v="0"/>
          <ac:picMkLst>
            <pc:docMk/>
            <pc:sldMk cId="985097796" sldId="277"/>
            <ac:picMk id="6" creationId="{3D059F31-E1BE-4110-9783-C1847D05A53B}"/>
          </ac:picMkLst>
        </pc:picChg>
      </pc:sldChg>
    </pc:docChg>
  </pc:docChgLst>
  <pc:docChgLst>
    <pc:chgData name="Therese E. Sverdrup" userId="fede74bc-7dae-45a6-a514-33668504c638" providerId="ADAL" clId="{297C465A-F1A4-49C9-9925-3993BCE38F5B}"/>
    <pc:docChg chg="undo custSel modSld">
      <pc:chgData name="Therese E. Sverdrup" userId="fede74bc-7dae-45a6-a514-33668504c638" providerId="ADAL" clId="{297C465A-F1A4-49C9-9925-3993BCE38F5B}" dt="2022-09-27T11:15:52.771" v="124"/>
      <pc:docMkLst>
        <pc:docMk/>
      </pc:docMkLst>
      <pc:sldChg chg="modSp mod delCm">
        <pc:chgData name="Therese E. Sverdrup" userId="fede74bc-7dae-45a6-a514-33668504c638" providerId="ADAL" clId="{297C465A-F1A4-49C9-9925-3993BCE38F5B}" dt="2022-09-27T11:15:52.771" v="124"/>
        <pc:sldMkLst>
          <pc:docMk/>
          <pc:sldMk cId="3063845577" sldId="278"/>
        </pc:sldMkLst>
        <pc:spChg chg="mod">
          <ac:chgData name="Therese E. Sverdrup" userId="fede74bc-7dae-45a6-a514-33668504c638" providerId="ADAL" clId="{297C465A-F1A4-49C9-9925-3993BCE38F5B}" dt="2022-09-22T06:24:56.022" v="36" actId="2085"/>
          <ac:spMkLst>
            <pc:docMk/>
            <pc:sldMk cId="3063845577" sldId="278"/>
            <ac:spMk id="3" creationId="{DACE2EFD-DA84-4EBC-81BC-EF13F877E1F7}"/>
          </ac:spMkLst>
        </pc:spChg>
      </pc:sldChg>
      <pc:sldChg chg="modSp mod">
        <pc:chgData name="Therese E. Sverdrup" userId="fede74bc-7dae-45a6-a514-33668504c638" providerId="ADAL" clId="{297C465A-F1A4-49C9-9925-3993BCE38F5B}" dt="2022-09-22T06:01:10.575" v="35" actId="20577"/>
        <pc:sldMkLst>
          <pc:docMk/>
          <pc:sldMk cId="1644450137" sldId="279"/>
        </pc:sldMkLst>
        <pc:spChg chg="mod">
          <ac:chgData name="Therese E. Sverdrup" userId="fede74bc-7dae-45a6-a514-33668504c638" providerId="ADAL" clId="{297C465A-F1A4-49C9-9925-3993BCE38F5B}" dt="2022-09-22T06:01:10.575" v="35" actId="20577"/>
          <ac:spMkLst>
            <pc:docMk/>
            <pc:sldMk cId="1644450137" sldId="279"/>
            <ac:spMk id="3" creationId="{665E4CDC-1F24-41B2-820D-4D07320277C6}"/>
          </ac:spMkLst>
        </pc:spChg>
      </pc:sldChg>
      <pc:sldChg chg="modSp mod delCm modCm">
        <pc:chgData name="Therese E. Sverdrup" userId="fede74bc-7dae-45a6-a514-33668504c638" providerId="ADAL" clId="{297C465A-F1A4-49C9-9925-3993BCE38F5B}" dt="2022-09-27T11:13:58.213" v="121"/>
        <pc:sldMkLst>
          <pc:docMk/>
          <pc:sldMk cId="4210888016" sldId="281"/>
        </pc:sldMkLst>
        <pc:spChg chg="mod">
          <ac:chgData name="Therese E. Sverdrup" userId="fede74bc-7dae-45a6-a514-33668504c638" providerId="ADAL" clId="{297C465A-F1A4-49C9-9925-3993BCE38F5B}" dt="2022-09-22T06:26:31.012" v="40" actId="6549"/>
          <ac:spMkLst>
            <pc:docMk/>
            <pc:sldMk cId="4210888016" sldId="281"/>
            <ac:spMk id="3" creationId="{A143A2D7-9502-4960-94A5-C1329F112643}"/>
          </ac:spMkLst>
        </pc:spChg>
      </pc:sldChg>
      <pc:sldChg chg="modSp mod">
        <pc:chgData name="Therese E. Sverdrup" userId="fede74bc-7dae-45a6-a514-33668504c638" providerId="ADAL" clId="{297C465A-F1A4-49C9-9925-3993BCE38F5B}" dt="2022-09-22T06:28:56.851" v="115" actId="6549"/>
        <pc:sldMkLst>
          <pc:docMk/>
          <pc:sldMk cId="2154759651" sldId="282"/>
        </pc:sldMkLst>
        <pc:spChg chg="mod">
          <ac:chgData name="Therese E. Sverdrup" userId="fede74bc-7dae-45a6-a514-33668504c638" providerId="ADAL" clId="{297C465A-F1A4-49C9-9925-3993BCE38F5B}" dt="2022-09-22T06:28:56.851" v="115" actId="6549"/>
          <ac:spMkLst>
            <pc:docMk/>
            <pc:sldMk cId="2154759651" sldId="282"/>
            <ac:spMk id="3" creationId="{D8103D8E-7104-4279-A342-1E783908C204}"/>
          </ac:spMkLst>
        </pc:spChg>
      </pc:sldChg>
      <pc:sldChg chg="modSp mod delCm modCm">
        <pc:chgData name="Therese E. Sverdrup" userId="fede74bc-7dae-45a6-a514-33668504c638" providerId="ADAL" clId="{297C465A-F1A4-49C9-9925-3993BCE38F5B}" dt="2022-09-27T11:14:47.260" v="122"/>
        <pc:sldMkLst>
          <pc:docMk/>
          <pc:sldMk cId="907491977" sldId="291"/>
        </pc:sldMkLst>
        <pc:spChg chg="mod">
          <ac:chgData name="Therese E. Sverdrup" userId="fede74bc-7dae-45a6-a514-33668504c638" providerId="ADAL" clId="{297C465A-F1A4-49C9-9925-3993BCE38F5B}" dt="2022-09-22T06:28:37.678" v="113" actId="6549"/>
          <ac:spMkLst>
            <pc:docMk/>
            <pc:sldMk cId="907491977" sldId="291"/>
            <ac:spMk id="3" creationId="{08021DF2-09DE-494E-BBEC-3EA566D87054}"/>
          </ac:spMkLst>
        </pc:spChg>
      </pc:sldChg>
      <pc:sldChg chg="delCm modCm">
        <pc:chgData name="Therese E. Sverdrup" userId="fede74bc-7dae-45a6-a514-33668504c638" providerId="ADAL" clId="{297C465A-F1A4-49C9-9925-3993BCE38F5B}" dt="2022-09-27T11:15:20.252" v="123"/>
        <pc:sldMkLst>
          <pc:docMk/>
          <pc:sldMk cId="3183011010" sldId="292"/>
        </pc:sldMkLst>
      </pc:sldChg>
      <pc:sldChg chg="addSp delSp modSp mod">
        <pc:chgData name="Therese E. Sverdrup" userId="fede74bc-7dae-45a6-a514-33668504c638" providerId="ADAL" clId="{297C465A-F1A4-49C9-9925-3993BCE38F5B}" dt="2022-09-22T05:58:03.106" v="16" actId="1036"/>
        <pc:sldMkLst>
          <pc:docMk/>
          <pc:sldMk cId="3442413599" sldId="298"/>
        </pc:sldMkLst>
        <pc:spChg chg="del">
          <ac:chgData name="Therese E. Sverdrup" userId="fede74bc-7dae-45a6-a514-33668504c638" providerId="ADAL" clId="{297C465A-F1A4-49C9-9925-3993BCE38F5B}" dt="2022-09-22T05:57:55.841" v="0" actId="478"/>
          <ac:spMkLst>
            <pc:docMk/>
            <pc:sldMk cId="3442413599" sldId="298"/>
            <ac:spMk id="3" creationId="{09D2A23B-4B0D-4DE1-8C4B-CFCC49DF0A76}"/>
          </ac:spMkLst>
        </pc:spChg>
        <pc:spChg chg="add mod">
          <ac:chgData name="Therese E. Sverdrup" userId="fede74bc-7dae-45a6-a514-33668504c638" providerId="ADAL" clId="{297C465A-F1A4-49C9-9925-3993BCE38F5B}" dt="2022-09-22T05:58:03.106" v="16" actId="1036"/>
          <ac:spMkLst>
            <pc:docMk/>
            <pc:sldMk cId="3442413599" sldId="298"/>
            <ac:spMk id="6" creationId="{1930DE2B-4B3A-4E40-AC5E-9F963451C4BD}"/>
          </ac:spMkLst>
        </pc:spChg>
      </pc:sldChg>
    </pc:docChg>
  </pc:docChgLst>
  <pc:docChgLst>
    <pc:chgData name="Therese E. Sverdrup" userId="S::therese.sverdrup_nhh.no#ext#@affno.onmicrosoft.com::16139270-5329-46b1-b54b-6e99e0a41bc3" providerId="AD" clId="Web-{9D64044B-63B0-4936-8ACB-6FAEC42DBC2D}"/>
    <pc:docChg chg="modSld">
      <pc:chgData name="Therese E. Sverdrup" userId="S::therese.sverdrup_nhh.no#ext#@affno.onmicrosoft.com::16139270-5329-46b1-b54b-6e99e0a41bc3" providerId="AD" clId="Web-{9D64044B-63B0-4936-8ACB-6FAEC42DBC2D}" dt="2023-06-29T06:49:45.959" v="27" actId="20577"/>
      <pc:docMkLst>
        <pc:docMk/>
      </pc:docMkLst>
      <pc:sldChg chg="modSp">
        <pc:chgData name="Therese E. Sverdrup" userId="S::therese.sverdrup_nhh.no#ext#@affno.onmicrosoft.com::16139270-5329-46b1-b54b-6e99e0a41bc3" providerId="AD" clId="Web-{9D64044B-63B0-4936-8ACB-6FAEC42DBC2D}" dt="2023-06-29T06:49:45.959" v="27" actId="20577"/>
        <pc:sldMkLst>
          <pc:docMk/>
          <pc:sldMk cId="826855681" sldId="299"/>
        </pc:sldMkLst>
        <pc:spChg chg="mod">
          <ac:chgData name="Therese E. Sverdrup" userId="S::therese.sverdrup_nhh.no#ext#@affno.onmicrosoft.com::16139270-5329-46b1-b54b-6e99e0a41bc3" providerId="AD" clId="Web-{9D64044B-63B0-4936-8ACB-6FAEC42DBC2D}" dt="2023-06-29T06:49:45.959" v="27" actId="20577"/>
          <ac:spMkLst>
            <pc:docMk/>
            <pc:sldMk cId="826855681" sldId="299"/>
            <ac:spMk id="3" creationId="{20222644-68D6-4263-ADA8-2D18973B0C17}"/>
          </ac:spMkLst>
        </pc:spChg>
      </pc:sldChg>
    </pc:docChg>
  </pc:docChgLst>
  <pc:docChgLst>
    <pc:chgData name="Linn Lien Lømo" userId="4c328ff5-2ca2-4df5-8c15-3268c04a7909" providerId="ADAL" clId="{67C3FEF3-0B36-49EA-9BAE-B601CA63A727}"/>
    <pc:docChg chg="custSel addSld modSld sldOrd modSection">
      <pc:chgData name="Linn Lien Lømo" userId="4c328ff5-2ca2-4df5-8c15-3268c04a7909" providerId="ADAL" clId="{67C3FEF3-0B36-49EA-9BAE-B601CA63A727}" dt="2023-02-07T07:37:17.206" v="323" actId="20577"/>
      <pc:docMkLst>
        <pc:docMk/>
      </pc:docMkLst>
      <pc:sldChg chg="modSp new mod ord modShow">
        <pc:chgData name="Linn Lien Lømo" userId="4c328ff5-2ca2-4df5-8c15-3268c04a7909" providerId="ADAL" clId="{67C3FEF3-0B36-49EA-9BAE-B601CA63A727}" dt="2023-02-07T07:37:17.206" v="323" actId="20577"/>
        <pc:sldMkLst>
          <pc:docMk/>
          <pc:sldMk cId="826855681" sldId="299"/>
        </pc:sldMkLst>
        <pc:spChg chg="mod">
          <ac:chgData name="Linn Lien Lømo" userId="4c328ff5-2ca2-4df5-8c15-3268c04a7909" providerId="ADAL" clId="{67C3FEF3-0B36-49EA-9BAE-B601CA63A727}" dt="2023-02-07T07:28:40.676" v="14" actId="20577"/>
          <ac:spMkLst>
            <pc:docMk/>
            <pc:sldMk cId="826855681" sldId="299"/>
            <ac:spMk id="2" creationId="{01CDE8B7-6789-4F15-BDF5-3B089B23B5F7}"/>
          </ac:spMkLst>
        </pc:spChg>
        <pc:spChg chg="mod">
          <ac:chgData name="Linn Lien Lømo" userId="4c328ff5-2ca2-4df5-8c15-3268c04a7909" providerId="ADAL" clId="{67C3FEF3-0B36-49EA-9BAE-B601CA63A727}" dt="2023-02-07T07:37:17.206" v="323" actId="20577"/>
          <ac:spMkLst>
            <pc:docMk/>
            <pc:sldMk cId="826855681" sldId="299"/>
            <ac:spMk id="3" creationId="{20222644-68D6-4263-ADA8-2D18973B0C17}"/>
          </ac:spMkLst>
        </pc:spChg>
      </pc:sldChg>
    </pc:docChg>
  </pc:docChgLst>
  <pc:docChgLst>
    <pc:chgData name="Linn Lien Lømo" userId="4c328ff5-2ca2-4df5-8c15-3268c04a7909" providerId="ADAL" clId="{BC6E615A-7B69-4FD5-8C4B-0A53DCF885C9}"/>
    <pc:docChg chg="undo redo custSel addSld delSld modSld sldOrd addMainMaster delMainMaster modMainMaster modSection">
      <pc:chgData name="Linn Lien Lømo" userId="4c328ff5-2ca2-4df5-8c15-3268c04a7909" providerId="ADAL" clId="{BC6E615A-7B69-4FD5-8C4B-0A53DCF885C9}" dt="2023-07-27T12:14:50.263" v="6049" actId="47"/>
      <pc:docMkLst>
        <pc:docMk/>
      </pc:docMkLst>
      <pc:sldChg chg="addSp delSp modSp del mod chgLayout">
        <pc:chgData name="Linn Lien Lømo" userId="4c328ff5-2ca2-4df5-8c15-3268c04a7909" providerId="ADAL" clId="{BC6E615A-7B69-4FD5-8C4B-0A53DCF885C9}" dt="2023-07-26T12:13:57.741" v="1079" actId="47"/>
        <pc:sldMkLst>
          <pc:docMk/>
          <pc:sldMk cId="2726059485" sldId="273"/>
        </pc:sldMkLst>
        <pc:spChg chg="del">
          <ac:chgData name="Linn Lien Lømo" userId="4c328ff5-2ca2-4df5-8c15-3268c04a7909" providerId="ADAL" clId="{BC6E615A-7B69-4FD5-8C4B-0A53DCF885C9}" dt="2023-07-26T10:55:56.577" v="478" actId="700"/>
          <ac:spMkLst>
            <pc:docMk/>
            <pc:sldMk cId="2726059485" sldId="273"/>
            <ac:spMk id="2" creationId="{E07C3E53-674F-4301-94CD-8E63679981CA}"/>
          </ac:spMkLst>
        </pc:spChg>
        <pc:spChg chg="del">
          <ac:chgData name="Linn Lien Lømo" userId="4c328ff5-2ca2-4df5-8c15-3268c04a7909" providerId="ADAL" clId="{BC6E615A-7B69-4FD5-8C4B-0A53DCF885C9}" dt="2023-07-26T10:55:56.577" v="478" actId="700"/>
          <ac:spMkLst>
            <pc:docMk/>
            <pc:sldMk cId="2726059485" sldId="273"/>
            <ac:spMk id="3" creationId="{9308768F-78FD-4708-9680-EE705EB99699}"/>
          </ac:spMkLst>
        </pc:spChg>
        <pc:spChg chg="del">
          <ac:chgData name="Linn Lien Lømo" userId="4c328ff5-2ca2-4df5-8c15-3268c04a7909" providerId="ADAL" clId="{BC6E615A-7B69-4FD5-8C4B-0A53DCF885C9}" dt="2023-07-26T10:55:56.577" v="478" actId="700"/>
          <ac:spMkLst>
            <pc:docMk/>
            <pc:sldMk cId="2726059485" sldId="273"/>
            <ac:spMk id="4" creationId="{89BD9BC2-ECCC-4791-88A6-9F24E90C5C12}"/>
          </ac:spMkLst>
        </pc:spChg>
        <pc:spChg chg="del">
          <ac:chgData name="Linn Lien Lømo" userId="4c328ff5-2ca2-4df5-8c15-3268c04a7909" providerId="ADAL" clId="{BC6E615A-7B69-4FD5-8C4B-0A53DCF885C9}" dt="2023-07-26T10:55:56.577" v="478" actId="700"/>
          <ac:spMkLst>
            <pc:docMk/>
            <pc:sldMk cId="2726059485" sldId="273"/>
            <ac:spMk id="5" creationId="{E9C2A295-D260-457A-98AB-88FC1C6816B1}"/>
          </ac:spMkLst>
        </pc:spChg>
        <pc:spChg chg="del">
          <ac:chgData name="Linn Lien Lømo" userId="4c328ff5-2ca2-4df5-8c15-3268c04a7909" providerId="ADAL" clId="{BC6E615A-7B69-4FD5-8C4B-0A53DCF885C9}" dt="2023-07-26T10:55:56.577" v="478" actId="700"/>
          <ac:spMkLst>
            <pc:docMk/>
            <pc:sldMk cId="2726059485" sldId="273"/>
            <ac:spMk id="6" creationId="{5170FDCD-F4AC-45CE-B5F4-F75513878803}"/>
          </ac:spMkLst>
        </pc:spChg>
        <pc:spChg chg="del">
          <ac:chgData name="Linn Lien Lømo" userId="4c328ff5-2ca2-4df5-8c15-3268c04a7909" providerId="ADAL" clId="{BC6E615A-7B69-4FD5-8C4B-0A53DCF885C9}" dt="2023-07-26T10:55:56.577" v="478" actId="700"/>
          <ac:spMkLst>
            <pc:docMk/>
            <pc:sldMk cId="2726059485" sldId="273"/>
            <ac:spMk id="7" creationId="{25FA1068-EFE6-4D3A-B437-B99BAFBEDAEF}"/>
          </ac:spMkLst>
        </pc:spChg>
        <pc:spChg chg="add mod ord">
          <ac:chgData name="Linn Lien Lømo" userId="4c328ff5-2ca2-4df5-8c15-3268c04a7909" providerId="ADAL" clId="{BC6E615A-7B69-4FD5-8C4B-0A53DCF885C9}" dt="2023-07-26T10:55:56.577" v="478" actId="700"/>
          <ac:spMkLst>
            <pc:docMk/>
            <pc:sldMk cId="2726059485" sldId="273"/>
            <ac:spMk id="8" creationId="{CDCA319F-DAFA-42D1-8DD6-372ADF043B7E}"/>
          </ac:spMkLst>
        </pc:spChg>
        <pc:spChg chg="add mod ord">
          <ac:chgData name="Linn Lien Lømo" userId="4c328ff5-2ca2-4df5-8c15-3268c04a7909" providerId="ADAL" clId="{BC6E615A-7B69-4FD5-8C4B-0A53DCF885C9}" dt="2023-07-26T10:55:56.577" v="478" actId="700"/>
          <ac:spMkLst>
            <pc:docMk/>
            <pc:sldMk cId="2726059485" sldId="273"/>
            <ac:spMk id="12" creationId="{38FBCAA0-BB06-4589-A2C4-BD9587C5CE32}"/>
          </ac:spMkLst>
        </pc:spChg>
        <pc:spChg chg="add mod ord">
          <ac:chgData name="Linn Lien Lømo" userId="4c328ff5-2ca2-4df5-8c15-3268c04a7909" providerId="ADAL" clId="{BC6E615A-7B69-4FD5-8C4B-0A53DCF885C9}" dt="2023-07-26T10:55:56.577" v="478" actId="700"/>
          <ac:spMkLst>
            <pc:docMk/>
            <pc:sldMk cId="2726059485" sldId="273"/>
            <ac:spMk id="13" creationId="{A69CBC3F-2858-4C11-91F0-61B4A8FE5A7E}"/>
          </ac:spMkLst>
        </pc:spChg>
        <pc:spChg chg="add mod ord">
          <ac:chgData name="Linn Lien Lømo" userId="4c328ff5-2ca2-4df5-8c15-3268c04a7909" providerId="ADAL" clId="{BC6E615A-7B69-4FD5-8C4B-0A53DCF885C9}" dt="2023-07-26T10:55:56.577" v="478" actId="700"/>
          <ac:spMkLst>
            <pc:docMk/>
            <pc:sldMk cId="2726059485" sldId="273"/>
            <ac:spMk id="14" creationId="{46D6D76D-470D-40FA-85CB-9B2913C8F075}"/>
          </ac:spMkLst>
        </pc:spChg>
        <pc:spChg chg="add mod ord">
          <ac:chgData name="Linn Lien Lømo" userId="4c328ff5-2ca2-4df5-8c15-3268c04a7909" providerId="ADAL" clId="{BC6E615A-7B69-4FD5-8C4B-0A53DCF885C9}" dt="2023-07-26T10:55:56.577" v="478" actId="700"/>
          <ac:spMkLst>
            <pc:docMk/>
            <pc:sldMk cId="2726059485" sldId="273"/>
            <ac:spMk id="15" creationId="{72A113CE-3965-4663-8067-B02833937103}"/>
          </ac:spMkLst>
        </pc:spChg>
        <pc:spChg chg="add mod ord">
          <ac:chgData name="Linn Lien Lømo" userId="4c328ff5-2ca2-4df5-8c15-3268c04a7909" providerId="ADAL" clId="{BC6E615A-7B69-4FD5-8C4B-0A53DCF885C9}" dt="2023-07-26T10:55:56.577" v="478" actId="700"/>
          <ac:spMkLst>
            <pc:docMk/>
            <pc:sldMk cId="2726059485" sldId="273"/>
            <ac:spMk id="16" creationId="{1ADDAE90-FFC9-4A8C-BB35-E4DB7CFA4DEA}"/>
          </ac:spMkLst>
        </pc:spChg>
      </pc:sldChg>
      <pc:sldChg chg="modSp mod modClrScheme addCm chgLayout">
        <pc:chgData name="Linn Lien Lømo" userId="4c328ff5-2ca2-4df5-8c15-3268c04a7909" providerId="ADAL" clId="{BC6E615A-7B69-4FD5-8C4B-0A53DCF885C9}" dt="2023-07-26T15:36:09.575" v="5893"/>
        <pc:sldMkLst>
          <pc:docMk/>
          <pc:sldMk cId="985097796" sldId="277"/>
        </pc:sldMkLst>
        <pc:spChg chg="mod ord">
          <ac:chgData name="Linn Lien Lømo" userId="4c328ff5-2ca2-4df5-8c15-3268c04a7909" providerId="ADAL" clId="{BC6E615A-7B69-4FD5-8C4B-0A53DCF885C9}" dt="2023-07-26T10:54:51.512" v="439" actId="700"/>
          <ac:spMkLst>
            <pc:docMk/>
            <pc:sldMk cId="985097796" sldId="277"/>
            <ac:spMk id="2" creationId="{7D5B0ACF-F3B7-49D2-8E5F-2BF14D1DD4FA}"/>
          </ac:spMkLst>
        </pc:spChg>
        <pc:spChg chg="mod ord">
          <ac:chgData name="Linn Lien Lømo" userId="4c328ff5-2ca2-4df5-8c15-3268c04a7909" providerId="ADAL" clId="{BC6E615A-7B69-4FD5-8C4B-0A53DCF885C9}" dt="2023-07-26T10:54:56.663" v="440" actId="14100"/>
          <ac:spMkLst>
            <pc:docMk/>
            <pc:sldMk cId="985097796" sldId="277"/>
            <ac:spMk id="3" creationId="{85C0017C-A655-4A1E-AF51-41D4799B7B72}"/>
          </ac:spMkLst>
        </pc:spChg>
        <pc:spChg chg="mod ord">
          <ac:chgData name="Linn Lien Lømo" userId="4c328ff5-2ca2-4df5-8c15-3268c04a7909" providerId="ADAL" clId="{BC6E615A-7B69-4FD5-8C4B-0A53DCF885C9}" dt="2023-07-26T10:54:51.512" v="439" actId="700"/>
          <ac:spMkLst>
            <pc:docMk/>
            <pc:sldMk cId="985097796" sldId="277"/>
            <ac:spMk id="4" creationId="{4CC8C10D-DA43-43E4-9F84-6570945B47DC}"/>
          </ac:spMkLst>
        </pc:spChg>
      </pc:sldChg>
      <pc:sldChg chg="modSp mod modClrScheme addCm chgLayout">
        <pc:chgData name="Linn Lien Lømo" userId="4c328ff5-2ca2-4df5-8c15-3268c04a7909" providerId="ADAL" clId="{BC6E615A-7B69-4FD5-8C4B-0A53DCF885C9}" dt="2023-07-26T10:57:59.219" v="506" actId="700"/>
        <pc:sldMkLst>
          <pc:docMk/>
          <pc:sldMk cId="3063845577" sldId="278"/>
        </pc:sldMkLst>
        <pc:spChg chg="mod ord">
          <ac:chgData name="Linn Lien Lømo" userId="4c328ff5-2ca2-4df5-8c15-3268c04a7909" providerId="ADAL" clId="{BC6E615A-7B69-4FD5-8C4B-0A53DCF885C9}" dt="2023-07-26T10:57:59.219" v="506" actId="700"/>
          <ac:spMkLst>
            <pc:docMk/>
            <pc:sldMk cId="3063845577" sldId="278"/>
            <ac:spMk id="2" creationId="{A165A5A4-CBFD-4912-A119-BA70732774B0}"/>
          </ac:spMkLst>
        </pc:spChg>
        <pc:spChg chg="mod ord">
          <ac:chgData name="Linn Lien Lømo" userId="4c328ff5-2ca2-4df5-8c15-3268c04a7909" providerId="ADAL" clId="{BC6E615A-7B69-4FD5-8C4B-0A53DCF885C9}" dt="2023-07-26T10:57:59.219" v="506" actId="700"/>
          <ac:spMkLst>
            <pc:docMk/>
            <pc:sldMk cId="3063845577" sldId="278"/>
            <ac:spMk id="3" creationId="{DACE2EFD-DA84-4EBC-81BC-EF13F877E1F7}"/>
          </ac:spMkLst>
        </pc:spChg>
      </pc:sldChg>
      <pc:sldChg chg="modSp mod modClrScheme chgLayout">
        <pc:chgData name="Linn Lien Lømo" userId="4c328ff5-2ca2-4df5-8c15-3268c04a7909" providerId="ADAL" clId="{BC6E615A-7B69-4FD5-8C4B-0A53DCF885C9}" dt="2023-07-26T10:58:04.423" v="507" actId="700"/>
        <pc:sldMkLst>
          <pc:docMk/>
          <pc:sldMk cId="1644450137" sldId="279"/>
        </pc:sldMkLst>
        <pc:spChg chg="mod ord">
          <ac:chgData name="Linn Lien Lømo" userId="4c328ff5-2ca2-4df5-8c15-3268c04a7909" providerId="ADAL" clId="{BC6E615A-7B69-4FD5-8C4B-0A53DCF885C9}" dt="2023-07-26T10:58:04.423" v="507" actId="700"/>
          <ac:spMkLst>
            <pc:docMk/>
            <pc:sldMk cId="1644450137" sldId="279"/>
            <ac:spMk id="2" creationId="{C6BDA5A7-54C2-4FDD-A7AA-EB0B576484CD}"/>
          </ac:spMkLst>
        </pc:spChg>
        <pc:spChg chg="mod ord">
          <ac:chgData name="Linn Lien Lømo" userId="4c328ff5-2ca2-4df5-8c15-3268c04a7909" providerId="ADAL" clId="{BC6E615A-7B69-4FD5-8C4B-0A53DCF885C9}" dt="2023-07-26T10:58:04.423" v="507" actId="700"/>
          <ac:spMkLst>
            <pc:docMk/>
            <pc:sldMk cId="1644450137" sldId="279"/>
            <ac:spMk id="3" creationId="{665E4CDC-1F24-41B2-820D-4D07320277C6}"/>
          </ac:spMkLst>
        </pc:spChg>
      </pc:sldChg>
      <pc:sldChg chg="addSp delSp modSp mod modClrScheme chgLayout">
        <pc:chgData name="Linn Lien Lømo" userId="4c328ff5-2ca2-4df5-8c15-3268c04a7909" providerId="ADAL" clId="{BC6E615A-7B69-4FD5-8C4B-0A53DCF885C9}" dt="2023-07-26T15:38:29.270" v="5952" actId="20577"/>
        <pc:sldMkLst>
          <pc:docMk/>
          <pc:sldMk cId="4210888016" sldId="281"/>
        </pc:sldMkLst>
        <pc:spChg chg="mod ord">
          <ac:chgData name="Linn Lien Lømo" userId="4c328ff5-2ca2-4df5-8c15-3268c04a7909" providerId="ADAL" clId="{BC6E615A-7B69-4FD5-8C4B-0A53DCF885C9}" dt="2023-07-26T10:58:14.835" v="512" actId="700"/>
          <ac:spMkLst>
            <pc:docMk/>
            <pc:sldMk cId="4210888016" sldId="281"/>
            <ac:spMk id="2" creationId="{C6BDA5A7-54C2-4FDD-A7AA-EB0B576484CD}"/>
          </ac:spMkLst>
        </pc:spChg>
        <pc:spChg chg="mod ord">
          <ac:chgData name="Linn Lien Lømo" userId="4c328ff5-2ca2-4df5-8c15-3268c04a7909" providerId="ADAL" clId="{BC6E615A-7B69-4FD5-8C4B-0A53DCF885C9}" dt="2023-07-26T15:38:29.270" v="5952" actId="20577"/>
          <ac:spMkLst>
            <pc:docMk/>
            <pc:sldMk cId="4210888016" sldId="281"/>
            <ac:spMk id="3" creationId="{A143A2D7-9502-4960-94A5-C1329F112643}"/>
          </ac:spMkLst>
        </pc:spChg>
        <pc:spChg chg="add del mod">
          <ac:chgData name="Linn Lien Lømo" userId="4c328ff5-2ca2-4df5-8c15-3268c04a7909" providerId="ADAL" clId="{BC6E615A-7B69-4FD5-8C4B-0A53DCF885C9}" dt="2023-07-26T10:58:11.661" v="511"/>
          <ac:spMkLst>
            <pc:docMk/>
            <pc:sldMk cId="4210888016" sldId="281"/>
            <ac:spMk id="4" creationId="{2D8769A3-52DE-4EF9-A66D-829F38194415}"/>
          </ac:spMkLst>
        </pc:spChg>
        <pc:spChg chg="add del mod">
          <ac:chgData name="Linn Lien Lømo" userId="4c328ff5-2ca2-4df5-8c15-3268c04a7909" providerId="ADAL" clId="{BC6E615A-7B69-4FD5-8C4B-0A53DCF885C9}" dt="2023-07-26T10:58:11.661" v="511"/>
          <ac:spMkLst>
            <pc:docMk/>
            <pc:sldMk cId="4210888016" sldId="281"/>
            <ac:spMk id="5" creationId="{AEFABBC8-9DEF-4985-AEA6-E44E7F66DE3D}"/>
          </ac:spMkLst>
        </pc:spChg>
      </pc:sldChg>
      <pc:sldChg chg="modSp mod modClrScheme chgLayout">
        <pc:chgData name="Linn Lien Lømo" userId="4c328ff5-2ca2-4df5-8c15-3268c04a7909" providerId="ADAL" clId="{BC6E615A-7B69-4FD5-8C4B-0A53DCF885C9}" dt="2023-07-26T10:58:26.116" v="514" actId="700"/>
        <pc:sldMkLst>
          <pc:docMk/>
          <pc:sldMk cId="2154759651" sldId="282"/>
        </pc:sldMkLst>
        <pc:spChg chg="mod ord">
          <ac:chgData name="Linn Lien Lømo" userId="4c328ff5-2ca2-4df5-8c15-3268c04a7909" providerId="ADAL" clId="{BC6E615A-7B69-4FD5-8C4B-0A53DCF885C9}" dt="2023-07-26T10:58:26.116" v="514" actId="700"/>
          <ac:spMkLst>
            <pc:docMk/>
            <pc:sldMk cId="2154759651" sldId="282"/>
            <ac:spMk id="2" creationId="{C6BDA5A7-54C2-4FDD-A7AA-EB0B576484CD}"/>
          </ac:spMkLst>
        </pc:spChg>
        <pc:spChg chg="mod ord">
          <ac:chgData name="Linn Lien Lømo" userId="4c328ff5-2ca2-4df5-8c15-3268c04a7909" providerId="ADAL" clId="{BC6E615A-7B69-4FD5-8C4B-0A53DCF885C9}" dt="2023-07-26T10:58:26.116" v="514" actId="700"/>
          <ac:spMkLst>
            <pc:docMk/>
            <pc:sldMk cId="2154759651" sldId="282"/>
            <ac:spMk id="3" creationId="{D8103D8E-7104-4279-A342-1E783908C204}"/>
          </ac:spMkLst>
        </pc:spChg>
      </pc:sldChg>
      <pc:sldChg chg="modSp mod modClrScheme chgLayout">
        <pc:chgData name="Linn Lien Lømo" userId="4c328ff5-2ca2-4df5-8c15-3268c04a7909" providerId="ADAL" clId="{BC6E615A-7B69-4FD5-8C4B-0A53DCF885C9}" dt="2023-07-26T10:55:38.775" v="477"/>
        <pc:sldMkLst>
          <pc:docMk/>
          <pc:sldMk cId="2319269651" sldId="284"/>
        </pc:sldMkLst>
        <pc:spChg chg="mod ord">
          <ac:chgData name="Linn Lien Lømo" userId="4c328ff5-2ca2-4df5-8c15-3268c04a7909" providerId="ADAL" clId="{BC6E615A-7B69-4FD5-8C4B-0A53DCF885C9}" dt="2023-07-26T10:55:13.143" v="441" actId="700"/>
          <ac:spMkLst>
            <pc:docMk/>
            <pc:sldMk cId="2319269651" sldId="284"/>
            <ac:spMk id="2" creationId="{78AC0E3A-2800-4B67-8F5A-B6BFFFACD317}"/>
          </ac:spMkLst>
        </pc:spChg>
        <pc:spChg chg="mod ord">
          <ac:chgData name="Linn Lien Lømo" userId="4c328ff5-2ca2-4df5-8c15-3268c04a7909" providerId="ADAL" clId="{BC6E615A-7B69-4FD5-8C4B-0A53DCF885C9}" dt="2023-07-26T10:55:13.143" v="441" actId="700"/>
          <ac:spMkLst>
            <pc:docMk/>
            <pc:sldMk cId="2319269651" sldId="284"/>
            <ac:spMk id="4" creationId="{40219B43-44BE-44BA-A5CC-70D592E5C47D}"/>
          </ac:spMkLst>
        </pc:spChg>
        <pc:spChg chg="mod ord">
          <ac:chgData name="Linn Lien Lømo" userId="4c328ff5-2ca2-4df5-8c15-3268c04a7909" providerId="ADAL" clId="{BC6E615A-7B69-4FD5-8C4B-0A53DCF885C9}" dt="2023-07-26T10:55:32.777" v="465"/>
          <ac:spMkLst>
            <pc:docMk/>
            <pc:sldMk cId="2319269651" sldId="284"/>
            <ac:spMk id="5" creationId="{D9A6735A-B4F1-47FB-A207-87203EE2F4C4}"/>
          </ac:spMkLst>
        </pc:spChg>
        <pc:spChg chg="mod ord">
          <ac:chgData name="Linn Lien Lømo" userId="4c328ff5-2ca2-4df5-8c15-3268c04a7909" providerId="ADAL" clId="{BC6E615A-7B69-4FD5-8C4B-0A53DCF885C9}" dt="2023-07-26T10:55:38.775" v="477"/>
          <ac:spMkLst>
            <pc:docMk/>
            <pc:sldMk cId="2319269651" sldId="284"/>
            <ac:spMk id="6" creationId="{C3843AF2-C2DA-4399-A1BC-49800F7AA50C}"/>
          </ac:spMkLst>
        </pc:spChg>
        <pc:spChg chg="mod ord">
          <ac:chgData name="Linn Lien Lømo" userId="4c328ff5-2ca2-4df5-8c15-3268c04a7909" providerId="ADAL" clId="{BC6E615A-7B69-4FD5-8C4B-0A53DCF885C9}" dt="2023-07-26T10:55:38.774" v="471"/>
          <ac:spMkLst>
            <pc:docMk/>
            <pc:sldMk cId="2319269651" sldId="284"/>
            <ac:spMk id="7" creationId="{854A917B-EF3B-44D2-B678-FE6CD7AE3AC0}"/>
          </ac:spMkLst>
        </pc:spChg>
        <pc:spChg chg="mod ord">
          <ac:chgData name="Linn Lien Lømo" userId="4c328ff5-2ca2-4df5-8c15-3268c04a7909" providerId="ADAL" clId="{BC6E615A-7B69-4FD5-8C4B-0A53DCF885C9}" dt="2023-07-26T10:55:32.776" v="459"/>
          <ac:spMkLst>
            <pc:docMk/>
            <pc:sldMk cId="2319269651" sldId="284"/>
            <ac:spMk id="8" creationId="{05FBA7AF-783B-46BC-8876-08C6F73177A8}"/>
          </ac:spMkLst>
        </pc:spChg>
        <pc:spChg chg="mod ord">
          <ac:chgData name="Linn Lien Lømo" userId="4c328ff5-2ca2-4df5-8c15-3268c04a7909" providerId="ADAL" clId="{BC6E615A-7B69-4FD5-8C4B-0A53DCF885C9}" dt="2023-07-26T10:55:21.772" v="453"/>
          <ac:spMkLst>
            <pc:docMk/>
            <pc:sldMk cId="2319269651" sldId="284"/>
            <ac:spMk id="9" creationId="{00739632-6925-42C7-8A4E-68C5F5914404}"/>
          </ac:spMkLst>
        </pc:spChg>
        <pc:spChg chg="mod">
          <ac:chgData name="Linn Lien Lømo" userId="4c328ff5-2ca2-4df5-8c15-3268c04a7909" providerId="ADAL" clId="{BC6E615A-7B69-4FD5-8C4B-0A53DCF885C9}" dt="2023-07-26T10:41:58.283" v="270"/>
          <ac:spMkLst>
            <pc:docMk/>
            <pc:sldMk cId="2319269651" sldId="284"/>
            <ac:spMk id="10" creationId="{07FF94F4-0619-478A-A608-E00A985EC5F1}"/>
          </ac:spMkLst>
        </pc:spChg>
        <pc:spChg chg="mod">
          <ac:chgData name="Linn Lien Lømo" userId="4c328ff5-2ca2-4df5-8c15-3268c04a7909" providerId="ADAL" clId="{BC6E615A-7B69-4FD5-8C4B-0A53DCF885C9}" dt="2023-07-26T10:42:06.705" v="282"/>
          <ac:spMkLst>
            <pc:docMk/>
            <pc:sldMk cId="2319269651" sldId="284"/>
            <ac:spMk id="11" creationId="{8B86E368-F32A-4881-99D0-3BCB1F7F801B}"/>
          </ac:spMkLst>
        </pc:spChg>
        <pc:spChg chg="mod">
          <ac:chgData name="Linn Lien Lømo" userId="4c328ff5-2ca2-4df5-8c15-3268c04a7909" providerId="ADAL" clId="{BC6E615A-7B69-4FD5-8C4B-0A53DCF885C9}" dt="2023-07-26T10:42:06.703" v="276"/>
          <ac:spMkLst>
            <pc:docMk/>
            <pc:sldMk cId="2319269651" sldId="284"/>
            <ac:spMk id="12" creationId="{061F454D-6950-4DDD-8FC3-100FAB519957}"/>
          </ac:spMkLst>
        </pc:spChg>
        <pc:spChg chg="mod">
          <ac:chgData name="Linn Lien Lømo" userId="4c328ff5-2ca2-4df5-8c15-3268c04a7909" providerId="ADAL" clId="{BC6E615A-7B69-4FD5-8C4B-0A53DCF885C9}" dt="2023-07-26T10:41:58.279" v="258"/>
          <ac:spMkLst>
            <pc:docMk/>
            <pc:sldMk cId="2319269651" sldId="284"/>
            <ac:spMk id="13" creationId="{69AF667D-D148-482A-B048-08B6E92175A9}"/>
          </ac:spMkLst>
        </pc:spChg>
        <pc:spChg chg="mod">
          <ac:chgData name="Linn Lien Lømo" userId="4c328ff5-2ca2-4df5-8c15-3268c04a7909" providerId="ADAL" clId="{BC6E615A-7B69-4FD5-8C4B-0A53DCF885C9}" dt="2023-07-26T10:41:58.281" v="264"/>
          <ac:spMkLst>
            <pc:docMk/>
            <pc:sldMk cId="2319269651" sldId="284"/>
            <ac:spMk id="14" creationId="{B384DF37-C2A1-4347-A965-56B899E0C1CD}"/>
          </ac:spMkLst>
        </pc:spChg>
        <pc:spChg chg="mod">
          <ac:chgData name="Linn Lien Lømo" userId="4c328ff5-2ca2-4df5-8c15-3268c04a7909" providerId="ADAL" clId="{BC6E615A-7B69-4FD5-8C4B-0A53DCF885C9}" dt="2023-07-26T10:42:06.707" v="288"/>
          <ac:spMkLst>
            <pc:docMk/>
            <pc:sldMk cId="2319269651" sldId="284"/>
            <ac:spMk id="15" creationId="{B1608CC7-4A2E-425A-9449-6CF341E1B7A8}"/>
          </ac:spMkLst>
        </pc:spChg>
      </pc:sldChg>
      <pc:sldChg chg="addSp delSp modSp mod modClrScheme chgLayout">
        <pc:chgData name="Linn Lien Lømo" userId="4c328ff5-2ca2-4df5-8c15-3268c04a7909" providerId="ADAL" clId="{BC6E615A-7B69-4FD5-8C4B-0A53DCF885C9}" dt="2023-07-26T10:57:46.410" v="505" actId="20577"/>
        <pc:sldMkLst>
          <pc:docMk/>
          <pc:sldMk cId="2324313042" sldId="286"/>
        </pc:sldMkLst>
        <pc:spChg chg="mod ord">
          <ac:chgData name="Linn Lien Lømo" userId="4c328ff5-2ca2-4df5-8c15-3268c04a7909" providerId="ADAL" clId="{BC6E615A-7B69-4FD5-8C4B-0A53DCF885C9}" dt="2023-07-26T10:57:46.410" v="505" actId="20577"/>
          <ac:spMkLst>
            <pc:docMk/>
            <pc:sldMk cId="2324313042" sldId="286"/>
            <ac:spMk id="2" creationId="{731A3198-AC4C-40BB-BE5D-9C85E433CB86}"/>
          </ac:spMkLst>
        </pc:spChg>
        <pc:spChg chg="del mod ord">
          <ac:chgData name="Linn Lien Lømo" userId="4c328ff5-2ca2-4df5-8c15-3268c04a7909" providerId="ADAL" clId="{BC6E615A-7B69-4FD5-8C4B-0A53DCF885C9}" dt="2023-07-26T10:57:40.802" v="504" actId="700"/>
          <ac:spMkLst>
            <pc:docMk/>
            <pc:sldMk cId="2324313042" sldId="286"/>
            <ac:spMk id="3" creationId="{9A13F5FF-1930-4BA3-8229-2609E55C29D4}"/>
          </ac:spMkLst>
        </pc:spChg>
        <pc:spChg chg="add mod ord">
          <ac:chgData name="Linn Lien Lømo" userId="4c328ff5-2ca2-4df5-8c15-3268c04a7909" providerId="ADAL" clId="{BC6E615A-7B69-4FD5-8C4B-0A53DCF885C9}" dt="2023-07-26T10:57:40.802" v="504" actId="700"/>
          <ac:spMkLst>
            <pc:docMk/>
            <pc:sldMk cId="2324313042" sldId="286"/>
            <ac:spMk id="4" creationId="{5D2A0D9D-BA1F-489A-9FC4-FEA531248FB6}"/>
          </ac:spMkLst>
        </pc:spChg>
      </pc:sldChg>
      <pc:sldChg chg="modSp mod modClrScheme addCm chgLayout">
        <pc:chgData name="Linn Lien Lømo" userId="4c328ff5-2ca2-4df5-8c15-3268c04a7909" providerId="ADAL" clId="{BC6E615A-7B69-4FD5-8C4B-0A53DCF885C9}" dt="2023-07-26T13:31:57.079" v="4650"/>
        <pc:sldMkLst>
          <pc:docMk/>
          <pc:sldMk cId="907491977" sldId="291"/>
        </pc:sldMkLst>
        <pc:spChg chg="mod ord">
          <ac:chgData name="Linn Lien Lømo" userId="4c328ff5-2ca2-4df5-8c15-3268c04a7909" providerId="ADAL" clId="{BC6E615A-7B69-4FD5-8C4B-0A53DCF885C9}" dt="2023-07-26T10:58:22.257" v="513" actId="700"/>
          <ac:spMkLst>
            <pc:docMk/>
            <pc:sldMk cId="907491977" sldId="291"/>
            <ac:spMk id="2" creationId="{E82F17B9-CE40-43DA-AF08-642FB8BD188B}"/>
          </ac:spMkLst>
        </pc:spChg>
        <pc:spChg chg="mod ord">
          <ac:chgData name="Linn Lien Lømo" userId="4c328ff5-2ca2-4df5-8c15-3268c04a7909" providerId="ADAL" clId="{BC6E615A-7B69-4FD5-8C4B-0A53DCF885C9}" dt="2023-07-26T10:58:22.257" v="513" actId="700"/>
          <ac:spMkLst>
            <pc:docMk/>
            <pc:sldMk cId="907491977" sldId="291"/>
            <ac:spMk id="3" creationId="{08021DF2-09DE-494E-BBEC-3EA566D87054}"/>
          </ac:spMkLst>
        </pc:spChg>
      </pc:sldChg>
      <pc:sldChg chg="modSp del mod modClrScheme chgLayout">
        <pc:chgData name="Linn Lien Lømo" userId="4c328ff5-2ca2-4df5-8c15-3268c04a7909" providerId="ADAL" clId="{BC6E615A-7B69-4FD5-8C4B-0A53DCF885C9}" dt="2023-07-26T12:37:23.532" v="1564" actId="47"/>
        <pc:sldMkLst>
          <pc:docMk/>
          <pc:sldMk cId="3183011010" sldId="292"/>
        </pc:sldMkLst>
        <pc:spChg chg="mod ord">
          <ac:chgData name="Linn Lien Lømo" userId="4c328ff5-2ca2-4df5-8c15-3268c04a7909" providerId="ADAL" clId="{BC6E615A-7B69-4FD5-8C4B-0A53DCF885C9}" dt="2023-07-26T12:23:08.121" v="1274" actId="700"/>
          <ac:spMkLst>
            <pc:docMk/>
            <pc:sldMk cId="3183011010" sldId="292"/>
            <ac:spMk id="2" creationId="{8EF435B2-5B63-4D07-AD97-6E0829A1A139}"/>
          </ac:spMkLst>
        </pc:spChg>
        <pc:spChg chg="mod ord">
          <ac:chgData name="Linn Lien Lømo" userId="4c328ff5-2ca2-4df5-8c15-3268c04a7909" providerId="ADAL" clId="{BC6E615A-7B69-4FD5-8C4B-0A53DCF885C9}" dt="2023-07-26T12:23:08.121" v="1274" actId="700"/>
          <ac:spMkLst>
            <pc:docMk/>
            <pc:sldMk cId="3183011010" sldId="292"/>
            <ac:spMk id="3" creationId="{949EEE30-EE6A-4F55-947D-E0674468F0DD}"/>
          </ac:spMkLst>
        </pc:spChg>
        <pc:spChg chg="mod ord">
          <ac:chgData name="Linn Lien Lømo" userId="4c328ff5-2ca2-4df5-8c15-3268c04a7909" providerId="ADAL" clId="{BC6E615A-7B69-4FD5-8C4B-0A53DCF885C9}" dt="2023-07-26T12:23:08.121" v="1274" actId="700"/>
          <ac:spMkLst>
            <pc:docMk/>
            <pc:sldMk cId="3183011010" sldId="292"/>
            <ac:spMk id="4" creationId="{5B9625E6-4560-4D61-BD97-6832A2E67CDB}"/>
          </ac:spMkLst>
        </pc:spChg>
        <pc:spChg chg="mod ord">
          <ac:chgData name="Linn Lien Lømo" userId="4c328ff5-2ca2-4df5-8c15-3268c04a7909" providerId="ADAL" clId="{BC6E615A-7B69-4FD5-8C4B-0A53DCF885C9}" dt="2023-07-26T12:23:08.121" v="1274" actId="700"/>
          <ac:spMkLst>
            <pc:docMk/>
            <pc:sldMk cId="3183011010" sldId="292"/>
            <ac:spMk id="5" creationId="{B222F54F-1A2B-4792-A976-E3FE3A96012B}"/>
          </ac:spMkLst>
        </pc:spChg>
        <pc:spChg chg="mod ord">
          <ac:chgData name="Linn Lien Lømo" userId="4c328ff5-2ca2-4df5-8c15-3268c04a7909" providerId="ADAL" clId="{BC6E615A-7B69-4FD5-8C4B-0A53DCF885C9}" dt="2023-07-26T12:23:08.121" v="1274" actId="700"/>
          <ac:spMkLst>
            <pc:docMk/>
            <pc:sldMk cId="3183011010" sldId="292"/>
            <ac:spMk id="6" creationId="{7A93CAC3-E73D-4618-97F1-090F4F83817E}"/>
          </ac:spMkLst>
        </pc:spChg>
        <pc:spChg chg="mod ord">
          <ac:chgData name="Linn Lien Lømo" userId="4c328ff5-2ca2-4df5-8c15-3268c04a7909" providerId="ADAL" clId="{BC6E615A-7B69-4FD5-8C4B-0A53DCF885C9}" dt="2023-07-26T12:23:08.187" v="1275" actId="27636"/>
          <ac:spMkLst>
            <pc:docMk/>
            <pc:sldMk cId="3183011010" sldId="292"/>
            <ac:spMk id="7" creationId="{BBB6C0FA-5CE3-43C1-920E-055E5B17C3EB}"/>
          </ac:spMkLst>
        </pc:spChg>
      </pc:sldChg>
      <pc:sldChg chg="mod modClrScheme chgLayout">
        <pc:chgData name="Linn Lien Lømo" userId="4c328ff5-2ca2-4df5-8c15-3268c04a7909" providerId="ADAL" clId="{BC6E615A-7B69-4FD5-8C4B-0A53DCF885C9}" dt="2023-07-26T11:04:41.082" v="586" actId="700"/>
        <pc:sldMkLst>
          <pc:docMk/>
          <pc:sldMk cId="1656825740" sldId="295"/>
        </pc:sldMkLst>
      </pc:sldChg>
      <pc:sldChg chg="addSp delSp modSp mod modClrScheme chgLayout">
        <pc:chgData name="Linn Lien Lømo" userId="4c328ff5-2ca2-4df5-8c15-3268c04a7909" providerId="ADAL" clId="{BC6E615A-7B69-4FD5-8C4B-0A53DCF885C9}" dt="2023-07-26T10:57:25.170" v="503" actId="255"/>
        <pc:sldMkLst>
          <pc:docMk/>
          <pc:sldMk cId="543832693" sldId="297"/>
        </pc:sldMkLst>
        <pc:spChg chg="mod ord">
          <ac:chgData name="Linn Lien Lømo" userId="4c328ff5-2ca2-4df5-8c15-3268c04a7909" providerId="ADAL" clId="{BC6E615A-7B69-4FD5-8C4B-0A53DCF885C9}" dt="2023-07-26T10:56:16.812" v="482" actId="700"/>
          <ac:spMkLst>
            <pc:docMk/>
            <pc:sldMk cId="543832693" sldId="297"/>
            <ac:spMk id="2" creationId="{78AC0E3A-2800-4B67-8F5A-B6BFFFACD317}"/>
          </ac:spMkLst>
        </pc:spChg>
        <pc:spChg chg="add del mod ord">
          <ac:chgData name="Linn Lien Lømo" userId="4c328ff5-2ca2-4df5-8c15-3268c04a7909" providerId="ADAL" clId="{BC6E615A-7B69-4FD5-8C4B-0A53DCF885C9}" dt="2023-07-26T10:56:12.237" v="481" actId="700"/>
          <ac:spMkLst>
            <pc:docMk/>
            <pc:sldMk cId="543832693" sldId="297"/>
            <ac:spMk id="3" creationId="{DEBC58A1-4689-466F-8EB7-DD6D77FFF392}"/>
          </ac:spMkLst>
        </pc:spChg>
        <pc:spChg chg="add del mod ord">
          <ac:chgData name="Linn Lien Lømo" userId="4c328ff5-2ca2-4df5-8c15-3268c04a7909" providerId="ADAL" clId="{BC6E615A-7B69-4FD5-8C4B-0A53DCF885C9}" dt="2023-07-26T10:56:12.237" v="481" actId="700"/>
          <ac:spMkLst>
            <pc:docMk/>
            <pc:sldMk cId="543832693" sldId="297"/>
            <ac:spMk id="4" creationId="{9A4E8C00-27AD-4019-8477-CA697EA51414}"/>
          </ac:spMkLst>
        </pc:spChg>
        <pc:spChg chg="add del mod ord">
          <ac:chgData name="Linn Lien Lømo" userId="4c328ff5-2ca2-4df5-8c15-3268c04a7909" providerId="ADAL" clId="{BC6E615A-7B69-4FD5-8C4B-0A53DCF885C9}" dt="2023-07-26T10:56:12.237" v="481" actId="700"/>
          <ac:spMkLst>
            <pc:docMk/>
            <pc:sldMk cId="543832693" sldId="297"/>
            <ac:spMk id="5" creationId="{F4A5D9C5-C19A-4365-AA36-D494FBB7E17B}"/>
          </ac:spMkLst>
        </pc:spChg>
        <pc:spChg chg="add del mod ord">
          <ac:chgData name="Linn Lien Lømo" userId="4c328ff5-2ca2-4df5-8c15-3268c04a7909" providerId="ADAL" clId="{BC6E615A-7B69-4FD5-8C4B-0A53DCF885C9}" dt="2023-07-26T10:56:12.237" v="481" actId="700"/>
          <ac:spMkLst>
            <pc:docMk/>
            <pc:sldMk cId="543832693" sldId="297"/>
            <ac:spMk id="6" creationId="{BC4627EC-1C86-41AF-A515-BF396B0A9D48}"/>
          </ac:spMkLst>
        </pc:spChg>
        <pc:spChg chg="mod ord">
          <ac:chgData name="Linn Lien Lømo" userId="4c328ff5-2ca2-4df5-8c15-3268c04a7909" providerId="ADAL" clId="{BC6E615A-7B69-4FD5-8C4B-0A53DCF885C9}" dt="2023-07-26T10:57:25.170" v="503" actId="255"/>
          <ac:spMkLst>
            <pc:docMk/>
            <pc:sldMk cId="543832693" sldId="297"/>
            <ac:spMk id="7" creationId="{854A917B-EF3B-44D2-B678-FE6CD7AE3AC0}"/>
          </ac:spMkLst>
        </pc:spChg>
        <pc:spChg chg="add mod ord">
          <ac:chgData name="Linn Lien Lømo" userId="4c328ff5-2ca2-4df5-8c15-3268c04a7909" providerId="ADAL" clId="{BC6E615A-7B69-4FD5-8C4B-0A53DCF885C9}" dt="2023-07-26T10:57:25.170" v="503" actId="255"/>
          <ac:spMkLst>
            <pc:docMk/>
            <pc:sldMk cId="543832693" sldId="297"/>
            <ac:spMk id="8" creationId="{2D6F5E48-0464-4E7F-B40F-685C56D33EA4}"/>
          </ac:spMkLst>
        </pc:spChg>
        <pc:spChg chg="mod ord">
          <ac:chgData name="Linn Lien Lømo" userId="4c328ff5-2ca2-4df5-8c15-3268c04a7909" providerId="ADAL" clId="{BC6E615A-7B69-4FD5-8C4B-0A53DCF885C9}" dt="2023-07-26T10:57:25.170" v="503" actId="255"/>
          <ac:spMkLst>
            <pc:docMk/>
            <pc:sldMk cId="543832693" sldId="297"/>
            <ac:spMk id="9" creationId="{00739632-6925-42C7-8A4E-68C5F5914404}"/>
          </ac:spMkLst>
        </pc:spChg>
        <pc:spChg chg="add del mod ord">
          <ac:chgData name="Linn Lien Lømo" userId="4c328ff5-2ca2-4df5-8c15-3268c04a7909" providerId="ADAL" clId="{BC6E615A-7B69-4FD5-8C4B-0A53DCF885C9}" dt="2023-07-26T10:56:52.329" v="491" actId="478"/>
          <ac:spMkLst>
            <pc:docMk/>
            <pc:sldMk cId="543832693" sldId="297"/>
            <ac:spMk id="10" creationId="{7FAE0387-7912-4286-936F-5907B853F5B9}"/>
          </ac:spMkLst>
        </pc:spChg>
        <pc:spChg chg="add del mod ord">
          <ac:chgData name="Linn Lien Lømo" userId="4c328ff5-2ca2-4df5-8c15-3268c04a7909" providerId="ADAL" clId="{BC6E615A-7B69-4FD5-8C4B-0A53DCF885C9}" dt="2023-07-26T10:56:53.312" v="492" actId="478"/>
          <ac:spMkLst>
            <pc:docMk/>
            <pc:sldMk cId="543832693" sldId="297"/>
            <ac:spMk id="11" creationId="{804FF4C4-6A0E-4C6F-94BB-17C8B73CD380}"/>
          </ac:spMkLst>
        </pc:spChg>
        <pc:spChg chg="add del mod ord">
          <ac:chgData name="Linn Lien Lømo" userId="4c328ff5-2ca2-4df5-8c15-3268c04a7909" providerId="ADAL" clId="{BC6E615A-7B69-4FD5-8C4B-0A53DCF885C9}" dt="2023-07-26T10:56:54.297" v="493" actId="478"/>
          <ac:spMkLst>
            <pc:docMk/>
            <pc:sldMk cId="543832693" sldId="297"/>
            <ac:spMk id="12" creationId="{59FD78BB-D199-4546-BA0B-66D2A2F278C9}"/>
          </ac:spMkLst>
        </pc:spChg>
        <pc:spChg chg="del mod ord">
          <ac:chgData name="Linn Lien Lømo" userId="4c328ff5-2ca2-4df5-8c15-3268c04a7909" providerId="ADAL" clId="{BC6E615A-7B69-4FD5-8C4B-0A53DCF885C9}" dt="2023-07-26T10:57:01.244" v="495" actId="478"/>
          <ac:spMkLst>
            <pc:docMk/>
            <pc:sldMk cId="543832693" sldId="297"/>
            <ac:spMk id="14" creationId="{F13EF4AA-7DA8-45C0-B7E9-91CEB579734F}"/>
          </ac:spMkLst>
        </pc:spChg>
      </pc:sldChg>
      <pc:sldChg chg="modSp mod modClrScheme chgLayout">
        <pc:chgData name="Linn Lien Lømo" userId="4c328ff5-2ca2-4df5-8c15-3268c04a7909" providerId="ADAL" clId="{BC6E615A-7B69-4FD5-8C4B-0A53DCF885C9}" dt="2023-07-26T10:54:33.382" v="438" actId="1076"/>
        <pc:sldMkLst>
          <pc:docMk/>
          <pc:sldMk cId="3442413599" sldId="298"/>
        </pc:sldMkLst>
        <pc:spChg chg="mod ord">
          <ac:chgData name="Linn Lien Lømo" userId="4c328ff5-2ca2-4df5-8c15-3268c04a7909" providerId="ADAL" clId="{BC6E615A-7B69-4FD5-8C4B-0A53DCF885C9}" dt="2023-07-26T10:54:02.128" v="434" actId="700"/>
          <ac:spMkLst>
            <pc:docMk/>
            <pc:sldMk cId="3442413599" sldId="298"/>
            <ac:spMk id="2" creationId="{7D5B0ACF-F3B7-49D2-8E5F-2BF14D1DD4FA}"/>
          </ac:spMkLst>
        </pc:spChg>
        <pc:spChg chg="mod ord">
          <ac:chgData name="Linn Lien Lømo" userId="4c328ff5-2ca2-4df5-8c15-3268c04a7909" providerId="ADAL" clId="{BC6E615A-7B69-4FD5-8C4B-0A53DCF885C9}" dt="2023-07-26T10:54:20.025" v="436" actId="14100"/>
          <ac:spMkLst>
            <pc:docMk/>
            <pc:sldMk cId="3442413599" sldId="298"/>
            <ac:spMk id="4" creationId="{8ADE2F8A-645D-4289-AC46-DFF3D0D15D67}"/>
          </ac:spMkLst>
        </pc:spChg>
        <pc:spChg chg="mod">
          <ac:chgData name="Linn Lien Lømo" userId="4c328ff5-2ca2-4df5-8c15-3268c04a7909" providerId="ADAL" clId="{BC6E615A-7B69-4FD5-8C4B-0A53DCF885C9}" dt="2023-07-26T10:54:33.382" v="438" actId="1076"/>
          <ac:spMkLst>
            <pc:docMk/>
            <pc:sldMk cId="3442413599" sldId="298"/>
            <ac:spMk id="6" creationId="{1930DE2B-4B3A-4E40-AC5E-9F963451C4BD}"/>
          </ac:spMkLst>
        </pc:spChg>
        <pc:picChg chg="mod ord">
          <ac:chgData name="Linn Lien Lømo" userId="4c328ff5-2ca2-4df5-8c15-3268c04a7909" providerId="ADAL" clId="{BC6E615A-7B69-4FD5-8C4B-0A53DCF885C9}" dt="2023-07-26T10:54:07.619" v="435" actId="14100"/>
          <ac:picMkLst>
            <pc:docMk/>
            <pc:sldMk cId="3442413599" sldId="298"/>
            <ac:picMk id="17" creationId="{B52B570E-6332-4935-8F25-8103F59E1201}"/>
          </ac:picMkLst>
        </pc:picChg>
      </pc:sldChg>
      <pc:sldChg chg="modSp mod modClrScheme chgLayout">
        <pc:chgData name="Linn Lien Lømo" userId="4c328ff5-2ca2-4df5-8c15-3268c04a7909" providerId="ADAL" clId="{BC6E615A-7B69-4FD5-8C4B-0A53DCF885C9}" dt="2023-07-26T11:04:35.525" v="585" actId="700"/>
        <pc:sldMkLst>
          <pc:docMk/>
          <pc:sldMk cId="3999379408" sldId="299"/>
        </pc:sldMkLst>
        <pc:spChg chg="mod ord">
          <ac:chgData name="Linn Lien Lømo" userId="4c328ff5-2ca2-4df5-8c15-3268c04a7909" providerId="ADAL" clId="{BC6E615A-7B69-4FD5-8C4B-0A53DCF885C9}" dt="2023-07-26T11:04:35.525" v="585" actId="700"/>
          <ac:spMkLst>
            <pc:docMk/>
            <pc:sldMk cId="3999379408" sldId="299"/>
            <ac:spMk id="2" creationId="{1904644C-8975-48CD-AA23-21A4BC96DE55}"/>
          </ac:spMkLst>
        </pc:spChg>
        <pc:spChg chg="mod ord">
          <ac:chgData name="Linn Lien Lømo" userId="4c328ff5-2ca2-4df5-8c15-3268c04a7909" providerId="ADAL" clId="{BC6E615A-7B69-4FD5-8C4B-0A53DCF885C9}" dt="2023-07-26T11:04:35.525" v="585" actId="700"/>
          <ac:spMkLst>
            <pc:docMk/>
            <pc:sldMk cId="3999379408" sldId="299"/>
            <ac:spMk id="3" creationId="{0309E284-380F-4EC3-8638-68272A9C17E8}"/>
          </ac:spMkLst>
        </pc:spChg>
      </pc:sldChg>
      <pc:sldChg chg="addSp delSp modSp new mod modClrScheme addCm modCm chgLayout">
        <pc:chgData name="Linn Lien Lømo" userId="4c328ff5-2ca2-4df5-8c15-3268c04a7909" providerId="ADAL" clId="{BC6E615A-7B69-4FD5-8C4B-0A53DCF885C9}" dt="2023-07-26T15:30:33.619" v="5889"/>
        <pc:sldMkLst>
          <pc:docMk/>
          <pc:sldMk cId="851397406" sldId="300"/>
        </pc:sldMkLst>
        <pc:spChg chg="mod ord">
          <ac:chgData name="Linn Lien Lømo" userId="4c328ff5-2ca2-4df5-8c15-3268c04a7909" providerId="ADAL" clId="{BC6E615A-7B69-4FD5-8C4B-0A53DCF885C9}" dt="2023-07-26T14:38:43.626" v="4849" actId="700"/>
          <ac:spMkLst>
            <pc:docMk/>
            <pc:sldMk cId="851397406" sldId="300"/>
            <ac:spMk id="2" creationId="{2FEB67A5-F699-4EF9-A71B-E18EF5A21A7A}"/>
          </ac:spMkLst>
        </pc:spChg>
        <pc:spChg chg="del mod ord">
          <ac:chgData name="Linn Lien Lømo" userId="4c328ff5-2ca2-4df5-8c15-3268c04a7909" providerId="ADAL" clId="{BC6E615A-7B69-4FD5-8C4B-0A53DCF885C9}" dt="2023-07-26T10:58:32.635" v="515" actId="700"/>
          <ac:spMkLst>
            <pc:docMk/>
            <pc:sldMk cId="851397406" sldId="300"/>
            <ac:spMk id="3" creationId="{3A86EE66-35D7-485B-8069-DAFD0AE2BFFA}"/>
          </ac:spMkLst>
        </pc:spChg>
        <pc:spChg chg="add mod ord">
          <ac:chgData name="Linn Lien Lømo" userId="4c328ff5-2ca2-4df5-8c15-3268c04a7909" providerId="ADAL" clId="{BC6E615A-7B69-4FD5-8C4B-0A53DCF885C9}" dt="2023-07-26T15:15:42.475" v="5888" actId="207"/>
          <ac:spMkLst>
            <pc:docMk/>
            <pc:sldMk cId="851397406" sldId="300"/>
            <ac:spMk id="3" creationId="{E9644436-0F4C-4EBB-BEEA-3C92522577D0}"/>
          </ac:spMkLst>
        </pc:spChg>
        <pc:spChg chg="add mod ord">
          <ac:chgData name="Linn Lien Lømo" userId="4c328ff5-2ca2-4df5-8c15-3268c04a7909" providerId="ADAL" clId="{BC6E615A-7B69-4FD5-8C4B-0A53DCF885C9}" dt="2023-07-26T15:13:20.049" v="5857" actId="20577"/>
          <ac:spMkLst>
            <pc:docMk/>
            <pc:sldMk cId="851397406" sldId="300"/>
            <ac:spMk id="4" creationId="{3FF41164-0954-4B47-B025-19D0250D4DA0}"/>
          </ac:spMkLst>
        </pc:spChg>
        <pc:spChg chg="add mod">
          <ac:chgData name="Linn Lien Lømo" userId="4c328ff5-2ca2-4df5-8c15-3268c04a7909" providerId="ADAL" clId="{BC6E615A-7B69-4FD5-8C4B-0A53DCF885C9}" dt="2023-07-26T15:14:03.447" v="5887" actId="1076"/>
          <ac:spMkLst>
            <pc:docMk/>
            <pc:sldMk cId="851397406" sldId="300"/>
            <ac:spMk id="5" creationId="{83AE0EA3-01A2-4FF1-888E-656A8875C039}"/>
          </ac:spMkLst>
        </pc:spChg>
      </pc:sldChg>
      <pc:sldChg chg="new del">
        <pc:chgData name="Linn Lien Lømo" userId="4c328ff5-2ca2-4df5-8c15-3268c04a7909" providerId="ADAL" clId="{BC6E615A-7B69-4FD5-8C4B-0A53DCF885C9}" dt="2023-07-26T11:44:56.999" v="616" actId="680"/>
        <pc:sldMkLst>
          <pc:docMk/>
          <pc:sldMk cId="480581781" sldId="301"/>
        </pc:sldMkLst>
      </pc:sldChg>
      <pc:sldChg chg="modSp new del mod">
        <pc:chgData name="Linn Lien Lømo" userId="4c328ff5-2ca2-4df5-8c15-3268c04a7909" providerId="ADAL" clId="{BC6E615A-7B69-4FD5-8C4B-0A53DCF885C9}" dt="2023-07-26T11:54:32.575" v="731" actId="47"/>
        <pc:sldMkLst>
          <pc:docMk/>
          <pc:sldMk cId="1935265476" sldId="301"/>
        </pc:sldMkLst>
        <pc:spChg chg="mod">
          <ac:chgData name="Linn Lien Lømo" userId="4c328ff5-2ca2-4df5-8c15-3268c04a7909" providerId="ADAL" clId="{BC6E615A-7B69-4FD5-8C4B-0A53DCF885C9}" dt="2023-07-26T11:51:21.685" v="670" actId="20577"/>
          <ac:spMkLst>
            <pc:docMk/>
            <pc:sldMk cId="1935265476" sldId="301"/>
            <ac:spMk id="3" creationId="{23F9EA9B-58E9-48F5-96A0-048228EA1B3D}"/>
          </ac:spMkLst>
        </pc:spChg>
      </pc:sldChg>
      <pc:sldChg chg="new del">
        <pc:chgData name="Linn Lien Lømo" userId="4c328ff5-2ca2-4df5-8c15-3268c04a7909" providerId="ADAL" clId="{BC6E615A-7B69-4FD5-8C4B-0A53DCF885C9}" dt="2023-07-26T11:43:13.308" v="594" actId="47"/>
        <pc:sldMkLst>
          <pc:docMk/>
          <pc:sldMk cId="2378201971" sldId="301"/>
        </pc:sldMkLst>
      </pc:sldChg>
      <pc:sldChg chg="new del">
        <pc:chgData name="Linn Lien Lømo" userId="4c328ff5-2ca2-4df5-8c15-3268c04a7909" providerId="ADAL" clId="{BC6E615A-7B69-4FD5-8C4B-0A53DCF885C9}" dt="2023-07-26T11:42:59.155" v="592" actId="47"/>
        <pc:sldMkLst>
          <pc:docMk/>
          <pc:sldMk cId="541528002" sldId="302"/>
        </pc:sldMkLst>
      </pc:sldChg>
      <pc:sldChg chg="addSp delSp modSp new mod ord addCm chgLayout">
        <pc:chgData name="Linn Lien Lømo" userId="4c328ff5-2ca2-4df5-8c15-3268c04a7909" providerId="ADAL" clId="{BC6E615A-7B69-4FD5-8C4B-0A53DCF885C9}" dt="2023-07-26T15:34:41.342" v="5892"/>
        <pc:sldMkLst>
          <pc:docMk/>
          <pc:sldMk cId="2397330991" sldId="302"/>
        </pc:sldMkLst>
        <pc:spChg chg="mod ord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2" creationId="{BDE19C19-A33C-4307-B4EC-4EF437CC19C3}"/>
          </ac:spMkLst>
        </pc:spChg>
        <pc:spChg chg="mod ord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3" creationId="{29A2F74F-AED2-4537-A8B9-4E80B5EAE69E}"/>
          </ac:spMkLst>
        </pc:spChg>
        <pc:spChg chg="mod ord">
          <ac:chgData name="Linn Lien Lømo" userId="4c328ff5-2ca2-4df5-8c15-3268c04a7909" providerId="ADAL" clId="{BC6E615A-7B69-4FD5-8C4B-0A53DCF885C9}" dt="2023-07-26T11:59:45.559" v="869" actId="14100"/>
          <ac:spMkLst>
            <pc:docMk/>
            <pc:sldMk cId="2397330991" sldId="302"/>
            <ac:spMk id="4" creationId="{191810C9-02E4-429B-BA93-E2A593D8EED9}"/>
          </ac:spMkLst>
        </pc:spChg>
        <pc:spChg chg="mod ord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5" creationId="{9DCE5607-7CC6-49C5-8893-01879E2E7DC9}"/>
          </ac:spMkLst>
        </pc:spChg>
        <pc:spChg chg="mod ord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6" creationId="{36F97024-F903-4865-9B1C-CC99213D2260}"/>
          </ac:spMkLst>
        </pc:spChg>
        <pc:spChg chg="del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7" creationId="{1B9BADFA-494B-425C-A187-1D3B64F7F6AE}"/>
          </ac:spMkLst>
        </pc:spChg>
        <pc:spChg chg="del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8" creationId="{5B846358-1DB2-40B0-B008-824AECAA14D7}"/>
          </ac:spMkLst>
        </pc:spChg>
        <pc:spChg chg="mod ord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9" creationId="{AF597754-ECCA-4702-B678-A568BB6BD6FD}"/>
          </ac:spMkLst>
        </pc:spChg>
        <pc:spChg chg="del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10" creationId="{CC0E2A9C-3EAD-4870-B34A-8EEC4D43C8E9}"/>
          </ac:spMkLst>
        </pc:spChg>
        <pc:spChg chg="del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11" creationId="{689EEBE3-ECEB-4484-AED2-7E8B1DA6E0B8}"/>
          </ac:spMkLst>
        </pc:spChg>
        <pc:spChg chg="del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12" creationId="{C496D4F1-B5CE-4DD1-AFB8-1CA98371C1A5}"/>
          </ac:spMkLst>
        </pc:spChg>
        <pc:spChg chg="del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13" creationId="{AD1F4A60-538A-4BE5-B8F8-06F8B78197D5}"/>
          </ac:spMkLst>
        </pc:spChg>
        <pc:spChg chg="del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14" creationId="{5784C939-B713-4B03-809F-B3C434FC7FAD}"/>
          </ac:spMkLst>
        </pc:spChg>
        <pc:spChg chg="del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15" creationId="{8C76D70F-0D1E-4CFA-82B6-3D5ED492644B}"/>
          </ac:spMkLst>
        </pc:spChg>
        <pc:spChg chg="del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16" creationId="{397D4EAF-C0B9-4EAA-A1B9-4678F59B063A}"/>
          </ac:spMkLst>
        </pc:spChg>
        <pc:spChg chg="mod ord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17" creationId="{E49CB403-0CC7-44E5-B187-A891CABD4DFF}"/>
          </ac:spMkLst>
        </pc:spChg>
        <pc:spChg chg="add mod ord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18" creationId="{A3441928-543E-4623-BB65-43923D4D6F09}"/>
          </ac:spMkLst>
        </pc:spChg>
        <pc:spChg chg="add mod ord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19" creationId="{CD4F32B9-F324-45CA-AD3B-E83B9EE767BB}"/>
          </ac:spMkLst>
        </pc:spChg>
        <pc:spChg chg="add mod ord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20" creationId="{0EE2D061-2D63-4D2D-B33D-D5910F92FB1B}"/>
          </ac:spMkLst>
        </pc:spChg>
        <pc:spChg chg="add mod ord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21" creationId="{78A1B876-4BE4-4933-8DBA-DD872E07BB67}"/>
          </ac:spMkLst>
        </pc:spChg>
        <pc:spChg chg="add mod ord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22" creationId="{56C778F7-74A0-4560-9CD5-FAC764101670}"/>
          </ac:spMkLst>
        </pc:spChg>
        <pc:spChg chg="add mod ord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23" creationId="{E72DDFF1-0DBB-4DF5-B5E6-EFBB2C4BDD3B}"/>
          </ac:spMkLst>
        </pc:spChg>
        <pc:spChg chg="add mod ord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24" creationId="{B88867F2-E287-43FD-9E5D-62D9B4792FA1}"/>
          </ac:spMkLst>
        </pc:spChg>
        <pc:spChg chg="add mod ord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25" creationId="{AD4208D2-F2FC-445F-97E8-F790D60BE005}"/>
          </ac:spMkLst>
        </pc:spChg>
        <pc:spChg chg="add mod ord">
          <ac:chgData name="Linn Lien Lømo" userId="4c328ff5-2ca2-4df5-8c15-3268c04a7909" providerId="ADAL" clId="{BC6E615A-7B69-4FD5-8C4B-0A53DCF885C9}" dt="2023-07-26T11:59:39.159" v="866" actId="700"/>
          <ac:spMkLst>
            <pc:docMk/>
            <pc:sldMk cId="2397330991" sldId="302"/>
            <ac:spMk id="26" creationId="{95681EFE-6301-4CC4-AB8C-AF86D6A09E68}"/>
          </ac:spMkLst>
        </pc:spChg>
        <pc:spChg chg="add mod ord">
          <ac:chgData name="Linn Lien Lømo" userId="4c328ff5-2ca2-4df5-8c15-3268c04a7909" providerId="ADAL" clId="{BC6E615A-7B69-4FD5-8C4B-0A53DCF885C9}" dt="2023-07-26T11:59:51.548" v="874" actId="20577"/>
          <ac:spMkLst>
            <pc:docMk/>
            <pc:sldMk cId="2397330991" sldId="302"/>
            <ac:spMk id="27" creationId="{B238244F-7F7A-4BDA-AD21-C82E767FDE91}"/>
          </ac:spMkLst>
        </pc:spChg>
        <pc:spChg chg="add mod ord">
          <ac:chgData name="Linn Lien Lømo" userId="4c328ff5-2ca2-4df5-8c15-3268c04a7909" providerId="ADAL" clId="{BC6E615A-7B69-4FD5-8C4B-0A53DCF885C9}" dt="2023-07-26T11:59:56.131" v="890" actId="20577"/>
          <ac:spMkLst>
            <pc:docMk/>
            <pc:sldMk cId="2397330991" sldId="302"/>
            <ac:spMk id="28" creationId="{C9819452-1DF7-44B2-BC5B-FEF45962C36B}"/>
          </ac:spMkLst>
        </pc:spChg>
      </pc:sldChg>
      <pc:sldChg chg="addSp delSp modSp new mod addCm">
        <pc:chgData name="Linn Lien Lømo" userId="4c328ff5-2ca2-4df5-8c15-3268c04a7909" providerId="ADAL" clId="{BC6E615A-7B69-4FD5-8C4B-0A53DCF885C9}" dt="2023-07-26T12:22:33.980" v="1273"/>
        <pc:sldMkLst>
          <pc:docMk/>
          <pc:sldMk cId="1713119326" sldId="303"/>
        </pc:sldMkLst>
        <pc:spChg chg="mod">
          <ac:chgData name="Linn Lien Lømo" userId="4c328ff5-2ca2-4df5-8c15-3268c04a7909" providerId="ADAL" clId="{BC6E615A-7B69-4FD5-8C4B-0A53DCF885C9}" dt="2023-07-26T12:06:18.515" v="952" actId="20577"/>
          <ac:spMkLst>
            <pc:docMk/>
            <pc:sldMk cId="1713119326" sldId="303"/>
            <ac:spMk id="2" creationId="{14099CB3-F7EB-4240-AC96-5C8B67840C38}"/>
          </ac:spMkLst>
        </pc:spChg>
        <pc:spChg chg="add del mod">
          <ac:chgData name="Linn Lien Lømo" userId="4c328ff5-2ca2-4df5-8c15-3268c04a7909" providerId="ADAL" clId="{BC6E615A-7B69-4FD5-8C4B-0A53DCF885C9}" dt="2023-07-26T12:10:04.856" v="978" actId="478"/>
          <ac:spMkLst>
            <pc:docMk/>
            <pc:sldMk cId="1713119326" sldId="303"/>
            <ac:spMk id="3" creationId="{3CEECB8D-EA66-4002-BC72-71E9E928CE45}"/>
          </ac:spMkLst>
        </pc:spChg>
        <pc:spChg chg="add del mod">
          <ac:chgData name="Linn Lien Lømo" userId="4c328ff5-2ca2-4df5-8c15-3268c04a7909" providerId="ADAL" clId="{BC6E615A-7B69-4FD5-8C4B-0A53DCF885C9}" dt="2023-07-26T12:09:49.461" v="974" actId="478"/>
          <ac:spMkLst>
            <pc:docMk/>
            <pc:sldMk cId="1713119326" sldId="303"/>
            <ac:spMk id="4" creationId="{58BCDBAF-726A-4B42-A06C-8F8CEC497F44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5" creationId="{80BDA67E-56E6-40B3-8798-996E5A864F64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6" creationId="{44EF1C5D-510F-443A-AB0F-27328FAF269D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7" creationId="{3E4E5D78-0F6C-4421-A6D3-CB38878CC60D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8" creationId="{BD9123AF-04FB-4D71-BBEA-FE809AF8514D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9" creationId="{077CDA13-B310-4F3F-AB08-F50859C47B6A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10" creationId="{5766C93C-C67C-4ACC-8B9B-1F72277B5188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11" creationId="{AE969DA8-AFCD-46B5-BFB9-D5E46F65B2C5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12" creationId="{354BFB5D-A81C-48D7-BEC5-FBEC7237AF68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13" creationId="{E44DBA31-6533-48CA-9E2F-72E4A0C0C1E1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14" creationId="{D8B9E262-51C7-4376-B565-BB68DC3B2B34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15" creationId="{84F09AB2-7E37-4C2E-97C3-811C67F4670A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16" creationId="{A9611A96-9536-4B2E-B18A-F4FFBC1C0EA1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17" creationId="{8855B444-D251-4041-A622-20E4636B9EB0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18" creationId="{20BBD784-31C9-4C23-86A1-C76CCEC225CF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21" creationId="{A798F15C-9C7B-4EA6-9648-40F4ECF5DEF1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22" creationId="{7336B2B5-8C91-456B-BF10-5687242F9584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23" creationId="{0477B5A6-8E79-4B94-9A5D-CF0085CD372C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24" creationId="{B1F11535-AF03-419B-BB51-8DBD0AF2191D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25" creationId="{A9BC53EE-1C80-4B89-B941-5C3411D254BE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26" creationId="{7ED172E3-6A53-4F47-92F2-627A17D88717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27" creationId="{63D9ACC1-85BC-4987-A43F-4FBF4FCAA4C0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28" creationId="{88170927-4258-4C87-B6CF-44A4B51D7901}"/>
          </ac:spMkLst>
        </pc:spChg>
        <pc:spChg chg="add mod">
          <ac:chgData name="Linn Lien Lømo" userId="4c328ff5-2ca2-4df5-8c15-3268c04a7909" providerId="ADAL" clId="{BC6E615A-7B69-4FD5-8C4B-0A53DCF885C9}" dt="2023-07-26T12:06:12.151" v="934"/>
          <ac:spMkLst>
            <pc:docMk/>
            <pc:sldMk cId="1713119326" sldId="303"/>
            <ac:spMk id="29" creationId="{8AF45EA9-D8F8-45B0-ACB3-7AC81E51CEFC}"/>
          </ac:spMkLst>
        </pc:spChg>
        <pc:spChg chg="add mod">
          <ac:chgData name="Linn Lien Lømo" userId="4c328ff5-2ca2-4df5-8c15-3268c04a7909" providerId="ADAL" clId="{BC6E615A-7B69-4FD5-8C4B-0A53DCF885C9}" dt="2023-07-26T12:22:27.694" v="1270"/>
          <ac:spMkLst>
            <pc:docMk/>
            <pc:sldMk cId="1713119326" sldId="303"/>
            <ac:spMk id="31" creationId="{618DE8C7-5801-4EFC-B560-B1DE80C69494}"/>
          </ac:spMkLst>
        </pc:spChg>
        <pc:spChg chg="add del mod">
          <ac:chgData name="Linn Lien Lømo" userId="4c328ff5-2ca2-4df5-8c15-3268c04a7909" providerId="ADAL" clId="{BC6E615A-7B69-4FD5-8C4B-0A53DCF885C9}" dt="2023-07-26T12:22:29.917" v="1271"/>
          <ac:spMkLst>
            <pc:docMk/>
            <pc:sldMk cId="1713119326" sldId="303"/>
            <ac:spMk id="32" creationId="{7948CC54-2BDF-42E6-B2DD-2876596D5B10}"/>
          </ac:spMkLst>
        </pc:spChg>
        <pc:spChg chg="add mod">
          <ac:chgData name="Linn Lien Lømo" userId="4c328ff5-2ca2-4df5-8c15-3268c04a7909" providerId="ADAL" clId="{BC6E615A-7B69-4FD5-8C4B-0A53DCF885C9}" dt="2023-07-26T12:22:31.877" v="1272"/>
          <ac:spMkLst>
            <pc:docMk/>
            <pc:sldMk cId="1713119326" sldId="303"/>
            <ac:spMk id="33" creationId="{87C517A8-0F18-4106-BFE3-BFCD0EE1FACB}"/>
          </ac:spMkLst>
        </pc:spChg>
        <pc:spChg chg="add mod">
          <ac:chgData name="Linn Lien Lømo" userId="4c328ff5-2ca2-4df5-8c15-3268c04a7909" providerId="ADAL" clId="{BC6E615A-7B69-4FD5-8C4B-0A53DCF885C9}" dt="2023-07-26T12:22:33.980" v="1273"/>
          <ac:spMkLst>
            <pc:docMk/>
            <pc:sldMk cId="1713119326" sldId="303"/>
            <ac:spMk id="34" creationId="{C4A51A10-7550-45DE-A691-7FB2F71135FD}"/>
          </ac:spMkLst>
        </pc:spChg>
        <pc:spChg chg="add mod">
          <ac:chgData name="Linn Lien Lømo" userId="4c328ff5-2ca2-4df5-8c15-3268c04a7909" providerId="ADAL" clId="{BC6E615A-7B69-4FD5-8C4B-0A53DCF885C9}" dt="2023-07-26T12:22:13.725" v="1265" actId="20577"/>
          <ac:spMkLst>
            <pc:docMk/>
            <pc:sldMk cId="1713119326" sldId="303"/>
            <ac:spMk id="40" creationId="{E6E18E5F-BDDE-4F3B-81F1-6CD09C08A3D7}"/>
          </ac:spMkLst>
        </pc:spChg>
        <pc:spChg chg="add mod">
          <ac:chgData name="Linn Lien Lømo" userId="4c328ff5-2ca2-4df5-8c15-3268c04a7909" providerId="ADAL" clId="{BC6E615A-7B69-4FD5-8C4B-0A53DCF885C9}" dt="2023-07-26T12:22:24.663" v="1269" actId="6549"/>
          <ac:spMkLst>
            <pc:docMk/>
            <pc:sldMk cId="1713119326" sldId="303"/>
            <ac:spMk id="41" creationId="{082D5375-3AE0-41F3-B37C-4E614F9808DB}"/>
          </ac:spMkLst>
        </pc:spChg>
        <pc:cxnChg chg="add mod">
          <ac:chgData name="Linn Lien Lømo" userId="4c328ff5-2ca2-4df5-8c15-3268c04a7909" providerId="ADAL" clId="{BC6E615A-7B69-4FD5-8C4B-0A53DCF885C9}" dt="2023-07-26T12:06:12.151" v="934"/>
          <ac:cxnSpMkLst>
            <pc:docMk/>
            <pc:sldMk cId="1713119326" sldId="303"/>
            <ac:cxnSpMk id="19" creationId="{CEB77E73-AAA9-4D9F-AA98-695027132B65}"/>
          </ac:cxnSpMkLst>
        </pc:cxnChg>
        <pc:cxnChg chg="add mod">
          <ac:chgData name="Linn Lien Lømo" userId="4c328ff5-2ca2-4df5-8c15-3268c04a7909" providerId="ADAL" clId="{BC6E615A-7B69-4FD5-8C4B-0A53DCF885C9}" dt="2023-07-26T12:06:12.151" v="934"/>
          <ac:cxnSpMkLst>
            <pc:docMk/>
            <pc:sldMk cId="1713119326" sldId="303"/>
            <ac:cxnSpMk id="20" creationId="{B135997D-1D81-454F-BBE4-8D504FB05AA2}"/>
          </ac:cxnSpMkLst>
        </pc:cxnChg>
        <pc:cxnChg chg="add mod">
          <ac:chgData name="Linn Lien Lømo" userId="4c328ff5-2ca2-4df5-8c15-3268c04a7909" providerId="ADAL" clId="{BC6E615A-7B69-4FD5-8C4B-0A53DCF885C9}" dt="2023-07-26T12:06:12.151" v="934"/>
          <ac:cxnSpMkLst>
            <pc:docMk/>
            <pc:sldMk cId="1713119326" sldId="303"/>
            <ac:cxnSpMk id="30" creationId="{73E0289E-56B7-4AFE-8E4D-999BCAFEB202}"/>
          </ac:cxnSpMkLst>
        </pc:cxnChg>
        <pc:cxnChg chg="add mod">
          <ac:chgData name="Linn Lien Lømo" userId="4c328ff5-2ca2-4df5-8c15-3268c04a7909" providerId="ADAL" clId="{BC6E615A-7B69-4FD5-8C4B-0A53DCF885C9}" dt="2023-07-26T12:07:57.744" v="964" actId="14100"/>
          <ac:cxnSpMkLst>
            <pc:docMk/>
            <pc:sldMk cId="1713119326" sldId="303"/>
            <ac:cxnSpMk id="35" creationId="{D97A6173-D5B0-46DE-9F54-95D6B3EF840F}"/>
          </ac:cxnSpMkLst>
        </pc:cxnChg>
        <pc:cxnChg chg="add mod">
          <ac:chgData name="Linn Lien Lømo" userId="4c328ff5-2ca2-4df5-8c15-3268c04a7909" providerId="ADAL" clId="{BC6E615A-7B69-4FD5-8C4B-0A53DCF885C9}" dt="2023-07-26T12:08:19.393" v="966" actId="1076"/>
          <ac:cxnSpMkLst>
            <pc:docMk/>
            <pc:sldMk cId="1713119326" sldId="303"/>
            <ac:cxnSpMk id="38" creationId="{EDD3CE9F-2071-4CC3-8DC2-6397B6D4A1AA}"/>
          </ac:cxnSpMkLst>
        </pc:cxnChg>
        <pc:cxnChg chg="add mod">
          <ac:chgData name="Linn Lien Lømo" userId="4c328ff5-2ca2-4df5-8c15-3268c04a7909" providerId="ADAL" clId="{BC6E615A-7B69-4FD5-8C4B-0A53DCF885C9}" dt="2023-07-26T12:08:27.079" v="968" actId="1076"/>
          <ac:cxnSpMkLst>
            <pc:docMk/>
            <pc:sldMk cId="1713119326" sldId="303"/>
            <ac:cxnSpMk id="39" creationId="{2DAD55CF-CF65-4E08-BCF4-ECF0CA292CBB}"/>
          </ac:cxnSpMkLst>
        </pc:cxnChg>
      </pc:sldChg>
      <pc:sldChg chg="addSp modSp new del">
        <pc:chgData name="Linn Lien Lømo" userId="4c328ff5-2ca2-4df5-8c15-3268c04a7909" providerId="ADAL" clId="{BC6E615A-7B69-4FD5-8C4B-0A53DCF885C9}" dt="2023-07-26T11:55:55.352" v="783" actId="47"/>
        <pc:sldMkLst>
          <pc:docMk/>
          <pc:sldMk cId="2255814575" sldId="303"/>
        </pc:sldMkLst>
        <pc:spChg chg="add mod">
          <ac:chgData name="Linn Lien Lømo" userId="4c328ff5-2ca2-4df5-8c15-3268c04a7909" providerId="ADAL" clId="{BC6E615A-7B69-4FD5-8C4B-0A53DCF885C9}" dt="2023-07-26T11:54:37.393" v="733"/>
          <ac:spMkLst>
            <pc:docMk/>
            <pc:sldMk cId="2255814575" sldId="303"/>
            <ac:spMk id="2" creationId="{B251FB9C-5432-4EBF-B870-867E457F11EE}"/>
          </ac:spMkLst>
        </pc:spChg>
        <pc:spChg chg="add mod">
          <ac:chgData name="Linn Lien Lømo" userId="4c328ff5-2ca2-4df5-8c15-3268c04a7909" providerId="ADAL" clId="{BC6E615A-7B69-4FD5-8C4B-0A53DCF885C9}" dt="2023-07-26T11:54:37.393" v="733"/>
          <ac:spMkLst>
            <pc:docMk/>
            <pc:sldMk cId="2255814575" sldId="303"/>
            <ac:spMk id="3" creationId="{3A199CB1-57F7-4D3D-8B21-8E5553B3E6A2}"/>
          </ac:spMkLst>
        </pc:spChg>
        <pc:spChg chg="add mod">
          <ac:chgData name="Linn Lien Lømo" userId="4c328ff5-2ca2-4df5-8c15-3268c04a7909" providerId="ADAL" clId="{BC6E615A-7B69-4FD5-8C4B-0A53DCF885C9}" dt="2023-07-26T11:54:37.393" v="733"/>
          <ac:spMkLst>
            <pc:docMk/>
            <pc:sldMk cId="2255814575" sldId="303"/>
            <ac:spMk id="4" creationId="{A8B7F358-64F5-4EB3-A8C1-5E9AC7A2BFE6}"/>
          </ac:spMkLst>
        </pc:spChg>
        <pc:spChg chg="add mod">
          <ac:chgData name="Linn Lien Lømo" userId="4c328ff5-2ca2-4df5-8c15-3268c04a7909" providerId="ADAL" clId="{BC6E615A-7B69-4FD5-8C4B-0A53DCF885C9}" dt="2023-07-26T11:54:37.393" v="733"/>
          <ac:spMkLst>
            <pc:docMk/>
            <pc:sldMk cId="2255814575" sldId="303"/>
            <ac:spMk id="5" creationId="{AF276271-BB6D-4DA8-A7DE-B93D7AB3BE3B}"/>
          </ac:spMkLst>
        </pc:spChg>
        <pc:spChg chg="add mod">
          <ac:chgData name="Linn Lien Lømo" userId="4c328ff5-2ca2-4df5-8c15-3268c04a7909" providerId="ADAL" clId="{BC6E615A-7B69-4FD5-8C4B-0A53DCF885C9}" dt="2023-07-26T11:54:37.393" v="733"/>
          <ac:spMkLst>
            <pc:docMk/>
            <pc:sldMk cId="2255814575" sldId="303"/>
            <ac:spMk id="6" creationId="{2C46FA89-156C-4931-9CAE-E7BBFF50E929}"/>
          </ac:spMkLst>
        </pc:spChg>
        <pc:spChg chg="add mod">
          <ac:chgData name="Linn Lien Lømo" userId="4c328ff5-2ca2-4df5-8c15-3268c04a7909" providerId="ADAL" clId="{BC6E615A-7B69-4FD5-8C4B-0A53DCF885C9}" dt="2023-07-26T11:54:37.393" v="733"/>
          <ac:spMkLst>
            <pc:docMk/>
            <pc:sldMk cId="2255814575" sldId="303"/>
            <ac:spMk id="7" creationId="{7F5ECA27-58B4-448C-8EE6-480678F059EE}"/>
          </ac:spMkLst>
        </pc:spChg>
        <pc:spChg chg="add mod">
          <ac:chgData name="Linn Lien Lømo" userId="4c328ff5-2ca2-4df5-8c15-3268c04a7909" providerId="ADAL" clId="{BC6E615A-7B69-4FD5-8C4B-0A53DCF885C9}" dt="2023-07-26T11:54:37.393" v="733"/>
          <ac:spMkLst>
            <pc:docMk/>
            <pc:sldMk cId="2255814575" sldId="303"/>
            <ac:spMk id="8" creationId="{A4801DBA-DA1A-4B8A-8AEB-B17EAB629A5C}"/>
          </ac:spMkLst>
        </pc:spChg>
        <pc:spChg chg="add mod">
          <ac:chgData name="Linn Lien Lømo" userId="4c328ff5-2ca2-4df5-8c15-3268c04a7909" providerId="ADAL" clId="{BC6E615A-7B69-4FD5-8C4B-0A53DCF885C9}" dt="2023-07-26T11:54:37.393" v="733"/>
          <ac:spMkLst>
            <pc:docMk/>
            <pc:sldMk cId="2255814575" sldId="303"/>
            <ac:spMk id="9" creationId="{995BE01D-1616-4572-8049-093973092B8F}"/>
          </ac:spMkLst>
        </pc:spChg>
        <pc:spChg chg="add mod">
          <ac:chgData name="Linn Lien Lømo" userId="4c328ff5-2ca2-4df5-8c15-3268c04a7909" providerId="ADAL" clId="{BC6E615A-7B69-4FD5-8C4B-0A53DCF885C9}" dt="2023-07-26T11:54:37.393" v="733"/>
          <ac:spMkLst>
            <pc:docMk/>
            <pc:sldMk cId="2255814575" sldId="303"/>
            <ac:spMk id="10" creationId="{C4655760-1E50-405C-A0E6-B9608C5F6B2E}"/>
          </ac:spMkLst>
        </pc:spChg>
        <pc:spChg chg="add mod">
          <ac:chgData name="Linn Lien Lømo" userId="4c328ff5-2ca2-4df5-8c15-3268c04a7909" providerId="ADAL" clId="{BC6E615A-7B69-4FD5-8C4B-0A53DCF885C9}" dt="2023-07-26T11:54:37.393" v="733"/>
          <ac:spMkLst>
            <pc:docMk/>
            <pc:sldMk cId="2255814575" sldId="303"/>
            <ac:spMk id="11" creationId="{31D93815-4D78-46AB-94EC-3D6519020C6E}"/>
          </ac:spMkLst>
        </pc:spChg>
        <pc:spChg chg="add mod">
          <ac:chgData name="Linn Lien Lømo" userId="4c328ff5-2ca2-4df5-8c15-3268c04a7909" providerId="ADAL" clId="{BC6E615A-7B69-4FD5-8C4B-0A53DCF885C9}" dt="2023-07-26T11:54:37.393" v="733"/>
          <ac:spMkLst>
            <pc:docMk/>
            <pc:sldMk cId="2255814575" sldId="303"/>
            <ac:spMk id="12" creationId="{F33F741A-E0AC-4A54-BAF2-C60704BA28B0}"/>
          </ac:spMkLst>
        </pc:spChg>
        <pc:spChg chg="add mod">
          <ac:chgData name="Linn Lien Lømo" userId="4c328ff5-2ca2-4df5-8c15-3268c04a7909" providerId="ADAL" clId="{BC6E615A-7B69-4FD5-8C4B-0A53DCF885C9}" dt="2023-07-26T11:54:37.393" v="733"/>
          <ac:spMkLst>
            <pc:docMk/>
            <pc:sldMk cId="2255814575" sldId="303"/>
            <ac:spMk id="13" creationId="{8FA6D599-326E-4F41-8E43-E5F3CB633947}"/>
          </ac:spMkLst>
        </pc:spChg>
      </pc:sldChg>
      <pc:sldChg chg="add del">
        <pc:chgData name="Linn Lien Lømo" userId="4c328ff5-2ca2-4df5-8c15-3268c04a7909" providerId="ADAL" clId="{BC6E615A-7B69-4FD5-8C4B-0A53DCF885C9}" dt="2023-07-26T11:43:03.363" v="593" actId="47"/>
        <pc:sldMkLst>
          <pc:docMk/>
          <pc:sldMk cId="4211670032" sldId="303"/>
        </pc:sldMkLst>
      </pc:sldChg>
      <pc:sldChg chg="addSp delSp modSp new mod ord">
        <pc:chgData name="Linn Lien Lømo" userId="4c328ff5-2ca2-4df5-8c15-3268c04a7909" providerId="ADAL" clId="{BC6E615A-7B69-4FD5-8C4B-0A53DCF885C9}" dt="2023-07-26T12:21:57.863" v="1255"/>
        <pc:sldMkLst>
          <pc:docMk/>
          <pc:sldMk cId="2678271535" sldId="304"/>
        </pc:sldMkLst>
        <pc:spChg chg="mod">
          <ac:chgData name="Linn Lien Lømo" userId="4c328ff5-2ca2-4df5-8c15-3268c04a7909" providerId="ADAL" clId="{BC6E615A-7B69-4FD5-8C4B-0A53DCF885C9}" dt="2023-07-26T12:19:34.109" v="1252" actId="20577"/>
          <ac:spMkLst>
            <pc:docMk/>
            <pc:sldMk cId="2678271535" sldId="304"/>
            <ac:spMk id="2" creationId="{658CCEA9-0104-475F-B753-746AB27937B8}"/>
          </ac:spMkLst>
        </pc:spChg>
        <pc:spChg chg="add del mod">
          <ac:chgData name="Linn Lien Lømo" userId="4c328ff5-2ca2-4df5-8c15-3268c04a7909" providerId="ADAL" clId="{BC6E615A-7B69-4FD5-8C4B-0A53DCF885C9}" dt="2023-07-26T12:18:11.844" v="1131" actId="478"/>
          <ac:spMkLst>
            <pc:docMk/>
            <pc:sldMk cId="2678271535" sldId="304"/>
            <ac:spMk id="3" creationId="{1C6D3538-8915-413E-ABC8-35B0538064E1}"/>
          </ac:spMkLst>
        </pc:spChg>
        <pc:spChg chg="add del mod">
          <ac:chgData name="Linn Lien Lømo" userId="4c328ff5-2ca2-4df5-8c15-3268c04a7909" providerId="ADAL" clId="{BC6E615A-7B69-4FD5-8C4B-0A53DCF885C9}" dt="2023-07-26T12:18:17.639" v="1133" actId="478"/>
          <ac:spMkLst>
            <pc:docMk/>
            <pc:sldMk cId="2678271535" sldId="304"/>
            <ac:spMk id="4" creationId="{650DD62D-B6E1-4154-BCEF-40ADF5FAA881}"/>
          </ac:spMkLst>
        </pc:spChg>
        <pc:spChg chg="add del mod">
          <ac:chgData name="Linn Lien Lømo" userId="4c328ff5-2ca2-4df5-8c15-3268c04a7909" providerId="ADAL" clId="{BC6E615A-7B69-4FD5-8C4B-0A53DCF885C9}" dt="2023-07-26T12:18:09.060" v="1130" actId="478"/>
          <ac:spMkLst>
            <pc:docMk/>
            <pc:sldMk cId="2678271535" sldId="304"/>
            <ac:spMk id="5" creationId="{1C2AD888-CC21-42DC-8A1D-B06DBCF37FE0}"/>
          </ac:spMkLst>
        </pc:spChg>
        <pc:spChg chg="add del mod">
          <ac:chgData name="Linn Lien Lømo" userId="4c328ff5-2ca2-4df5-8c15-3268c04a7909" providerId="ADAL" clId="{BC6E615A-7B69-4FD5-8C4B-0A53DCF885C9}" dt="2023-07-26T12:18:14.894" v="1132" actId="478"/>
          <ac:spMkLst>
            <pc:docMk/>
            <pc:sldMk cId="2678271535" sldId="304"/>
            <ac:spMk id="6" creationId="{22748325-AF90-4C71-BF36-B3AD0C275775}"/>
          </ac:spMkLst>
        </pc:spChg>
        <pc:spChg chg="add del mod">
          <ac:chgData name="Linn Lien Lømo" userId="4c328ff5-2ca2-4df5-8c15-3268c04a7909" providerId="ADAL" clId="{BC6E615A-7B69-4FD5-8C4B-0A53DCF885C9}" dt="2023-07-26T12:12:26.879" v="1057" actId="478"/>
          <ac:spMkLst>
            <pc:docMk/>
            <pc:sldMk cId="2678271535" sldId="304"/>
            <ac:spMk id="7" creationId="{F71DC33C-3152-42CC-93A7-2FFC73B9A260}"/>
          </ac:spMkLst>
        </pc:spChg>
        <pc:spChg chg="add del mod">
          <ac:chgData name="Linn Lien Lømo" userId="4c328ff5-2ca2-4df5-8c15-3268c04a7909" providerId="ADAL" clId="{BC6E615A-7B69-4FD5-8C4B-0A53DCF885C9}" dt="2023-07-26T12:12:11.133" v="1053" actId="478"/>
          <ac:spMkLst>
            <pc:docMk/>
            <pc:sldMk cId="2678271535" sldId="304"/>
            <ac:spMk id="8" creationId="{DFC38516-7F83-44FD-A43F-08F7AEF53AAE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9" creationId="{1AFFACA9-9F5A-4E81-AE7D-47BDD7D078DE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11" creationId="{9C62FC60-D3AC-47C5-BAE8-2D3085E7979C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12" creationId="{292ED025-FB71-4378-8249-FD19CCF5D070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13" creationId="{503EC2BB-5501-4CFB-B8F0-4F5F7D138376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14" creationId="{D599737A-5F9C-4A56-ABE7-E5FDD46EEC70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15" creationId="{D64CC25D-2D5C-4463-A033-6E12B3AC1085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16" creationId="{623C0566-3C15-4C79-864C-F23639DFF283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17" creationId="{6B6D077A-51D9-4F14-A2A0-C30C59176540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18" creationId="{9F47D7EF-312A-4218-8708-C0FBECC16B91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19" creationId="{087C3E71-FD78-44F9-98C8-EEDB8300EEF9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20" creationId="{14B7278A-8C4F-45A3-9E88-FD403D66AEDD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21" creationId="{112D0D9F-5D5E-45D7-9E9B-58E0B2C75E8A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22" creationId="{B6F1ACB5-8525-4963-85A0-C871A343CC85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23" creationId="{55691A41-A9CF-4507-979D-AC26B67EFFA9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27" creationId="{3FE5C1C9-335D-4959-BE93-167B0AE00F37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28" creationId="{ED3D0925-B256-41B1-8061-C43E20E823AD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29" creationId="{F7D3EC60-D196-4CD5-BE79-36772E23FF88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30" creationId="{9530614B-8899-48DE-9E93-1ABC1899C163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31" creationId="{F61E220A-622E-4FB2-BCC0-5914C05DBC4A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32" creationId="{3B6486B7-3294-49EE-BE3A-CAB87BFC19A6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33" creationId="{B1EAF840-2EB3-48C0-B8A2-71438CA72D07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34" creationId="{C54CCECC-684C-4CB9-B1A4-E8C4856C29A6}"/>
          </ac:spMkLst>
        </pc:spChg>
        <pc:spChg chg="add mod">
          <ac:chgData name="Linn Lien Lømo" userId="4c328ff5-2ca2-4df5-8c15-3268c04a7909" providerId="ADAL" clId="{BC6E615A-7B69-4FD5-8C4B-0A53DCF885C9}" dt="2023-07-26T12:09:28.840" v="972"/>
          <ac:spMkLst>
            <pc:docMk/>
            <pc:sldMk cId="2678271535" sldId="304"/>
            <ac:spMk id="35" creationId="{D5254BD1-29D5-4557-8688-06E75A300179}"/>
          </ac:spMkLst>
        </pc:spChg>
        <pc:spChg chg="add del mod">
          <ac:chgData name="Linn Lien Lømo" userId="4c328ff5-2ca2-4df5-8c15-3268c04a7909" providerId="ADAL" clId="{BC6E615A-7B69-4FD5-8C4B-0A53DCF885C9}" dt="2023-07-26T12:18:02.425" v="1128" actId="478"/>
          <ac:spMkLst>
            <pc:docMk/>
            <pc:sldMk cId="2678271535" sldId="304"/>
            <ac:spMk id="36" creationId="{29F55D70-0E03-4840-BC50-06D08483AA82}"/>
          </ac:spMkLst>
        </pc:spChg>
        <pc:spChg chg="add del mod">
          <ac:chgData name="Linn Lien Lømo" userId="4c328ff5-2ca2-4df5-8c15-3268c04a7909" providerId="ADAL" clId="{BC6E615A-7B69-4FD5-8C4B-0A53DCF885C9}" dt="2023-07-26T12:18:06.053" v="1129" actId="478"/>
          <ac:spMkLst>
            <pc:docMk/>
            <pc:sldMk cId="2678271535" sldId="304"/>
            <ac:spMk id="37" creationId="{10D38CE3-0A7E-4576-895E-A4FFDD396346}"/>
          </ac:spMkLst>
        </pc:spChg>
        <pc:cxnChg chg="add mod">
          <ac:chgData name="Linn Lien Lømo" userId="4c328ff5-2ca2-4df5-8c15-3268c04a7909" providerId="ADAL" clId="{BC6E615A-7B69-4FD5-8C4B-0A53DCF885C9}" dt="2023-07-26T12:09:28.840" v="972"/>
          <ac:cxnSpMkLst>
            <pc:docMk/>
            <pc:sldMk cId="2678271535" sldId="304"/>
            <ac:cxnSpMk id="10" creationId="{7E20A6AE-EE1C-44E9-81F2-C4048B42910E}"/>
          </ac:cxnSpMkLst>
        </pc:cxnChg>
        <pc:cxnChg chg="add mod">
          <ac:chgData name="Linn Lien Lømo" userId="4c328ff5-2ca2-4df5-8c15-3268c04a7909" providerId="ADAL" clId="{BC6E615A-7B69-4FD5-8C4B-0A53DCF885C9}" dt="2023-07-26T12:09:28.840" v="972"/>
          <ac:cxnSpMkLst>
            <pc:docMk/>
            <pc:sldMk cId="2678271535" sldId="304"/>
            <ac:cxnSpMk id="24" creationId="{BA914EBC-4871-40A0-8EE4-DBFD3C6545BF}"/>
          </ac:cxnSpMkLst>
        </pc:cxnChg>
        <pc:cxnChg chg="add mod">
          <ac:chgData name="Linn Lien Lømo" userId="4c328ff5-2ca2-4df5-8c15-3268c04a7909" providerId="ADAL" clId="{BC6E615A-7B69-4FD5-8C4B-0A53DCF885C9}" dt="2023-07-26T12:09:28.840" v="972"/>
          <ac:cxnSpMkLst>
            <pc:docMk/>
            <pc:sldMk cId="2678271535" sldId="304"/>
            <ac:cxnSpMk id="25" creationId="{95ACDE82-D58D-4F67-AE6A-18F5A8014A01}"/>
          </ac:cxnSpMkLst>
        </pc:cxnChg>
        <pc:cxnChg chg="add mod">
          <ac:chgData name="Linn Lien Lømo" userId="4c328ff5-2ca2-4df5-8c15-3268c04a7909" providerId="ADAL" clId="{BC6E615A-7B69-4FD5-8C4B-0A53DCF885C9}" dt="2023-07-26T12:09:28.840" v="972"/>
          <ac:cxnSpMkLst>
            <pc:docMk/>
            <pc:sldMk cId="2678271535" sldId="304"/>
            <ac:cxnSpMk id="26" creationId="{47E52F6A-5ABF-4BA9-8DAA-5C01CFDADA85}"/>
          </ac:cxnSpMkLst>
        </pc:cxnChg>
      </pc:sldChg>
      <pc:sldChg chg="addSp delSp modSp new mod">
        <pc:chgData name="Linn Lien Lømo" userId="4c328ff5-2ca2-4df5-8c15-3268c04a7909" providerId="ADAL" clId="{BC6E615A-7B69-4FD5-8C4B-0A53DCF885C9}" dt="2023-07-27T12:14:38.890" v="6048"/>
        <pc:sldMkLst>
          <pc:docMk/>
          <pc:sldMk cId="4124968310" sldId="305"/>
        </pc:sldMkLst>
        <pc:spChg chg="mod">
          <ac:chgData name="Linn Lien Lømo" userId="4c328ff5-2ca2-4df5-8c15-3268c04a7909" providerId="ADAL" clId="{BC6E615A-7B69-4FD5-8C4B-0A53DCF885C9}" dt="2023-07-26T12:25:05.964" v="1348" actId="14100"/>
          <ac:spMkLst>
            <pc:docMk/>
            <pc:sldMk cId="4124968310" sldId="305"/>
            <ac:spMk id="2" creationId="{2D0DAC6F-F2F2-4FBA-A78C-F30B8C10266E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3" creationId="{42E148A7-2398-45C6-81CC-1E732C2399F1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4" creationId="{27C45336-5757-4C4C-95B6-8E1C238ADCA3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5" creationId="{B671709E-0675-4C2A-B142-0BBC9302AB3A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6" creationId="{F5779836-B3C4-478F-A73A-D53CCCB41F22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7" creationId="{4BA1059F-41CE-4F30-A48D-376AF9AD981A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8" creationId="{1C89935F-8EB0-4410-94E3-98A805947E2A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9" creationId="{1128ACEB-3A3E-4254-8FFE-EF1B21DA1457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10" creationId="{CE670282-D7DD-448E-BC41-92F6EB23116E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11" creationId="{451EA474-E278-4939-96C2-C8B71C1519B0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12" creationId="{10614E5F-3346-40C9-B621-8AF18C219645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13" creationId="{CF596EDF-E50D-42E2-BA61-DD663FEC8EB6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14" creationId="{503B06BF-376D-4380-B25E-1953C0920D1C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15" creationId="{83FEBAD0-E0C9-490F-A81F-05404D7A3264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16" creationId="{9CAB6C7E-63B9-4B1E-A591-65A2006449C1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17" creationId="{358ED0F5-7799-4F8B-90CF-5879930DBE11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18" creationId="{7E66D05C-47FB-4B03-AB24-6AFAB33847FD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21" creationId="{7292C797-8FB2-46D0-8103-CB7FF74EE7D8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22" creationId="{5FE215D8-232B-4A54-965B-AAB76F732787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23" creationId="{CA7B3B75-69C7-4B1F-BAB1-90324155F207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24" creationId="{DD3E2EDF-FB08-4D7B-A3CF-536C798D05C2}"/>
          </ac:spMkLst>
        </pc:spChg>
        <pc:spChg chg="add mod">
          <ac:chgData name="Linn Lien Lømo" userId="4c328ff5-2ca2-4df5-8c15-3268c04a7909" providerId="ADAL" clId="{BC6E615A-7B69-4FD5-8C4B-0A53DCF885C9}" dt="2023-07-26T13:06:04.060" v="2741" actId="207"/>
          <ac:spMkLst>
            <pc:docMk/>
            <pc:sldMk cId="4124968310" sldId="305"/>
            <ac:spMk id="25" creationId="{69649FA0-3FB7-4241-AC27-6EB1CD2A3B0A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26" creationId="{122D1A68-5481-424B-A8F3-0F23F9FEB4ED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27" creationId="{5CA18403-62C5-4D6B-99CF-E1839BFA029C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28" creationId="{5EA8BFA3-C352-44F8-B6B7-A44662C25EFE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29" creationId="{5D76EE92-F067-4637-9FAA-4AEE22700FE2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31" creationId="{94AE5EFD-4B4D-4FF3-8E68-E9033EF61B73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32" creationId="{E315CDF2-6408-41C9-B5C0-425017475658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33" creationId="{F13EDD29-A7FE-42C8-92AC-F3C2CFEE0DBF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34" creationId="{FEB370E8-3347-4DE4-82EA-2B5320C6F4E9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38" creationId="{97276D68-7E60-4229-A5FB-1B5130C68118}"/>
          </ac:spMkLst>
        </pc:spChg>
        <pc:spChg chg="mod topLvl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41" creationId="{8178EB14-97D9-4DBC-A88C-24006076D294}"/>
          </ac:spMkLst>
        </pc:spChg>
        <pc:spChg chg="del mod topLvl">
          <ac:chgData name="Linn Lien Lømo" userId="4c328ff5-2ca2-4df5-8c15-3268c04a7909" providerId="ADAL" clId="{BC6E615A-7B69-4FD5-8C4B-0A53DCF885C9}" dt="2023-07-26T12:41:02.409" v="1674" actId="478"/>
          <ac:spMkLst>
            <pc:docMk/>
            <pc:sldMk cId="4124968310" sldId="305"/>
            <ac:spMk id="44" creationId="{A534A33A-96E6-4094-A619-A72D640B4629}"/>
          </ac:spMkLst>
        </pc:spChg>
        <pc:spChg chg="del mod topLvl">
          <ac:chgData name="Linn Lien Lømo" userId="4c328ff5-2ca2-4df5-8c15-3268c04a7909" providerId="ADAL" clId="{BC6E615A-7B69-4FD5-8C4B-0A53DCF885C9}" dt="2023-07-26T12:41:51.820" v="1749" actId="478"/>
          <ac:spMkLst>
            <pc:docMk/>
            <pc:sldMk cId="4124968310" sldId="305"/>
            <ac:spMk id="47" creationId="{C3B1E01E-2BEE-4D2D-889B-B320890A2246}"/>
          </ac:spMkLst>
        </pc:spChg>
        <pc:spChg chg="del mod topLvl">
          <ac:chgData name="Linn Lien Lømo" userId="4c328ff5-2ca2-4df5-8c15-3268c04a7909" providerId="ADAL" clId="{BC6E615A-7B69-4FD5-8C4B-0A53DCF885C9}" dt="2023-07-26T12:41:51.820" v="1749" actId="478"/>
          <ac:spMkLst>
            <pc:docMk/>
            <pc:sldMk cId="4124968310" sldId="305"/>
            <ac:spMk id="50" creationId="{990CE12E-113D-4830-9C27-F5CD7D8BA368}"/>
          </ac:spMkLst>
        </pc:spChg>
        <pc:spChg chg="del mod topLvl">
          <ac:chgData name="Linn Lien Lømo" userId="4c328ff5-2ca2-4df5-8c15-3268c04a7909" providerId="ADAL" clId="{BC6E615A-7B69-4FD5-8C4B-0A53DCF885C9}" dt="2023-07-26T12:41:51.820" v="1749" actId="478"/>
          <ac:spMkLst>
            <pc:docMk/>
            <pc:sldMk cId="4124968310" sldId="305"/>
            <ac:spMk id="53" creationId="{3B84CCA9-5B0A-4CE4-843F-C12DDD66C07B}"/>
          </ac:spMkLst>
        </pc:spChg>
        <pc:spChg chg="del mod topLvl">
          <ac:chgData name="Linn Lien Lømo" userId="4c328ff5-2ca2-4df5-8c15-3268c04a7909" providerId="ADAL" clId="{BC6E615A-7B69-4FD5-8C4B-0A53DCF885C9}" dt="2023-07-26T12:41:51.820" v="1749" actId="478"/>
          <ac:spMkLst>
            <pc:docMk/>
            <pc:sldMk cId="4124968310" sldId="305"/>
            <ac:spMk id="56" creationId="{4C4429AB-A1D4-44D4-AD86-ED654C425436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59" creationId="{75589620-0622-4299-9B3F-9B966BC2FD62}"/>
          </ac:spMkLst>
        </pc:spChg>
        <pc:spChg chg="add mod ord">
          <ac:chgData name="Linn Lien Lømo" userId="4c328ff5-2ca2-4df5-8c15-3268c04a7909" providerId="ADAL" clId="{BC6E615A-7B69-4FD5-8C4B-0A53DCF885C9}" dt="2023-07-27T12:14:32.522" v="6018"/>
          <ac:spMkLst>
            <pc:docMk/>
            <pc:sldMk cId="4124968310" sldId="305"/>
            <ac:spMk id="71" creationId="{96624A9D-9B3A-49CD-9B86-A2AD63146D37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73" creationId="{AF41277C-AE9E-49C0-8711-9CF6E2C7D24C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75" creationId="{59650D65-E4CC-49DA-9233-B0380BC6597B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77" creationId="{AFF360CD-62B8-4F71-8A20-AC25D2408FD7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79" creationId="{75BC4526-0BE3-4608-B4CA-7CAFF98CFC06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81" creationId="{54C32BBC-786B-43DC-974C-EA2CC5FBB245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83" creationId="{43A06138-54F5-4F3B-887D-5A03BB819F7A}"/>
          </ac:spMkLst>
        </pc:spChg>
        <pc:spChg chg="add del mod">
          <ac:chgData name="Linn Lien Lømo" userId="4c328ff5-2ca2-4df5-8c15-3268c04a7909" providerId="ADAL" clId="{BC6E615A-7B69-4FD5-8C4B-0A53DCF885C9}" dt="2023-07-26T12:46:13.705" v="1934" actId="478"/>
          <ac:spMkLst>
            <pc:docMk/>
            <pc:sldMk cId="4124968310" sldId="305"/>
            <ac:spMk id="84" creationId="{80B4C346-A3F2-4E58-AE69-3F27B6E7FF36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85" creationId="{EACFCA27-6764-4168-A730-44A4B8C3656C}"/>
          </ac:spMkLst>
        </pc:spChg>
        <pc:spChg chg="add mod">
          <ac:chgData name="Linn Lien Lømo" userId="4c328ff5-2ca2-4df5-8c15-3268c04a7909" providerId="ADAL" clId="{BC6E615A-7B69-4FD5-8C4B-0A53DCF885C9}" dt="2023-07-27T12:14:32.523" v="6024"/>
          <ac:spMkLst>
            <pc:docMk/>
            <pc:sldMk cId="4124968310" sldId="305"/>
            <ac:spMk id="86" creationId="{2567B4C1-97FF-45DA-9E6B-C4A0BD1119E4}"/>
          </ac:spMkLst>
        </pc:spChg>
        <pc:spChg chg="add del mod">
          <ac:chgData name="Linn Lien Lømo" userId="4c328ff5-2ca2-4df5-8c15-3268c04a7909" providerId="ADAL" clId="{BC6E615A-7B69-4FD5-8C4B-0A53DCF885C9}" dt="2023-07-26T12:50:28.835" v="1965" actId="478"/>
          <ac:spMkLst>
            <pc:docMk/>
            <pc:sldMk cId="4124968310" sldId="305"/>
            <ac:spMk id="87" creationId="{0796FFC0-5206-457E-9074-3E6037D9817A}"/>
          </ac:spMkLst>
        </pc:spChg>
        <pc:spChg chg="add mod">
          <ac:chgData name="Linn Lien Lømo" userId="4c328ff5-2ca2-4df5-8c15-3268c04a7909" providerId="ADAL" clId="{BC6E615A-7B69-4FD5-8C4B-0A53DCF885C9}" dt="2023-07-27T12:14:32.526" v="6036"/>
          <ac:spMkLst>
            <pc:docMk/>
            <pc:sldMk cId="4124968310" sldId="305"/>
            <ac:spMk id="88" creationId="{7C061684-8708-40B4-9FE9-9D8C627604D6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90" creationId="{045EF9CB-1800-4C2A-AC8B-CB1AAC90E55E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91" creationId="{0757B389-4FF8-4B26-8C48-749F35E71484}"/>
          </ac:spMkLst>
        </pc:spChg>
        <pc:spChg chg="add mod">
          <ac:chgData name="Linn Lien Lømo" userId="4c328ff5-2ca2-4df5-8c15-3268c04a7909" providerId="ADAL" clId="{BC6E615A-7B69-4FD5-8C4B-0A53DCF885C9}" dt="2023-07-27T12:14:32.525" v="6030"/>
          <ac:spMkLst>
            <pc:docMk/>
            <pc:sldMk cId="4124968310" sldId="305"/>
            <ac:spMk id="92" creationId="{DC709594-1FAB-4375-BE37-9C18039594C2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93" creationId="{632F9A9C-D82F-4537-BD59-3502D6ADCDEC}"/>
          </ac:spMkLst>
        </pc:spChg>
        <pc:spChg chg="add mod">
          <ac:chgData name="Linn Lien Lømo" userId="4c328ff5-2ca2-4df5-8c15-3268c04a7909" providerId="ADAL" clId="{BC6E615A-7B69-4FD5-8C4B-0A53DCF885C9}" dt="2023-07-26T13:03:38.077" v="2665" actId="207"/>
          <ac:spMkLst>
            <pc:docMk/>
            <pc:sldMk cId="4124968310" sldId="305"/>
            <ac:spMk id="94" creationId="{CCB63E2C-702A-493E-8751-8FA74B75B5FC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96" creationId="{90C9DCD7-6B87-4A76-8C3A-63428CA1387D}"/>
          </ac:spMkLst>
        </pc:spChg>
        <pc:spChg chg="add mod">
          <ac:chgData name="Linn Lien Lømo" userId="4c328ff5-2ca2-4df5-8c15-3268c04a7909" providerId="ADAL" clId="{BC6E615A-7B69-4FD5-8C4B-0A53DCF885C9}" dt="2023-07-27T12:14:38.890" v="6048"/>
          <ac:spMkLst>
            <pc:docMk/>
            <pc:sldMk cId="4124968310" sldId="305"/>
            <ac:spMk id="97" creationId="{F29B2FD7-C4ED-4CD0-A859-7340337D070D}"/>
          </ac:spMkLst>
        </pc:spChg>
        <pc:spChg chg="add mod">
          <ac:chgData name="Linn Lien Lømo" userId="4c328ff5-2ca2-4df5-8c15-3268c04a7909" providerId="ADAL" clId="{BC6E615A-7B69-4FD5-8C4B-0A53DCF885C9}" dt="2023-07-26T13:03:00.797" v="2663" actId="1035"/>
          <ac:spMkLst>
            <pc:docMk/>
            <pc:sldMk cId="4124968310" sldId="305"/>
            <ac:spMk id="99" creationId="{0D9C0C5D-B84D-4B77-B0B7-4078F702A8D3}"/>
          </ac:spMkLst>
        </pc:spChg>
        <pc:spChg chg="add mod">
          <ac:chgData name="Linn Lien Lømo" userId="4c328ff5-2ca2-4df5-8c15-3268c04a7909" providerId="ADAL" clId="{BC6E615A-7B69-4FD5-8C4B-0A53DCF885C9}" dt="2023-07-27T12:11:13.736" v="5958" actId="313"/>
          <ac:spMkLst>
            <pc:docMk/>
            <pc:sldMk cId="4124968310" sldId="305"/>
            <ac:spMk id="100" creationId="{B5B125D5-EF93-4CA6-B194-BEDDE9906468}"/>
          </ac:spMkLst>
        </pc:spChg>
        <pc:spChg chg="add mod">
          <ac:chgData name="Linn Lien Lømo" userId="4c328ff5-2ca2-4df5-8c15-3268c04a7909" providerId="ADAL" clId="{BC6E615A-7B69-4FD5-8C4B-0A53DCF885C9}" dt="2023-07-27T12:14:38.887" v="6042"/>
          <ac:spMkLst>
            <pc:docMk/>
            <pc:sldMk cId="4124968310" sldId="305"/>
            <ac:spMk id="101" creationId="{A5AA8711-CA33-476A-80FC-7BAD0C0A74B5}"/>
          </ac:spMkLst>
        </pc:spChg>
        <pc:grpChg chg="add del mod">
          <ac:chgData name="Linn Lien Lømo" userId="4c328ff5-2ca2-4df5-8c15-3268c04a7909" providerId="ADAL" clId="{BC6E615A-7B69-4FD5-8C4B-0A53DCF885C9}" dt="2023-07-26T12:29:18.669" v="1417" actId="165"/>
          <ac:grpSpMkLst>
            <pc:docMk/>
            <pc:sldMk cId="4124968310" sldId="305"/>
            <ac:grpSpMk id="39" creationId="{BF769F47-8778-463C-86F4-5629A4027303}"/>
          </ac:grpSpMkLst>
        </pc:grpChg>
        <pc:grpChg chg="add del mod">
          <ac:chgData name="Linn Lien Lømo" userId="4c328ff5-2ca2-4df5-8c15-3268c04a7909" providerId="ADAL" clId="{BC6E615A-7B69-4FD5-8C4B-0A53DCF885C9}" dt="2023-07-26T12:29:15.472" v="1416" actId="165"/>
          <ac:grpSpMkLst>
            <pc:docMk/>
            <pc:sldMk cId="4124968310" sldId="305"/>
            <ac:grpSpMk id="42" creationId="{64B10DE3-BF33-44E7-B599-96F82EFE2C8A}"/>
          </ac:grpSpMkLst>
        </pc:grpChg>
        <pc:grpChg chg="add del mod">
          <ac:chgData name="Linn Lien Lømo" userId="4c328ff5-2ca2-4df5-8c15-3268c04a7909" providerId="ADAL" clId="{BC6E615A-7B69-4FD5-8C4B-0A53DCF885C9}" dt="2023-07-26T12:29:23.107" v="1418" actId="165"/>
          <ac:grpSpMkLst>
            <pc:docMk/>
            <pc:sldMk cId="4124968310" sldId="305"/>
            <ac:grpSpMk id="45" creationId="{F2AD6D1A-3AB5-48DC-865E-23767F8AFDBE}"/>
          </ac:grpSpMkLst>
        </pc:grpChg>
        <pc:grpChg chg="add del mod">
          <ac:chgData name="Linn Lien Lømo" userId="4c328ff5-2ca2-4df5-8c15-3268c04a7909" providerId="ADAL" clId="{BC6E615A-7B69-4FD5-8C4B-0A53DCF885C9}" dt="2023-07-26T12:29:33.879" v="1421" actId="165"/>
          <ac:grpSpMkLst>
            <pc:docMk/>
            <pc:sldMk cId="4124968310" sldId="305"/>
            <ac:grpSpMk id="48" creationId="{CCC321F0-D2DB-40D2-ACC9-B9935D8944BF}"/>
          </ac:grpSpMkLst>
        </pc:grpChg>
        <pc:grpChg chg="add del mod">
          <ac:chgData name="Linn Lien Lømo" userId="4c328ff5-2ca2-4df5-8c15-3268c04a7909" providerId="ADAL" clId="{BC6E615A-7B69-4FD5-8C4B-0A53DCF885C9}" dt="2023-07-26T12:29:27.180" v="1419" actId="165"/>
          <ac:grpSpMkLst>
            <pc:docMk/>
            <pc:sldMk cId="4124968310" sldId="305"/>
            <ac:grpSpMk id="51" creationId="{C263737D-224A-4173-8350-9D99A6D77FCB}"/>
          </ac:grpSpMkLst>
        </pc:grpChg>
        <pc:grpChg chg="add del mod">
          <ac:chgData name="Linn Lien Lømo" userId="4c328ff5-2ca2-4df5-8c15-3268c04a7909" providerId="ADAL" clId="{BC6E615A-7B69-4FD5-8C4B-0A53DCF885C9}" dt="2023-07-26T12:29:30.627" v="1420" actId="165"/>
          <ac:grpSpMkLst>
            <pc:docMk/>
            <pc:sldMk cId="4124968310" sldId="305"/>
            <ac:grpSpMk id="54" creationId="{F3F5CE38-7786-4201-8266-5258128AD694}"/>
          </ac:grpSpMkLst>
        </pc:grpChg>
        <pc:picChg chg="mod topLvl">
          <ac:chgData name="Linn Lien Lømo" userId="4c328ff5-2ca2-4df5-8c15-3268c04a7909" providerId="ADAL" clId="{BC6E615A-7B69-4FD5-8C4B-0A53DCF885C9}" dt="2023-07-26T13:03:00.797" v="2663" actId="1035"/>
          <ac:picMkLst>
            <pc:docMk/>
            <pc:sldMk cId="4124968310" sldId="305"/>
            <ac:picMk id="40" creationId="{78834678-BAA8-4FB6-91D5-F3692866D750}"/>
          </ac:picMkLst>
        </pc:picChg>
        <pc:picChg chg="del mod topLvl">
          <ac:chgData name="Linn Lien Lømo" userId="4c328ff5-2ca2-4df5-8c15-3268c04a7909" providerId="ADAL" clId="{BC6E615A-7B69-4FD5-8C4B-0A53DCF885C9}" dt="2023-07-26T12:41:02.409" v="1674" actId="478"/>
          <ac:picMkLst>
            <pc:docMk/>
            <pc:sldMk cId="4124968310" sldId="305"/>
            <ac:picMk id="43" creationId="{D4ACAAA0-A171-469C-A037-FCE8B9548174}"/>
          </ac:picMkLst>
        </pc:picChg>
        <pc:picChg chg="del mod topLvl">
          <ac:chgData name="Linn Lien Lømo" userId="4c328ff5-2ca2-4df5-8c15-3268c04a7909" providerId="ADAL" clId="{BC6E615A-7B69-4FD5-8C4B-0A53DCF885C9}" dt="2023-07-26T12:41:51.820" v="1749" actId="478"/>
          <ac:picMkLst>
            <pc:docMk/>
            <pc:sldMk cId="4124968310" sldId="305"/>
            <ac:picMk id="46" creationId="{10087E85-E200-4E8A-AB57-4EAF1A4855E0}"/>
          </ac:picMkLst>
        </pc:picChg>
        <pc:picChg chg="del mod topLvl">
          <ac:chgData name="Linn Lien Lømo" userId="4c328ff5-2ca2-4df5-8c15-3268c04a7909" providerId="ADAL" clId="{BC6E615A-7B69-4FD5-8C4B-0A53DCF885C9}" dt="2023-07-26T12:41:51.820" v="1749" actId="478"/>
          <ac:picMkLst>
            <pc:docMk/>
            <pc:sldMk cId="4124968310" sldId="305"/>
            <ac:picMk id="49" creationId="{B9A16A44-BFBB-4608-8C3C-9D09F1E090FE}"/>
          </ac:picMkLst>
        </pc:picChg>
        <pc:picChg chg="del mod topLvl">
          <ac:chgData name="Linn Lien Lømo" userId="4c328ff5-2ca2-4df5-8c15-3268c04a7909" providerId="ADAL" clId="{BC6E615A-7B69-4FD5-8C4B-0A53DCF885C9}" dt="2023-07-26T12:41:51.820" v="1749" actId="478"/>
          <ac:picMkLst>
            <pc:docMk/>
            <pc:sldMk cId="4124968310" sldId="305"/>
            <ac:picMk id="52" creationId="{A6F4BF55-42EF-44F4-AB9B-7B77184AA61D}"/>
          </ac:picMkLst>
        </pc:picChg>
        <pc:picChg chg="del mod topLvl">
          <ac:chgData name="Linn Lien Lømo" userId="4c328ff5-2ca2-4df5-8c15-3268c04a7909" providerId="ADAL" clId="{BC6E615A-7B69-4FD5-8C4B-0A53DCF885C9}" dt="2023-07-26T12:41:51.820" v="1749" actId="478"/>
          <ac:picMkLst>
            <pc:docMk/>
            <pc:sldMk cId="4124968310" sldId="305"/>
            <ac:picMk id="55" creationId="{FC60AFAB-48A0-460C-B9C4-0E4C555EB4C2}"/>
          </ac:picMkLst>
        </pc:picChg>
        <pc:picChg chg="add mod">
          <ac:chgData name="Linn Lien Lømo" userId="4c328ff5-2ca2-4df5-8c15-3268c04a7909" providerId="ADAL" clId="{BC6E615A-7B69-4FD5-8C4B-0A53DCF885C9}" dt="2023-07-26T13:03:00.797" v="2663" actId="1035"/>
          <ac:picMkLst>
            <pc:docMk/>
            <pc:sldMk cId="4124968310" sldId="305"/>
            <ac:picMk id="57" creationId="{0CF412B8-72E8-4209-8A7B-0DF2A799C8AF}"/>
          </ac:picMkLst>
        </pc:picChg>
        <pc:picChg chg="add mod">
          <ac:chgData name="Linn Lien Lømo" userId="4c328ff5-2ca2-4df5-8c15-3268c04a7909" providerId="ADAL" clId="{BC6E615A-7B69-4FD5-8C4B-0A53DCF885C9}" dt="2023-07-26T13:03:00.797" v="2663" actId="1035"/>
          <ac:picMkLst>
            <pc:docMk/>
            <pc:sldMk cId="4124968310" sldId="305"/>
            <ac:picMk id="58" creationId="{4115EA63-470D-40EB-B853-C3288889126A}"/>
          </ac:picMkLst>
        </pc:picChg>
        <pc:picChg chg="add mod">
          <ac:chgData name="Linn Lien Lømo" userId="4c328ff5-2ca2-4df5-8c15-3268c04a7909" providerId="ADAL" clId="{BC6E615A-7B69-4FD5-8C4B-0A53DCF885C9}" dt="2023-07-26T13:03:00.797" v="2663" actId="1035"/>
          <ac:picMkLst>
            <pc:docMk/>
            <pc:sldMk cId="4124968310" sldId="305"/>
            <ac:picMk id="72" creationId="{59012333-3ECB-4041-8B15-F86BFFD458F4}"/>
          </ac:picMkLst>
        </pc:picChg>
        <pc:picChg chg="add mod">
          <ac:chgData name="Linn Lien Lømo" userId="4c328ff5-2ca2-4df5-8c15-3268c04a7909" providerId="ADAL" clId="{BC6E615A-7B69-4FD5-8C4B-0A53DCF885C9}" dt="2023-07-26T13:03:00.797" v="2663" actId="1035"/>
          <ac:picMkLst>
            <pc:docMk/>
            <pc:sldMk cId="4124968310" sldId="305"/>
            <ac:picMk id="74" creationId="{A3528E37-8FCF-42DD-AE58-5954C1DEDADD}"/>
          </ac:picMkLst>
        </pc:picChg>
        <pc:picChg chg="add mod">
          <ac:chgData name="Linn Lien Lømo" userId="4c328ff5-2ca2-4df5-8c15-3268c04a7909" providerId="ADAL" clId="{BC6E615A-7B69-4FD5-8C4B-0A53DCF885C9}" dt="2023-07-26T13:03:00.797" v="2663" actId="1035"/>
          <ac:picMkLst>
            <pc:docMk/>
            <pc:sldMk cId="4124968310" sldId="305"/>
            <ac:picMk id="76" creationId="{709281C4-4440-45E8-B0D5-0B451975FF75}"/>
          </ac:picMkLst>
        </pc:picChg>
        <pc:picChg chg="add mod">
          <ac:chgData name="Linn Lien Lømo" userId="4c328ff5-2ca2-4df5-8c15-3268c04a7909" providerId="ADAL" clId="{BC6E615A-7B69-4FD5-8C4B-0A53DCF885C9}" dt="2023-07-26T13:03:00.797" v="2663" actId="1035"/>
          <ac:picMkLst>
            <pc:docMk/>
            <pc:sldMk cId="4124968310" sldId="305"/>
            <ac:picMk id="78" creationId="{B72D1808-11DB-4CDE-8260-EB0B26D1714C}"/>
          </ac:picMkLst>
        </pc:picChg>
        <pc:picChg chg="add mod">
          <ac:chgData name="Linn Lien Lømo" userId="4c328ff5-2ca2-4df5-8c15-3268c04a7909" providerId="ADAL" clId="{BC6E615A-7B69-4FD5-8C4B-0A53DCF885C9}" dt="2023-07-26T13:03:00.797" v="2663" actId="1035"/>
          <ac:picMkLst>
            <pc:docMk/>
            <pc:sldMk cId="4124968310" sldId="305"/>
            <ac:picMk id="80" creationId="{86A29E5A-3750-4A0E-BBA9-C2171FE4C828}"/>
          </ac:picMkLst>
        </pc:picChg>
        <pc:picChg chg="add mod">
          <ac:chgData name="Linn Lien Lømo" userId="4c328ff5-2ca2-4df5-8c15-3268c04a7909" providerId="ADAL" clId="{BC6E615A-7B69-4FD5-8C4B-0A53DCF885C9}" dt="2023-07-26T13:03:00.797" v="2663" actId="1035"/>
          <ac:picMkLst>
            <pc:docMk/>
            <pc:sldMk cId="4124968310" sldId="305"/>
            <ac:picMk id="82" creationId="{5DFFEF49-4AED-4442-9160-79A6929100B1}"/>
          </ac:picMkLst>
        </pc:picChg>
        <pc:picChg chg="add mod">
          <ac:chgData name="Linn Lien Lømo" userId="4c328ff5-2ca2-4df5-8c15-3268c04a7909" providerId="ADAL" clId="{BC6E615A-7B69-4FD5-8C4B-0A53DCF885C9}" dt="2023-07-26T13:03:00.797" v="2663" actId="1035"/>
          <ac:picMkLst>
            <pc:docMk/>
            <pc:sldMk cId="4124968310" sldId="305"/>
            <ac:picMk id="89" creationId="{113739A0-9337-498C-821F-9A6D033F8BF8}"/>
          </ac:picMkLst>
        </pc:picChg>
        <pc:picChg chg="add mod">
          <ac:chgData name="Linn Lien Lømo" userId="4c328ff5-2ca2-4df5-8c15-3268c04a7909" providerId="ADAL" clId="{BC6E615A-7B69-4FD5-8C4B-0A53DCF885C9}" dt="2023-07-26T13:03:00.797" v="2663" actId="1035"/>
          <ac:picMkLst>
            <pc:docMk/>
            <pc:sldMk cId="4124968310" sldId="305"/>
            <ac:picMk id="95" creationId="{2B73E78A-98CE-4DDA-84D9-7A202349EB2B}"/>
          </ac:picMkLst>
        </pc:picChg>
        <pc:picChg chg="add mod">
          <ac:chgData name="Linn Lien Lømo" userId="4c328ff5-2ca2-4df5-8c15-3268c04a7909" providerId="ADAL" clId="{BC6E615A-7B69-4FD5-8C4B-0A53DCF885C9}" dt="2023-07-26T13:03:00.797" v="2663" actId="1035"/>
          <ac:picMkLst>
            <pc:docMk/>
            <pc:sldMk cId="4124968310" sldId="305"/>
            <ac:picMk id="98" creationId="{5041DC65-606A-4C3D-93E9-DDB656AD9D5E}"/>
          </ac:picMkLst>
        </pc:picChg>
        <pc:cxnChg chg="add mod">
          <ac:chgData name="Linn Lien Lømo" userId="4c328ff5-2ca2-4df5-8c15-3268c04a7909" providerId="ADAL" clId="{BC6E615A-7B69-4FD5-8C4B-0A53DCF885C9}" dt="2023-07-26T13:03:00.797" v="2663" actId="1035"/>
          <ac:cxnSpMkLst>
            <pc:docMk/>
            <pc:sldMk cId="4124968310" sldId="305"/>
            <ac:cxnSpMk id="19" creationId="{321E2E54-B8F3-4A12-8AD6-F1872AAC5D14}"/>
          </ac:cxnSpMkLst>
        </pc:cxnChg>
        <pc:cxnChg chg="add mod">
          <ac:chgData name="Linn Lien Lømo" userId="4c328ff5-2ca2-4df5-8c15-3268c04a7909" providerId="ADAL" clId="{BC6E615A-7B69-4FD5-8C4B-0A53DCF885C9}" dt="2023-07-26T13:03:00.797" v="2663" actId="1035"/>
          <ac:cxnSpMkLst>
            <pc:docMk/>
            <pc:sldMk cId="4124968310" sldId="305"/>
            <ac:cxnSpMk id="20" creationId="{D81D4D6C-9699-4666-9D00-494068ABE48D}"/>
          </ac:cxnSpMkLst>
        </pc:cxnChg>
        <pc:cxnChg chg="add mod">
          <ac:chgData name="Linn Lien Lømo" userId="4c328ff5-2ca2-4df5-8c15-3268c04a7909" providerId="ADAL" clId="{BC6E615A-7B69-4FD5-8C4B-0A53DCF885C9}" dt="2023-07-26T13:03:00.797" v="2663" actId="1035"/>
          <ac:cxnSpMkLst>
            <pc:docMk/>
            <pc:sldMk cId="4124968310" sldId="305"/>
            <ac:cxnSpMk id="30" creationId="{64B32653-56D6-44A0-8C47-F2292B6A3160}"/>
          </ac:cxnSpMkLst>
        </pc:cxnChg>
        <pc:cxnChg chg="add mod">
          <ac:chgData name="Linn Lien Lømo" userId="4c328ff5-2ca2-4df5-8c15-3268c04a7909" providerId="ADAL" clId="{BC6E615A-7B69-4FD5-8C4B-0A53DCF885C9}" dt="2023-07-26T13:03:00.797" v="2663" actId="1035"/>
          <ac:cxnSpMkLst>
            <pc:docMk/>
            <pc:sldMk cId="4124968310" sldId="305"/>
            <ac:cxnSpMk id="35" creationId="{23188628-4374-4FE9-AA22-59F4D9E08204}"/>
          </ac:cxnSpMkLst>
        </pc:cxnChg>
        <pc:cxnChg chg="add mod">
          <ac:chgData name="Linn Lien Lømo" userId="4c328ff5-2ca2-4df5-8c15-3268c04a7909" providerId="ADAL" clId="{BC6E615A-7B69-4FD5-8C4B-0A53DCF885C9}" dt="2023-07-26T13:03:00.797" v="2663" actId="1035"/>
          <ac:cxnSpMkLst>
            <pc:docMk/>
            <pc:sldMk cId="4124968310" sldId="305"/>
            <ac:cxnSpMk id="36" creationId="{77FD9CA8-AC58-489A-8C33-CFE8357983F5}"/>
          </ac:cxnSpMkLst>
        </pc:cxnChg>
        <pc:cxnChg chg="add mod">
          <ac:chgData name="Linn Lien Lømo" userId="4c328ff5-2ca2-4df5-8c15-3268c04a7909" providerId="ADAL" clId="{BC6E615A-7B69-4FD5-8C4B-0A53DCF885C9}" dt="2023-07-26T13:03:00.797" v="2663" actId="1035"/>
          <ac:cxnSpMkLst>
            <pc:docMk/>
            <pc:sldMk cId="4124968310" sldId="305"/>
            <ac:cxnSpMk id="37" creationId="{27AE8AF5-16ED-4DF5-9512-FEEFA33079D5}"/>
          </ac:cxnSpMkLst>
        </pc:cxnChg>
      </pc:sldChg>
      <pc:sldChg chg="modSp new add del mod addCm modCm">
        <pc:chgData name="Linn Lien Lømo" userId="4c328ff5-2ca2-4df5-8c15-3268c04a7909" providerId="ADAL" clId="{BC6E615A-7B69-4FD5-8C4B-0A53DCF885C9}" dt="2023-07-27T12:10:42.013" v="5957"/>
        <pc:sldMkLst>
          <pc:docMk/>
          <pc:sldMk cId="2724179868" sldId="306"/>
        </pc:sldMkLst>
        <pc:spChg chg="mod">
          <ac:chgData name="Linn Lien Lømo" userId="4c328ff5-2ca2-4df5-8c15-3268c04a7909" providerId="ADAL" clId="{BC6E615A-7B69-4FD5-8C4B-0A53DCF885C9}" dt="2023-07-26T14:32:13.710" v="4708" actId="20577"/>
          <ac:spMkLst>
            <pc:docMk/>
            <pc:sldMk cId="2724179868" sldId="306"/>
            <ac:spMk id="2" creationId="{FC8FE2E3-8823-46D6-9F03-507CC8905D9D}"/>
          </ac:spMkLst>
        </pc:spChg>
        <pc:spChg chg="mod">
          <ac:chgData name="Linn Lien Lømo" userId="4c328ff5-2ca2-4df5-8c15-3268c04a7909" providerId="ADAL" clId="{BC6E615A-7B69-4FD5-8C4B-0A53DCF885C9}" dt="2023-07-27T12:10:23.818" v="5956" actId="21"/>
          <ac:spMkLst>
            <pc:docMk/>
            <pc:sldMk cId="2724179868" sldId="306"/>
            <ac:spMk id="3" creationId="{88B440AD-FE4F-4E96-82D1-5D03CB4847A6}"/>
          </ac:spMkLst>
        </pc:spChg>
      </pc:sldChg>
      <pc:sldChg chg="modSp add del mod">
        <pc:chgData name="Linn Lien Lømo" userId="4c328ff5-2ca2-4df5-8c15-3268c04a7909" providerId="ADAL" clId="{BC6E615A-7B69-4FD5-8C4B-0A53DCF885C9}" dt="2023-07-27T12:14:50.263" v="6049" actId="47"/>
        <pc:sldMkLst>
          <pc:docMk/>
          <pc:sldMk cId="2621156324" sldId="307"/>
        </pc:sldMkLst>
        <pc:spChg chg="mod">
          <ac:chgData name="Linn Lien Lømo" userId="4c328ff5-2ca2-4df5-8c15-3268c04a7909" providerId="ADAL" clId="{BC6E615A-7B69-4FD5-8C4B-0A53DCF885C9}" dt="2023-07-27T12:12:01.607" v="5961" actId="207"/>
          <ac:spMkLst>
            <pc:docMk/>
            <pc:sldMk cId="2621156324" sldId="307"/>
            <ac:spMk id="2" creationId="{2D0DAC6F-F2F2-4FBA-A78C-F30B8C10266E}"/>
          </ac:spMkLst>
        </pc:spChg>
        <pc:spChg chg="mod">
          <ac:chgData name="Linn Lien Lømo" userId="4c328ff5-2ca2-4df5-8c15-3268c04a7909" providerId="ADAL" clId="{BC6E615A-7B69-4FD5-8C4B-0A53DCF885C9}" dt="2023-07-27T12:12:21.488" v="5966" actId="207"/>
          <ac:spMkLst>
            <pc:docMk/>
            <pc:sldMk cId="2621156324" sldId="307"/>
            <ac:spMk id="23" creationId="{CA7B3B75-69C7-4B1F-BAB1-90324155F207}"/>
          </ac:spMkLst>
        </pc:spChg>
        <pc:spChg chg="mod">
          <ac:chgData name="Linn Lien Lømo" userId="4c328ff5-2ca2-4df5-8c15-3268c04a7909" providerId="ADAL" clId="{BC6E615A-7B69-4FD5-8C4B-0A53DCF885C9}" dt="2023-07-27T12:12:17.318" v="5965" actId="207"/>
          <ac:spMkLst>
            <pc:docMk/>
            <pc:sldMk cId="2621156324" sldId="307"/>
            <ac:spMk id="24" creationId="{DD3E2EDF-FB08-4D7B-A3CF-536C798D05C2}"/>
          </ac:spMkLst>
        </pc:spChg>
        <pc:spChg chg="mod">
          <ac:chgData name="Linn Lien Lømo" userId="4c328ff5-2ca2-4df5-8c15-3268c04a7909" providerId="ADAL" clId="{BC6E615A-7B69-4FD5-8C4B-0A53DCF885C9}" dt="2023-07-27T12:12:13.961" v="5964" actId="207"/>
          <ac:spMkLst>
            <pc:docMk/>
            <pc:sldMk cId="2621156324" sldId="307"/>
            <ac:spMk id="25" creationId="{69649FA0-3FB7-4241-AC27-6EB1CD2A3B0A}"/>
          </ac:spMkLst>
        </pc:spChg>
        <pc:spChg chg="mod">
          <ac:chgData name="Linn Lien Lømo" userId="4c328ff5-2ca2-4df5-8c15-3268c04a7909" providerId="ADAL" clId="{BC6E615A-7B69-4FD5-8C4B-0A53DCF885C9}" dt="2023-07-27T12:12:25.113" v="5967" actId="207"/>
          <ac:spMkLst>
            <pc:docMk/>
            <pc:sldMk cId="2621156324" sldId="307"/>
            <ac:spMk id="26" creationId="{122D1A68-5481-424B-A8F3-0F23F9FEB4ED}"/>
          </ac:spMkLst>
        </pc:spChg>
        <pc:spChg chg="mod">
          <ac:chgData name="Linn Lien Lømo" userId="4c328ff5-2ca2-4df5-8c15-3268c04a7909" providerId="ADAL" clId="{BC6E615A-7B69-4FD5-8C4B-0A53DCF885C9}" dt="2023-07-27T12:12:28.040" v="5968" actId="207"/>
          <ac:spMkLst>
            <pc:docMk/>
            <pc:sldMk cId="2621156324" sldId="307"/>
            <ac:spMk id="27" creationId="{5CA18403-62C5-4D6B-99CF-E1839BFA029C}"/>
          </ac:spMkLst>
        </pc:spChg>
        <pc:spChg chg="mod">
          <ac:chgData name="Linn Lien Lømo" userId="4c328ff5-2ca2-4df5-8c15-3268c04a7909" providerId="ADAL" clId="{BC6E615A-7B69-4FD5-8C4B-0A53DCF885C9}" dt="2023-07-27T12:12:31.328" v="5969" actId="207"/>
          <ac:spMkLst>
            <pc:docMk/>
            <pc:sldMk cId="2621156324" sldId="307"/>
            <ac:spMk id="28" creationId="{5EA8BFA3-C352-44F8-B6B7-A44662C25EFE}"/>
          </ac:spMkLst>
        </pc:spChg>
        <pc:spChg chg="mod">
          <ac:chgData name="Linn Lien Lømo" userId="4c328ff5-2ca2-4df5-8c15-3268c04a7909" providerId="ADAL" clId="{BC6E615A-7B69-4FD5-8C4B-0A53DCF885C9}" dt="2023-07-27T12:12:34.345" v="5970" actId="207"/>
          <ac:spMkLst>
            <pc:docMk/>
            <pc:sldMk cId="2621156324" sldId="307"/>
            <ac:spMk id="29" creationId="{5D76EE92-F067-4637-9FAA-4AEE22700FE2}"/>
          </ac:spMkLst>
        </pc:spChg>
        <pc:spChg chg="mod">
          <ac:chgData name="Linn Lien Lømo" userId="4c328ff5-2ca2-4df5-8c15-3268c04a7909" providerId="ADAL" clId="{BC6E615A-7B69-4FD5-8C4B-0A53DCF885C9}" dt="2023-07-27T12:12:06.057" v="5962" actId="207"/>
          <ac:spMkLst>
            <pc:docMk/>
            <pc:sldMk cId="2621156324" sldId="307"/>
            <ac:spMk id="59" creationId="{75589620-0622-4299-9B3F-9B966BC2FD62}"/>
          </ac:spMkLst>
        </pc:spChg>
        <pc:spChg chg="mod">
          <ac:chgData name="Linn Lien Lømo" userId="4c328ff5-2ca2-4df5-8c15-3268c04a7909" providerId="ADAL" clId="{BC6E615A-7B69-4FD5-8C4B-0A53DCF885C9}" dt="2023-07-27T12:11:56.111" v="5960" actId="207"/>
          <ac:spMkLst>
            <pc:docMk/>
            <pc:sldMk cId="2621156324" sldId="307"/>
            <ac:spMk id="86" creationId="{2567B4C1-97FF-45DA-9E6B-C4A0BD1119E4}"/>
          </ac:spMkLst>
        </pc:spChg>
        <pc:spChg chg="mod">
          <ac:chgData name="Linn Lien Lømo" userId="4c328ff5-2ca2-4df5-8c15-3268c04a7909" providerId="ADAL" clId="{BC6E615A-7B69-4FD5-8C4B-0A53DCF885C9}" dt="2023-07-27T12:11:56.111" v="5960" actId="207"/>
          <ac:spMkLst>
            <pc:docMk/>
            <pc:sldMk cId="2621156324" sldId="307"/>
            <ac:spMk id="92" creationId="{DC709594-1FAB-4375-BE37-9C18039594C2}"/>
          </ac:spMkLst>
        </pc:spChg>
        <pc:spChg chg="mod">
          <ac:chgData name="Linn Lien Lømo" userId="4c328ff5-2ca2-4df5-8c15-3268c04a7909" providerId="ADAL" clId="{BC6E615A-7B69-4FD5-8C4B-0A53DCF885C9}" dt="2023-07-27T12:11:56.111" v="5960" actId="207"/>
          <ac:spMkLst>
            <pc:docMk/>
            <pc:sldMk cId="2621156324" sldId="307"/>
            <ac:spMk id="94" creationId="{CCB63E2C-702A-493E-8751-8FA74B75B5FC}"/>
          </ac:spMkLst>
        </pc:spChg>
        <pc:spChg chg="mod">
          <ac:chgData name="Linn Lien Lømo" userId="4c328ff5-2ca2-4df5-8c15-3268c04a7909" providerId="ADAL" clId="{BC6E615A-7B69-4FD5-8C4B-0A53DCF885C9}" dt="2023-07-27T12:11:56.111" v="5960" actId="207"/>
          <ac:spMkLst>
            <pc:docMk/>
            <pc:sldMk cId="2621156324" sldId="307"/>
            <ac:spMk id="101" creationId="{A5AA8711-CA33-476A-80FC-7BAD0C0A74B5}"/>
          </ac:spMkLst>
        </pc:spChg>
        <pc:picChg chg="mod">
          <ac:chgData name="Linn Lien Lømo" userId="4c328ff5-2ca2-4df5-8c15-3268c04a7909" providerId="ADAL" clId="{BC6E615A-7B69-4FD5-8C4B-0A53DCF885C9}" dt="2023-07-27T12:12:08.942" v="5963" actId="207"/>
          <ac:picMkLst>
            <pc:docMk/>
            <pc:sldMk cId="2621156324" sldId="307"/>
            <ac:picMk id="58" creationId="{4115EA63-470D-40EB-B853-C3288889126A}"/>
          </ac:picMkLst>
        </pc:picChg>
      </pc:sldChg>
      <pc:sldMasterChg chg="addSp delSp modSp mod addSldLayout delSldLayout modSldLayout sldLayoutOrd">
        <pc:chgData name="Linn Lien Lømo" userId="4c328ff5-2ca2-4df5-8c15-3268c04a7909" providerId="ADAL" clId="{BC6E615A-7B69-4FD5-8C4B-0A53DCF885C9}" dt="2023-07-26T12:13:57.741" v="1079" actId="47"/>
        <pc:sldMasterMkLst>
          <pc:docMk/>
          <pc:sldMasterMk cId="1990284326" sldId="2147483668"/>
        </pc:sldMasterMkLst>
        <pc:picChg chg="mod">
          <ac:chgData name="Linn Lien Lømo" userId="4c328ff5-2ca2-4df5-8c15-3268c04a7909" providerId="ADAL" clId="{BC6E615A-7B69-4FD5-8C4B-0A53DCF885C9}" dt="2023-07-26T11:00:06.590" v="542" actId="1035"/>
          <ac:picMkLst>
            <pc:docMk/>
            <pc:sldMasterMk cId="1990284326" sldId="2147483668"/>
            <ac:picMk id="9" creationId="{D21C6AC3-9B97-4997-B7C3-266025B7FDC1}"/>
          </ac:picMkLst>
        </pc:picChg>
        <pc:picChg chg="mod">
          <ac:chgData name="Linn Lien Lømo" userId="4c328ff5-2ca2-4df5-8c15-3268c04a7909" providerId="ADAL" clId="{BC6E615A-7B69-4FD5-8C4B-0A53DCF885C9}" dt="2023-07-26T11:00:06.590" v="542" actId="1035"/>
          <ac:picMkLst>
            <pc:docMk/>
            <pc:sldMasterMk cId="1990284326" sldId="2147483668"/>
            <ac:picMk id="10" creationId="{157061B2-1CB8-42B0-94EB-01AC0C19F6CF}"/>
          </ac:picMkLst>
        </pc:picChg>
        <pc:picChg chg="add del mod">
          <ac:chgData name="Linn Lien Lømo" userId="4c328ff5-2ca2-4df5-8c15-3268c04a7909" providerId="ADAL" clId="{BC6E615A-7B69-4FD5-8C4B-0A53DCF885C9}" dt="2023-07-26T10:44:23.834" v="291" actId="478"/>
          <ac:picMkLst>
            <pc:docMk/>
            <pc:sldMasterMk cId="1990284326" sldId="2147483668"/>
            <ac:picMk id="11" creationId="{D5A555DD-F11C-45C4-9229-512D7C965536}"/>
          </ac:picMkLst>
        </pc:picChg>
        <pc:picChg chg="add del mod">
          <ac:chgData name="Linn Lien Lømo" userId="4c328ff5-2ca2-4df5-8c15-3268c04a7909" providerId="ADAL" clId="{BC6E615A-7B69-4FD5-8C4B-0A53DCF885C9}" dt="2023-07-26T10:44:23.834" v="291" actId="478"/>
          <ac:picMkLst>
            <pc:docMk/>
            <pc:sldMasterMk cId="1990284326" sldId="2147483668"/>
            <ac:picMk id="12" creationId="{ABD29052-EEE4-4352-A3A3-F41111A71EE6}"/>
          </ac:picMkLst>
        </pc:picChg>
        <pc:sldLayoutChg chg="del">
          <pc:chgData name="Linn Lien Lømo" userId="4c328ff5-2ca2-4df5-8c15-3268c04a7909" providerId="ADAL" clId="{BC6E615A-7B69-4FD5-8C4B-0A53DCF885C9}" dt="2023-07-26T11:05:58.695" v="587" actId="2696"/>
          <pc:sldLayoutMkLst>
            <pc:docMk/>
            <pc:sldMasterMk cId="1990284326" sldId="2147483668"/>
            <pc:sldLayoutMk cId="3294945487" sldId="2147483669"/>
          </pc:sldLayoutMkLst>
        </pc:sldLayoutChg>
        <pc:sldLayoutChg chg="del">
          <pc:chgData name="Linn Lien Lømo" userId="4c328ff5-2ca2-4df5-8c15-3268c04a7909" providerId="ADAL" clId="{BC6E615A-7B69-4FD5-8C4B-0A53DCF885C9}" dt="2023-07-26T11:06:00.134" v="588" actId="2696"/>
          <pc:sldLayoutMkLst>
            <pc:docMk/>
            <pc:sldMasterMk cId="1990284326" sldId="2147483668"/>
            <pc:sldLayoutMk cId="216992439" sldId="2147483670"/>
          </pc:sldLayoutMkLst>
        </pc:sldLayoutChg>
        <pc:sldLayoutChg chg="modSp del mod">
          <pc:chgData name="Linn Lien Lømo" userId="4c328ff5-2ca2-4df5-8c15-3268c04a7909" providerId="ADAL" clId="{BC6E615A-7B69-4FD5-8C4B-0A53DCF885C9}" dt="2023-07-26T11:04:26.557" v="583" actId="2696"/>
          <pc:sldLayoutMkLst>
            <pc:docMk/>
            <pc:sldMasterMk cId="1990284326" sldId="2147483668"/>
            <pc:sldLayoutMk cId="4067662362" sldId="2147483671"/>
          </pc:sldLayoutMkLst>
          <pc:spChg chg="mod">
            <ac:chgData name="Linn Lien Lømo" userId="4c328ff5-2ca2-4df5-8c15-3268c04a7909" providerId="ADAL" clId="{BC6E615A-7B69-4FD5-8C4B-0A53DCF885C9}" dt="2023-07-26T10:32:06.445" v="188" actId="1076"/>
            <ac:spMkLst>
              <pc:docMk/>
              <pc:sldMasterMk cId="1990284326" sldId="2147483668"/>
              <pc:sldLayoutMk cId="4067662362" sldId="2147483671"/>
              <ac:spMk id="6" creationId="{636F1883-0003-4C18-800D-23E2AF11E14B}"/>
            </ac:spMkLst>
          </pc:spChg>
        </pc:sldLayoutChg>
        <pc:sldLayoutChg chg="del">
          <pc:chgData name="Linn Lien Lømo" userId="4c328ff5-2ca2-4df5-8c15-3268c04a7909" providerId="ADAL" clId="{BC6E615A-7B69-4FD5-8C4B-0A53DCF885C9}" dt="2023-07-26T11:04:27.925" v="584" actId="2696"/>
          <pc:sldLayoutMkLst>
            <pc:docMk/>
            <pc:sldMasterMk cId="1990284326" sldId="2147483668"/>
            <pc:sldLayoutMk cId="2901777412" sldId="2147483672"/>
          </pc:sldLayoutMkLst>
        </pc:sldLayoutChg>
        <pc:sldLayoutChg chg="modSp mod">
          <pc:chgData name="Linn Lien Lømo" userId="4c328ff5-2ca2-4df5-8c15-3268c04a7909" providerId="ADAL" clId="{BC6E615A-7B69-4FD5-8C4B-0A53DCF885C9}" dt="2023-07-26T10:52:24.501" v="381"/>
          <pc:sldLayoutMkLst>
            <pc:docMk/>
            <pc:sldMasterMk cId="1990284326" sldId="2147483668"/>
            <pc:sldLayoutMk cId="424175544" sldId="2147483673"/>
          </pc:sldLayoutMkLst>
          <pc:spChg chg="mod">
            <ac:chgData name="Linn Lien Lømo" userId="4c328ff5-2ca2-4df5-8c15-3268c04a7909" providerId="ADAL" clId="{BC6E615A-7B69-4FD5-8C4B-0A53DCF885C9}" dt="2023-07-26T10:52:24.501" v="381"/>
            <ac:spMkLst>
              <pc:docMk/>
              <pc:sldMasterMk cId="1990284326" sldId="2147483668"/>
              <pc:sldLayoutMk cId="424175544" sldId="2147483673"/>
              <ac:spMk id="5" creationId="{0F003C14-4615-4630-BA96-E8B523BA64B3}"/>
            </ac:spMkLst>
          </pc:spChg>
          <pc:spChg chg="mod">
            <ac:chgData name="Linn Lien Lømo" userId="4c328ff5-2ca2-4df5-8c15-3268c04a7909" providerId="ADAL" clId="{BC6E615A-7B69-4FD5-8C4B-0A53DCF885C9}" dt="2023-07-26T10:52:24.498" v="375"/>
            <ac:spMkLst>
              <pc:docMk/>
              <pc:sldMasterMk cId="1990284326" sldId="2147483668"/>
              <pc:sldLayoutMk cId="424175544" sldId="2147483673"/>
              <ac:spMk id="6" creationId="{7944004B-4FC1-4BB9-A6FF-D87D92BD8FC7}"/>
            </ac:spMkLst>
          </pc:spChg>
          <pc:spChg chg="mod">
            <ac:chgData name="Linn Lien Lømo" userId="4c328ff5-2ca2-4df5-8c15-3268c04a7909" providerId="ADAL" clId="{BC6E615A-7B69-4FD5-8C4B-0A53DCF885C9}" dt="2023-07-26T10:32:32.301" v="189" actId="207"/>
            <ac:spMkLst>
              <pc:docMk/>
              <pc:sldMasterMk cId="1990284326" sldId="2147483668"/>
              <pc:sldLayoutMk cId="424175544" sldId="2147483673"/>
              <ac:spMk id="10" creationId="{09F08D8D-69AE-494D-B633-89B57C00AF70}"/>
            </ac:spMkLst>
          </pc:spChg>
          <pc:spChg chg="mod">
            <ac:chgData name="Linn Lien Lømo" userId="4c328ff5-2ca2-4df5-8c15-3268c04a7909" providerId="ADAL" clId="{BC6E615A-7B69-4FD5-8C4B-0A53DCF885C9}" dt="2023-07-26T10:32:32.301" v="189" actId="207"/>
            <ac:spMkLst>
              <pc:docMk/>
              <pc:sldMasterMk cId="1990284326" sldId="2147483668"/>
              <pc:sldLayoutMk cId="424175544" sldId="2147483673"/>
              <ac:spMk id="11" creationId="{1A7C5FEC-A09A-4A94-850C-5DFE5B9852C6}"/>
            </ac:spMkLst>
          </pc:spChg>
          <pc:spChg chg="mod">
            <ac:chgData name="Linn Lien Lømo" userId="4c328ff5-2ca2-4df5-8c15-3268c04a7909" providerId="ADAL" clId="{BC6E615A-7B69-4FD5-8C4B-0A53DCF885C9}" dt="2023-07-26T10:32:32.301" v="189" actId="207"/>
            <ac:spMkLst>
              <pc:docMk/>
              <pc:sldMasterMk cId="1990284326" sldId="2147483668"/>
              <pc:sldLayoutMk cId="424175544" sldId="2147483673"/>
              <ac:spMk id="12" creationId="{7F57D4EE-098B-4022-A142-0CC2D41D1C83}"/>
            </ac:spMkLst>
          </pc:spChg>
          <pc:spChg chg="mod">
            <ac:chgData name="Linn Lien Lømo" userId="4c328ff5-2ca2-4df5-8c15-3268c04a7909" providerId="ADAL" clId="{BC6E615A-7B69-4FD5-8C4B-0A53DCF885C9}" dt="2023-07-26T10:32:32.301" v="189" actId="207"/>
            <ac:spMkLst>
              <pc:docMk/>
              <pc:sldMasterMk cId="1990284326" sldId="2147483668"/>
              <pc:sldLayoutMk cId="424175544" sldId="2147483673"/>
              <ac:spMk id="16" creationId="{6A61F7E6-C554-4F57-BFA2-D05BFC503565}"/>
            </ac:spMkLst>
          </pc:spChg>
          <pc:spChg chg="mod">
            <ac:chgData name="Linn Lien Lømo" userId="4c328ff5-2ca2-4df5-8c15-3268c04a7909" providerId="ADAL" clId="{BC6E615A-7B69-4FD5-8C4B-0A53DCF885C9}" dt="2023-07-26T10:32:32.301" v="189" actId="207"/>
            <ac:spMkLst>
              <pc:docMk/>
              <pc:sldMasterMk cId="1990284326" sldId="2147483668"/>
              <pc:sldLayoutMk cId="424175544" sldId="2147483673"/>
              <ac:spMk id="17" creationId="{76F648DE-8A94-42E1-962A-628AB7D31814}"/>
            </ac:spMkLst>
          </pc:spChg>
          <pc:cxnChg chg="mod">
            <ac:chgData name="Linn Lien Lømo" userId="4c328ff5-2ca2-4df5-8c15-3268c04a7909" providerId="ADAL" clId="{BC6E615A-7B69-4FD5-8C4B-0A53DCF885C9}" dt="2023-07-26T10:52:24.498" v="374"/>
            <ac:cxnSpMkLst>
              <pc:docMk/>
              <pc:sldMasterMk cId="1990284326" sldId="2147483668"/>
              <pc:sldLayoutMk cId="424175544" sldId="2147483673"/>
              <ac:cxnSpMk id="7" creationId="{8E7024CB-FC82-4D59-8552-4CA26F3C8B6C}"/>
            </ac:cxnSpMkLst>
          </pc:cxnChg>
          <pc:cxnChg chg="mod">
            <ac:chgData name="Linn Lien Lømo" userId="4c328ff5-2ca2-4df5-8c15-3268c04a7909" providerId="ADAL" clId="{BC6E615A-7B69-4FD5-8C4B-0A53DCF885C9}" dt="2023-07-26T10:52:24.498" v="374"/>
            <ac:cxnSpMkLst>
              <pc:docMk/>
              <pc:sldMasterMk cId="1990284326" sldId="2147483668"/>
              <pc:sldLayoutMk cId="424175544" sldId="2147483673"/>
              <ac:cxnSpMk id="22" creationId="{2ECC761B-5335-43E7-91EC-D14CFA53A2DD}"/>
            </ac:cxnSpMkLst>
          </pc:cxnChg>
        </pc:sldLayoutChg>
        <pc:sldLayoutChg chg="modSp mod">
          <pc:chgData name="Linn Lien Lømo" userId="4c328ff5-2ca2-4df5-8c15-3268c04a7909" providerId="ADAL" clId="{BC6E615A-7B69-4FD5-8C4B-0A53DCF885C9}" dt="2023-07-26T10:52:40.289" v="410"/>
          <pc:sldLayoutMkLst>
            <pc:docMk/>
            <pc:sldMasterMk cId="1990284326" sldId="2147483668"/>
            <pc:sldLayoutMk cId="3796675714" sldId="2147483674"/>
          </pc:sldLayoutMkLst>
          <pc:spChg chg="mod">
            <ac:chgData name="Linn Lien Lømo" userId="4c328ff5-2ca2-4df5-8c15-3268c04a7909" providerId="ADAL" clId="{BC6E615A-7B69-4FD5-8C4B-0A53DCF885C9}" dt="2023-07-26T10:52:40.289" v="410"/>
            <ac:spMkLst>
              <pc:docMk/>
              <pc:sldMasterMk cId="1990284326" sldId="2147483668"/>
              <pc:sldLayoutMk cId="3796675714" sldId="2147483674"/>
              <ac:spMk id="5" creationId="{0F003C14-4615-4630-BA96-E8B523BA64B3}"/>
            </ac:spMkLst>
          </pc:spChg>
          <pc:spChg chg="mod">
            <ac:chgData name="Linn Lien Lømo" userId="4c328ff5-2ca2-4df5-8c15-3268c04a7909" providerId="ADAL" clId="{BC6E615A-7B69-4FD5-8C4B-0A53DCF885C9}" dt="2023-07-26T10:52:40.287" v="404"/>
            <ac:spMkLst>
              <pc:docMk/>
              <pc:sldMasterMk cId="1990284326" sldId="2147483668"/>
              <pc:sldLayoutMk cId="3796675714" sldId="2147483674"/>
              <ac:spMk id="6" creationId="{7944004B-4FC1-4BB9-A6FF-D87D92BD8FC7}"/>
            </ac:spMkLst>
          </pc:spChg>
          <pc:spChg chg="mod">
            <ac:chgData name="Linn Lien Lømo" userId="4c328ff5-2ca2-4df5-8c15-3268c04a7909" providerId="ADAL" clId="{BC6E615A-7B69-4FD5-8C4B-0A53DCF885C9}" dt="2023-07-26T10:33:28.514" v="197" actId="207"/>
            <ac:spMkLst>
              <pc:docMk/>
              <pc:sldMasterMk cId="1990284326" sldId="2147483668"/>
              <pc:sldLayoutMk cId="3796675714" sldId="2147483674"/>
              <ac:spMk id="10" creationId="{09F08D8D-69AE-494D-B633-89B57C00AF70}"/>
            </ac:spMkLst>
          </pc:spChg>
          <pc:spChg chg="mod">
            <ac:chgData name="Linn Lien Lømo" userId="4c328ff5-2ca2-4df5-8c15-3268c04a7909" providerId="ADAL" clId="{BC6E615A-7B69-4FD5-8C4B-0A53DCF885C9}" dt="2023-07-26T10:33:28.514" v="197" actId="207"/>
            <ac:spMkLst>
              <pc:docMk/>
              <pc:sldMasterMk cId="1990284326" sldId="2147483668"/>
              <pc:sldLayoutMk cId="3796675714" sldId="2147483674"/>
              <ac:spMk id="11" creationId="{1A7C5FEC-A09A-4A94-850C-5DFE5B9852C6}"/>
            </ac:spMkLst>
          </pc:spChg>
          <pc:spChg chg="mod">
            <ac:chgData name="Linn Lien Lømo" userId="4c328ff5-2ca2-4df5-8c15-3268c04a7909" providerId="ADAL" clId="{BC6E615A-7B69-4FD5-8C4B-0A53DCF885C9}" dt="2023-07-26T10:33:28.514" v="197" actId="207"/>
            <ac:spMkLst>
              <pc:docMk/>
              <pc:sldMasterMk cId="1990284326" sldId="2147483668"/>
              <pc:sldLayoutMk cId="3796675714" sldId="2147483674"/>
              <ac:spMk id="12" creationId="{7F57D4EE-098B-4022-A142-0CC2D41D1C83}"/>
            </ac:spMkLst>
          </pc:spChg>
          <pc:spChg chg="mod">
            <ac:chgData name="Linn Lien Lømo" userId="4c328ff5-2ca2-4df5-8c15-3268c04a7909" providerId="ADAL" clId="{BC6E615A-7B69-4FD5-8C4B-0A53DCF885C9}" dt="2023-07-26T10:33:28.514" v="197" actId="207"/>
            <ac:spMkLst>
              <pc:docMk/>
              <pc:sldMasterMk cId="1990284326" sldId="2147483668"/>
              <pc:sldLayoutMk cId="3796675714" sldId="2147483674"/>
              <ac:spMk id="16" creationId="{6A61F7E6-C554-4F57-BFA2-D05BFC503565}"/>
            </ac:spMkLst>
          </pc:spChg>
          <pc:spChg chg="mod">
            <ac:chgData name="Linn Lien Lømo" userId="4c328ff5-2ca2-4df5-8c15-3268c04a7909" providerId="ADAL" clId="{BC6E615A-7B69-4FD5-8C4B-0A53DCF885C9}" dt="2023-07-26T10:33:28.514" v="197" actId="207"/>
            <ac:spMkLst>
              <pc:docMk/>
              <pc:sldMasterMk cId="1990284326" sldId="2147483668"/>
              <pc:sldLayoutMk cId="3796675714" sldId="2147483674"/>
              <ac:spMk id="17" creationId="{76F648DE-8A94-42E1-962A-628AB7D31814}"/>
            </ac:spMkLst>
          </pc:spChg>
          <pc:cxnChg chg="mod">
            <ac:chgData name="Linn Lien Lømo" userId="4c328ff5-2ca2-4df5-8c15-3268c04a7909" providerId="ADAL" clId="{BC6E615A-7B69-4FD5-8C4B-0A53DCF885C9}" dt="2023-07-26T10:52:40.286" v="403"/>
            <ac:cxnSpMkLst>
              <pc:docMk/>
              <pc:sldMasterMk cId="1990284326" sldId="2147483668"/>
              <pc:sldLayoutMk cId="3796675714" sldId="2147483674"/>
              <ac:cxnSpMk id="7" creationId="{8E7024CB-FC82-4D59-8552-4CA26F3C8B6C}"/>
            </ac:cxnSpMkLst>
          </pc:cxnChg>
          <pc:cxnChg chg="mod">
            <ac:chgData name="Linn Lien Lømo" userId="4c328ff5-2ca2-4df5-8c15-3268c04a7909" providerId="ADAL" clId="{BC6E615A-7B69-4FD5-8C4B-0A53DCF885C9}" dt="2023-07-26T10:52:40.286" v="403"/>
            <ac:cxnSpMkLst>
              <pc:docMk/>
              <pc:sldMasterMk cId="1990284326" sldId="2147483668"/>
              <pc:sldLayoutMk cId="3796675714" sldId="2147483674"/>
              <ac:cxnSpMk id="22" creationId="{2ECC761B-5335-43E7-91EC-D14CFA53A2DD}"/>
            </ac:cxnSpMkLst>
          </pc:cxnChg>
        </pc:sldLayoutChg>
        <pc:sldLayoutChg chg="modSp mod">
          <pc:chgData name="Linn Lien Lømo" userId="4c328ff5-2ca2-4df5-8c15-3268c04a7909" providerId="ADAL" clId="{BC6E615A-7B69-4FD5-8C4B-0A53DCF885C9}" dt="2023-07-26T10:39:59.026" v="246" actId="208"/>
          <pc:sldLayoutMkLst>
            <pc:docMk/>
            <pc:sldMasterMk cId="1990284326" sldId="2147483668"/>
            <pc:sldLayoutMk cId="3057260148" sldId="2147483675"/>
          </pc:sldLayoutMkLst>
          <pc:spChg chg="mod">
            <ac:chgData name="Linn Lien Lømo" userId="4c328ff5-2ca2-4df5-8c15-3268c04a7909" providerId="ADAL" clId="{BC6E615A-7B69-4FD5-8C4B-0A53DCF885C9}" dt="2023-07-26T10:39:52.629" v="244" actId="208"/>
            <ac:spMkLst>
              <pc:docMk/>
              <pc:sldMasterMk cId="1990284326" sldId="2147483668"/>
              <pc:sldLayoutMk cId="3057260148" sldId="2147483675"/>
              <ac:spMk id="6" creationId="{7944004B-4FC1-4BB9-A6FF-D87D92BD8FC7}"/>
            </ac:spMkLst>
          </pc:spChg>
          <pc:spChg chg="mod">
            <ac:chgData name="Linn Lien Lømo" userId="4c328ff5-2ca2-4df5-8c15-3268c04a7909" providerId="ADAL" clId="{BC6E615A-7B69-4FD5-8C4B-0A53DCF885C9}" dt="2023-07-26T10:33:35.232" v="198" actId="207"/>
            <ac:spMkLst>
              <pc:docMk/>
              <pc:sldMasterMk cId="1990284326" sldId="2147483668"/>
              <pc:sldLayoutMk cId="3057260148" sldId="2147483675"/>
              <ac:spMk id="10" creationId="{09F08D8D-69AE-494D-B633-89B57C00AF70}"/>
            </ac:spMkLst>
          </pc:spChg>
          <pc:spChg chg="mod">
            <ac:chgData name="Linn Lien Lømo" userId="4c328ff5-2ca2-4df5-8c15-3268c04a7909" providerId="ADAL" clId="{BC6E615A-7B69-4FD5-8C4B-0A53DCF885C9}" dt="2023-07-26T10:33:35.232" v="198" actId="207"/>
            <ac:spMkLst>
              <pc:docMk/>
              <pc:sldMasterMk cId="1990284326" sldId="2147483668"/>
              <pc:sldLayoutMk cId="3057260148" sldId="2147483675"/>
              <ac:spMk id="11" creationId="{1A7C5FEC-A09A-4A94-850C-5DFE5B9852C6}"/>
            </ac:spMkLst>
          </pc:spChg>
          <pc:spChg chg="mod">
            <ac:chgData name="Linn Lien Lømo" userId="4c328ff5-2ca2-4df5-8c15-3268c04a7909" providerId="ADAL" clId="{BC6E615A-7B69-4FD5-8C4B-0A53DCF885C9}" dt="2023-07-26T10:33:35.232" v="198" actId="207"/>
            <ac:spMkLst>
              <pc:docMk/>
              <pc:sldMasterMk cId="1990284326" sldId="2147483668"/>
              <pc:sldLayoutMk cId="3057260148" sldId="2147483675"/>
              <ac:spMk id="12" creationId="{7F57D4EE-098B-4022-A142-0CC2D41D1C83}"/>
            </ac:spMkLst>
          </pc:spChg>
          <pc:spChg chg="mod">
            <ac:chgData name="Linn Lien Lømo" userId="4c328ff5-2ca2-4df5-8c15-3268c04a7909" providerId="ADAL" clId="{BC6E615A-7B69-4FD5-8C4B-0A53DCF885C9}" dt="2023-07-26T10:33:35.232" v="198" actId="207"/>
            <ac:spMkLst>
              <pc:docMk/>
              <pc:sldMasterMk cId="1990284326" sldId="2147483668"/>
              <pc:sldLayoutMk cId="3057260148" sldId="2147483675"/>
              <ac:spMk id="16" creationId="{6A61F7E6-C554-4F57-BFA2-D05BFC503565}"/>
            </ac:spMkLst>
          </pc:spChg>
          <pc:spChg chg="mod">
            <ac:chgData name="Linn Lien Lømo" userId="4c328ff5-2ca2-4df5-8c15-3268c04a7909" providerId="ADAL" clId="{BC6E615A-7B69-4FD5-8C4B-0A53DCF885C9}" dt="2023-07-26T10:33:35.232" v="198" actId="207"/>
            <ac:spMkLst>
              <pc:docMk/>
              <pc:sldMasterMk cId="1990284326" sldId="2147483668"/>
              <pc:sldLayoutMk cId="3057260148" sldId="2147483675"/>
              <ac:spMk id="17" creationId="{76F648DE-8A94-42E1-962A-628AB7D31814}"/>
            </ac:spMkLst>
          </pc:spChg>
          <pc:spChg chg="mod">
            <ac:chgData name="Linn Lien Lømo" userId="4c328ff5-2ca2-4df5-8c15-3268c04a7909" providerId="ADAL" clId="{BC6E615A-7B69-4FD5-8C4B-0A53DCF885C9}" dt="2023-07-26T10:33:41.994" v="199" actId="207"/>
            <ac:spMkLst>
              <pc:docMk/>
              <pc:sldMasterMk cId="1990284326" sldId="2147483668"/>
              <pc:sldLayoutMk cId="3057260148" sldId="2147483675"/>
              <ac:spMk id="26" creationId="{E0BA5E82-B53F-45D9-BA8B-0393D9F48564}"/>
            </ac:spMkLst>
          </pc:spChg>
          <pc:spChg chg="mod">
            <ac:chgData name="Linn Lien Lømo" userId="4c328ff5-2ca2-4df5-8c15-3268c04a7909" providerId="ADAL" clId="{BC6E615A-7B69-4FD5-8C4B-0A53DCF885C9}" dt="2023-07-26T10:33:44.633" v="200" actId="207"/>
            <ac:spMkLst>
              <pc:docMk/>
              <pc:sldMasterMk cId="1990284326" sldId="2147483668"/>
              <pc:sldLayoutMk cId="3057260148" sldId="2147483675"/>
              <ac:spMk id="27" creationId="{6FB14ABF-082F-407C-B13F-D7F8CA29D1DB}"/>
            </ac:spMkLst>
          </pc:spChg>
          <pc:spChg chg="mod">
            <ac:chgData name="Linn Lien Lømo" userId="4c328ff5-2ca2-4df5-8c15-3268c04a7909" providerId="ADAL" clId="{BC6E615A-7B69-4FD5-8C4B-0A53DCF885C9}" dt="2023-07-26T10:33:47.584" v="201" actId="207"/>
            <ac:spMkLst>
              <pc:docMk/>
              <pc:sldMasterMk cId="1990284326" sldId="2147483668"/>
              <pc:sldLayoutMk cId="3057260148" sldId="2147483675"/>
              <ac:spMk id="28" creationId="{CEACAC66-83E9-4F60-BB8D-6386DD749167}"/>
            </ac:spMkLst>
          </pc:spChg>
          <pc:spChg chg="mod">
            <ac:chgData name="Linn Lien Lømo" userId="4c328ff5-2ca2-4df5-8c15-3268c04a7909" providerId="ADAL" clId="{BC6E615A-7B69-4FD5-8C4B-0A53DCF885C9}" dt="2023-07-26T10:33:50.937" v="202" actId="207"/>
            <ac:spMkLst>
              <pc:docMk/>
              <pc:sldMasterMk cId="1990284326" sldId="2147483668"/>
              <pc:sldLayoutMk cId="3057260148" sldId="2147483675"/>
              <ac:spMk id="29" creationId="{F36326F7-D525-4213-A2BB-314B6E8A8685}"/>
            </ac:spMkLst>
          </pc:spChg>
          <pc:spChg chg="mod">
            <ac:chgData name="Linn Lien Lømo" userId="4c328ff5-2ca2-4df5-8c15-3268c04a7909" providerId="ADAL" clId="{BC6E615A-7B69-4FD5-8C4B-0A53DCF885C9}" dt="2023-07-26T10:33:54.550" v="203" actId="207"/>
            <ac:spMkLst>
              <pc:docMk/>
              <pc:sldMasterMk cId="1990284326" sldId="2147483668"/>
              <pc:sldLayoutMk cId="3057260148" sldId="2147483675"/>
              <ac:spMk id="31" creationId="{24E2905D-E8AD-430F-BC45-42A7CBE34277}"/>
            </ac:spMkLst>
          </pc:spChg>
          <pc:spChg chg="mod">
            <ac:chgData name="Linn Lien Lømo" userId="4c328ff5-2ca2-4df5-8c15-3268c04a7909" providerId="ADAL" clId="{BC6E615A-7B69-4FD5-8C4B-0A53DCF885C9}" dt="2023-07-26T10:33:57.564" v="204" actId="207"/>
            <ac:spMkLst>
              <pc:docMk/>
              <pc:sldMasterMk cId="1990284326" sldId="2147483668"/>
              <pc:sldLayoutMk cId="3057260148" sldId="2147483675"/>
              <ac:spMk id="32" creationId="{0F003C14-4615-4630-BA96-E8B523BA64B3}"/>
            </ac:spMkLst>
          </pc:spChg>
          <pc:cxnChg chg="mod">
            <ac:chgData name="Linn Lien Lømo" userId="4c328ff5-2ca2-4df5-8c15-3268c04a7909" providerId="ADAL" clId="{BC6E615A-7B69-4FD5-8C4B-0A53DCF885C9}" dt="2023-07-26T10:39:54.715" v="245" actId="208"/>
            <ac:cxnSpMkLst>
              <pc:docMk/>
              <pc:sldMasterMk cId="1990284326" sldId="2147483668"/>
              <pc:sldLayoutMk cId="3057260148" sldId="2147483675"/>
              <ac:cxnSpMk id="7" creationId="{8E7024CB-FC82-4D59-8552-4CA26F3C8B6C}"/>
            </ac:cxnSpMkLst>
          </pc:cxnChg>
          <pc:cxnChg chg="mod">
            <ac:chgData name="Linn Lien Lømo" userId="4c328ff5-2ca2-4df5-8c15-3268c04a7909" providerId="ADAL" clId="{BC6E615A-7B69-4FD5-8C4B-0A53DCF885C9}" dt="2023-07-26T10:39:59.026" v="246" actId="208"/>
            <ac:cxnSpMkLst>
              <pc:docMk/>
              <pc:sldMasterMk cId="1990284326" sldId="2147483668"/>
              <pc:sldLayoutMk cId="3057260148" sldId="2147483675"/>
              <ac:cxnSpMk id="22" creationId="{2ECC761B-5335-43E7-91EC-D14CFA53A2DD}"/>
            </ac:cxnSpMkLst>
          </pc:cxnChg>
        </pc:sldLayoutChg>
        <pc:sldLayoutChg chg="del">
          <pc:chgData name="Linn Lien Lømo" userId="4c328ff5-2ca2-4df5-8c15-3268c04a7909" providerId="ADAL" clId="{BC6E615A-7B69-4FD5-8C4B-0A53DCF885C9}" dt="2023-07-26T11:00:23.512" v="543" actId="2696"/>
          <pc:sldLayoutMkLst>
            <pc:docMk/>
            <pc:sldMasterMk cId="1990284326" sldId="2147483668"/>
            <pc:sldLayoutMk cId="2450884795" sldId="2147483676"/>
          </pc:sldLayoutMkLst>
        </pc:sldLayoutChg>
        <pc:sldLayoutChg chg="del">
          <pc:chgData name="Linn Lien Lømo" userId="4c328ff5-2ca2-4df5-8c15-3268c04a7909" providerId="ADAL" clId="{BC6E615A-7B69-4FD5-8C4B-0A53DCF885C9}" dt="2023-07-26T11:00:25.719" v="544" actId="2696"/>
          <pc:sldLayoutMkLst>
            <pc:docMk/>
            <pc:sldMasterMk cId="1990284326" sldId="2147483668"/>
            <pc:sldLayoutMk cId="2015131206" sldId="2147483677"/>
          </pc:sldLayoutMkLst>
        </pc:sldLayoutChg>
        <pc:sldLayoutChg chg="del">
          <pc:chgData name="Linn Lien Lømo" userId="4c328ff5-2ca2-4df5-8c15-3268c04a7909" providerId="ADAL" clId="{BC6E615A-7B69-4FD5-8C4B-0A53DCF885C9}" dt="2023-07-26T11:00:28.174" v="545" actId="2696"/>
          <pc:sldLayoutMkLst>
            <pc:docMk/>
            <pc:sldMasterMk cId="1990284326" sldId="2147483668"/>
            <pc:sldLayoutMk cId="1064322999" sldId="2147483678"/>
          </pc:sldLayoutMkLst>
        </pc:sldLayoutChg>
        <pc:sldLayoutChg chg="modSp mod ord">
          <pc:chgData name="Linn Lien Lømo" userId="4c328ff5-2ca2-4df5-8c15-3268c04a7909" providerId="ADAL" clId="{BC6E615A-7B69-4FD5-8C4B-0A53DCF885C9}" dt="2023-07-26T11:01:19.378" v="548" actId="20578"/>
          <pc:sldLayoutMkLst>
            <pc:docMk/>
            <pc:sldMasterMk cId="1990284326" sldId="2147483668"/>
            <pc:sldLayoutMk cId="3441219264" sldId="2147483679"/>
          </pc:sldLayoutMkLst>
          <pc:spChg chg="mod">
            <ac:chgData name="Linn Lien Lømo" userId="4c328ff5-2ca2-4df5-8c15-3268c04a7909" providerId="ADAL" clId="{BC6E615A-7B69-4FD5-8C4B-0A53DCF885C9}" dt="2023-07-26T10:34:21.612" v="205" actId="207"/>
            <ac:spMkLst>
              <pc:docMk/>
              <pc:sldMasterMk cId="1990284326" sldId="2147483668"/>
              <pc:sldLayoutMk cId="3441219264" sldId="2147483679"/>
              <ac:spMk id="19" creationId="{15F7F436-B875-4C38-BC15-55B53E63F62A}"/>
            </ac:spMkLst>
          </pc:spChg>
          <pc:spChg chg="mod">
            <ac:chgData name="Linn Lien Lømo" userId="4c328ff5-2ca2-4df5-8c15-3268c04a7909" providerId="ADAL" clId="{BC6E615A-7B69-4FD5-8C4B-0A53DCF885C9}" dt="2023-07-26T10:34:21.612" v="205" actId="207"/>
            <ac:spMkLst>
              <pc:docMk/>
              <pc:sldMasterMk cId="1990284326" sldId="2147483668"/>
              <pc:sldLayoutMk cId="3441219264" sldId="2147483679"/>
              <ac:spMk id="20" creationId="{B88FE85A-3419-4219-8235-713321E72C5A}"/>
            </ac:spMkLst>
          </pc:spChg>
          <pc:spChg chg="mod">
            <ac:chgData name="Linn Lien Lømo" userId="4c328ff5-2ca2-4df5-8c15-3268c04a7909" providerId="ADAL" clId="{BC6E615A-7B69-4FD5-8C4B-0A53DCF885C9}" dt="2023-07-26T10:34:21.612" v="205" actId="207"/>
            <ac:spMkLst>
              <pc:docMk/>
              <pc:sldMasterMk cId="1990284326" sldId="2147483668"/>
              <pc:sldLayoutMk cId="3441219264" sldId="2147483679"/>
              <ac:spMk id="21" creationId="{BBB16165-B567-45E0-85B4-7107F89235D9}"/>
            </ac:spMkLst>
          </pc:spChg>
          <pc:spChg chg="mod">
            <ac:chgData name="Linn Lien Lømo" userId="4c328ff5-2ca2-4df5-8c15-3268c04a7909" providerId="ADAL" clId="{BC6E615A-7B69-4FD5-8C4B-0A53DCF885C9}" dt="2023-07-26T10:34:21.612" v="205" actId="207"/>
            <ac:spMkLst>
              <pc:docMk/>
              <pc:sldMasterMk cId="1990284326" sldId="2147483668"/>
              <pc:sldLayoutMk cId="3441219264" sldId="2147483679"/>
              <ac:spMk id="22" creationId="{DCB3873F-5057-4A5B-8B6C-F051F5B3D57F}"/>
            </ac:spMkLst>
          </pc:spChg>
          <pc:spChg chg="mod">
            <ac:chgData name="Linn Lien Lømo" userId="4c328ff5-2ca2-4df5-8c15-3268c04a7909" providerId="ADAL" clId="{BC6E615A-7B69-4FD5-8C4B-0A53DCF885C9}" dt="2023-07-26T10:34:21.612" v="205" actId="207"/>
            <ac:spMkLst>
              <pc:docMk/>
              <pc:sldMasterMk cId="1990284326" sldId="2147483668"/>
              <pc:sldLayoutMk cId="3441219264" sldId="2147483679"/>
              <ac:spMk id="23" creationId="{809D0CAD-12F6-4355-8324-EB747F9EDF5B}"/>
            </ac:spMkLst>
          </pc:spChg>
          <pc:spChg chg="mod">
            <ac:chgData name="Linn Lien Lømo" userId="4c328ff5-2ca2-4df5-8c15-3268c04a7909" providerId="ADAL" clId="{BC6E615A-7B69-4FD5-8C4B-0A53DCF885C9}" dt="2023-07-26T10:34:21.612" v="205" actId="207"/>
            <ac:spMkLst>
              <pc:docMk/>
              <pc:sldMasterMk cId="1990284326" sldId="2147483668"/>
              <pc:sldLayoutMk cId="3441219264" sldId="2147483679"/>
              <ac:spMk id="24" creationId="{A8B9F026-E35C-4719-ABCB-9C71A1FF3A67}"/>
            </ac:spMkLst>
          </pc:spChg>
          <pc:spChg chg="mod">
            <ac:chgData name="Linn Lien Lømo" userId="4c328ff5-2ca2-4df5-8c15-3268c04a7909" providerId="ADAL" clId="{BC6E615A-7B69-4FD5-8C4B-0A53DCF885C9}" dt="2023-07-26T10:34:21.612" v="205" actId="207"/>
            <ac:spMkLst>
              <pc:docMk/>
              <pc:sldMasterMk cId="1990284326" sldId="2147483668"/>
              <pc:sldLayoutMk cId="3441219264" sldId="2147483679"/>
              <ac:spMk id="25" creationId="{7EE285BB-E755-407D-9036-B7C93B2C91BA}"/>
            </ac:spMkLst>
          </pc:spChg>
          <pc:spChg chg="mod">
            <ac:chgData name="Linn Lien Lømo" userId="4c328ff5-2ca2-4df5-8c15-3268c04a7909" providerId="ADAL" clId="{BC6E615A-7B69-4FD5-8C4B-0A53DCF885C9}" dt="2023-07-26T10:34:21.612" v="205" actId="207"/>
            <ac:spMkLst>
              <pc:docMk/>
              <pc:sldMasterMk cId="1990284326" sldId="2147483668"/>
              <pc:sldLayoutMk cId="3441219264" sldId="2147483679"/>
              <ac:spMk id="26" creationId="{60BA1B52-893C-41BB-AA47-9B56274E9E0D}"/>
            </ac:spMkLst>
          </pc:spChg>
        </pc:sldLayoutChg>
        <pc:sldLayoutChg chg="modSp del mod">
          <pc:chgData name="Linn Lien Lømo" userId="4c328ff5-2ca2-4df5-8c15-3268c04a7909" providerId="ADAL" clId="{BC6E615A-7B69-4FD5-8C4B-0A53DCF885C9}" dt="2023-07-26T12:13:57.741" v="1079" actId="47"/>
          <pc:sldLayoutMkLst>
            <pc:docMk/>
            <pc:sldMasterMk cId="1990284326" sldId="2147483668"/>
            <pc:sldLayoutMk cId="3665955658" sldId="2147483680"/>
          </pc:sldLayoutMkLst>
          <pc:spChg chg="mod">
            <ac:chgData name="Linn Lien Lømo" userId="4c328ff5-2ca2-4df5-8c15-3268c04a7909" providerId="ADAL" clId="{BC6E615A-7B69-4FD5-8C4B-0A53DCF885C9}" dt="2023-07-26T11:02:12.044" v="562"/>
            <ac:spMkLst>
              <pc:docMk/>
              <pc:sldMasterMk cId="1990284326" sldId="2147483668"/>
              <pc:sldLayoutMk cId="3665955658" sldId="2147483680"/>
              <ac:spMk id="5" creationId="{0F003C14-4615-4630-BA96-E8B523BA64B3}"/>
            </ac:spMkLst>
          </pc:spChg>
          <pc:spChg chg="mod">
            <ac:chgData name="Linn Lien Lømo" userId="4c328ff5-2ca2-4df5-8c15-3268c04a7909" providerId="ADAL" clId="{BC6E615A-7B69-4FD5-8C4B-0A53DCF885C9}" dt="2023-07-26T11:02:12.040" v="556"/>
            <ac:spMkLst>
              <pc:docMk/>
              <pc:sldMasterMk cId="1990284326" sldId="2147483668"/>
              <pc:sldLayoutMk cId="3665955658" sldId="2147483680"/>
              <ac:spMk id="6" creationId="{7944004B-4FC1-4BB9-A6FF-D87D92BD8FC7}"/>
            </ac:spMkLst>
          </pc:spChg>
          <pc:spChg chg="mod">
            <ac:chgData name="Linn Lien Lømo" userId="4c328ff5-2ca2-4df5-8c15-3268c04a7909" providerId="ADAL" clId="{BC6E615A-7B69-4FD5-8C4B-0A53DCF885C9}" dt="2023-07-26T10:34:47.067" v="208" actId="207"/>
            <ac:spMkLst>
              <pc:docMk/>
              <pc:sldMasterMk cId="1990284326" sldId="2147483668"/>
              <pc:sldLayoutMk cId="3665955658" sldId="2147483680"/>
              <ac:spMk id="10" creationId="{09F08D8D-69AE-494D-B633-89B57C00AF70}"/>
            </ac:spMkLst>
          </pc:spChg>
          <pc:spChg chg="mod">
            <ac:chgData name="Linn Lien Lømo" userId="4c328ff5-2ca2-4df5-8c15-3268c04a7909" providerId="ADAL" clId="{BC6E615A-7B69-4FD5-8C4B-0A53DCF885C9}" dt="2023-07-26T10:34:47.067" v="208" actId="207"/>
            <ac:spMkLst>
              <pc:docMk/>
              <pc:sldMasterMk cId="1990284326" sldId="2147483668"/>
              <pc:sldLayoutMk cId="3665955658" sldId="2147483680"/>
              <ac:spMk id="11" creationId="{1A7C5FEC-A09A-4A94-850C-5DFE5B9852C6}"/>
            </ac:spMkLst>
          </pc:spChg>
          <pc:spChg chg="mod">
            <ac:chgData name="Linn Lien Lømo" userId="4c328ff5-2ca2-4df5-8c15-3268c04a7909" providerId="ADAL" clId="{BC6E615A-7B69-4FD5-8C4B-0A53DCF885C9}" dt="2023-07-26T10:34:47.067" v="208" actId="207"/>
            <ac:spMkLst>
              <pc:docMk/>
              <pc:sldMasterMk cId="1990284326" sldId="2147483668"/>
              <pc:sldLayoutMk cId="3665955658" sldId="2147483680"/>
              <ac:spMk id="12" creationId="{7F57D4EE-098B-4022-A142-0CC2D41D1C83}"/>
            </ac:spMkLst>
          </pc:spChg>
          <pc:spChg chg="mod">
            <ac:chgData name="Linn Lien Lømo" userId="4c328ff5-2ca2-4df5-8c15-3268c04a7909" providerId="ADAL" clId="{BC6E615A-7B69-4FD5-8C4B-0A53DCF885C9}" dt="2023-07-26T10:34:47.067" v="208" actId="207"/>
            <ac:spMkLst>
              <pc:docMk/>
              <pc:sldMasterMk cId="1990284326" sldId="2147483668"/>
              <pc:sldLayoutMk cId="3665955658" sldId="2147483680"/>
              <ac:spMk id="13" creationId="{7265DE1A-6669-4B3F-8911-C034CA2E0A81}"/>
            </ac:spMkLst>
          </pc:spChg>
          <pc:spChg chg="mod">
            <ac:chgData name="Linn Lien Lømo" userId="4c328ff5-2ca2-4df5-8c15-3268c04a7909" providerId="ADAL" clId="{BC6E615A-7B69-4FD5-8C4B-0A53DCF885C9}" dt="2023-07-26T10:34:47.067" v="208" actId="207"/>
            <ac:spMkLst>
              <pc:docMk/>
              <pc:sldMasterMk cId="1990284326" sldId="2147483668"/>
              <pc:sldLayoutMk cId="3665955658" sldId="2147483680"/>
              <ac:spMk id="16" creationId="{6A61F7E6-C554-4F57-BFA2-D05BFC503565}"/>
            </ac:spMkLst>
          </pc:spChg>
          <pc:spChg chg="mod">
            <ac:chgData name="Linn Lien Lømo" userId="4c328ff5-2ca2-4df5-8c15-3268c04a7909" providerId="ADAL" clId="{BC6E615A-7B69-4FD5-8C4B-0A53DCF885C9}" dt="2023-07-26T10:34:47.067" v="208" actId="207"/>
            <ac:spMkLst>
              <pc:docMk/>
              <pc:sldMasterMk cId="1990284326" sldId="2147483668"/>
              <pc:sldLayoutMk cId="3665955658" sldId="2147483680"/>
              <ac:spMk id="17" creationId="{76F648DE-8A94-42E1-962A-628AB7D31814}"/>
            </ac:spMkLst>
          </pc:spChg>
          <pc:spChg chg="mod">
            <ac:chgData name="Linn Lien Lømo" userId="4c328ff5-2ca2-4df5-8c15-3268c04a7909" providerId="ADAL" clId="{BC6E615A-7B69-4FD5-8C4B-0A53DCF885C9}" dt="2023-07-26T10:34:47.067" v="208" actId="207"/>
            <ac:spMkLst>
              <pc:docMk/>
              <pc:sldMasterMk cId="1990284326" sldId="2147483668"/>
              <pc:sldLayoutMk cId="3665955658" sldId="2147483680"/>
              <ac:spMk id="18" creationId="{C7704AFD-EC11-4B97-8D39-F86BE11A66D2}"/>
            </ac:spMkLst>
          </pc:spChg>
          <pc:spChg chg="mod">
            <ac:chgData name="Linn Lien Lømo" userId="4c328ff5-2ca2-4df5-8c15-3268c04a7909" providerId="ADAL" clId="{BC6E615A-7B69-4FD5-8C4B-0A53DCF885C9}" dt="2023-07-26T10:38:25.008" v="234" actId="207"/>
            <ac:spMkLst>
              <pc:docMk/>
              <pc:sldMasterMk cId="1990284326" sldId="2147483668"/>
              <pc:sldLayoutMk cId="3665955658" sldId="2147483680"/>
              <ac:spMk id="19" creationId="{7CAA2DA8-9BAD-492E-98E3-EB7BD9995F06}"/>
            </ac:spMkLst>
          </pc:spChg>
          <pc:spChg chg="mod">
            <ac:chgData name="Linn Lien Lømo" userId="4c328ff5-2ca2-4df5-8c15-3268c04a7909" providerId="ADAL" clId="{BC6E615A-7B69-4FD5-8C4B-0A53DCF885C9}" dt="2023-07-26T10:38:24.477" v="233" actId="207"/>
            <ac:spMkLst>
              <pc:docMk/>
              <pc:sldMasterMk cId="1990284326" sldId="2147483668"/>
              <pc:sldLayoutMk cId="3665955658" sldId="2147483680"/>
              <ac:spMk id="20" creationId="{48C197DA-C092-4A5A-92E5-3E47CE6098C9}"/>
            </ac:spMkLst>
          </pc:spChg>
          <pc:spChg chg="mod">
            <ac:chgData name="Linn Lien Lømo" userId="4c328ff5-2ca2-4df5-8c15-3268c04a7909" providerId="ADAL" clId="{BC6E615A-7B69-4FD5-8C4B-0A53DCF885C9}" dt="2023-07-26T10:38:23.971" v="232" actId="207"/>
            <ac:spMkLst>
              <pc:docMk/>
              <pc:sldMasterMk cId="1990284326" sldId="2147483668"/>
              <pc:sldLayoutMk cId="3665955658" sldId="2147483680"/>
              <ac:spMk id="24" creationId="{52CB3BC4-8EAF-4AC1-A639-A3F792E2AEAC}"/>
            </ac:spMkLst>
          </pc:spChg>
          <pc:spChg chg="mod">
            <ac:chgData name="Linn Lien Lømo" userId="4c328ff5-2ca2-4df5-8c15-3268c04a7909" providerId="ADAL" clId="{BC6E615A-7B69-4FD5-8C4B-0A53DCF885C9}" dt="2023-07-26T10:38:23.447" v="231" actId="207"/>
            <ac:spMkLst>
              <pc:docMk/>
              <pc:sldMasterMk cId="1990284326" sldId="2147483668"/>
              <pc:sldLayoutMk cId="3665955658" sldId="2147483680"/>
              <ac:spMk id="25" creationId="{3DC47507-3ABE-45F9-B02A-6A7D75BC90F6}"/>
            </ac:spMkLst>
          </pc:spChg>
          <pc:cxnChg chg="mod">
            <ac:chgData name="Linn Lien Lømo" userId="4c328ff5-2ca2-4df5-8c15-3268c04a7909" providerId="ADAL" clId="{BC6E615A-7B69-4FD5-8C4B-0A53DCF885C9}" dt="2023-07-26T11:02:12.039" v="555"/>
            <ac:cxnSpMkLst>
              <pc:docMk/>
              <pc:sldMasterMk cId="1990284326" sldId="2147483668"/>
              <pc:sldLayoutMk cId="3665955658" sldId="2147483680"/>
              <ac:cxnSpMk id="7" creationId="{8E7024CB-FC82-4D59-8552-4CA26F3C8B6C}"/>
            </ac:cxnSpMkLst>
          </pc:cxnChg>
          <pc:cxnChg chg="mod">
            <ac:chgData name="Linn Lien Lømo" userId="4c328ff5-2ca2-4df5-8c15-3268c04a7909" providerId="ADAL" clId="{BC6E615A-7B69-4FD5-8C4B-0A53DCF885C9}" dt="2023-07-26T10:38:58.491" v="238" actId="208"/>
            <ac:cxnSpMkLst>
              <pc:docMk/>
              <pc:sldMasterMk cId="1990284326" sldId="2147483668"/>
              <pc:sldLayoutMk cId="3665955658" sldId="2147483680"/>
              <ac:cxnSpMk id="21" creationId="{E146B53F-54C1-4A94-B56D-26AC5FB9A5A0}"/>
            </ac:cxnSpMkLst>
          </pc:cxnChg>
          <pc:cxnChg chg="mod">
            <ac:chgData name="Linn Lien Lømo" userId="4c328ff5-2ca2-4df5-8c15-3268c04a7909" providerId="ADAL" clId="{BC6E615A-7B69-4FD5-8C4B-0A53DCF885C9}" dt="2023-07-26T10:38:55.255" v="237" actId="208"/>
            <ac:cxnSpMkLst>
              <pc:docMk/>
              <pc:sldMasterMk cId="1990284326" sldId="2147483668"/>
              <pc:sldLayoutMk cId="3665955658" sldId="2147483680"/>
              <ac:cxnSpMk id="22" creationId="{2ECC761B-5335-43E7-91EC-D14CFA53A2DD}"/>
            </ac:cxnSpMkLst>
          </pc:cxnChg>
          <pc:cxnChg chg="mod">
            <ac:chgData name="Linn Lien Lømo" userId="4c328ff5-2ca2-4df5-8c15-3268c04a7909" providerId="ADAL" clId="{BC6E615A-7B69-4FD5-8C4B-0A53DCF885C9}" dt="2023-07-26T10:35:09.938" v="209" actId="208"/>
            <ac:cxnSpMkLst>
              <pc:docMk/>
              <pc:sldMasterMk cId="1990284326" sldId="2147483668"/>
              <pc:sldLayoutMk cId="3665955658" sldId="2147483680"/>
              <ac:cxnSpMk id="23" creationId="{D0F34F2B-25EC-4A68-9E9E-0F4DEEB60A33}"/>
            </ac:cxnSpMkLst>
          </pc:cxnChg>
        </pc:sldLayoutChg>
        <pc:sldLayoutChg chg="addSp delSp modSp mod ord">
          <pc:chgData name="Linn Lien Lømo" userId="4c328ff5-2ca2-4df5-8c15-3268c04a7909" providerId="ADAL" clId="{BC6E615A-7B69-4FD5-8C4B-0A53DCF885C9}" dt="2023-07-26T12:08:48.909" v="969"/>
          <pc:sldLayoutMkLst>
            <pc:docMk/>
            <pc:sldMasterMk cId="1990284326" sldId="2147483668"/>
            <pc:sldLayoutMk cId="1470241004" sldId="2147483682"/>
          </pc:sldLayoutMkLst>
          <pc:spChg chg="mod">
            <ac:chgData name="Linn Lien Lømo" userId="4c328ff5-2ca2-4df5-8c15-3268c04a7909" providerId="ADAL" clId="{BC6E615A-7B69-4FD5-8C4B-0A53DCF885C9}" dt="2023-07-26T11:03:08.274" v="566" actId="20577"/>
            <ac:spMkLst>
              <pc:docMk/>
              <pc:sldMasterMk cId="1990284326" sldId="2147483668"/>
              <pc:sldLayoutMk cId="1470241004" sldId="2147483682"/>
              <ac:spMk id="3" creationId="{E0BA5E82-B53F-45D9-BA8B-0393D9F48564}"/>
            </ac:spMkLst>
          </pc:spChg>
          <pc:spChg chg="del mod">
            <ac:chgData name="Linn Lien Lømo" userId="4c328ff5-2ca2-4df5-8c15-3268c04a7909" providerId="ADAL" clId="{BC6E615A-7B69-4FD5-8C4B-0A53DCF885C9}" dt="2023-07-26T11:02:33.633" v="563" actId="478"/>
            <ac:spMkLst>
              <pc:docMk/>
              <pc:sldMasterMk cId="1990284326" sldId="2147483668"/>
              <pc:sldLayoutMk cId="1470241004" sldId="2147483682"/>
              <ac:spMk id="5" creationId="{0F003C14-4615-4630-BA96-E8B523BA64B3}"/>
            </ac:spMkLst>
          </pc:spChg>
          <pc:spChg chg="mod">
            <ac:chgData name="Linn Lien Lømo" userId="4c328ff5-2ca2-4df5-8c15-3268c04a7909" providerId="ADAL" clId="{BC6E615A-7B69-4FD5-8C4B-0A53DCF885C9}" dt="2023-07-26T10:39:07.209" v="239" actId="208"/>
            <ac:spMkLst>
              <pc:docMk/>
              <pc:sldMasterMk cId="1990284326" sldId="2147483668"/>
              <pc:sldLayoutMk cId="1470241004" sldId="2147483682"/>
              <ac:spMk id="6" creationId="{7944004B-4FC1-4BB9-A6FF-D87D92BD8FC7}"/>
            </ac:spMkLst>
          </pc:spChg>
          <pc:spChg chg="mod">
            <ac:chgData name="Linn Lien Lømo" userId="4c328ff5-2ca2-4df5-8c15-3268c04a7909" providerId="ADAL" clId="{BC6E615A-7B69-4FD5-8C4B-0A53DCF885C9}" dt="2023-07-26T10:35:24.170" v="210" actId="207"/>
            <ac:spMkLst>
              <pc:docMk/>
              <pc:sldMasterMk cId="1990284326" sldId="2147483668"/>
              <pc:sldLayoutMk cId="1470241004" sldId="2147483682"/>
              <ac:spMk id="10" creationId="{09F08D8D-69AE-494D-B633-89B57C00AF70}"/>
            </ac:spMkLst>
          </pc:spChg>
          <pc:spChg chg="mod">
            <ac:chgData name="Linn Lien Lømo" userId="4c328ff5-2ca2-4df5-8c15-3268c04a7909" providerId="ADAL" clId="{BC6E615A-7B69-4FD5-8C4B-0A53DCF885C9}" dt="2023-07-26T10:35:24.170" v="210" actId="207"/>
            <ac:spMkLst>
              <pc:docMk/>
              <pc:sldMasterMk cId="1990284326" sldId="2147483668"/>
              <pc:sldLayoutMk cId="1470241004" sldId="2147483682"/>
              <ac:spMk id="11" creationId="{1A7C5FEC-A09A-4A94-850C-5DFE5B9852C6}"/>
            </ac:spMkLst>
          </pc:spChg>
          <pc:spChg chg="mod">
            <ac:chgData name="Linn Lien Lømo" userId="4c328ff5-2ca2-4df5-8c15-3268c04a7909" providerId="ADAL" clId="{BC6E615A-7B69-4FD5-8C4B-0A53DCF885C9}" dt="2023-07-26T10:35:24.170" v="210" actId="207"/>
            <ac:spMkLst>
              <pc:docMk/>
              <pc:sldMasterMk cId="1990284326" sldId="2147483668"/>
              <pc:sldLayoutMk cId="1470241004" sldId="2147483682"/>
              <ac:spMk id="12" creationId="{7F57D4EE-098B-4022-A142-0CC2D41D1C83}"/>
            </ac:spMkLst>
          </pc:spChg>
          <pc:spChg chg="mod">
            <ac:chgData name="Linn Lien Lømo" userId="4c328ff5-2ca2-4df5-8c15-3268c04a7909" providerId="ADAL" clId="{BC6E615A-7B69-4FD5-8C4B-0A53DCF885C9}" dt="2023-07-26T10:35:24.170" v="210" actId="207"/>
            <ac:spMkLst>
              <pc:docMk/>
              <pc:sldMasterMk cId="1990284326" sldId="2147483668"/>
              <pc:sldLayoutMk cId="1470241004" sldId="2147483682"/>
              <ac:spMk id="13" creationId="{7265DE1A-6669-4B3F-8911-C034CA2E0A81}"/>
            </ac:spMkLst>
          </pc:spChg>
          <pc:spChg chg="mod">
            <ac:chgData name="Linn Lien Lømo" userId="4c328ff5-2ca2-4df5-8c15-3268c04a7909" providerId="ADAL" clId="{BC6E615A-7B69-4FD5-8C4B-0A53DCF885C9}" dt="2023-07-26T10:35:24.170" v="210" actId="207"/>
            <ac:spMkLst>
              <pc:docMk/>
              <pc:sldMasterMk cId="1990284326" sldId="2147483668"/>
              <pc:sldLayoutMk cId="1470241004" sldId="2147483682"/>
              <ac:spMk id="16" creationId="{6A61F7E6-C554-4F57-BFA2-D05BFC503565}"/>
            </ac:spMkLst>
          </pc:spChg>
          <pc:spChg chg="mod">
            <ac:chgData name="Linn Lien Lømo" userId="4c328ff5-2ca2-4df5-8c15-3268c04a7909" providerId="ADAL" clId="{BC6E615A-7B69-4FD5-8C4B-0A53DCF885C9}" dt="2023-07-26T10:35:24.170" v="210" actId="207"/>
            <ac:spMkLst>
              <pc:docMk/>
              <pc:sldMasterMk cId="1990284326" sldId="2147483668"/>
              <pc:sldLayoutMk cId="1470241004" sldId="2147483682"/>
              <ac:spMk id="17" creationId="{76F648DE-8A94-42E1-962A-628AB7D31814}"/>
            </ac:spMkLst>
          </pc:spChg>
          <pc:spChg chg="mod">
            <ac:chgData name="Linn Lien Lømo" userId="4c328ff5-2ca2-4df5-8c15-3268c04a7909" providerId="ADAL" clId="{BC6E615A-7B69-4FD5-8C4B-0A53DCF885C9}" dt="2023-07-26T10:35:24.170" v="210" actId="207"/>
            <ac:spMkLst>
              <pc:docMk/>
              <pc:sldMasterMk cId="1990284326" sldId="2147483668"/>
              <pc:sldLayoutMk cId="1470241004" sldId="2147483682"/>
              <ac:spMk id="18" creationId="{C7704AFD-EC11-4B97-8D39-F86BE11A66D2}"/>
            </ac:spMkLst>
          </pc:spChg>
          <pc:spChg chg="mod">
            <ac:chgData name="Linn Lien Lømo" userId="4c328ff5-2ca2-4df5-8c15-3268c04a7909" providerId="ADAL" clId="{BC6E615A-7B69-4FD5-8C4B-0A53DCF885C9}" dt="2023-07-26T10:39:32.066" v="243" actId="207"/>
            <ac:spMkLst>
              <pc:docMk/>
              <pc:sldMasterMk cId="1990284326" sldId="2147483668"/>
              <pc:sldLayoutMk cId="1470241004" sldId="2147483682"/>
              <ac:spMk id="19" creationId="{7CAA2DA8-9BAD-492E-98E3-EB7BD9995F06}"/>
            </ac:spMkLst>
          </pc:spChg>
          <pc:spChg chg="mod">
            <ac:chgData name="Linn Lien Lømo" userId="4c328ff5-2ca2-4df5-8c15-3268c04a7909" providerId="ADAL" clId="{BC6E615A-7B69-4FD5-8C4B-0A53DCF885C9}" dt="2023-07-26T11:03:10.564" v="569" actId="20577"/>
            <ac:spMkLst>
              <pc:docMk/>
              <pc:sldMasterMk cId="1990284326" sldId="2147483668"/>
              <pc:sldLayoutMk cId="1470241004" sldId="2147483682"/>
              <ac:spMk id="31" creationId="{CDABED73-03D3-4319-8CE4-B6FC660936D6}"/>
            </ac:spMkLst>
          </pc:spChg>
          <pc:spChg chg="mod">
            <ac:chgData name="Linn Lien Lømo" userId="4c328ff5-2ca2-4df5-8c15-3268c04a7909" providerId="ADAL" clId="{BC6E615A-7B69-4FD5-8C4B-0A53DCF885C9}" dt="2023-07-26T11:03:13.317" v="571" actId="20577"/>
            <ac:spMkLst>
              <pc:docMk/>
              <pc:sldMasterMk cId="1990284326" sldId="2147483668"/>
              <pc:sldLayoutMk cId="1470241004" sldId="2147483682"/>
              <ac:spMk id="33" creationId="{EDC237D6-EF4C-4835-A593-FE02F2E4D5CB}"/>
            </ac:spMkLst>
          </pc:spChg>
          <pc:spChg chg="mod">
            <ac:chgData name="Linn Lien Lømo" userId="4c328ff5-2ca2-4df5-8c15-3268c04a7909" providerId="ADAL" clId="{BC6E615A-7B69-4FD5-8C4B-0A53DCF885C9}" dt="2023-07-26T11:03:29.466" v="578" actId="14100"/>
            <ac:spMkLst>
              <pc:docMk/>
              <pc:sldMasterMk cId="1990284326" sldId="2147483668"/>
              <pc:sldLayoutMk cId="1470241004" sldId="2147483682"/>
              <ac:spMk id="34" creationId="{343FF4E2-0584-4D98-9BB0-C696290970E6}"/>
            </ac:spMkLst>
          </pc:spChg>
          <pc:spChg chg="mod">
            <ac:chgData name="Linn Lien Lømo" userId="4c328ff5-2ca2-4df5-8c15-3268c04a7909" providerId="ADAL" clId="{BC6E615A-7B69-4FD5-8C4B-0A53DCF885C9}" dt="2023-07-26T11:03:15.428" v="573" actId="20577"/>
            <ac:spMkLst>
              <pc:docMk/>
              <pc:sldMasterMk cId="1990284326" sldId="2147483668"/>
              <pc:sldLayoutMk cId="1470241004" sldId="2147483682"/>
              <ac:spMk id="35" creationId="{0E5D6B67-CD61-4F0D-9F5C-1AF57D5E7E16}"/>
            </ac:spMkLst>
          </pc:spChg>
          <pc:spChg chg="mod">
            <ac:chgData name="Linn Lien Lømo" userId="4c328ff5-2ca2-4df5-8c15-3268c04a7909" providerId="ADAL" clId="{BC6E615A-7B69-4FD5-8C4B-0A53DCF885C9}" dt="2023-07-26T11:04:05.150" v="582" actId="14100"/>
            <ac:spMkLst>
              <pc:docMk/>
              <pc:sldMasterMk cId="1990284326" sldId="2147483668"/>
              <pc:sldLayoutMk cId="1470241004" sldId="2147483682"/>
              <ac:spMk id="36" creationId="{5799AE17-48D0-4FDB-9427-C3C94992D9FA}"/>
            </ac:spMkLst>
          </pc:spChg>
          <pc:spChg chg="add mod">
            <ac:chgData name="Linn Lien Lømo" userId="4c328ff5-2ca2-4df5-8c15-3268c04a7909" providerId="ADAL" clId="{BC6E615A-7B69-4FD5-8C4B-0A53DCF885C9}" dt="2023-07-26T11:02:33.995" v="564"/>
            <ac:spMkLst>
              <pc:docMk/>
              <pc:sldMasterMk cId="1990284326" sldId="2147483668"/>
              <pc:sldLayoutMk cId="1470241004" sldId="2147483682"/>
              <ac:spMk id="37" creationId="{A5933183-27DF-45DB-AFE4-525C45E6FCE1}"/>
            </ac:spMkLst>
          </pc:spChg>
          <pc:spChg chg="mod">
            <ac:chgData name="Linn Lien Lømo" userId="4c328ff5-2ca2-4df5-8c15-3268c04a7909" providerId="ADAL" clId="{BC6E615A-7B69-4FD5-8C4B-0A53DCF885C9}" dt="2023-07-26T11:03:17.853" v="575" actId="20577"/>
            <ac:spMkLst>
              <pc:docMk/>
              <pc:sldMasterMk cId="1990284326" sldId="2147483668"/>
              <pc:sldLayoutMk cId="1470241004" sldId="2147483682"/>
              <ac:spMk id="39" creationId="{85191EBA-4479-4BE8-BD69-9572EC97BD4A}"/>
            </ac:spMkLst>
          </pc:spChg>
          <pc:spChg chg="mod">
            <ac:chgData name="Linn Lien Lømo" userId="4c328ff5-2ca2-4df5-8c15-3268c04a7909" providerId="ADAL" clId="{BC6E615A-7B69-4FD5-8C4B-0A53DCF885C9}" dt="2023-07-26T11:03:21.329" v="577" actId="20577"/>
            <ac:spMkLst>
              <pc:docMk/>
              <pc:sldMasterMk cId="1990284326" sldId="2147483668"/>
              <pc:sldLayoutMk cId="1470241004" sldId="2147483682"/>
              <ac:spMk id="42" creationId="{5CB74D12-5BF8-4131-A799-6A8BA4AD8893}"/>
            </ac:spMkLst>
          </pc:spChg>
          <pc:spChg chg="mod">
            <ac:chgData name="Linn Lien Lømo" userId="4c328ff5-2ca2-4df5-8c15-3268c04a7909" providerId="ADAL" clId="{BC6E615A-7B69-4FD5-8C4B-0A53DCF885C9}" dt="2023-07-26T11:03:54.785" v="581" actId="1036"/>
            <ac:spMkLst>
              <pc:docMk/>
              <pc:sldMasterMk cId="1990284326" sldId="2147483668"/>
              <pc:sldLayoutMk cId="1470241004" sldId="2147483682"/>
              <ac:spMk id="44" creationId="{8E6AFEFF-907F-4823-B793-C4D063714491}"/>
            </ac:spMkLst>
          </pc:spChg>
          <pc:spChg chg="mod">
            <ac:chgData name="Linn Lien Lømo" userId="4c328ff5-2ca2-4df5-8c15-3268c04a7909" providerId="ADAL" clId="{BC6E615A-7B69-4FD5-8C4B-0A53DCF885C9}" dt="2023-07-26T11:03:54.785" v="581" actId="1036"/>
            <ac:spMkLst>
              <pc:docMk/>
              <pc:sldMasterMk cId="1990284326" sldId="2147483668"/>
              <pc:sldLayoutMk cId="1470241004" sldId="2147483682"/>
              <ac:spMk id="45" creationId="{1EEAF48F-7795-4053-8482-669EBCB81148}"/>
            </ac:spMkLst>
          </pc:spChg>
          <pc:spChg chg="mod">
            <ac:chgData name="Linn Lien Lømo" userId="4c328ff5-2ca2-4df5-8c15-3268c04a7909" providerId="ADAL" clId="{BC6E615A-7B69-4FD5-8C4B-0A53DCF885C9}" dt="2023-07-26T11:03:54.785" v="581" actId="1036"/>
            <ac:spMkLst>
              <pc:docMk/>
              <pc:sldMasterMk cId="1990284326" sldId="2147483668"/>
              <pc:sldLayoutMk cId="1470241004" sldId="2147483682"/>
              <ac:spMk id="46" creationId="{F5854C4D-A2D4-4D10-9407-35EC9F57AC8E}"/>
            </ac:spMkLst>
          </pc:spChg>
          <pc:spChg chg="mod">
            <ac:chgData name="Linn Lien Lømo" userId="4c328ff5-2ca2-4df5-8c15-3268c04a7909" providerId="ADAL" clId="{BC6E615A-7B69-4FD5-8C4B-0A53DCF885C9}" dt="2023-07-26T11:03:54.785" v="581" actId="1036"/>
            <ac:spMkLst>
              <pc:docMk/>
              <pc:sldMasterMk cId="1990284326" sldId="2147483668"/>
              <pc:sldLayoutMk cId="1470241004" sldId="2147483682"/>
              <ac:spMk id="47" creationId="{2BC8FA06-4C87-4AE7-86C3-57002731D990}"/>
            </ac:spMkLst>
          </pc:spChg>
          <pc:cxnChg chg="mod">
            <ac:chgData name="Linn Lien Lømo" userId="4c328ff5-2ca2-4df5-8c15-3268c04a7909" providerId="ADAL" clId="{BC6E615A-7B69-4FD5-8C4B-0A53DCF885C9}" dt="2023-07-26T10:39:15.590" v="241" actId="208"/>
            <ac:cxnSpMkLst>
              <pc:docMk/>
              <pc:sldMasterMk cId="1990284326" sldId="2147483668"/>
              <pc:sldLayoutMk cId="1470241004" sldId="2147483682"/>
              <ac:cxnSpMk id="21" creationId="{E146B53F-54C1-4A94-B56D-26AC5FB9A5A0}"/>
            </ac:cxnSpMkLst>
          </pc:cxnChg>
          <pc:cxnChg chg="mod">
            <ac:chgData name="Linn Lien Lømo" userId="4c328ff5-2ca2-4df5-8c15-3268c04a7909" providerId="ADAL" clId="{BC6E615A-7B69-4FD5-8C4B-0A53DCF885C9}" dt="2023-07-26T10:39:18.583" v="242" actId="208"/>
            <ac:cxnSpMkLst>
              <pc:docMk/>
              <pc:sldMasterMk cId="1990284326" sldId="2147483668"/>
              <pc:sldLayoutMk cId="1470241004" sldId="2147483682"/>
              <ac:cxnSpMk id="22" creationId="{2ECC761B-5335-43E7-91EC-D14CFA53A2DD}"/>
            </ac:cxnSpMkLst>
          </pc:cxnChg>
          <pc:cxnChg chg="add mod">
            <ac:chgData name="Linn Lien Lømo" userId="4c328ff5-2ca2-4df5-8c15-3268c04a7909" providerId="ADAL" clId="{BC6E615A-7B69-4FD5-8C4B-0A53DCF885C9}" dt="2023-07-26T12:08:48.909" v="969"/>
            <ac:cxnSpMkLst>
              <pc:docMk/>
              <pc:sldMasterMk cId="1990284326" sldId="2147483668"/>
              <pc:sldLayoutMk cId="1470241004" sldId="2147483682"/>
              <ac:cxnSpMk id="38" creationId="{3676890C-F765-437D-933E-652B2229E3D9}"/>
            </ac:cxnSpMkLst>
          </pc:cxnChg>
          <pc:cxnChg chg="add mod">
            <ac:chgData name="Linn Lien Lømo" userId="4c328ff5-2ca2-4df5-8c15-3268c04a7909" providerId="ADAL" clId="{BC6E615A-7B69-4FD5-8C4B-0A53DCF885C9}" dt="2023-07-26T12:08:48.909" v="969"/>
            <ac:cxnSpMkLst>
              <pc:docMk/>
              <pc:sldMasterMk cId="1990284326" sldId="2147483668"/>
              <pc:sldLayoutMk cId="1470241004" sldId="2147483682"/>
              <ac:cxnSpMk id="40" creationId="{913DEAB0-4B05-40FF-9561-DC3B8744E772}"/>
            </ac:cxnSpMkLst>
          </pc:cxnChg>
          <pc:cxnChg chg="add mod">
            <ac:chgData name="Linn Lien Lømo" userId="4c328ff5-2ca2-4df5-8c15-3268c04a7909" providerId="ADAL" clId="{BC6E615A-7B69-4FD5-8C4B-0A53DCF885C9}" dt="2023-07-26T12:08:48.909" v="969"/>
            <ac:cxnSpMkLst>
              <pc:docMk/>
              <pc:sldMasterMk cId="1990284326" sldId="2147483668"/>
              <pc:sldLayoutMk cId="1470241004" sldId="2147483682"/>
              <ac:cxnSpMk id="41" creationId="{8D63F249-AD50-447D-BFE8-9E601C47BA9F}"/>
            </ac:cxnSpMkLst>
          </pc:cxnChg>
          <pc:cxnChg chg="mod">
            <ac:chgData name="Linn Lien Lømo" userId="4c328ff5-2ca2-4df5-8c15-3268c04a7909" providerId="ADAL" clId="{BC6E615A-7B69-4FD5-8C4B-0A53DCF885C9}" dt="2023-07-26T10:39:09.857" v="240" actId="208"/>
            <ac:cxnSpMkLst>
              <pc:docMk/>
              <pc:sldMasterMk cId="1990284326" sldId="2147483668"/>
              <pc:sldLayoutMk cId="1470241004" sldId="2147483682"/>
              <ac:cxnSpMk id="43" creationId="{FFFB6D79-2966-41EC-91E9-2C27C0389CD0}"/>
            </ac:cxnSpMkLst>
          </pc:cxnChg>
        </pc:sldLayoutChg>
        <pc:sldLayoutChg chg="addSp modSp ord">
          <pc:chgData name="Linn Lien Lømo" userId="4c328ff5-2ca2-4df5-8c15-3268c04a7909" providerId="ADAL" clId="{BC6E615A-7B69-4FD5-8C4B-0A53DCF885C9}" dt="2023-07-26T11:01:09.054" v="547" actId="20578"/>
          <pc:sldLayoutMkLst>
            <pc:docMk/>
            <pc:sldMasterMk cId="1990284326" sldId="2147483668"/>
            <pc:sldLayoutMk cId="862563111" sldId="2147483683"/>
          </pc:sldLayoutMkLst>
          <pc:picChg chg="add mod">
            <ac:chgData name="Linn Lien Lømo" userId="4c328ff5-2ca2-4df5-8c15-3268c04a7909" providerId="ADAL" clId="{BC6E615A-7B69-4FD5-8C4B-0A53DCF885C9}" dt="2023-07-26T10:18:33.764" v="132"/>
            <ac:picMkLst>
              <pc:docMk/>
              <pc:sldMasterMk cId="1990284326" sldId="2147483668"/>
              <pc:sldLayoutMk cId="862563111" sldId="2147483683"/>
              <ac:picMk id="7" creationId="{CB6FAAA1-C2FF-43A3-8BD2-E2C31BFD4D1E}"/>
            </ac:picMkLst>
          </pc:picChg>
          <pc:picChg chg="add mod">
            <ac:chgData name="Linn Lien Lømo" userId="4c328ff5-2ca2-4df5-8c15-3268c04a7909" providerId="ADAL" clId="{BC6E615A-7B69-4FD5-8C4B-0A53DCF885C9}" dt="2023-07-26T10:18:33.764" v="132"/>
            <ac:picMkLst>
              <pc:docMk/>
              <pc:sldMasterMk cId="1990284326" sldId="2147483668"/>
              <pc:sldLayoutMk cId="862563111" sldId="2147483683"/>
              <ac:picMk id="8" creationId="{4C1A2272-0926-494A-8064-9724279CA86D}"/>
            </ac:picMkLst>
          </pc:picChg>
        </pc:sldLayoutChg>
        <pc:sldLayoutChg chg="addSp modSp add mod modTransition">
          <pc:chgData name="Linn Lien Lømo" userId="4c328ff5-2ca2-4df5-8c15-3268c04a7909" providerId="ADAL" clId="{BC6E615A-7B69-4FD5-8C4B-0A53DCF885C9}" dt="2023-07-26T12:08:52.744" v="970"/>
          <pc:sldLayoutMkLst>
            <pc:docMk/>
            <pc:sldMasterMk cId="1990284326" sldId="2147483668"/>
            <pc:sldLayoutMk cId="1833776968" sldId="2147483684"/>
          </pc:sldLayoutMkLst>
          <pc:cxnChg chg="add mod">
            <ac:chgData name="Linn Lien Lømo" userId="4c328ff5-2ca2-4df5-8c15-3268c04a7909" providerId="ADAL" clId="{BC6E615A-7B69-4FD5-8C4B-0A53DCF885C9}" dt="2023-07-26T12:08:52.744" v="970"/>
            <ac:cxnSpMkLst>
              <pc:docMk/>
              <pc:sldMasterMk cId="1990284326" sldId="2147483668"/>
              <pc:sldLayoutMk cId="1833776968" sldId="2147483684"/>
              <ac:cxnSpMk id="37" creationId="{956C8495-F714-42EB-B90C-BD2BB29DD1C3}"/>
            </ac:cxnSpMkLst>
          </pc:cxnChg>
          <pc:cxnChg chg="add mod">
            <ac:chgData name="Linn Lien Lømo" userId="4c328ff5-2ca2-4df5-8c15-3268c04a7909" providerId="ADAL" clId="{BC6E615A-7B69-4FD5-8C4B-0A53DCF885C9}" dt="2023-07-26T12:08:52.744" v="970"/>
            <ac:cxnSpMkLst>
              <pc:docMk/>
              <pc:sldMasterMk cId="1990284326" sldId="2147483668"/>
              <pc:sldLayoutMk cId="1833776968" sldId="2147483684"/>
              <ac:cxnSpMk id="38" creationId="{0F996A40-E449-45DC-A3D7-03F8AA6FB80F}"/>
            </ac:cxnSpMkLst>
          </pc:cxnChg>
          <pc:cxnChg chg="add mod">
            <ac:chgData name="Linn Lien Lømo" userId="4c328ff5-2ca2-4df5-8c15-3268c04a7909" providerId="ADAL" clId="{BC6E615A-7B69-4FD5-8C4B-0A53DCF885C9}" dt="2023-07-26T12:08:52.744" v="970"/>
            <ac:cxnSpMkLst>
              <pc:docMk/>
              <pc:sldMasterMk cId="1990284326" sldId="2147483668"/>
              <pc:sldLayoutMk cId="1833776968" sldId="2147483684"/>
              <ac:cxnSpMk id="40" creationId="{080932DD-9D6C-4BF5-80E8-EB09722E4285}"/>
            </ac:cxnSpMkLst>
          </pc:cxnChg>
        </pc:sldLayoutChg>
        <pc:sldLayoutChg chg="addSp delSp modSp add del mod modTransition">
          <pc:chgData name="Linn Lien Lømo" userId="4c328ff5-2ca2-4df5-8c15-3268c04a7909" providerId="ADAL" clId="{BC6E615A-7B69-4FD5-8C4B-0A53DCF885C9}" dt="2023-07-26T11:00:44.841" v="546" actId="2696"/>
          <pc:sldLayoutMkLst>
            <pc:docMk/>
            <pc:sldMasterMk cId="1990284326" sldId="2147483668"/>
            <pc:sldLayoutMk cId="3391125411" sldId="2147483684"/>
          </pc:sldLayoutMkLst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2" creationId="{A85E2DAD-44EA-4065-9C38-6454BDD098D9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7" creationId="{6511A0E9-3CDD-45CB-A719-5E70AAE33D28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9" creationId="{049A0042-AB99-476F-8838-4F3D407AD50E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11" creationId="{72F4FAFC-B0E2-468E-AC36-75A6239EBB62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12" creationId="{20CF9CA0-553A-44B8-A10E-F5D2F540C747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15" creationId="{558E4FBA-0C9F-4658-8B9E-CB78637DE0EB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19" creationId="{15F7F436-B875-4C38-BC15-55B53E63F62A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20" creationId="{B88FE85A-3419-4219-8235-713321E72C5A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21" creationId="{BBB16165-B567-45E0-85B4-7107F89235D9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22" creationId="{DCB3873F-5057-4A5B-8B6C-F051F5B3D57F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23" creationId="{809D0CAD-12F6-4355-8324-EB747F9EDF5B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24" creationId="{A8B9F026-E35C-4719-ABCB-9C71A1FF3A67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25" creationId="{7EE285BB-E755-407D-9036-B7C93B2C91BA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26" creationId="{60BA1B52-893C-41BB-AA47-9B56274E9E0D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27" creationId="{A2A351D4-8BB6-4447-883F-2EF5D966C388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28" creationId="{9B7AC517-7D1B-4101-97FA-B38D7011F94D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29" creationId="{B3658ED9-EA09-4EF5-A3A9-B57B621FCC12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30" creationId="{FBCADB99-D7CF-405A-AB63-EC577184B7CC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31" creationId="{0886A87A-588F-4155-BFF3-FE518DB082F7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32" creationId="{7410F161-5D04-453F-B882-C0C27B3F85A4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33" creationId="{153C5D99-BB01-4905-B271-F6C6FB45915A}"/>
            </ac:spMkLst>
          </pc:spChg>
          <pc:spChg chg="add mod">
            <ac:chgData name="Linn Lien Lømo" userId="4c328ff5-2ca2-4df5-8c15-3268c04a7909" providerId="ADAL" clId="{BC6E615A-7B69-4FD5-8C4B-0A53DCF885C9}" dt="2023-07-26T10:34:33.434" v="207" actId="207"/>
            <ac:spMkLst>
              <pc:docMk/>
              <pc:sldMasterMk cId="1990284326" sldId="2147483668"/>
              <pc:sldLayoutMk cId="3391125411" sldId="2147483684"/>
              <ac:spMk id="34" creationId="{ABD28E9F-B2BA-461E-817E-ADA0162252BB}"/>
            </ac:spMkLst>
          </pc:spChg>
          <pc:spChg chg="del">
            <ac:chgData name="Linn Lien Lømo" userId="4c328ff5-2ca2-4df5-8c15-3268c04a7909" providerId="ADAL" clId="{BC6E615A-7B69-4FD5-8C4B-0A53DCF885C9}" dt="2023-07-26T10:16:16.035" v="128" actId="478"/>
            <ac:spMkLst>
              <pc:docMk/>
              <pc:sldMasterMk cId="1990284326" sldId="2147483668"/>
              <pc:sldLayoutMk cId="3391125411" sldId="2147483684"/>
              <ac:spMk id="35" creationId="{074AC21B-C904-4CF3-A24B-B99F495C033F}"/>
            </ac:spMkLst>
          </pc:spChg>
          <pc:spChg chg="add mod">
            <ac:chgData name="Linn Lien Lømo" userId="4c328ff5-2ca2-4df5-8c15-3268c04a7909" providerId="ADAL" clId="{BC6E615A-7B69-4FD5-8C4B-0A53DCF885C9}" dt="2023-07-26T10:16:17.283" v="129"/>
            <ac:spMkLst>
              <pc:docMk/>
              <pc:sldMasterMk cId="1990284326" sldId="2147483668"/>
              <pc:sldLayoutMk cId="3391125411" sldId="2147483684"/>
              <ac:spMk id="36" creationId="{A55DCB2A-730E-4C90-AFFA-E98CA887523A}"/>
            </ac:spMkLst>
          </pc:spChg>
          <pc:spChg chg="add mod">
            <ac:chgData name="Linn Lien Lømo" userId="4c328ff5-2ca2-4df5-8c15-3268c04a7909" providerId="ADAL" clId="{BC6E615A-7B69-4FD5-8C4B-0A53DCF885C9}" dt="2023-07-26T10:16:17.283" v="129"/>
            <ac:spMkLst>
              <pc:docMk/>
              <pc:sldMasterMk cId="1990284326" sldId="2147483668"/>
              <pc:sldLayoutMk cId="3391125411" sldId="2147483684"/>
              <ac:spMk id="37" creationId="{15B31007-4557-4BE9-B11E-819A60648C5F}"/>
            </ac:spMkLst>
          </pc:spChg>
          <pc:spChg chg="add mod">
            <ac:chgData name="Linn Lien Lømo" userId="4c328ff5-2ca2-4df5-8c15-3268c04a7909" providerId="ADAL" clId="{BC6E615A-7B69-4FD5-8C4B-0A53DCF885C9}" dt="2023-07-26T10:21:54.398" v="167" actId="120"/>
            <ac:spMkLst>
              <pc:docMk/>
              <pc:sldMasterMk cId="1990284326" sldId="2147483668"/>
              <pc:sldLayoutMk cId="3391125411" sldId="2147483684"/>
              <ac:spMk id="38" creationId="{F22EE082-F4CF-4BB3-A10B-F6740AAA75D3}"/>
            </ac:spMkLst>
          </pc:spChg>
          <pc:spChg chg="add mod">
            <ac:chgData name="Linn Lien Lømo" userId="4c328ff5-2ca2-4df5-8c15-3268c04a7909" providerId="ADAL" clId="{BC6E615A-7B69-4FD5-8C4B-0A53DCF885C9}" dt="2023-07-26T10:34:26.376" v="206" actId="208"/>
            <ac:spMkLst>
              <pc:docMk/>
              <pc:sldMasterMk cId="1990284326" sldId="2147483668"/>
              <pc:sldLayoutMk cId="3391125411" sldId="2147483684"/>
              <ac:spMk id="39" creationId="{A56A9FC7-39B9-492C-937F-3F98DC1F1B09}"/>
            </ac:spMkLst>
          </pc:spChg>
          <pc:spChg chg="add mod">
            <ac:chgData name="Linn Lien Lømo" userId="4c328ff5-2ca2-4df5-8c15-3268c04a7909" providerId="ADAL" clId="{BC6E615A-7B69-4FD5-8C4B-0A53DCF885C9}" dt="2023-07-26T10:16:17.283" v="129"/>
            <ac:spMkLst>
              <pc:docMk/>
              <pc:sldMasterMk cId="1990284326" sldId="2147483668"/>
              <pc:sldLayoutMk cId="3391125411" sldId="2147483684"/>
              <ac:spMk id="40" creationId="{10E02A34-94D1-4C32-87AF-C7E4ECF92CF1}"/>
            </ac:spMkLst>
          </pc:spChg>
          <pc:spChg chg="add mod">
            <ac:chgData name="Linn Lien Lømo" userId="4c328ff5-2ca2-4df5-8c15-3268c04a7909" providerId="ADAL" clId="{BC6E615A-7B69-4FD5-8C4B-0A53DCF885C9}" dt="2023-07-26T10:16:17.283" v="129"/>
            <ac:spMkLst>
              <pc:docMk/>
              <pc:sldMasterMk cId="1990284326" sldId="2147483668"/>
              <pc:sldLayoutMk cId="3391125411" sldId="2147483684"/>
              <ac:spMk id="41" creationId="{3199E808-8F60-408B-84AF-451AE6A650B4}"/>
            </ac:spMkLst>
          </pc:spChg>
          <pc:spChg chg="add mod">
            <ac:chgData name="Linn Lien Lømo" userId="4c328ff5-2ca2-4df5-8c15-3268c04a7909" providerId="ADAL" clId="{BC6E615A-7B69-4FD5-8C4B-0A53DCF885C9}" dt="2023-07-26T10:16:17.283" v="129"/>
            <ac:spMkLst>
              <pc:docMk/>
              <pc:sldMasterMk cId="1990284326" sldId="2147483668"/>
              <pc:sldLayoutMk cId="3391125411" sldId="2147483684"/>
              <ac:spMk id="42" creationId="{0DC83EB8-8CFF-40AA-8DF4-6EC637674B35}"/>
            </ac:spMkLst>
          </pc:spChg>
          <pc:spChg chg="add mod">
            <ac:chgData name="Linn Lien Lømo" userId="4c328ff5-2ca2-4df5-8c15-3268c04a7909" providerId="ADAL" clId="{BC6E615A-7B69-4FD5-8C4B-0A53DCF885C9}" dt="2023-07-26T10:34:33.434" v="207" actId="207"/>
            <ac:spMkLst>
              <pc:docMk/>
              <pc:sldMasterMk cId="1990284326" sldId="2147483668"/>
              <pc:sldLayoutMk cId="3391125411" sldId="2147483684"/>
              <ac:spMk id="43" creationId="{7FE57B7D-F342-4E0E-AE48-F05A47F6D7FF}"/>
            </ac:spMkLst>
          </pc:spChg>
          <pc:spChg chg="add mod">
            <ac:chgData name="Linn Lien Lømo" userId="4c328ff5-2ca2-4df5-8c15-3268c04a7909" providerId="ADAL" clId="{BC6E615A-7B69-4FD5-8C4B-0A53DCF885C9}" dt="2023-07-26T10:34:33.434" v="207" actId="207"/>
            <ac:spMkLst>
              <pc:docMk/>
              <pc:sldMasterMk cId="1990284326" sldId="2147483668"/>
              <pc:sldLayoutMk cId="3391125411" sldId="2147483684"/>
              <ac:spMk id="44" creationId="{8E96DC5E-5A1A-49F6-AA78-418875C9ED14}"/>
            </ac:spMkLst>
          </pc:spChg>
          <pc:spChg chg="add mod">
            <ac:chgData name="Linn Lien Lømo" userId="4c328ff5-2ca2-4df5-8c15-3268c04a7909" providerId="ADAL" clId="{BC6E615A-7B69-4FD5-8C4B-0A53DCF885C9}" dt="2023-07-26T10:34:33.434" v="207" actId="207"/>
            <ac:spMkLst>
              <pc:docMk/>
              <pc:sldMasterMk cId="1990284326" sldId="2147483668"/>
              <pc:sldLayoutMk cId="3391125411" sldId="2147483684"/>
              <ac:spMk id="45" creationId="{D17FBB15-03FD-40DC-BDFC-08B528237866}"/>
            </ac:spMkLst>
          </pc:spChg>
          <pc:spChg chg="add mod">
            <ac:chgData name="Linn Lien Lømo" userId="4c328ff5-2ca2-4df5-8c15-3268c04a7909" providerId="ADAL" clId="{BC6E615A-7B69-4FD5-8C4B-0A53DCF885C9}" dt="2023-07-26T10:34:33.434" v="207" actId="207"/>
            <ac:spMkLst>
              <pc:docMk/>
              <pc:sldMasterMk cId="1990284326" sldId="2147483668"/>
              <pc:sldLayoutMk cId="3391125411" sldId="2147483684"/>
              <ac:spMk id="46" creationId="{9C75A7F1-C4FA-4930-8547-C0BF3AA27E48}"/>
            </ac:spMkLst>
          </pc:spChg>
          <pc:spChg chg="add mod">
            <ac:chgData name="Linn Lien Lømo" userId="4c328ff5-2ca2-4df5-8c15-3268c04a7909" providerId="ADAL" clId="{BC6E615A-7B69-4FD5-8C4B-0A53DCF885C9}" dt="2023-07-26T10:34:33.434" v="207" actId="207"/>
            <ac:spMkLst>
              <pc:docMk/>
              <pc:sldMasterMk cId="1990284326" sldId="2147483668"/>
              <pc:sldLayoutMk cId="3391125411" sldId="2147483684"/>
              <ac:spMk id="47" creationId="{2F83671C-E675-425D-8BE6-F865FFFD3DEF}"/>
            </ac:spMkLst>
          </pc:spChg>
          <pc:spChg chg="add mod">
            <ac:chgData name="Linn Lien Lømo" userId="4c328ff5-2ca2-4df5-8c15-3268c04a7909" providerId="ADAL" clId="{BC6E615A-7B69-4FD5-8C4B-0A53DCF885C9}" dt="2023-07-26T10:16:17.283" v="129"/>
            <ac:spMkLst>
              <pc:docMk/>
              <pc:sldMasterMk cId="1990284326" sldId="2147483668"/>
              <pc:sldLayoutMk cId="3391125411" sldId="2147483684"/>
              <ac:spMk id="48" creationId="{16D8B31A-38AE-4EF9-A93B-D188F1B00C7F}"/>
            </ac:spMkLst>
          </pc:spChg>
          <pc:spChg chg="add mod">
            <ac:chgData name="Linn Lien Lømo" userId="4c328ff5-2ca2-4df5-8c15-3268c04a7909" providerId="ADAL" clId="{BC6E615A-7B69-4FD5-8C4B-0A53DCF885C9}" dt="2023-07-26T10:16:17.283" v="129"/>
            <ac:spMkLst>
              <pc:docMk/>
              <pc:sldMasterMk cId="1990284326" sldId="2147483668"/>
              <pc:sldLayoutMk cId="3391125411" sldId="2147483684"/>
              <ac:spMk id="49" creationId="{1A1F2A41-484C-44C4-B9B4-671BFC1E1336}"/>
            </ac:spMkLst>
          </pc:spChg>
          <pc:spChg chg="add mod">
            <ac:chgData name="Linn Lien Lømo" userId="4c328ff5-2ca2-4df5-8c15-3268c04a7909" providerId="ADAL" clId="{BC6E615A-7B69-4FD5-8C4B-0A53DCF885C9}" dt="2023-07-26T10:16:17.283" v="129"/>
            <ac:spMkLst>
              <pc:docMk/>
              <pc:sldMasterMk cId="1990284326" sldId="2147483668"/>
              <pc:sldLayoutMk cId="3391125411" sldId="2147483684"/>
              <ac:spMk id="50" creationId="{2A8F3689-1945-444C-9233-356602A6CBCB}"/>
            </ac:spMkLst>
          </pc:spChg>
          <pc:spChg chg="add mod">
            <ac:chgData name="Linn Lien Lømo" userId="4c328ff5-2ca2-4df5-8c15-3268c04a7909" providerId="ADAL" clId="{BC6E615A-7B69-4FD5-8C4B-0A53DCF885C9}" dt="2023-07-26T10:16:17.283" v="129"/>
            <ac:spMkLst>
              <pc:docMk/>
              <pc:sldMasterMk cId="1990284326" sldId="2147483668"/>
              <pc:sldLayoutMk cId="3391125411" sldId="2147483684"/>
              <ac:spMk id="51" creationId="{587FC934-6DF4-40D8-82B8-6CB49708C0D0}"/>
            </ac:spMkLst>
          </pc:spChg>
          <pc:spChg chg="add mod">
            <ac:chgData name="Linn Lien Lømo" userId="4c328ff5-2ca2-4df5-8c15-3268c04a7909" providerId="ADAL" clId="{BC6E615A-7B69-4FD5-8C4B-0A53DCF885C9}" dt="2023-07-26T10:16:17.283" v="129"/>
            <ac:spMkLst>
              <pc:docMk/>
              <pc:sldMasterMk cId="1990284326" sldId="2147483668"/>
              <pc:sldLayoutMk cId="3391125411" sldId="2147483684"/>
              <ac:spMk id="52" creationId="{BAEF750A-C04E-4E4C-A1F1-0AC9E8A180D9}"/>
            </ac:spMkLst>
          </pc:spChg>
        </pc:sldLayoutChg>
        <pc:sldLayoutChg chg="addSp delSp modSp new mod replId">
          <pc:chgData name="Linn Lien Lømo" userId="4c328ff5-2ca2-4df5-8c15-3268c04a7909" providerId="ADAL" clId="{BC6E615A-7B69-4FD5-8C4B-0A53DCF885C9}" dt="2023-07-26T12:05:17.599" v="932" actId="478"/>
          <pc:sldLayoutMkLst>
            <pc:docMk/>
            <pc:sldMasterMk cId="1990284326" sldId="2147483668"/>
            <pc:sldLayoutMk cId="811443075" sldId="2147483700"/>
          </pc:sldLayoutMkLst>
          <pc:spChg chg="mod ord">
            <ac:chgData name="Linn Lien Lømo" userId="4c328ff5-2ca2-4df5-8c15-3268c04a7909" providerId="ADAL" clId="{BC6E615A-7B69-4FD5-8C4B-0A53DCF885C9}" dt="2023-07-26T12:05:12.917" v="931" actId="14100"/>
            <ac:spMkLst>
              <pc:docMk/>
              <pc:sldMasterMk cId="1990284326" sldId="2147483668"/>
              <pc:sldLayoutMk cId="811443075" sldId="2147483700"/>
              <ac:spMk id="2" creationId="{FF61E9E4-9987-4A77-A9A0-8E88107A9029}"/>
            </ac:spMkLst>
          </pc:spChg>
          <pc:spChg chg="add del mod ord">
            <ac:chgData name="Linn Lien Lømo" userId="4c328ff5-2ca2-4df5-8c15-3268c04a7909" providerId="ADAL" clId="{BC6E615A-7B69-4FD5-8C4B-0A53DCF885C9}" dt="2023-07-26T12:05:17.599" v="932" actId="478"/>
            <ac:spMkLst>
              <pc:docMk/>
              <pc:sldMasterMk cId="1990284326" sldId="2147483668"/>
              <pc:sldLayoutMk cId="811443075" sldId="2147483700"/>
              <ac:spMk id="6" creationId="{D73FE01F-96E5-4AA5-8735-D34FB41ECFF0}"/>
            </ac:spMkLst>
          </pc:spChg>
        </pc:sldLayoutChg>
      </pc:sldMasterChg>
      <pc:sldMasterChg chg="addSp delSp modSp add mod addSldLayout delSldLayout modSldLayout sldLayoutOrd">
        <pc:chgData name="Linn Lien Lømo" userId="4c328ff5-2ca2-4df5-8c15-3268c04a7909" providerId="ADAL" clId="{BC6E615A-7B69-4FD5-8C4B-0A53DCF885C9}" dt="2023-07-26T11:59:22.156" v="865" actId="478"/>
        <pc:sldMasterMkLst>
          <pc:docMk/>
          <pc:sldMasterMk cId="2920020274" sldId="2147483685"/>
        </pc:sldMasterMkLst>
        <pc:spChg chg="mod">
          <ac:chgData name="Linn Lien Lømo" userId="4c328ff5-2ca2-4df5-8c15-3268c04a7909" providerId="ADAL" clId="{BC6E615A-7B69-4FD5-8C4B-0A53DCF885C9}" dt="2023-07-26T10:45:19.343" v="297" actId="14100"/>
          <ac:spMkLst>
            <pc:docMk/>
            <pc:sldMasterMk cId="2920020274" sldId="2147483685"/>
            <ac:spMk id="2" creationId="{00000000-0000-0000-0000-000000000000}"/>
          </ac:spMkLst>
        </pc:spChg>
        <pc:picChg chg="mod">
          <ac:chgData name="Linn Lien Lømo" userId="4c328ff5-2ca2-4df5-8c15-3268c04a7909" providerId="ADAL" clId="{BC6E615A-7B69-4FD5-8C4B-0A53DCF885C9}" dt="2023-07-26T10:50:59.364" v="353"/>
          <ac:picMkLst>
            <pc:docMk/>
            <pc:sldMasterMk cId="2920020274" sldId="2147483685"/>
            <ac:picMk id="9" creationId="{D21C6AC3-9B97-4997-B7C3-266025B7FDC1}"/>
          </ac:picMkLst>
        </pc:picChg>
        <pc:picChg chg="mod">
          <ac:chgData name="Linn Lien Lømo" userId="4c328ff5-2ca2-4df5-8c15-3268c04a7909" providerId="ADAL" clId="{BC6E615A-7B69-4FD5-8C4B-0A53DCF885C9}" dt="2023-07-26T10:51:02.326" v="365"/>
          <ac:picMkLst>
            <pc:docMk/>
            <pc:sldMasterMk cId="2920020274" sldId="2147483685"/>
            <ac:picMk id="10" creationId="{157061B2-1CB8-42B0-94EB-01AC0C19F6CF}"/>
          </ac:picMkLst>
        </pc:picChg>
        <pc:picChg chg="add del mod">
          <ac:chgData name="Linn Lien Lømo" userId="4c328ff5-2ca2-4df5-8c15-3268c04a7909" providerId="ADAL" clId="{BC6E615A-7B69-4FD5-8C4B-0A53DCF885C9}" dt="2023-07-26T10:45:22.696" v="299" actId="478"/>
          <ac:picMkLst>
            <pc:docMk/>
            <pc:sldMasterMk cId="2920020274" sldId="2147483685"/>
            <ac:picMk id="11" creationId="{EB8A6299-F0A7-4FED-806D-2E733A1AA427}"/>
          </ac:picMkLst>
        </pc:picChg>
        <pc:picChg chg="add del mod">
          <ac:chgData name="Linn Lien Lømo" userId="4c328ff5-2ca2-4df5-8c15-3268c04a7909" providerId="ADAL" clId="{BC6E615A-7B69-4FD5-8C4B-0A53DCF885C9}" dt="2023-07-26T10:45:21.369" v="298" actId="478"/>
          <ac:picMkLst>
            <pc:docMk/>
            <pc:sldMasterMk cId="2920020274" sldId="2147483685"/>
            <ac:picMk id="12" creationId="{C5DE1165-7878-406B-84B2-7209D602E80C}"/>
          </ac:picMkLst>
        </pc:picChg>
        <pc:picChg chg="add del mod">
          <ac:chgData name="Linn Lien Lømo" userId="4c328ff5-2ca2-4df5-8c15-3268c04a7909" providerId="ADAL" clId="{BC6E615A-7B69-4FD5-8C4B-0A53DCF885C9}" dt="2023-07-26T10:50:27.376" v="338"/>
          <ac:picMkLst>
            <pc:docMk/>
            <pc:sldMasterMk cId="2920020274" sldId="2147483685"/>
            <ac:picMk id="13" creationId="{C82CFF54-E02F-4DDB-907A-620DC4D67A36}"/>
          </ac:picMkLst>
        </pc:picChg>
        <pc:picChg chg="add del mod">
          <ac:chgData name="Linn Lien Lømo" userId="4c328ff5-2ca2-4df5-8c15-3268c04a7909" providerId="ADAL" clId="{BC6E615A-7B69-4FD5-8C4B-0A53DCF885C9}" dt="2023-07-26T10:50:27.376" v="338"/>
          <ac:picMkLst>
            <pc:docMk/>
            <pc:sldMasterMk cId="2920020274" sldId="2147483685"/>
            <ac:picMk id="14" creationId="{949B40C7-29FD-4004-A771-F0BD691192AA}"/>
          </ac:picMkLst>
        </pc:picChg>
        <pc:picChg chg="add del mod">
          <ac:chgData name="Linn Lien Lømo" userId="4c328ff5-2ca2-4df5-8c15-3268c04a7909" providerId="ADAL" clId="{BC6E615A-7B69-4FD5-8C4B-0A53DCF885C9}" dt="2023-07-26T10:51:06.506" v="367" actId="478"/>
          <ac:picMkLst>
            <pc:docMk/>
            <pc:sldMasterMk cId="2920020274" sldId="2147483685"/>
            <ac:picMk id="15" creationId="{E0EFD110-5D47-4EAA-AD25-B412D12799E5}"/>
          </ac:picMkLst>
        </pc:picChg>
        <pc:picChg chg="add del mod">
          <ac:chgData name="Linn Lien Lømo" userId="4c328ff5-2ca2-4df5-8c15-3268c04a7909" providerId="ADAL" clId="{BC6E615A-7B69-4FD5-8C4B-0A53DCF885C9}" dt="2023-07-26T10:51:04.483" v="366" actId="478"/>
          <ac:picMkLst>
            <pc:docMk/>
            <pc:sldMasterMk cId="2920020274" sldId="2147483685"/>
            <ac:picMk id="16" creationId="{07483A2C-91CA-48F9-A0CC-3B93B6663538}"/>
          </ac:picMkLst>
        </pc:picChg>
        <pc:sldLayoutChg chg="add mod replId">
          <pc:chgData name="Linn Lien Lømo" userId="4c328ff5-2ca2-4df5-8c15-3268c04a7909" providerId="ADAL" clId="{BC6E615A-7B69-4FD5-8C4B-0A53DCF885C9}" dt="2023-07-26T10:44:28.244" v="292" actId="2890"/>
          <pc:sldLayoutMkLst>
            <pc:docMk/>
            <pc:sldMasterMk cId="2920020274" sldId="2147483685"/>
            <pc:sldLayoutMk cId="1032942536" sldId="2147483686"/>
          </pc:sldLayoutMkLst>
        </pc:sldLayoutChg>
        <pc:sldLayoutChg chg="add mod replId">
          <pc:chgData name="Linn Lien Lømo" userId="4c328ff5-2ca2-4df5-8c15-3268c04a7909" providerId="ADAL" clId="{BC6E615A-7B69-4FD5-8C4B-0A53DCF885C9}" dt="2023-07-26T10:44:28.244" v="292" actId="2890"/>
          <pc:sldLayoutMkLst>
            <pc:docMk/>
            <pc:sldMasterMk cId="2920020274" sldId="2147483685"/>
            <pc:sldLayoutMk cId="2736206275" sldId="2147483687"/>
          </pc:sldLayoutMkLst>
        </pc:sldLayoutChg>
        <pc:sldLayoutChg chg="add mod replId">
          <pc:chgData name="Linn Lien Lømo" userId="4c328ff5-2ca2-4df5-8c15-3268c04a7909" providerId="ADAL" clId="{BC6E615A-7B69-4FD5-8C4B-0A53DCF885C9}" dt="2023-07-26T10:44:28.244" v="292" actId="2890"/>
          <pc:sldLayoutMkLst>
            <pc:docMk/>
            <pc:sldMasterMk cId="2920020274" sldId="2147483685"/>
            <pc:sldLayoutMk cId="92792506" sldId="2147483688"/>
          </pc:sldLayoutMkLst>
        </pc:sldLayoutChg>
        <pc:sldLayoutChg chg="add mod replId">
          <pc:chgData name="Linn Lien Lømo" userId="4c328ff5-2ca2-4df5-8c15-3268c04a7909" providerId="ADAL" clId="{BC6E615A-7B69-4FD5-8C4B-0A53DCF885C9}" dt="2023-07-26T10:44:28.244" v="292" actId="2890"/>
          <pc:sldLayoutMkLst>
            <pc:docMk/>
            <pc:sldMasterMk cId="2920020274" sldId="2147483685"/>
            <pc:sldLayoutMk cId="719676387" sldId="2147483689"/>
          </pc:sldLayoutMkLst>
        </pc:sldLayoutChg>
        <pc:sldLayoutChg chg="add del mod replId">
          <pc:chgData name="Linn Lien Lømo" userId="4c328ff5-2ca2-4df5-8c15-3268c04a7909" providerId="ADAL" clId="{BC6E615A-7B69-4FD5-8C4B-0A53DCF885C9}" dt="2023-07-26T10:45:37.511" v="300" actId="2696"/>
          <pc:sldLayoutMkLst>
            <pc:docMk/>
            <pc:sldMasterMk cId="2920020274" sldId="2147483685"/>
            <pc:sldLayoutMk cId="3445669391" sldId="2147483690"/>
          </pc:sldLayoutMkLst>
        </pc:sldLayoutChg>
        <pc:sldLayoutChg chg="add del mod replId">
          <pc:chgData name="Linn Lien Lømo" userId="4c328ff5-2ca2-4df5-8c15-3268c04a7909" providerId="ADAL" clId="{BC6E615A-7B69-4FD5-8C4B-0A53DCF885C9}" dt="2023-07-26T10:45:39.231" v="301" actId="2696"/>
          <pc:sldLayoutMkLst>
            <pc:docMk/>
            <pc:sldMasterMk cId="2920020274" sldId="2147483685"/>
            <pc:sldLayoutMk cId="3583961869" sldId="2147483691"/>
          </pc:sldLayoutMkLst>
        </pc:sldLayoutChg>
        <pc:sldLayoutChg chg="add del mod replId">
          <pc:chgData name="Linn Lien Lømo" userId="4c328ff5-2ca2-4df5-8c15-3268c04a7909" providerId="ADAL" clId="{BC6E615A-7B69-4FD5-8C4B-0A53DCF885C9}" dt="2023-07-26T10:45:41.017" v="302" actId="2696"/>
          <pc:sldLayoutMkLst>
            <pc:docMk/>
            <pc:sldMasterMk cId="2920020274" sldId="2147483685"/>
            <pc:sldLayoutMk cId="24660223" sldId="2147483692"/>
          </pc:sldLayoutMkLst>
        </pc:sldLayoutChg>
        <pc:sldLayoutChg chg="add del mod replId">
          <pc:chgData name="Linn Lien Lømo" userId="4c328ff5-2ca2-4df5-8c15-3268c04a7909" providerId="ADAL" clId="{BC6E615A-7B69-4FD5-8C4B-0A53DCF885C9}" dt="2023-07-26T10:45:47.640" v="303" actId="2696"/>
          <pc:sldLayoutMkLst>
            <pc:docMk/>
            <pc:sldMasterMk cId="2920020274" sldId="2147483685"/>
            <pc:sldLayoutMk cId="3710032875" sldId="2147483693"/>
          </pc:sldLayoutMkLst>
        </pc:sldLayoutChg>
        <pc:sldLayoutChg chg="addSp modSp add mod ord replId">
          <pc:chgData name="Linn Lien Lømo" userId="4c328ff5-2ca2-4df5-8c15-3268c04a7909" providerId="ADAL" clId="{BC6E615A-7B69-4FD5-8C4B-0A53DCF885C9}" dt="2023-07-26T10:51:26.993" v="369" actId="1037"/>
          <pc:sldLayoutMkLst>
            <pc:docMk/>
            <pc:sldMasterMk cId="2920020274" sldId="2147483685"/>
            <pc:sldLayoutMk cId="3935145853" sldId="2147483694"/>
          </pc:sldLayoutMkLst>
          <pc:picChg chg="add mod">
            <ac:chgData name="Linn Lien Lømo" userId="4c328ff5-2ca2-4df5-8c15-3268c04a7909" providerId="ADAL" clId="{BC6E615A-7B69-4FD5-8C4B-0A53DCF885C9}" dt="2023-07-26T10:51:26.993" v="369" actId="1037"/>
            <ac:picMkLst>
              <pc:docMk/>
              <pc:sldMasterMk cId="2920020274" sldId="2147483685"/>
              <pc:sldLayoutMk cId="3935145853" sldId="2147483694"/>
              <ac:picMk id="4" creationId="{3C2969AA-85FF-4C27-B90F-3E66468AC1AA}"/>
            </ac:picMkLst>
          </pc:picChg>
          <pc:picChg chg="add mod">
            <ac:chgData name="Linn Lien Lømo" userId="4c328ff5-2ca2-4df5-8c15-3268c04a7909" providerId="ADAL" clId="{BC6E615A-7B69-4FD5-8C4B-0A53DCF885C9}" dt="2023-07-26T10:50:07.283" v="336" actId="1037"/>
            <ac:picMkLst>
              <pc:docMk/>
              <pc:sldMasterMk cId="2920020274" sldId="2147483685"/>
              <pc:sldLayoutMk cId="3935145853" sldId="2147483694"/>
              <ac:picMk id="5" creationId="{CEBEA06F-5029-4A1B-B26A-7BC0317A00E7}"/>
            </ac:picMkLst>
          </pc:picChg>
        </pc:sldLayoutChg>
        <pc:sldLayoutChg chg="add mod replId">
          <pc:chgData name="Linn Lien Lømo" userId="4c328ff5-2ca2-4df5-8c15-3268c04a7909" providerId="ADAL" clId="{BC6E615A-7B69-4FD5-8C4B-0A53DCF885C9}" dt="2023-07-26T10:44:28.244" v="292" actId="2890"/>
          <pc:sldLayoutMkLst>
            <pc:docMk/>
            <pc:sldMasterMk cId="2920020274" sldId="2147483685"/>
            <pc:sldLayoutMk cId="1912789636" sldId="2147483695"/>
          </pc:sldLayoutMkLst>
        </pc:sldLayoutChg>
        <pc:sldLayoutChg chg="addSp modSp add mod replId">
          <pc:chgData name="Linn Lien Lømo" userId="4c328ff5-2ca2-4df5-8c15-3268c04a7909" providerId="ADAL" clId="{BC6E615A-7B69-4FD5-8C4B-0A53DCF885C9}" dt="2023-07-26T10:47:47.536" v="321" actId="207"/>
          <pc:sldLayoutMkLst>
            <pc:docMk/>
            <pc:sldMasterMk cId="2920020274" sldId="2147483685"/>
            <pc:sldLayoutMk cId="3088132943" sldId="2147483696"/>
          </pc:sldLayoutMkLst>
          <pc:spChg chg="add mod">
            <ac:chgData name="Linn Lien Lømo" userId="4c328ff5-2ca2-4df5-8c15-3268c04a7909" providerId="ADAL" clId="{BC6E615A-7B69-4FD5-8C4B-0A53DCF885C9}" dt="2023-07-26T10:47:47.536" v="321" actId="207"/>
            <ac:spMkLst>
              <pc:docMk/>
              <pc:sldMasterMk cId="2920020274" sldId="2147483685"/>
              <pc:sldLayoutMk cId="3088132943" sldId="2147483696"/>
              <ac:spMk id="17" creationId="{4817807F-0340-45FE-9184-B7693C93457C}"/>
            </ac:spMkLst>
          </pc:spChg>
        </pc:sldLayoutChg>
        <pc:sldLayoutChg chg="add del mod replId">
          <pc:chgData name="Linn Lien Lømo" userId="4c328ff5-2ca2-4df5-8c15-3268c04a7909" providerId="ADAL" clId="{BC6E615A-7B69-4FD5-8C4B-0A53DCF885C9}" dt="2023-07-26T10:46:50.886" v="316" actId="2696"/>
          <pc:sldLayoutMkLst>
            <pc:docMk/>
            <pc:sldMasterMk cId="2920020274" sldId="2147483685"/>
            <pc:sldLayoutMk cId="4258630424" sldId="2147483697"/>
          </pc:sldLayoutMkLst>
        </pc:sldLayoutChg>
        <pc:sldLayoutChg chg="addSp delSp modSp add mod replId">
          <pc:chgData name="Linn Lien Lømo" userId="4c328ff5-2ca2-4df5-8c15-3268c04a7909" providerId="ADAL" clId="{BC6E615A-7B69-4FD5-8C4B-0A53DCF885C9}" dt="2023-07-26T11:45:08.154" v="617" actId="478"/>
          <pc:sldLayoutMkLst>
            <pc:docMk/>
            <pc:sldMasterMk cId="2920020274" sldId="2147483685"/>
            <pc:sldLayoutMk cId="3032760739" sldId="2147483698"/>
          </pc:sldLayoutMkLst>
          <pc:spChg chg="add del">
            <ac:chgData name="Linn Lien Lømo" userId="4c328ff5-2ca2-4df5-8c15-3268c04a7909" providerId="ADAL" clId="{BC6E615A-7B69-4FD5-8C4B-0A53DCF885C9}" dt="2023-07-26T11:43:42.168" v="596" actId="11529"/>
            <ac:spMkLst>
              <pc:docMk/>
              <pc:sldMasterMk cId="2920020274" sldId="2147483685"/>
              <pc:sldLayoutMk cId="3032760739" sldId="2147483698"/>
              <ac:spMk id="2" creationId="{303D2E1C-DF4F-4D4F-9BF1-2FF2496F6514}"/>
            </ac:spMkLst>
          </pc:spChg>
          <pc:spChg chg="add del mod ord">
            <ac:chgData name="Linn Lien Lømo" userId="4c328ff5-2ca2-4df5-8c15-3268c04a7909" providerId="ADAL" clId="{BC6E615A-7B69-4FD5-8C4B-0A53DCF885C9}" dt="2023-07-26T11:45:08.154" v="617" actId="478"/>
            <ac:spMkLst>
              <pc:docMk/>
              <pc:sldMasterMk cId="2920020274" sldId="2147483685"/>
              <pc:sldLayoutMk cId="3032760739" sldId="2147483698"/>
              <ac:spMk id="6" creationId="{3F315817-C420-4727-B72A-46945DE05904}"/>
            </ac:spMkLst>
          </pc:spChg>
          <pc:spChg chg="mod">
            <ac:chgData name="Linn Lien Lømo" userId="4c328ff5-2ca2-4df5-8c15-3268c04a7909" providerId="ADAL" clId="{BC6E615A-7B69-4FD5-8C4B-0A53DCF885C9}" dt="2023-07-26T10:47:06.926" v="317" actId="14100"/>
            <ac:spMkLst>
              <pc:docMk/>
              <pc:sldMasterMk cId="2920020274" sldId="2147483685"/>
              <pc:sldLayoutMk cId="3032760739" sldId="2147483698"/>
              <ac:spMk id="38" creationId="{F22EE082-F4CF-4BB3-A10B-F6740AAA75D3}"/>
            </ac:spMkLst>
          </pc:spChg>
          <pc:spChg chg="mod">
            <ac:chgData name="Linn Lien Lømo" userId="4c328ff5-2ca2-4df5-8c15-3268c04a7909" providerId="ADAL" clId="{BC6E615A-7B69-4FD5-8C4B-0A53DCF885C9}" dt="2023-07-26T11:43:24.953" v="595" actId="1076"/>
            <ac:spMkLst>
              <pc:docMk/>
              <pc:sldMasterMk cId="2920020274" sldId="2147483685"/>
              <pc:sldLayoutMk cId="3032760739" sldId="2147483698"/>
              <ac:spMk id="39" creationId="{A56A9FC7-39B9-492C-937F-3F98DC1F1B09}"/>
            </ac:spMkLst>
          </pc:spChg>
        </pc:sldLayoutChg>
        <pc:sldLayoutChg chg="addSp delSp modSp add mod modTransition">
          <pc:chgData name="Linn Lien Lømo" userId="4c328ff5-2ca2-4df5-8c15-3268c04a7909" providerId="ADAL" clId="{BC6E615A-7B69-4FD5-8C4B-0A53DCF885C9}" dt="2023-07-26T11:59:22.156" v="865" actId="478"/>
          <pc:sldLayoutMkLst>
            <pc:docMk/>
            <pc:sldMasterMk cId="2920020274" sldId="2147483685"/>
            <pc:sldLayoutMk cId="3255677228" sldId="2147483699"/>
          </pc:sldLayoutMkLst>
          <pc:spChg chg="add del">
            <ac:chgData name="Linn Lien Lømo" userId="4c328ff5-2ca2-4df5-8c15-3268c04a7909" providerId="ADAL" clId="{BC6E615A-7B69-4FD5-8C4B-0A53DCF885C9}" dt="2023-07-26T11:45:27.535" v="620" actId="11529"/>
            <ac:spMkLst>
              <pc:docMk/>
              <pc:sldMasterMk cId="2920020274" sldId="2147483685"/>
              <pc:sldLayoutMk cId="3255677228" sldId="2147483699"/>
              <ac:spMk id="2" creationId="{5B02898F-7199-4C95-971E-E1037040CDFA}"/>
            </ac:spMkLst>
          </pc:spChg>
          <pc:spChg chg="add mod">
            <ac:chgData name="Linn Lien Lømo" userId="4c328ff5-2ca2-4df5-8c15-3268c04a7909" providerId="ADAL" clId="{BC6E615A-7B69-4FD5-8C4B-0A53DCF885C9}" dt="2023-07-26T11:52:28.666" v="706" actId="299"/>
            <ac:spMkLst>
              <pc:docMk/>
              <pc:sldMasterMk cId="2920020274" sldId="2147483685"/>
              <pc:sldLayoutMk cId="3255677228" sldId="2147483699"/>
              <ac:spMk id="6" creationId="{11006084-1FA4-4829-91CC-9B70B26688D3}"/>
            </ac:spMkLst>
          </pc:spChg>
          <pc:spChg chg="add del">
            <ac:chgData name="Linn Lien Lømo" userId="4c328ff5-2ca2-4df5-8c15-3268c04a7909" providerId="ADAL" clId="{BC6E615A-7B69-4FD5-8C4B-0A53DCF885C9}" dt="2023-07-26T11:46:09.725" v="623" actId="11529"/>
            <ac:spMkLst>
              <pc:docMk/>
              <pc:sldMasterMk cId="2920020274" sldId="2147483685"/>
              <pc:sldLayoutMk cId="3255677228" sldId="2147483699"/>
              <ac:spMk id="7" creationId="{5B813F04-9722-4629-96BF-149AAED1174F}"/>
            </ac:spMkLst>
          </pc:spChg>
          <pc:spChg chg="add mod ord">
            <ac:chgData name="Linn Lien Lømo" userId="4c328ff5-2ca2-4df5-8c15-3268c04a7909" providerId="ADAL" clId="{BC6E615A-7B69-4FD5-8C4B-0A53DCF885C9}" dt="2023-07-26T11:51:55.762" v="678" actId="299"/>
            <ac:spMkLst>
              <pc:docMk/>
              <pc:sldMasterMk cId="2920020274" sldId="2147483685"/>
              <pc:sldLayoutMk cId="3255677228" sldId="2147483699"/>
              <ac:spMk id="8" creationId="{5C78F14F-319A-43F4-9B8C-58284E8AC01A}"/>
            </ac:spMkLst>
          </pc:spChg>
          <pc:spChg chg="add del">
            <ac:chgData name="Linn Lien Lømo" userId="4c328ff5-2ca2-4df5-8c15-3268c04a7909" providerId="ADAL" clId="{BC6E615A-7B69-4FD5-8C4B-0A53DCF885C9}" dt="2023-07-26T11:57:50.420" v="787" actId="11529"/>
            <ac:spMkLst>
              <pc:docMk/>
              <pc:sldMasterMk cId="2920020274" sldId="2147483685"/>
              <pc:sldLayoutMk cId="3255677228" sldId="2147483699"/>
              <ac:spMk id="9" creationId="{CD9D2E51-E2B8-4145-AB4E-AFBEDAB61DD9}"/>
            </ac:spMkLst>
          </pc:spChg>
          <pc:spChg chg="add mod ord">
            <ac:chgData name="Linn Lien Lømo" userId="4c328ff5-2ca2-4df5-8c15-3268c04a7909" providerId="ADAL" clId="{BC6E615A-7B69-4FD5-8C4B-0A53DCF885C9}" dt="2023-07-26T11:59:01.910" v="860" actId="167"/>
            <ac:spMkLst>
              <pc:docMk/>
              <pc:sldMasterMk cId="2920020274" sldId="2147483685"/>
              <pc:sldLayoutMk cId="3255677228" sldId="2147483699"/>
              <ac:spMk id="10" creationId="{53AD61AA-0F18-4F9C-AE8D-4F7E523BDAF3}"/>
            </ac:spMkLst>
          </pc:spChg>
          <pc:spChg chg="add mod ord">
            <ac:chgData name="Linn Lien Lømo" userId="4c328ff5-2ca2-4df5-8c15-3268c04a7909" providerId="ADAL" clId="{BC6E615A-7B69-4FD5-8C4B-0A53DCF885C9}" dt="2023-07-26T11:52:44.623" v="714" actId="299"/>
            <ac:spMkLst>
              <pc:docMk/>
              <pc:sldMasterMk cId="2920020274" sldId="2147483685"/>
              <pc:sldLayoutMk cId="3255677228" sldId="2147483699"/>
              <ac:spMk id="27" creationId="{5313A63B-4370-48C3-9D9D-4915645EA3CB}"/>
            </ac:spMkLst>
          </pc:spChg>
          <pc:spChg chg="add mod">
            <ac:chgData name="Linn Lien Lømo" userId="4c328ff5-2ca2-4df5-8c15-3268c04a7909" providerId="ADAL" clId="{BC6E615A-7B69-4FD5-8C4B-0A53DCF885C9}" dt="2023-07-26T11:52:44.628" v="718" actId="299"/>
            <ac:spMkLst>
              <pc:docMk/>
              <pc:sldMasterMk cId="2920020274" sldId="2147483685"/>
              <pc:sldLayoutMk cId="3255677228" sldId="2147483699"/>
              <ac:spMk id="28" creationId="{6D8EB461-C812-42A5-BF34-DA4497A5FB08}"/>
            </ac:spMkLst>
          </pc:spChg>
          <pc:spChg chg="add mod ord">
            <ac:chgData name="Linn Lien Lømo" userId="4c328ff5-2ca2-4df5-8c15-3268c04a7909" providerId="ADAL" clId="{BC6E615A-7B69-4FD5-8C4B-0A53DCF885C9}" dt="2023-07-26T11:53:23.255" v="726" actId="167"/>
            <ac:spMkLst>
              <pc:docMk/>
              <pc:sldMasterMk cId="2920020274" sldId="2147483685"/>
              <pc:sldLayoutMk cId="3255677228" sldId="2147483699"/>
              <ac:spMk id="29" creationId="{DFC7BC41-D2C1-4A86-98B6-1F71474119C2}"/>
            </ac:spMkLst>
          </pc:spChg>
          <pc:spChg chg="add mod ord">
            <ac:chgData name="Linn Lien Lømo" userId="4c328ff5-2ca2-4df5-8c15-3268c04a7909" providerId="ADAL" clId="{BC6E615A-7B69-4FD5-8C4B-0A53DCF885C9}" dt="2023-07-26T11:53:23.255" v="726" actId="167"/>
            <ac:spMkLst>
              <pc:docMk/>
              <pc:sldMasterMk cId="2920020274" sldId="2147483685"/>
              <pc:sldLayoutMk cId="3255677228" sldId="2147483699"/>
              <ac:spMk id="30" creationId="{C57EC383-48DE-4E77-AE3A-9E6FD35E7091}"/>
            </ac:spMkLst>
          </pc:spChg>
          <pc:spChg chg="add mod ord">
            <ac:chgData name="Linn Lien Lømo" userId="4c328ff5-2ca2-4df5-8c15-3268c04a7909" providerId="ADAL" clId="{BC6E615A-7B69-4FD5-8C4B-0A53DCF885C9}" dt="2023-07-26T11:53:23.255" v="726" actId="167"/>
            <ac:spMkLst>
              <pc:docMk/>
              <pc:sldMasterMk cId="2920020274" sldId="2147483685"/>
              <pc:sldLayoutMk cId="3255677228" sldId="2147483699"/>
              <ac:spMk id="31" creationId="{8326DCB3-0290-4721-B5D3-E1E8F692FA21}"/>
            </ac:spMkLst>
          </pc:spChg>
          <pc:spChg chg="del">
            <ac:chgData name="Linn Lien Lømo" userId="4c328ff5-2ca2-4df5-8c15-3268c04a7909" providerId="ADAL" clId="{BC6E615A-7B69-4FD5-8C4B-0A53DCF885C9}" dt="2023-07-26T11:53:25.492" v="727" actId="478"/>
            <ac:spMkLst>
              <pc:docMk/>
              <pc:sldMasterMk cId="2920020274" sldId="2147483685"/>
              <pc:sldLayoutMk cId="3255677228" sldId="2147483699"/>
              <ac:spMk id="34" creationId="{ABD28E9F-B2BA-461E-817E-ADA0162252BB}"/>
            </ac:spMkLst>
          </pc:spChg>
          <pc:spChg chg="add mod ord">
            <ac:chgData name="Linn Lien Lømo" userId="4c328ff5-2ca2-4df5-8c15-3268c04a7909" providerId="ADAL" clId="{BC6E615A-7B69-4FD5-8C4B-0A53DCF885C9}" dt="2023-07-26T11:59:19.267" v="864" actId="167"/>
            <ac:spMkLst>
              <pc:docMk/>
              <pc:sldMasterMk cId="2920020274" sldId="2147483685"/>
              <pc:sldLayoutMk cId="3255677228" sldId="2147483699"/>
              <ac:spMk id="35" creationId="{3AF8D980-E4C8-4169-9BED-EF7C7EF2DD9D}"/>
            </ac:spMkLst>
          </pc:spChg>
          <pc:spChg chg="mod">
            <ac:chgData name="Linn Lien Lømo" userId="4c328ff5-2ca2-4df5-8c15-3268c04a7909" providerId="ADAL" clId="{BC6E615A-7B69-4FD5-8C4B-0A53DCF885C9}" dt="2023-07-26T11:52:28.643" v="690" actId="299"/>
            <ac:spMkLst>
              <pc:docMk/>
              <pc:sldMasterMk cId="2920020274" sldId="2147483685"/>
              <pc:sldLayoutMk cId="3255677228" sldId="2147483699"/>
              <ac:spMk id="36" creationId="{A55DCB2A-730E-4C90-AFFA-E98CA887523A}"/>
            </ac:spMkLst>
          </pc:spChg>
          <pc:spChg chg="mod">
            <ac:chgData name="Linn Lien Lømo" userId="4c328ff5-2ca2-4df5-8c15-3268c04a7909" providerId="ADAL" clId="{BC6E615A-7B69-4FD5-8C4B-0A53DCF885C9}" dt="2023-07-26T11:52:28.627" v="682" actId="299"/>
            <ac:spMkLst>
              <pc:docMk/>
              <pc:sldMasterMk cId="2920020274" sldId="2147483685"/>
              <pc:sldLayoutMk cId="3255677228" sldId="2147483699"/>
              <ac:spMk id="37" creationId="{15B31007-4557-4BE9-B11E-819A60648C5F}"/>
            </ac:spMkLst>
          </pc:spChg>
          <pc:spChg chg="del mod">
            <ac:chgData name="Linn Lien Lømo" userId="4c328ff5-2ca2-4df5-8c15-3268c04a7909" providerId="ADAL" clId="{BC6E615A-7B69-4FD5-8C4B-0A53DCF885C9}" dt="2023-07-26T11:59:05.764" v="861" actId="478"/>
            <ac:spMkLst>
              <pc:docMk/>
              <pc:sldMasterMk cId="2920020274" sldId="2147483685"/>
              <pc:sldLayoutMk cId="3255677228" sldId="2147483699"/>
              <ac:spMk id="40" creationId="{10E02A34-94D1-4C32-87AF-C7E4ECF92CF1}"/>
            </ac:spMkLst>
          </pc:spChg>
          <pc:spChg chg="del mod">
            <ac:chgData name="Linn Lien Lømo" userId="4c328ff5-2ca2-4df5-8c15-3268c04a7909" providerId="ADAL" clId="{BC6E615A-7B69-4FD5-8C4B-0A53DCF885C9}" dt="2023-07-26T11:59:22.156" v="865" actId="478"/>
            <ac:spMkLst>
              <pc:docMk/>
              <pc:sldMasterMk cId="2920020274" sldId="2147483685"/>
              <pc:sldLayoutMk cId="3255677228" sldId="2147483699"/>
              <ac:spMk id="41" creationId="{3199E808-8F60-408B-84AF-451AE6A650B4}"/>
            </ac:spMkLst>
          </pc:spChg>
          <pc:spChg chg="del">
            <ac:chgData name="Linn Lien Lømo" userId="4c328ff5-2ca2-4df5-8c15-3268c04a7909" providerId="ADAL" clId="{BC6E615A-7B69-4FD5-8C4B-0A53DCF885C9}" dt="2023-07-26T11:45:19.192" v="619" actId="478"/>
            <ac:spMkLst>
              <pc:docMk/>
              <pc:sldMasterMk cId="2920020274" sldId="2147483685"/>
              <pc:sldLayoutMk cId="3255677228" sldId="2147483699"/>
              <ac:spMk id="42" creationId="{0DC83EB8-8CFF-40AA-8DF4-6EC637674B35}"/>
            </ac:spMkLst>
          </pc:spChg>
          <pc:spChg chg="del ord">
            <ac:chgData name="Linn Lien Lømo" userId="4c328ff5-2ca2-4df5-8c15-3268c04a7909" providerId="ADAL" clId="{BC6E615A-7B69-4FD5-8C4B-0A53DCF885C9}" dt="2023-07-26T11:48:24.604" v="641" actId="478"/>
            <ac:spMkLst>
              <pc:docMk/>
              <pc:sldMasterMk cId="2920020274" sldId="2147483685"/>
              <pc:sldLayoutMk cId="3255677228" sldId="2147483699"/>
              <ac:spMk id="43" creationId="{7FE57B7D-F342-4E0E-AE48-F05A47F6D7FF}"/>
            </ac:spMkLst>
          </pc:spChg>
          <pc:spChg chg="del">
            <ac:chgData name="Linn Lien Lømo" userId="4c328ff5-2ca2-4df5-8c15-3268c04a7909" providerId="ADAL" clId="{BC6E615A-7B69-4FD5-8C4B-0A53DCF885C9}" dt="2023-07-26T11:49:37.681" v="649" actId="478"/>
            <ac:spMkLst>
              <pc:docMk/>
              <pc:sldMasterMk cId="2920020274" sldId="2147483685"/>
              <pc:sldLayoutMk cId="3255677228" sldId="2147483699"/>
              <ac:spMk id="44" creationId="{8E96DC5E-5A1A-49F6-AA78-418875C9ED14}"/>
            </ac:spMkLst>
          </pc:spChg>
          <pc:spChg chg="del">
            <ac:chgData name="Linn Lien Lømo" userId="4c328ff5-2ca2-4df5-8c15-3268c04a7909" providerId="ADAL" clId="{BC6E615A-7B69-4FD5-8C4B-0A53DCF885C9}" dt="2023-07-26T11:53:27.185" v="728" actId="478"/>
            <ac:spMkLst>
              <pc:docMk/>
              <pc:sldMasterMk cId="2920020274" sldId="2147483685"/>
              <pc:sldLayoutMk cId="3255677228" sldId="2147483699"/>
              <ac:spMk id="45" creationId="{D17FBB15-03FD-40DC-BDFC-08B528237866}"/>
            </ac:spMkLst>
          </pc:spChg>
          <pc:spChg chg="del">
            <ac:chgData name="Linn Lien Lømo" userId="4c328ff5-2ca2-4df5-8c15-3268c04a7909" providerId="ADAL" clId="{BC6E615A-7B69-4FD5-8C4B-0A53DCF885C9}" dt="2023-07-26T11:50:52.484" v="654" actId="478"/>
            <ac:spMkLst>
              <pc:docMk/>
              <pc:sldMasterMk cId="2920020274" sldId="2147483685"/>
              <pc:sldLayoutMk cId="3255677228" sldId="2147483699"/>
              <ac:spMk id="46" creationId="{9C75A7F1-C4FA-4930-8547-C0BF3AA27E48}"/>
            </ac:spMkLst>
          </pc:spChg>
          <pc:spChg chg="del">
            <ac:chgData name="Linn Lien Lømo" userId="4c328ff5-2ca2-4df5-8c15-3268c04a7909" providerId="ADAL" clId="{BC6E615A-7B69-4FD5-8C4B-0A53DCF885C9}" dt="2023-07-26T11:53:29.130" v="729" actId="478"/>
            <ac:spMkLst>
              <pc:docMk/>
              <pc:sldMasterMk cId="2920020274" sldId="2147483685"/>
              <pc:sldLayoutMk cId="3255677228" sldId="2147483699"/>
              <ac:spMk id="47" creationId="{2F83671C-E675-425D-8BE6-F865FFFD3DEF}"/>
            </ac:spMkLst>
          </pc:spChg>
          <pc:spChg chg="mod">
            <ac:chgData name="Linn Lien Lømo" userId="4c328ff5-2ca2-4df5-8c15-3268c04a7909" providerId="ADAL" clId="{BC6E615A-7B69-4FD5-8C4B-0A53DCF885C9}" dt="2023-07-26T11:52:28.636" v="686" actId="299"/>
            <ac:spMkLst>
              <pc:docMk/>
              <pc:sldMasterMk cId="2920020274" sldId="2147483685"/>
              <pc:sldLayoutMk cId="3255677228" sldId="2147483699"/>
              <ac:spMk id="48" creationId="{16D8B31A-38AE-4EF9-A93B-D188F1B00C7F}"/>
            </ac:spMkLst>
          </pc:spChg>
          <pc:spChg chg="mod">
            <ac:chgData name="Linn Lien Lømo" userId="4c328ff5-2ca2-4df5-8c15-3268c04a7909" providerId="ADAL" clId="{BC6E615A-7B69-4FD5-8C4B-0A53DCF885C9}" dt="2023-07-26T11:52:28.662" v="702" actId="299"/>
            <ac:spMkLst>
              <pc:docMk/>
              <pc:sldMasterMk cId="2920020274" sldId="2147483685"/>
              <pc:sldLayoutMk cId="3255677228" sldId="2147483699"/>
              <ac:spMk id="49" creationId="{1A1F2A41-484C-44C4-B9B4-671BFC1E1336}"/>
            </ac:spMkLst>
          </pc:spChg>
          <pc:spChg chg="mod">
            <ac:chgData name="Linn Lien Lømo" userId="4c328ff5-2ca2-4df5-8c15-3268c04a7909" providerId="ADAL" clId="{BC6E615A-7B69-4FD5-8C4B-0A53DCF885C9}" dt="2023-07-26T11:52:28.655" v="698" actId="299"/>
            <ac:spMkLst>
              <pc:docMk/>
              <pc:sldMasterMk cId="2920020274" sldId="2147483685"/>
              <pc:sldLayoutMk cId="3255677228" sldId="2147483699"/>
              <ac:spMk id="50" creationId="{2A8F3689-1945-444C-9233-356602A6CBCB}"/>
            </ac:spMkLst>
          </pc:spChg>
          <pc:spChg chg="mod">
            <ac:chgData name="Linn Lien Lømo" userId="4c328ff5-2ca2-4df5-8c15-3268c04a7909" providerId="ADAL" clId="{BC6E615A-7B69-4FD5-8C4B-0A53DCF885C9}" dt="2023-07-26T11:52:28.649" v="694" actId="299"/>
            <ac:spMkLst>
              <pc:docMk/>
              <pc:sldMasterMk cId="2920020274" sldId="2147483685"/>
              <pc:sldLayoutMk cId="3255677228" sldId="2147483699"/>
              <ac:spMk id="51" creationId="{587FC934-6DF4-40D8-82B8-6CB49708C0D0}"/>
            </ac:spMkLst>
          </pc:spChg>
          <pc:spChg chg="mod">
            <ac:chgData name="Linn Lien Lømo" userId="4c328ff5-2ca2-4df5-8c15-3268c04a7909" providerId="ADAL" clId="{BC6E615A-7B69-4FD5-8C4B-0A53DCF885C9}" dt="2023-07-26T11:52:28.672" v="710" actId="299"/>
            <ac:spMkLst>
              <pc:docMk/>
              <pc:sldMasterMk cId="2920020274" sldId="2147483685"/>
              <pc:sldLayoutMk cId="3255677228" sldId="2147483699"/>
              <ac:spMk id="52" creationId="{BAEF750A-C04E-4E4C-A1F1-0AC9E8A180D9}"/>
            </ac:spMkLst>
          </pc:spChg>
        </pc:sldLayoutChg>
        <pc:sldLayoutChg chg="add del mod replId">
          <pc:chgData name="Linn Lien Lømo" userId="4c328ff5-2ca2-4df5-8c15-3268c04a7909" providerId="ADAL" clId="{BC6E615A-7B69-4FD5-8C4B-0A53DCF885C9}" dt="2023-07-26T10:47:11.571" v="318" actId="2696"/>
          <pc:sldLayoutMkLst>
            <pc:docMk/>
            <pc:sldMasterMk cId="2920020274" sldId="2147483685"/>
            <pc:sldLayoutMk cId="4240305437" sldId="2147483699"/>
          </pc:sldLayoutMkLst>
        </pc:sldLayoutChg>
        <pc:sldLayoutChg chg="add del mod replId">
          <pc:chgData name="Linn Lien Lømo" userId="4c328ff5-2ca2-4df5-8c15-3268c04a7909" providerId="ADAL" clId="{BC6E615A-7B69-4FD5-8C4B-0A53DCF885C9}" dt="2023-07-26T10:47:13.103" v="319" actId="2696"/>
          <pc:sldLayoutMkLst>
            <pc:docMk/>
            <pc:sldMasterMk cId="2920020274" sldId="2147483685"/>
            <pc:sldLayoutMk cId="4269113045" sldId="2147483700"/>
          </pc:sldLayoutMkLst>
        </pc:sldLayoutChg>
      </pc:sldMasterChg>
      <pc:sldMasterChg chg="new del mod addSldLayout delSldLayout">
        <pc:chgData name="Linn Lien Lømo" userId="4c328ff5-2ca2-4df5-8c15-3268c04a7909" providerId="ADAL" clId="{BC6E615A-7B69-4FD5-8C4B-0A53DCF885C9}" dt="2023-07-26T10:21:14.831" v="166" actId="6938"/>
        <pc:sldMasterMkLst>
          <pc:docMk/>
          <pc:sldMasterMk cId="3926925922" sldId="2147483685"/>
        </pc:sldMasterMkLst>
        <pc:sldLayoutChg chg="new del replId">
          <pc:chgData name="Linn Lien Lømo" userId="4c328ff5-2ca2-4df5-8c15-3268c04a7909" providerId="ADAL" clId="{BC6E615A-7B69-4FD5-8C4B-0A53DCF885C9}" dt="2023-07-26T10:21:14.831" v="166" actId="6938"/>
          <pc:sldLayoutMkLst>
            <pc:docMk/>
            <pc:sldMasterMk cId="3926925922" sldId="2147483685"/>
            <pc:sldLayoutMk cId="2024081943" sldId="2147483686"/>
          </pc:sldLayoutMkLst>
        </pc:sldLayoutChg>
        <pc:sldLayoutChg chg="new del replId">
          <pc:chgData name="Linn Lien Lømo" userId="4c328ff5-2ca2-4df5-8c15-3268c04a7909" providerId="ADAL" clId="{BC6E615A-7B69-4FD5-8C4B-0A53DCF885C9}" dt="2023-07-26T10:21:14.831" v="166" actId="6938"/>
          <pc:sldLayoutMkLst>
            <pc:docMk/>
            <pc:sldMasterMk cId="3926925922" sldId="2147483685"/>
            <pc:sldLayoutMk cId="188813994" sldId="2147483687"/>
          </pc:sldLayoutMkLst>
        </pc:sldLayoutChg>
        <pc:sldLayoutChg chg="new del replId">
          <pc:chgData name="Linn Lien Lømo" userId="4c328ff5-2ca2-4df5-8c15-3268c04a7909" providerId="ADAL" clId="{BC6E615A-7B69-4FD5-8C4B-0A53DCF885C9}" dt="2023-07-26T10:21:14.831" v="166" actId="6938"/>
          <pc:sldLayoutMkLst>
            <pc:docMk/>
            <pc:sldMasterMk cId="3926925922" sldId="2147483685"/>
            <pc:sldLayoutMk cId="2902708808" sldId="2147483688"/>
          </pc:sldLayoutMkLst>
        </pc:sldLayoutChg>
        <pc:sldLayoutChg chg="new del replId">
          <pc:chgData name="Linn Lien Lømo" userId="4c328ff5-2ca2-4df5-8c15-3268c04a7909" providerId="ADAL" clId="{BC6E615A-7B69-4FD5-8C4B-0A53DCF885C9}" dt="2023-07-26T10:21:14.831" v="166" actId="6938"/>
          <pc:sldLayoutMkLst>
            <pc:docMk/>
            <pc:sldMasterMk cId="3926925922" sldId="2147483685"/>
            <pc:sldLayoutMk cId="3218570463" sldId="2147483689"/>
          </pc:sldLayoutMkLst>
        </pc:sldLayoutChg>
        <pc:sldLayoutChg chg="new del replId">
          <pc:chgData name="Linn Lien Lømo" userId="4c328ff5-2ca2-4df5-8c15-3268c04a7909" providerId="ADAL" clId="{BC6E615A-7B69-4FD5-8C4B-0A53DCF885C9}" dt="2023-07-26T10:21:14.831" v="166" actId="6938"/>
          <pc:sldLayoutMkLst>
            <pc:docMk/>
            <pc:sldMasterMk cId="3926925922" sldId="2147483685"/>
            <pc:sldLayoutMk cId="2408073125" sldId="2147483690"/>
          </pc:sldLayoutMkLst>
        </pc:sldLayoutChg>
        <pc:sldLayoutChg chg="new del replId">
          <pc:chgData name="Linn Lien Lømo" userId="4c328ff5-2ca2-4df5-8c15-3268c04a7909" providerId="ADAL" clId="{BC6E615A-7B69-4FD5-8C4B-0A53DCF885C9}" dt="2023-07-26T10:21:14.831" v="166" actId="6938"/>
          <pc:sldLayoutMkLst>
            <pc:docMk/>
            <pc:sldMasterMk cId="3926925922" sldId="2147483685"/>
            <pc:sldLayoutMk cId="3710648523" sldId="2147483691"/>
          </pc:sldLayoutMkLst>
        </pc:sldLayoutChg>
        <pc:sldLayoutChg chg="new del replId">
          <pc:chgData name="Linn Lien Lømo" userId="4c328ff5-2ca2-4df5-8c15-3268c04a7909" providerId="ADAL" clId="{BC6E615A-7B69-4FD5-8C4B-0A53DCF885C9}" dt="2023-07-26T10:21:14.831" v="166" actId="6938"/>
          <pc:sldLayoutMkLst>
            <pc:docMk/>
            <pc:sldMasterMk cId="3926925922" sldId="2147483685"/>
            <pc:sldLayoutMk cId="1624792612" sldId="2147483692"/>
          </pc:sldLayoutMkLst>
        </pc:sldLayoutChg>
        <pc:sldLayoutChg chg="new del replId">
          <pc:chgData name="Linn Lien Lømo" userId="4c328ff5-2ca2-4df5-8c15-3268c04a7909" providerId="ADAL" clId="{BC6E615A-7B69-4FD5-8C4B-0A53DCF885C9}" dt="2023-07-26T10:21:14.831" v="166" actId="6938"/>
          <pc:sldLayoutMkLst>
            <pc:docMk/>
            <pc:sldMasterMk cId="3926925922" sldId="2147483685"/>
            <pc:sldLayoutMk cId="212175862" sldId="2147483693"/>
          </pc:sldLayoutMkLst>
        </pc:sldLayoutChg>
        <pc:sldLayoutChg chg="new del replId">
          <pc:chgData name="Linn Lien Lømo" userId="4c328ff5-2ca2-4df5-8c15-3268c04a7909" providerId="ADAL" clId="{BC6E615A-7B69-4FD5-8C4B-0A53DCF885C9}" dt="2023-07-26T10:21:14.831" v="166" actId="6938"/>
          <pc:sldLayoutMkLst>
            <pc:docMk/>
            <pc:sldMasterMk cId="3926925922" sldId="2147483685"/>
            <pc:sldLayoutMk cId="3510331209" sldId="2147483694"/>
          </pc:sldLayoutMkLst>
        </pc:sldLayoutChg>
        <pc:sldLayoutChg chg="new del replId">
          <pc:chgData name="Linn Lien Lømo" userId="4c328ff5-2ca2-4df5-8c15-3268c04a7909" providerId="ADAL" clId="{BC6E615A-7B69-4FD5-8C4B-0A53DCF885C9}" dt="2023-07-26T10:21:14.831" v="166" actId="6938"/>
          <pc:sldLayoutMkLst>
            <pc:docMk/>
            <pc:sldMasterMk cId="3926925922" sldId="2147483685"/>
            <pc:sldLayoutMk cId="2363388378" sldId="2147483695"/>
          </pc:sldLayoutMkLst>
        </pc:sldLayoutChg>
        <pc:sldLayoutChg chg="new del replId">
          <pc:chgData name="Linn Lien Lømo" userId="4c328ff5-2ca2-4df5-8c15-3268c04a7909" providerId="ADAL" clId="{BC6E615A-7B69-4FD5-8C4B-0A53DCF885C9}" dt="2023-07-26T10:21:14.831" v="166" actId="6938"/>
          <pc:sldLayoutMkLst>
            <pc:docMk/>
            <pc:sldMasterMk cId="3926925922" sldId="2147483685"/>
            <pc:sldLayoutMk cId="2082811701" sldId="214748369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D4B22-1BDE-42D6-9EA3-30EB705DC4B0}" type="datetimeFigureOut">
              <a:rPr lang="nb-NO" smtClean="0"/>
              <a:t>07.06.2024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7A900-E83A-4738-99F8-0543BD8254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8831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7A900-E83A-4738-99F8-0543BD8254B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300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2545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0278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5532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5304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5739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2929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46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9606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8597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0964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>
                <a:solidFill>
                  <a:srgbClr val="FF0000"/>
                </a:solidFill>
              </a:rPr>
              <a:t>Alternative spørsmål: </a:t>
            </a:r>
          </a:p>
          <a:p>
            <a:r>
              <a:rPr lang="nb-NO">
                <a:solidFill>
                  <a:srgbClr val="FF0000"/>
                </a:solidFill>
              </a:rPr>
              <a:t>Basert på tidligere erfaring, hva setter jeg størst pris på når jeg samarbeider med andre?</a:t>
            </a:r>
          </a:p>
          <a:p>
            <a:r>
              <a:rPr lang="nb-NO">
                <a:solidFill>
                  <a:srgbClr val="FF0000"/>
                </a:solidFill>
              </a:rPr>
              <a:t>Basert på tidligere erfaring, hva irriterer meg eller er vanskelig for meg når jeg samarbeider med andre?</a:t>
            </a:r>
          </a:p>
          <a:p>
            <a:r>
              <a:rPr lang="nb-NO">
                <a:solidFill>
                  <a:srgbClr val="FF0000"/>
                </a:solidFill>
              </a:rPr>
              <a:t>Hva kan være krevende for meg? Hva bør andre vite for å spille meg god?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Dette har jeg lyst til å utvikle meg på og mottar gjerne feedback og støtte for å bli bedre til: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5049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GJENNOMGÅ AGENDA 10 min </a:t>
            </a:r>
          </a:p>
          <a:p>
            <a:r>
              <a:rPr lang="nb-NO" b="1" dirty="0"/>
              <a:t>INNSJEKK 10 min – ta runden innom alle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5640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Denne versjonen kan skrives ut og henges på veggen til workshopen.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6247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/>
              <a:t>Dette er en teamkontraktsmal hvor dere kan fylle inn det dere har blitt enige om i etterkant av workshopen. </a:t>
            </a:r>
          </a:p>
          <a:p>
            <a:r>
              <a:rPr lang="nb-NO"/>
              <a:t>Boksene i denne kan justeres og redigeres.</a:t>
            </a:r>
          </a:p>
          <a:p>
            <a:r>
              <a:rPr lang="nb-NO"/>
              <a:t>De personlige bruksanvisningene trengs ikke å legges inn her i teamkontrakten, men vi har beholdt feltet for å synliggjøre hva dere har gjennomgått i Start Smart workshopen.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6137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OPPSUMMERING, OPPFØLGING OG UTSJEKK 15 min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7A900-E83A-4738-99F8-0543BD8254B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526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07.06.2024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294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1E9E4-9987-4A77-A9A0-8E88107A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78070" y="2085989"/>
            <a:ext cx="3840681" cy="369334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64550-7153-499B-A553-FFE23745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07.06.2024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9C7D9-025E-4529-BD0F-F0D907F1F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CE35C-3DCA-46DD-A0C1-89EB849E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144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kontrakt uten spør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B121EE71-0E1A-4ACC-A321-2093775C1E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9617" y="4288735"/>
            <a:ext cx="3439399" cy="2056775"/>
          </a:xfrm>
        </p:spPr>
        <p:txBody>
          <a:bodyPr>
            <a:normAutofit/>
          </a:bodyPr>
          <a:lstStyle>
            <a:lvl1pPr>
              <a:buClr>
                <a:srgbClr val="FF3300"/>
              </a:buClr>
              <a:defRPr sz="900"/>
            </a:lvl1pPr>
            <a:lvl2pPr>
              <a:buClr>
                <a:srgbClr val="FF3300"/>
              </a:buClr>
              <a:defRPr sz="900"/>
            </a:lvl2pPr>
            <a:lvl3pPr>
              <a:buClr>
                <a:srgbClr val="FF3300"/>
              </a:buClr>
              <a:defRPr sz="900"/>
            </a:lvl3pPr>
            <a:lvl4pPr>
              <a:buClr>
                <a:srgbClr val="FF3300"/>
              </a:buClr>
              <a:defRPr sz="900"/>
            </a:lvl4pPr>
            <a:lvl5pPr>
              <a:buClr>
                <a:srgbClr val="FF3300"/>
              </a:buCl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1171C33A-D335-46A9-A889-B1061E7205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2187" y="4288736"/>
            <a:ext cx="3439399" cy="2056776"/>
          </a:xfrm>
        </p:spPr>
        <p:txBody>
          <a:bodyPr>
            <a:normAutofit/>
          </a:bodyPr>
          <a:lstStyle>
            <a:lvl1pPr>
              <a:buClr>
                <a:srgbClr val="FF3300"/>
              </a:buClr>
              <a:defRPr sz="900"/>
            </a:lvl1pPr>
            <a:lvl2pPr>
              <a:buClr>
                <a:srgbClr val="FF3300"/>
              </a:buClr>
              <a:defRPr sz="900"/>
            </a:lvl2pPr>
            <a:lvl3pPr>
              <a:buClr>
                <a:srgbClr val="FF3300"/>
              </a:buClr>
              <a:defRPr sz="900"/>
            </a:lvl3pPr>
            <a:lvl4pPr>
              <a:buClr>
                <a:srgbClr val="FF3300"/>
              </a:buClr>
              <a:defRPr sz="900"/>
            </a:lvl4pPr>
            <a:lvl5pPr>
              <a:buClr>
                <a:srgbClr val="FF3300"/>
              </a:buCl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2ED049FB-0F9F-4098-B893-722E40055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8771" y="4288735"/>
            <a:ext cx="3443415" cy="2057453"/>
          </a:xfrm>
        </p:spPr>
        <p:txBody>
          <a:bodyPr>
            <a:normAutofit/>
          </a:bodyPr>
          <a:lstStyle>
            <a:lvl1pPr>
              <a:buClr>
                <a:srgbClr val="FF3300"/>
              </a:buClr>
              <a:defRPr sz="900"/>
            </a:lvl1pPr>
            <a:lvl2pPr>
              <a:buClr>
                <a:srgbClr val="FF3300"/>
              </a:buClr>
              <a:defRPr sz="900"/>
            </a:lvl2pPr>
            <a:lvl3pPr>
              <a:buClr>
                <a:srgbClr val="FF3300"/>
              </a:buClr>
              <a:defRPr sz="900"/>
            </a:lvl3pPr>
            <a:lvl4pPr>
              <a:buClr>
                <a:srgbClr val="FF3300"/>
              </a:buClr>
              <a:defRPr sz="900"/>
            </a:lvl4pPr>
            <a:lvl5pPr>
              <a:buClr>
                <a:srgbClr val="FF3300"/>
              </a:buCl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43FF4E2-0584-4D98-9BB0-C69629097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8863" y="1120775"/>
            <a:ext cx="5200639" cy="2201340"/>
          </a:xfrm>
        </p:spPr>
        <p:txBody>
          <a:bodyPr>
            <a:normAutofit/>
          </a:bodyPr>
          <a:lstStyle>
            <a:lvl1pPr>
              <a:buClr>
                <a:srgbClr val="FF3300"/>
              </a:buClr>
              <a:defRPr sz="900"/>
            </a:lvl1pPr>
            <a:lvl2pPr>
              <a:buClr>
                <a:srgbClr val="FF3300"/>
              </a:buClr>
              <a:defRPr sz="900"/>
            </a:lvl2pPr>
            <a:lvl3pPr>
              <a:buClr>
                <a:srgbClr val="FF3300"/>
              </a:buClr>
              <a:defRPr sz="900"/>
            </a:lvl3pPr>
            <a:lvl4pPr>
              <a:buClr>
                <a:srgbClr val="FF3300"/>
              </a:buClr>
              <a:defRPr sz="900"/>
            </a:lvl4pPr>
            <a:lvl5pPr>
              <a:buClr>
                <a:srgbClr val="FF3300"/>
              </a:buCl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11017671" y="6563663"/>
            <a:ext cx="846221" cy="184666"/>
          </a:xfrm>
        </p:spPr>
        <p:txBody>
          <a:bodyPr/>
          <a:lstStyle>
            <a:lvl1pPr algn="r">
              <a:defRPr/>
            </a:lvl1pPr>
          </a:lstStyle>
          <a:p>
            <a:fld id="{983651F3-9B16-40C6-B209-3688FC9C95F6}" type="datetimeFigureOut">
              <a:rPr lang="nb-NO" smtClean="0"/>
              <a:pPr/>
              <a:t>07.06.2024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03C14-4615-4630-BA96-E8B523BA64B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609488" y="1317407"/>
            <a:ext cx="230351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2400">
                <a:solidFill>
                  <a:schemeClr val="accent1"/>
                </a:solidFill>
                <a:latin typeface="Roboto Thin" panose="02000000000000000000" pitchFamily="2" charset="0"/>
              </a:rPr>
              <a:t>Vår </a:t>
            </a:r>
            <a:r>
              <a:rPr lang="nb-NO" sz="2400">
                <a:solidFill>
                  <a:srgbClr val="231651"/>
                </a:solidFill>
                <a:latin typeface="Roboto Thin" panose="02000000000000000000" pitchFamily="2" charset="0"/>
              </a:rPr>
              <a:t>teamkontrakt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4004B-4FC1-4BB9-A6FF-D87D92BD8FC7}"/>
              </a:ext>
            </a:extLst>
          </p:cNvPr>
          <p:cNvSpPr>
            <a:spLocks/>
          </p:cNvSpPr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024CB-FC82-4D59-8552-4CA26F3C8B6C}"/>
              </a:ext>
            </a:extLst>
          </p:cNvPr>
          <p:cNvCxnSpPr>
            <a:cxnSpLocks/>
            <a:stCxn id="6" idx="0"/>
          </p:cNvCxnSpPr>
          <p:nvPr userDrawn="1"/>
        </p:nvCxnSpPr>
        <p:spPr>
          <a:xfrm>
            <a:off x="6403895" y="350315"/>
            <a:ext cx="0" cy="307868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E8DCB13-4929-48D6-8BBA-6611B71E7125}"/>
              </a:ext>
            </a:extLst>
          </p:cNvPr>
          <p:cNvSpPr/>
          <p:nvPr userDrawn="1"/>
        </p:nvSpPr>
        <p:spPr>
          <a:xfrm>
            <a:off x="1058773" y="479323"/>
            <a:ext cx="5200729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 </a:t>
            </a:r>
            <a:r>
              <a:rPr lang="nb-NO" sz="1200" b="0">
                <a:solidFill>
                  <a:srgbClr val="EFECE7"/>
                </a:solidFill>
                <a:latin typeface="Roboto Thin" panose="02000000000000000000" pitchFamily="2" charset="0"/>
              </a:rPr>
              <a:t>skal vi få til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299CB-EFE4-449D-A4A8-A3404AE8066E}"/>
              </a:ext>
            </a:extLst>
          </p:cNvPr>
          <p:cNvSpPr/>
          <p:nvPr userDrawn="1"/>
        </p:nvSpPr>
        <p:spPr>
          <a:xfrm>
            <a:off x="1058772" y="3647210"/>
            <a:ext cx="10711093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08D8D-69AE-494D-B633-89B57C00AF70}"/>
              </a:ext>
            </a:extLst>
          </p:cNvPr>
          <p:cNvSpPr>
            <a:spLocks/>
          </p:cNvSpPr>
          <p:nvPr userDrawn="1"/>
        </p:nvSpPr>
        <p:spPr>
          <a:xfrm>
            <a:off x="1058772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C5FEC-A09A-4A94-850C-5DFE5B9852C6}"/>
              </a:ext>
            </a:extLst>
          </p:cNvPr>
          <p:cNvSpPr>
            <a:spLocks/>
          </p:cNvSpPr>
          <p:nvPr userDrawn="1"/>
        </p:nvSpPr>
        <p:spPr>
          <a:xfrm>
            <a:off x="4682187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D4EE-098B-4022-A142-0CC2D41D1C83}"/>
              </a:ext>
            </a:extLst>
          </p:cNvPr>
          <p:cNvSpPr/>
          <p:nvPr userDrawn="1"/>
        </p:nvSpPr>
        <p:spPr>
          <a:xfrm>
            <a:off x="1058773" y="815819"/>
            <a:ext cx="520073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 og formål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392A6-583F-4E42-8421-5995ECECE5AE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1F7E6-C554-4F57-BFA2-D05BFC503565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Styrker, svakheter og behov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F648DE-8A94-42E1-962A-628AB7D31814}"/>
              </a:ext>
            </a:extLst>
          </p:cNvPr>
          <p:cNvSpPr>
            <a:spLocks/>
          </p:cNvSpPr>
          <p:nvPr userDrawn="1"/>
        </p:nvSpPr>
        <p:spPr>
          <a:xfrm>
            <a:off x="8305601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AA2DA8-9BAD-492E-98E3-EB7BD9995F06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CC761B-5335-43E7-91EC-D14CFA53A2DD}"/>
              </a:ext>
            </a:extLst>
          </p:cNvPr>
          <p:cNvCxnSpPr>
            <a:cxnSpLocks/>
            <a:endCxn id="6" idx="3"/>
          </p:cNvCxnSpPr>
          <p:nvPr userDrawn="1"/>
        </p:nvCxnSpPr>
        <p:spPr>
          <a:xfrm>
            <a:off x="943897" y="3429000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F34F2B-25EC-4A68-9E9E-0F4DEEB60A33}"/>
              </a:ext>
            </a:extLst>
          </p:cNvPr>
          <p:cNvCxnSpPr>
            <a:cxnSpLocks/>
          </p:cNvCxnSpPr>
          <p:nvPr userDrawn="1"/>
        </p:nvCxnSpPr>
        <p:spPr>
          <a:xfrm flipH="1">
            <a:off x="4589693" y="4278978"/>
            <a:ext cx="6508" cy="2099699"/>
          </a:xfrm>
          <a:prstGeom prst="line">
            <a:avLst/>
          </a:prstGeom>
          <a:ln w="9525">
            <a:solidFill>
              <a:srgbClr val="E4E87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2CB3BC4-8EAF-4AC1-A639-A3F792E2AEAC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C47507-3ABE-45F9-B02A-6A7D75BC90F6}"/>
              </a:ext>
            </a:extLst>
          </p:cNvPr>
          <p:cNvSpPr/>
          <p:nvPr userDrawn="1"/>
        </p:nvSpPr>
        <p:spPr>
          <a:xfrm>
            <a:off x="981037" y="3685309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D8F1D296-5025-4CF0-97D2-9397541EC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69227" y="1117216"/>
            <a:ext cx="5200639" cy="2208221"/>
          </a:xfrm>
        </p:spPr>
        <p:txBody>
          <a:bodyPr>
            <a:normAutofit/>
          </a:bodyPr>
          <a:lstStyle>
            <a:lvl1pPr>
              <a:buClr>
                <a:srgbClr val="FF3300"/>
              </a:buClr>
              <a:defRPr sz="900"/>
            </a:lvl1pPr>
            <a:lvl2pPr>
              <a:buClr>
                <a:srgbClr val="FF3300"/>
              </a:buClr>
              <a:defRPr sz="900"/>
            </a:lvl2pPr>
            <a:lvl3pPr>
              <a:buClr>
                <a:srgbClr val="FF3300"/>
              </a:buClr>
              <a:defRPr sz="900"/>
            </a:lvl3pPr>
            <a:lvl4pPr>
              <a:buClr>
                <a:srgbClr val="FF3300"/>
              </a:buClr>
              <a:defRPr sz="900"/>
            </a:lvl4pPr>
            <a:lvl5pPr>
              <a:buClr>
                <a:srgbClr val="FF3300"/>
              </a:buCl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80B268E-73FB-4AB2-92DD-F877A7DE2C16}"/>
              </a:ext>
            </a:extLst>
          </p:cNvPr>
          <p:cNvCxnSpPr>
            <a:cxnSpLocks/>
          </p:cNvCxnSpPr>
          <p:nvPr userDrawn="1"/>
        </p:nvCxnSpPr>
        <p:spPr>
          <a:xfrm flipH="1">
            <a:off x="8210977" y="4288736"/>
            <a:ext cx="6508" cy="2099699"/>
          </a:xfrm>
          <a:prstGeom prst="line">
            <a:avLst/>
          </a:prstGeom>
          <a:ln w="9525">
            <a:solidFill>
              <a:srgbClr val="E4E87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75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kontrakt med spør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B121EE71-0E1A-4ACC-A321-2093775C1E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9617" y="4675536"/>
            <a:ext cx="3439399" cy="1669974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1171C33A-D335-46A9-A889-B1061E7205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2187" y="4675536"/>
            <a:ext cx="3439399" cy="166997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2ED049FB-0F9F-4098-B893-722E40055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8771" y="4675537"/>
            <a:ext cx="3443415" cy="1670651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43FF4E2-0584-4D98-9BB0-C69629097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8863" y="1485341"/>
            <a:ext cx="5200639" cy="183677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11017671" y="6563663"/>
            <a:ext cx="846221" cy="184666"/>
          </a:xfrm>
        </p:spPr>
        <p:txBody>
          <a:bodyPr/>
          <a:lstStyle>
            <a:lvl1pPr algn="r">
              <a:defRPr/>
            </a:lvl1pPr>
          </a:lstStyle>
          <a:p>
            <a:fld id="{983651F3-9B16-40C6-B209-3688FC9C95F6}" type="datetimeFigureOut">
              <a:rPr lang="nb-NO" smtClean="0"/>
              <a:pPr/>
              <a:t>07.06.2024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03C14-4615-4630-BA96-E8B523BA64B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609488" y="1317407"/>
            <a:ext cx="230351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2400">
                <a:solidFill>
                  <a:schemeClr val="accent1"/>
                </a:solidFill>
                <a:latin typeface="Roboto Thin" panose="02000000000000000000" pitchFamily="2" charset="0"/>
              </a:rPr>
              <a:t>Vår teamkontrakt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4004B-4FC1-4BB9-A6FF-D87D92BD8FC7}"/>
              </a:ext>
            </a:extLst>
          </p:cNvPr>
          <p:cNvSpPr>
            <a:spLocks/>
          </p:cNvSpPr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024CB-FC82-4D59-8552-4CA26F3C8B6C}"/>
              </a:ext>
            </a:extLst>
          </p:cNvPr>
          <p:cNvCxnSpPr>
            <a:cxnSpLocks/>
            <a:stCxn id="6" idx="0"/>
          </p:cNvCxnSpPr>
          <p:nvPr userDrawn="1"/>
        </p:nvCxnSpPr>
        <p:spPr>
          <a:xfrm>
            <a:off x="6403895" y="350315"/>
            <a:ext cx="0" cy="307868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E8DCB13-4929-48D6-8BBA-6611B71E7125}"/>
              </a:ext>
            </a:extLst>
          </p:cNvPr>
          <p:cNvSpPr/>
          <p:nvPr userDrawn="1"/>
        </p:nvSpPr>
        <p:spPr>
          <a:xfrm>
            <a:off x="1058773" y="479323"/>
            <a:ext cx="5200729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 </a:t>
            </a:r>
            <a:r>
              <a:rPr lang="nb-NO" sz="1200" b="0">
                <a:solidFill>
                  <a:srgbClr val="EFECE7"/>
                </a:solidFill>
                <a:latin typeface="Roboto Thin" panose="02000000000000000000" pitchFamily="2" charset="0"/>
              </a:rPr>
              <a:t>skal vi få til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299CB-EFE4-449D-A4A8-A3404AE8066E}"/>
              </a:ext>
            </a:extLst>
          </p:cNvPr>
          <p:cNvSpPr/>
          <p:nvPr userDrawn="1"/>
        </p:nvSpPr>
        <p:spPr>
          <a:xfrm>
            <a:off x="1058772" y="3647210"/>
            <a:ext cx="10711093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08D8D-69AE-494D-B633-89B57C00AF70}"/>
              </a:ext>
            </a:extLst>
          </p:cNvPr>
          <p:cNvSpPr>
            <a:spLocks/>
          </p:cNvSpPr>
          <p:nvPr userDrawn="1"/>
        </p:nvSpPr>
        <p:spPr>
          <a:xfrm>
            <a:off x="1058772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C5FEC-A09A-4A94-850C-5DFE5B9852C6}"/>
              </a:ext>
            </a:extLst>
          </p:cNvPr>
          <p:cNvSpPr>
            <a:spLocks/>
          </p:cNvSpPr>
          <p:nvPr userDrawn="1"/>
        </p:nvSpPr>
        <p:spPr>
          <a:xfrm>
            <a:off x="4682187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D4EE-098B-4022-A142-0CC2D41D1C83}"/>
              </a:ext>
            </a:extLst>
          </p:cNvPr>
          <p:cNvSpPr/>
          <p:nvPr userDrawn="1"/>
        </p:nvSpPr>
        <p:spPr>
          <a:xfrm>
            <a:off x="1058773" y="815819"/>
            <a:ext cx="520073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 og formål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392A6-583F-4E42-8421-5995ECECE5AE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1F7E6-C554-4F57-BFA2-D05BFC503565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Styrker, svakheter og behov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F648DE-8A94-42E1-962A-628AB7D31814}"/>
              </a:ext>
            </a:extLst>
          </p:cNvPr>
          <p:cNvSpPr>
            <a:spLocks/>
          </p:cNvSpPr>
          <p:nvPr userDrawn="1"/>
        </p:nvSpPr>
        <p:spPr>
          <a:xfrm>
            <a:off x="8305601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AA2DA8-9BAD-492E-98E3-EB7BD9995F06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CC761B-5335-43E7-91EC-D14CFA53A2DD}"/>
              </a:ext>
            </a:extLst>
          </p:cNvPr>
          <p:cNvCxnSpPr>
            <a:cxnSpLocks/>
            <a:endCxn id="6" idx="3"/>
          </p:cNvCxnSpPr>
          <p:nvPr userDrawn="1"/>
        </p:nvCxnSpPr>
        <p:spPr>
          <a:xfrm>
            <a:off x="943897" y="3429000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F34F2B-25EC-4A68-9E9E-0F4DEEB60A33}"/>
              </a:ext>
            </a:extLst>
          </p:cNvPr>
          <p:cNvCxnSpPr>
            <a:cxnSpLocks/>
          </p:cNvCxnSpPr>
          <p:nvPr userDrawn="1"/>
        </p:nvCxnSpPr>
        <p:spPr>
          <a:xfrm flipH="1">
            <a:off x="4589693" y="4278978"/>
            <a:ext cx="6508" cy="2099699"/>
          </a:xfrm>
          <a:prstGeom prst="line">
            <a:avLst/>
          </a:prstGeom>
          <a:ln w="9525">
            <a:solidFill>
              <a:srgbClr val="E4E87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2CB3BC4-8EAF-4AC1-A639-A3F792E2AEAC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C47507-3ABE-45F9-B02A-6A7D75BC90F6}"/>
              </a:ext>
            </a:extLst>
          </p:cNvPr>
          <p:cNvSpPr/>
          <p:nvPr userDrawn="1"/>
        </p:nvSpPr>
        <p:spPr>
          <a:xfrm>
            <a:off x="981037" y="3685309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D8F1D296-5025-4CF0-97D2-9397541EC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69227" y="1485341"/>
            <a:ext cx="5200639" cy="184009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80B268E-73FB-4AB2-92DD-F877A7DE2C16}"/>
              </a:ext>
            </a:extLst>
          </p:cNvPr>
          <p:cNvCxnSpPr>
            <a:cxnSpLocks/>
          </p:cNvCxnSpPr>
          <p:nvPr userDrawn="1"/>
        </p:nvCxnSpPr>
        <p:spPr>
          <a:xfrm flipH="1">
            <a:off x="8210977" y="4288736"/>
            <a:ext cx="6508" cy="2099699"/>
          </a:xfrm>
          <a:prstGeom prst="line">
            <a:avLst/>
          </a:prstGeom>
          <a:ln w="9525">
            <a:solidFill>
              <a:srgbClr val="E4E87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">
            <a:extLst>
              <a:ext uri="{FF2B5EF4-FFF2-40B4-BE49-F238E27FC236}">
                <a16:creationId xmlns:a16="http://schemas.microsoft.com/office/drawing/2014/main" id="{E0BA5E82-B53F-45D9-BA8B-0393D9F48564}"/>
              </a:ext>
            </a:extLst>
          </p:cNvPr>
          <p:cNvSpPr txBox="1"/>
          <p:nvPr userDrawn="1"/>
        </p:nvSpPr>
        <p:spPr>
          <a:xfrm>
            <a:off x="1077886" y="1081042"/>
            <a:ext cx="52006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000" i="0">
                <a:latin typeface="Roboto Thin" panose="02000000000000000000" pitchFamily="2" charset="0"/>
              </a:rPr>
              <a:t>Hva er det vi som gruppe ønsker å oppnå?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000" i="0">
                <a:latin typeface="Roboto Thin" panose="02000000000000000000" pitchFamily="2" charset="0"/>
              </a:rPr>
              <a:t>Hvorfor er det viktig for oss å nå dette? 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6FB14ABF-082F-407C-B13F-D7F8CA29D1DB}"/>
              </a:ext>
            </a:extLst>
          </p:cNvPr>
          <p:cNvSpPr txBox="1"/>
          <p:nvPr userDrawn="1"/>
        </p:nvSpPr>
        <p:spPr>
          <a:xfrm>
            <a:off x="6569227" y="1081042"/>
            <a:ext cx="52006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000" i="0">
                <a:latin typeface="Roboto Thin" panose="02000000000000000000" pitchFamily="2" charset="0"/>
              </a:rPr>
              <a:t>Hva er mine egenopplevde styrker og svakheter i samarbeidssituasjoner?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000" i="0">
                <a:latin typeface="Roboto Thin" panose="02000000000000000000" pitchFamily="2" charset="0"/>
              </a:rPr>
              <a:t>Hva trenger jeg fra gruppen for å være på mitt beste?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EACAC66-83E9-4F60-BB8D-6386DD749167}"/>
              </a:ext>
            </a:extLst>
          </p:cNvPr>
          <p:cNvSpPr txBox="1"/>
          <p:nvPr userDrawn="1"/>
        </p:nvSpPr>
        <p:spPr>
          <a:xfrm>
            <a:off x="1058864" y="4276514"/>
            <a:ext cx="34386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000" i="0">
                <a:latin typeface="Roboto Thin" panose="02000000000000000000" pitchFamily="2" charset="0"/>
              </a:rPr>
              <a:t>Hvilke roller trenger vi i denne gruppen for å levere på </a:t>
            </a:r>
            <a:br>
              <a:rPr lang="nb-NO" sz="1000" i="0">
                <a:latin typeface="Roboto Thin" panose="02000000000000000000" pitchFamily="2" charset="0"/>
              </a:rPr>
            </a:br>
            <a:r>
              <a:rPr lang="nb-NO" sz="1000" i="0">
                <a:latin typeface="Roboto Thin" panose="02000000000000000000" pitchFamily="2" charset="0"/>
              </a:rPr>
              <a:t>mål og ambisjon vi har satt oss?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F36326F7-D525-4213-A2BB-314B6E8A8685}"/>
              </a:ext>
            </a:extLst>
          </p:cNvPr>
          <p:cNvSpPr txBox="1"/>
          <p:nvPr userDrawn="1"/>
        </p:nvSpPr>
        <p:spPr>
          <a:xfrm>
            <a:off x="4680147" y="4276513"/>
            <a:ext cx="34386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00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24E2905D-E8AD-430F-BC45-42A7CBE34277}"/>
              </a:ext>
            </a:extLst>
          </p:cNvPr>
          <p:cNvSpPr txBox="1"/>
          <p:nvPr userDrawn="1"/>
        </p:nvSpPr>
        <p:spPr>
          <a:xfrm>
            <a:off x="8309617" y="4276512"/>
            <a:ext cx="34386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000" i="0">
                <a:latin typeface="Roboto Thin" panose="02000000000000000000" pitchFamily="2" charset="0"/>
              </a:rPr>
              <a:t>Hvilke spilleregler bør vi ha for å jobbe best sammen som et team?</a:t>
            </a:r>
          </a:p>
        </p:txBody>
      </p:sp>
    </p:spTree>
    <p:extLst>
      <p:ext uri="{BB962C8B-B14F-4D97-AF65-F5344CB8AC3E}">
        <p14:creationId xmlns:p14="http://schemas.microsoft.com/office/powerpoint/2010/main" val="379667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kontrakt med fasilitatorspør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B121EE71-0E1A-4ACC-A321-2093775C1E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9617" y="4898390"/>
            <a:ext cx="3439399" cy="1447119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1171C33A-D335-46A9-A889-B1061E7205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2187" y="4898391"/>
            <a:ext cx="3439399" cy="1447120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2ED049FB-0F9F-4098-B893-722E40055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8771" y="4898391"/>
            <a:ext cx="3443415" cy="1447797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43FF4E2-0584-4D98-9BB0-C69629097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8863" y="1724893"/>
            <a:ext cx="5200639" cy="1597221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11017671" y="6563663"/>
            <a:ext cx="846221" cy="184666"/>
          </a:xfrm>
        </p:spPr>
        <p:txBody>
          <a:bodyPr/>
          <a:lstStyle>
            <a:lvl1pPr algn="r">
              <a:defRPr/>
            </a:lvl1pPr>
          </a:lstStyle>
          <a:p>
            <a:fld id="{983651F3-9B16-40C6-B209-3688FC9C95F6}" type="datetimeFigureOut">
              <a:rPr lang="nb-NO" smtClean="0"/>
              <a:pPr/>
              <a:t>07.06.2024</a:t>
            </a:fld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4004B-4FC1-4BB9-A6FF-D87D92BD8FC7}"/>
              </a:ext>
            </a:extLst>
          </p:cNvPr>
          <p:cNvSpPr/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024CB-FC82-4D59-8552-4CA26F3C8B6C}"/>
              </a:ext>
            </a:extLst>
          </p:cNvPr>
          <p:cNvCxnSpPr>
            <a:cxnSpLocks/>
            <a:stCxn id="6" idx="0"/>
          </p:cNvCxnSpPr>
          <p:nvPr userDrawn="1"/>
        </p:nvCxnSpPr>
        <p:spPr>
          <a:xfrm>
            <a:off x="6403895" y="350315"/>
            <a:ext cx="0" cy="307868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E8DCB13-4929-48D6-8BBA-6611B71E7125}"/>
              </a:ext>
            </a:extLst>
          </p:cNvPr>
          <p:cNvSpPr/>
          <p:nvPr userDrawn="1"/>
        </p:nvSpPr>
        <p:spPr>
          <a:xfrm>
            <a:off x="1058773" y="479323"/>
            <a:ext cx="5200729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 </a:t>
            </a:r>
            <a:r>
              <a:rPr lang="nb-NO" sz="1200" b="0">
                <a:solidFill>
                  <a:srgbClr val="EFECE7"/>
                </a:solidFill>
                <a:latin typeface="Roboto Thin" panose="02000000000000000000" pitchFamily="2" charset="0"/>
              </a:rPr>
              <a:t>skal vi få til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299CB-EFE4-449D-A4A8-A3404AE8066E}"/>
              </a:ext>
            </a:extLst>
          </p:cNvPr>
          <p:cNvSpPr/>
          <p:nvPr userDrawn="1"/>
        </p:nvSpPr>
        <p:spPr>
          <a:xfrm>
            <a:off x="1058772" y="3647210"/>
            <a:ext cx="10711093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08D8D-69AE-494D-B633-89B57C00AF70}"/>
              </a:ext>
            </a:extLst>
          </p:cNvPr>
          <p:cNvSpPr>
            <a:spLocks/>
          </p:cNvSpPr>
          <p:nvPr userDrawn="1"/>
        </p:nvSpPr>
        <p:spPr>
          <a:xfrm>
            <a:off x="1058772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C5FEC-A09A-4A94-850C-5DFE5B9852C6}"/>
              </a:ext>
            </a:extLst>
          </p:cNvPr>
          <p:cNvSpPr>
            <a:spLocks/>
          </p:cNvSpPr>
          <p:nvPr userDrawn="1"/>
        </p:nvSpPr>
        <p:spPr>
          <a:xfrm>
            <a:off x="4682187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D4EE-098B-4022-A142-0CC2D41D1C83}"/>
              </a:ext>
            </a:extLst>
          </p:cNvPr>
          <p:cNvSpPr/>
          <p:nvPr userDrawn="1"/>
        </p:nvSpPr>
        <p:spPr>
          <a:xfrm>
            <a:off x="1058773" y="815819"/>
            <a:ext cx="520073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 og formål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392A6-583F-4E42-8421-5995ECECE5AE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1F7E6-C554-4F57-BFA2-D05BFC503565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Styrker, svakheter og behov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F648DE-8A94-42E1-962A-628AB7D31814}"/>
              </a:ext>
            </a:extLst>
          </p:cNvPr>
          <p:cNvSpPr>
            <a:spLocks/>
          </p:cNvSpPr>
          <p:nvPr userDrawn="1"/>
        </p:nvSpPr>
        <p:spPr>
          <a:xfrm>
            <a:off x="8305601" y="3981249"/>
            <a:ext cx="3443415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AA2DA8-9BAD-492E-98E3-EB7BD9995F06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CC761B-5335-43E7-91EC-D14CFA53A2DD}"/>
              </a:ext>
            </a:extLst>
          </p:cNvPr>
          <p:cNvCxnSpPr>
            <a:cxnSpLocks/>
            <a:endCxn id="6" idx="3"/>
          </p:cNvCxnSpPr>
          <p:nvPr userDrawn="1"/>
        </p:nvCxnSpPr>
        <p:spPr>
          <a:xfrm>
            <a:off x="943897" y="3429000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F34F2B-25EC-4A68-9E9E-0F4DEEB60A33}"/>
              </a:ext>
            </a:extLst>
          </p:cNvPr>
          <p:cNvCxnSpPr>
            <a:cxnSpLocks/>
          </p:cNvCxnSpPr>
          <p:nvPr userDrawn="1"/>
        </p:nvCxnSpPr>
        <p:spPr>
          <a:xfrm flipH="1">
            <a:off x="4589693" y="4278978"/>
            <a:ext cx="6508" cy="2099699"/>
          </a:xfrm>
          <a:prstGeom prst="line">
            <a:avLst/>
          </a:prstGeom>
          <a:ln w="9525">
            <a:solidFill>
              <a:srgbClr val="E4E87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2CB3BC4-8EAF-4AC1-A639-A3F792E2AEAC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C47507-3ABE-45F9-B02A-6A7D75BC90F6}"/>
              </a:ext>
            </a:extLst>
          </p:cNvPr>
          <p:cNvSpPr/>
          <p:nvPr userDrawn="1"/>
        </p:nvSpPr>
        <p:spPr>
          <a:xfrm>
            <a:off x="981037" y="3685309"/>
            <a:ext cx="155471" cy="204019"/>
          </a:xfrm>
          <a:prstGeom prst="rect">
            <a:avLst/>
          </a:prstGeom>
          <a:solidFill>
            <a:srgbClr val="EF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D8F1D296-5025-4CF0-97D2-9397541EC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69227" y="1724893"/>
            <a:ext cx="5200639" cy="1600543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80B268E-73FB-4AB2-92DD-F877A7DE2C16}"/>
              </a:ext>
            </a:extLst>
          </p:cNvPr>
          <p:cNvCxnSpPr>
            <a:cxnSpLocks/>
          </p:cNvCxnSpPr>
          <p:nvPr userDrawn="1"/>
        </p:nvCxnSpPr>
        <p:spPr>
          <a:xfrm flipH="1">
            <a:off x="8210977" y="4288736"/>
            <a:ext cx="6508" cy="2099699"/>
          </a:xfrm>
          <a:prstGeom prst="line">
            <a:avLst/>
          </a:prstGeom>
          <a:ln w="9525">
            <a:solidFill>
              <a:srgbClr val="E4E87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">
            <a:extLst>
              <a:ext uri="{FF2B5EF4-FFF2-40B4-BE49-F238E27FC236}">
                <a16:creationId xmlns:a16="http://schemas.microsoft.com/office/drawing/2014/main" id="{E0BA5E82-B53F-45D9-BA8B-0393D9F48564}"/>
              </a:ext>
            </a:extLst>
          </p:cNvPr>
          <p:cNvSpPr txBox="1"/>
          <p:nvPr userDrawn="1"/>
        </p:nvSpPr>
        <p:spPr>
          <a:xfrm>
            <a:off x="1077886" y="1081042"/>
            <a:ext cx="52006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200" i="0">
                <a:latin typeface="Roboto Thin" panose="02000000000000000000" pitchFamily="2" charset="0"/>
              </a:rPr>
              <a:t>Hva er det vi som gruppe ønsker å oppnå?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200" i="0">
                <a:latin typeface="Roboto Thin" panose="02000000000000000000" pitchFamily="2" charset="0"/>
              </a:rPr>
              <a:t>Hvorfor er det viktig for oss å nå dette? 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  <a:endParaRPr lang="nb-NO" sz="1200" i="0">
              <a:solidFill>
                <a:schemeClr val="accent4"/>
              </a:solidFill>
              <a:latin typeface="Roboto Thin" panose="02000000000000000000" pitchFamily="2" charset="0"/>
            </a:endParaRP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6FB14ABF-082F-407C-B13F-D7F8CA29D1DB}"/>
              </a:ext>
            </a:extLst>
          </p:cNvPr>
          <p:cNvSpPr txBox="1"/>
          <p:nvPr userDrawn="1"/>
        </p:nvSpPr>
        <p:spPr>
          <a:xfrm>
            <a:off x="6569227" y="1081042"/>
            <a:ext cx="52006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200" i="0">
                <a:latin typeface="Roboto Thin" panose="02000000000000000000" pitchFamily="2" charset="0"/>
              </a:rPr>
              <a:t>Hva er mine egenopplevde styrker og svakheter i samarbeidssituasjoner?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200" i="0">
                <a:latin typeface="Roboto Thin" panose="02000000000000000000" pitchFamily="2" charset="0"/>
              </a:rPr>
              <a:t>Hva trenger jeg fra gruppen for å være på mitt beste?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  <a:endParaRPr lang="nb-NO" sz="1200" i="0">
              <a:solidFill>
                <a:schemeClr val="accent4"/>
              </a:solidFill>
              <a:latin typeface="Roboto Thin" panose="02000000000000000000" pitchFamily="2" charset="0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EACAC66-83E9-4F60-BB8D-6386DD749167}"/>
              </a:ext>
            </a:extLst>
          </p:cNvPr>
          <p:cNvSpPr txBox="1"/>
          <p:nvPr userDrawn="1"/>
        </p:nvSpPr>
        <p:spPr>
          <a:xfrm>
            <a:off x="1058864" y="4276514"/>
            <a:ext cx="34386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200" i="0">
                <a:latin typeface="Roboto Thin" panose="02000000000000000000" pitchFamily="2" charset="0"/>
              </a:rPr>
              <a:t>Hvilke roller trenger vi i denne gruppen for å levere på mål og ambisjon vi har satt oss?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  <a:endParaRPr lang="nb-NO" sz="1200" i="0">
              <a:solidFill>
                <a:schemeClr val="accent4"/>
              </a:solidFill>
              <a:latin typeface="Roboto Thin" panose="02000000000000000000" pitchFamily="2" charset="0"/>
            </a:endParaRP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F36326F7-D525-4213-A2BB-314B6E8A8685}"/>
              </a:ext>
            </a:extLst>
          </p:cNvPr>
          <p:cNvSpPr txBox="1"/>
          <p:nvPr userDrawn="1"/>
        </p:nvSpPr>
        <p:spPr>
          <a:xfrm>
            <a:off x="4680147" y="4276513"/>
            <a:ext cx="34386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20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  <a:endParaRPr lang="nb-NO" sz="1200" i="0">
              <a:solidFill>
                <a:schemeClr val="accent4"/>
              </a:solidFill>
              <a:latin typeface="Roboto Thin" panose="02000000000000000000" pitchFamily="2" charset="0"/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24E2905D-E8AD-430F-BC45-42A7CBE34277}"/>
              </a:ext>
            </a:extLst>
          </p:cNvPr>
          <p:cNvSpPr txBox="1"/>
          <p:nvPr userDrawn="1"/>
        </p:nvSpPr>
        <p:spPr>
          <a:xfrm>
            <a:off x="8309617" y="4276512"/>
            <a:ext cx="34386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b-NO" sz="1200" i="0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0F003C14-4615-4630-BA96-E8B523BA64B3}"/>
              </a:ext>
            </a:extLst>
          </p:cNvPr>
          <p:cNvSpPr txBox="1"/>
          <p:nvPr userDrawn="1"/>
        </p:nvSpPr>
        <p:spPr>
          <a:xfrm rot="16200000">
            <a:off x="-1254691" y="1694366"/>
            <a:ext cx="35125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800" err="1">
                <a:solidFill>
                  <a:schemeClr val="accent4"/>
                </a:solidFill>
                <a:latin typeface="Roboto Thin" panose="02000000000000000000" pitchFamily="2" charset="0"/>
              </a:rPr>
              <a:t>Fasilitatorspørsmål</a:t>
            </a:r>
            <a:r>
              <a:rPr lang="nb-NO" sz="1800">
                <a:solidFill>
                  <a:schemeClr val="accent4"/>
                </a:solidFill>
                <a:latin typeface="Roboto Thin" panose="02000000000000000000" pitchFamily="2" charset="0"/>
              </a:rPr>
              <a:t> og aktuelle hjelpespørsmål for hvert område</a:t>
            </a:r>
          </a:p>
        </p:txBody>
      </p:sp>
    </p:spTree>
    <p:extLst>
      <p:ext uri="{BB962C8B-B14F-4D97-AF65-F5344CB8AC3E}">
        <p14:creationId xmlns:p14="http://schemas.microsoft.com/office/powerpoint/2010/main" val="3057260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kontrakt med fasilitatorspør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799AE17-48D0-4FDB-9427-C3C94992D9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0642" y="1501557"/>
            <a:ext cx="2498289" cy="1633117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43FF4E2-0584-4D98-9BB0-C69629097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8772" y="1501557"/>
            <a:ext cx="2498289" cy="1633117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11017671" y="6563663"/>
            <a:ext cx="846221" cy="184666"/>
          </a:xfrm>
        </p:spPr>
        <p:txBody>
          <a:bodyPr/>
          <a:lstStyle>
            <a:lvl1pPr algn="r">
              <a:defRPr/>
            </a:lvl1pPr>
          </a:lstStyle>
          <a:p>
            <a:fld id="{983651F3-9B16-40C6-B209-3688FC9C95F6}" type="datetimeFigureOut">
              <a:rPr lang="nb-NO" smtClean="0"/>
              <a:pPr/>
              <a:t>07.06.2024</a:t>
            </a:fld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4004B-4FC1-4BB9-A6FF-D87D92BD8FC7}"/>
              </a:ext>
            </a:extLst>
          </p:cNvPr>
          <p:cNvSpPr/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8DCB13-4929-48D6-8BBA-6611B71E7125}"/>
              </a:ext>
            </a:extLst>
          </p:cNvPr>
          <p:cNvSpPr/>
          <p:nvPr userDrawn="1"/>
        </p:nvSpPr>
        <p:spPr>
          <a:xfrm>
            <a:off x="1058774" y="479323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Hvorfor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til?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299CB-EFE4-449D-A4A8-A3404AE8066E}"/>
              </a:ext>
            </a:extLst>
          </p:cNvPr>
          <p:cNvSpPr/>
          <p:nvPr userDrawn="1"/>
        </p:nvSpPr>
        <p:spPr>
          <a:xfrm>
            <a:off x="1058772" y="3383006"/>
            <a:ext cx="10690237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08D8D-69AE-494D-B633-89B57C00AF70}"/>
              </a:ext>
            </a:extLst>
          </p:cNvPr>
          <p:cNvSpPr>
            <a:spLocks/>
          </p:cNvSpPr>
          <p:nvPr userDrawn="1"/>
        </p:nvSpPr>
        <p:spPr>
          <a:xfrm>
            <a:off x="1058773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C5FEC-A09A-4A94-850C-5DFE5B9852C6}"/>
              </a:ext>
            </a:extLst>
          </p:cNvPr>
          <p:cNvSpPr>
            <a:spLocks/>
          </p:cNvSpPr>
          <p:nvPr userDrawn="1"/>
        </p:nvSpPr>
        <p:spPr>
          <a:xfrm>
            <a:off x="3785406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D4EE-098B-4022-A142-0CC2D41D1C83}"/>
              </a:ext>
            </a:extLst>
          </p:cNvPr>
          <p:cNvSpPr/>
          <p:nvPr userDrawn="1"/>
        </p:nvSpPr>
        <p:spPr>
          <a:xfrm>
            <a:off x="1058773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65DE1A-6669-4B3F-8911-C034CA2E0A81}"/>
              </a:ext>
            </a:extLst>
          </p:cNvPr>
          <p:cNvSpPr/>
          <p:nvPr userDrawn="1"/>
        </p:nvSpPr>
        <p:spPr>
          <a:xfrm>
            <a:off x="3756277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9AC16A-3D04-4A9B-BF55-79C607C79EAD}"/>
              </a:ext>
            </a:extLst>
          </p:cNvPr>
          <p:cNvSpPr/>
          <p:nvPr userDrawn="1"/>
        </p:nvSpPr>
        <p:spPr>
          <a:xfrm>
            <a:off x="3756278" y="479322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få til?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392A6-583F-4E42-8421-5995ECECE5AE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1F7E6-C554-4F57-BFA2-D05BFC503565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Våre bruksanvisninger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F648DE-8A94-42E1-962A-628AB7D31814}"/>
              </a:ext>
            </a:extLst>
          </p:cNvPr>
          <p:cNvSpPr>
            <a:spLocks/>
          </p:cNvSpPr>
          <p:nvPr userDrawn="1"/>
        </p:nvSpPr>
        <p:spPr>
          <a:xfrm>
            <a:off x="6512039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704AFD-EC11-4B97-8D39-F86BE11A66D2}"/>
              </a:ext>
            </a:extLst>
          </p:cNvPr>
          <p:cNvSpPr>
            <a:spLocks/>
          </p:cNvSpPr>
          <p:nvPr userDrawn="1"/>
        </p:nvSpPr>
        <p:spPr>
          <a:xfrm>
            <a:off x="9238672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AA2DA8-9BAD-492E-98E3-EB7BD9995F06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C197DA-C092-4A5A-92E5-3E47CE6098C9}"/>
              </a:ext>
            </a:extLst>
          </p:cNvPr>
          <p:cNvSpPr/>
          <p:nvPr userDrawn="1"/>
        </p:nvSpPr>
        <p:spPr>
          <a:xfrm>
            <a:off x="3706583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46B53F-54C1-4A94-B56D-26AC5FB9A5A0}"/>
              </a:ext>
            </a:extLst>
          </p:cNvPr>
          <p:cNvCxnSpPr>
            <a:cxnSpLocks/>
          </p:cNvCxnSpPr>
          <p:nvPr userDrawn="1"/>
        </p:nvCxnSpPr>
        <p:spPr>
          <a:xfrm>
            <a:off x="3660596" y="350315"/>
            <a:ext cx="0" cy="287628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CC761B-5335-43E7-91EC-D14CFA53A2DD}"/>
              </a:ext>
            </a:extLst>
          </p:cNvPr>
          <p:cNvCxnSpPr>
            <a:cxnSpLocks/>
          </p:cNvCxnSpPr>
          <p:nvPr userDrawn="1"/>
        </p:nvCxnSpPr>
        <p:spPr>
          <a:xfrm>
            <a:off x="943897" y="3226595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2CB3BC4-8EAF-4AC1-A639-A3F792E2AEAC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C47507-3ABE-45F9-B02A-6A7D75BC90F6}"/>
              </a:ext>
            </a:extLst>
          </p:cNvPr>
          <p:cNvSpPr/>
          <p:nvPr userDrawn="1"/>
        </p:nvSpPr>
        <p:spPr>
          <a:xfrm>
            <a:off x="981037" y="3421105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BA5E82-B53F-45D9-BA8B-0393D9F48564}"/>
              </a:ext>
            </a:extLst>
          </p:cNvPr>
          <p:cNvSpPr txBox="1"/>
          <p:nvPr userDrawn="1"/>
        </p:nvSpPr>
        <p:spPr>
          <a:xfrm>
            <a:off x="1058772" y="1073907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Hvorfor er vi et team og </a:t>
            </a:r>
            <a:br>
              <a:rPr lang="nb-NO" sz="1200" b="0" i="0">
                <a:latin typeface="Roboto Thin" panose="02000000000000000000" pitchFamily="2" charset="0"/>
              </a:rPr>
            </a:br>
            <a:r>
              <a:rPr lang="nb-NO" sz="1200" b="0" i="0">
                <a:latin typeface="Roboto Thin" panose="02000000000000000000" pitchFamily="2" charset="0"/>
              </a:rPr>
              <a:t>hva er vår overordnede ambisjon?</a:t>
            </a:r>
            <a:endParaRPr lang="nb-NO" sz="1200" b="0" i="0">
              <a:solidFill>
                <a:schemeClr val="accent4"/>
              </a:solidFill>
              <a:latin typeface="Roboto Thin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ABED73-03D3-4319-8CE4-B6FC660936D6}"/>
              </a:ext>
            </a:extLst>
          </p:cNvPr>
          <p:cNvSpPr txBox="1"/>
          <p:nvPr userDrawn="1"/>
        </p:nvSpPr>
        <p:spPr>
          <a:xfrm>
            <a:off x="3750642" y="1068091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gruppens konkrete mål?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5D5ECB-529D-417C-B0F7-1BE72C8C6AEB}"/>
              </a:ext>
            </a:extLst>
          </p:cNvPr>
          <p:cNvSpPr txBox="1"/>
          <p:nvPr userDrawn="1"/>
        </p:nvSpPr>
        <p:spPr>
          <a:xfrm>
            <a:off x="6569227" y="1073918"/>
            <a:ext cx="44484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det nyttig for andre å vite om meg for at vi skal samarbeide best mulig?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C237D6-EF4C-4835-A593-FE02F2E4D5CB}"/>
              </a:ext>
            </a:extLst>
          </p:cNvPr>
          <p:cNvSpPr txBox="1">
            <a:spLocks/>
          </p:cNvSpPr>
          <p:nvPr userDrawn="1"/>
        </p:nvSpPr>
        <p:spPr>
          <a:xfrm>
            <a:off x="1064796" y="397738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Gitt vårt formål, mål og hvem vi er, hvilke roller og ansvarsfordeling må vi sikre i dette teamet for å lykkes? 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5D6B67-CD61-4F0D-9F5C-1AF57D5E7E16}"/>
              </a:ext>
            </a:extLst>
          </p:cNvPr>
          <p:cNvSpPr txBox="1">
            <a:spLocks/>
          </p:cNvSpPr>
          <p:nvPr userDrawn="1"/>
        </p:nvSpPr>
        <p:spPr>
          <a:xfrm>
            <a:off x="3789421" y="39727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191EBA-4479-4BE8-BD69-9572EC97BD4A}"/>
              </a:ext>
            </a:extLst>
          </p:cNvPr>
          <p:cNvSpPr txBox="1">
            <a:spLocks/>
          </p:cNvSpPr>
          <p:nvPr userDrawn="1"/>
        </p:nvSpPr>
        <p:spPr>
          <a:xfrm>
            <a:off x="6514046" y="39580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B74D12-5BF8-4131-A799-6A8BA4AD8893}"/>
              </a:ext>
            </a:extLst>
          </p:cNvPr>
          <p:cNvSpPr txBox="1">
            <a:spLocks/>
          </p:cNvSpPr>
          <p:nvPr userDrawn="1"/>
        </p:nvSpPr>
        <p:spPr>
          <a:xfrm>
            <a:off x="9238671" y="39567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Hvordan kan vi følge opp det vi har avtalt i denne kontrakten og sikre at vi utvikler oss som et team? 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FFB6D79-2966-41EC-91E9-2C27C0389CD0}"/>
              </a:ext>
            </a:extLst>
          </p:cNvPr>
          <p:cNvCxnSpPr>
            <a:cxnSpLocks/>
          </p:cNvCxnSpPr>
          <p:nvPr userDrawn="1"/>
        </p:nvCxnSpPr>
        <p:spPr>
          <a:xfrm>
            <a:off x="6416071" y="339013"/>
            <a:ext cx="0" cy="288758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8E6AFEFF-907F-4823-B793-C4D0637144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6844" y="4581850"/>
            <a:ext cx="2498289" cy="1777988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1EEAF48F-7795-4053-8482-669EBCB811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01469" y="4577224"/>
            <a:ext cx="2498289" cy="1799310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F5854C4D-A2D4-4D10-9407-35EC9F57AC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26093" y="4577224"/>
            <a:ext cx="2498289" cy="1799310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7" name="Text Placeholder 33">
            <a:extLst>
              <a:ext uri="{FF2B5EF4-FFF2-40B4-BE49-F238E27FC236}">
                <a16:creationId xmlns:a16="http://schemas.microsoft.com/office/drawing/2014/main" id="{2BC8FA06-4C87-4AE7-86C3-57002731D9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50720" y="4577224"/>
            <a:ext cx="2498289" cy="1799310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933183-27DF-45DB-AFE4-525C45E6FCE1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609488" y="1317407"/>
            <a:ext cx="230351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2400">
                <a:solidFill>
                  <a:schemeClr val="accent1"/>
                </a:solidFill>
                <a:latin typeface="Roboto Thin" panose="02000000000000000000" pitchFamily="2" charset="0"/>
              </a:rPr>
              <a:t>Vår teamkontrakt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676890C-F765-437D-933E-652B2229E3D9}"/>
              </a:ext>
            </a:extLst>
          </p:cNvPr>
          <p:cNvCxnSpPr>
            <a:cxnSpLocks/>
          </p:cNvCxnSpPr>
          <p:nvPr userDrawn="1"/>
        </p:nvCxnSpPr>
        <p:spPr>
          <a:xfrm>
            <a:off x="3669241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13DEAB0-4B05-40FF-9561-DC3B8744E772}"/>
              </a:ext>
            </a:extLst>
          </p:cNvPr>
          <p:cNvCxnSpPr>
            <a:cxnSpLocks/>
          </p:cNvCxnSpPr>
          <p:nvPr userDrawn="1"/>
        </p:nvCxnSpPr>
        <p:spPr>
          <a:xfrm>
            <a:off x="6401208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63F249-AD50-447D-BFE8-9E601C47BA9F}"/>
              </a:ext>
            </a:extLst>
          </p:cNvPr>
          <p:cNvCxnSpPr>
            <a:cxnSpLocks/>
          </p:cNvCxnSpPr>
          <p:nvPr userDrawn="1"/>
        </p:nvCxnSpPr>
        <p:spPr>
          <a:xfrm>
            <a:off x="9127843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241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kontrakt med fasilitatorspør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5799AE17-48D0-4FDB-9427-C3C94992D9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0642" y="1864122"/>
            <a:ext cx="2498289" cy="1270552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43FF4E2-0584-4D98-9BB0-C69629097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8772" y="1865935"/>
            <a:ext cx="2498289" cy="1268739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11017671" y="6563663"/>
            <a:ext cx="846221" cy="184666"/>
          </a:xfrm>
        </p:spPr>
        <p:txBody>
          <a:bodyPr/>
          <a:lstStyle>
            <a:lvl1pPr algn="r">
              <a:defRPr/>
            </a:lvl1pPr>
          </a:lstStyle>
          <a:p>
            <a:fld id="{983651F3-9B16-40C6-B209-3688FC9C95F6}" type="datetimeFigureOut">
              <a:rPr lang="nb-NO" smtClean="0"/>
              <a:pPr/>
              <a:t>07.06.2024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03C14-4615-4630-BA96-E8B523BA64B3}"/>
              </a:ext>
            </a:extLst>
          </p:cNvPr>
          <p:cNvSpPr txBox="1"/>
          <p:nvPr userDrawn="1"/>
        </p:nvSpPr>
        <p:spPr>
          <a:xfrm rot="16200000">
            <a:off x="-1247072" y="1829574"/>
            <a:ext cx="35125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800" err="1">
                <a:solidFill>
                  <a:schemeClr val="accent4"/>
                </a:solidFill>
                <a:latin typeface="Roboto Thin" panose="02000000000000000000" pitchFamily="2" charset="0"/>
              </a:rPr>
              <a:t>Fasilitatorspørsmål</a:t>
            </a:r>
            <a:r>
              <a:rPr lang="nb-NO" sz="1800">
                <a:solidFill>
                  <a:schemeClr val="accent4"/>
                </a:solidFill>
                <a:latin typeface="Roboto Thin" panose="02000000000000000000" pitchFamily="2" charset="0"/>
              </a:rPr>
              <a:t> og aktuelle hjelpespørsmål for hvert område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4004B-4FC1-4BB9-A6FF-D87D92BD8FC7}"/>
              </a:ext>
            </a:extLst>
          </p:cNvPr>
          <p:cNvSpPr/>
          <p:nvPr userDrawn="1"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8DCB13-4929-48D6-8BBA-6611B71E7125}"/>
              </a:ext>
            </a:extLst>
          </p:cNvPr>
          <p:cNvSpPr/>
          <p:nvPr userDrawn="1"/>
        </p:nvSpPr>
        <p:spPr>
          <a:xfrm>
            <a:off x="1058774" y="479323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Hvorfor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til?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299CB-EFE4-449D-A4A8-A3404AE8066E}"/>
              </a:ext>
            </a:extLst>
          </p:cNvPr>
          <p:cNvSpPr/>
          <p:nvPr userDrawn="1"/>
        </p:nvSpPr>
        <p:spPr>
          <a:xfrm>
            <a:off x="1058772" y="3383006"/>
            <a:ext cx="10690237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08D8D-69AE-494D-B633-89B57C00AF70}"/>
              </a:ext>
            </a:extLst>
          </p:cNvPr>
          <p:cNvSpPr>
            <a:spLocks/>
          </p:cNvSpPr>
          <p:nvPr userDrawn="1"/>
        </p:nvSpPr>
        <p:spPr>
          <a:xfrm>
            <a:off x="1058773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C5FEC-A09A-4A94-850C-5DFE5B9852C6}"/>
              </a:ext>
            </a:extLst>
          </p:cNvPr>
          <p:cNvSpPr>
            <a:spLocks/>
          </p:cNvSpPr>
          <p:nvPr userDrawn="1"/>
        </p:nvSpPr>
        <p:spPr>
          <a:xfrm>
            <a:off x="3785406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D4EE-098B-4022-A142-0CC2D41D1C83}"/>
              </a:ext>
            </a:extLst>
          </p:cNvPr>
          <p:cNvSpPr/>
          <p:nvPr userDrawn="1"/>
        </p:nvSpPr>
        <p:spPr>
          <a:xfrm>
            <a:off x="1058773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65DE1A-6669-4B3F-8911-C034CA2E0A81}"/>
              </a:ext>
            </a:extLst>
          </p:cNvPr>
          <p:cNvSpPr/>
          <p:nvPr userDrawn="1"/>
        </p:nvSpPr>
        <p:spPr>
          <a:xfrm>
            <a:off x="3756277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9AC16A-3D04-4A9B-BF55-79C607C79EAD}"/>
              </a:ext>
            </a:extLst>
          </p:cNvPr>
          <p:cNvSpPr/>
          <p:nvPr userDrawn="1"/>
        </p:nvSpPr>
        <p:spPr>
          <a:xfrm>
            <a:off x="3756278" y="479322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få til?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3392A6-583F-4E42-8421-5995ECECE5AE}"/>
              </a:ext>
            </a:extLst>
          </p:cNvPr>
          <p:cNvSpPr/>
          <p:nvPr userDrawn="1"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1F7E6-C554-4F57-BFA2-D05BFC503565}"/>
              </a:ext>
            </a:extLst>
          </p:cNvPr>
          <p:cNvSpPr/>
          <p:nvPr userDrawn="1"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Våre bruksanvisninger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F648DE-8A94-42E1-962A-628AB7D31814}"/>
              </a:ext>
            </a:extLst>
          </p:cNvPr>
          <p:cNvSpPr>
            <a:spLocks/>
          </p:cNvSpPr>
          <p:nvPr userDrawn="1"/>
        </p:nvSpPr>
        <p:spPr>
          <a:xfrm>
            <a:off x="6512039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704AFD-EC11-4B97-8D39-F86BE11A66D2}"/>
              </a:ext>
            </a:extLst>
          </p:cNvPr>
          <p:cNvSpPr>
            <a:spLocks/>
          </p:cNvSpPr>
          <p:nvPr userDrawn="1"/>
        </p:nvSpPr>
        <p:spPr>
          <a:xfrm>
            <a:off x="9238672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AA2DA8-9BAD-492E-98E3-EB7BD9995F06}"/>
              </a:ext>
            </a:extLst>
          </p:cNvPr>
          <p:cNvSpPr/>
          <p:nvPr userDrawn="1"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C197DA-C092-4A5A-92E5-3E47CE6098C9}"/>
              </a:ext>
            </a:extLst>
          </p:cNvPr>
          <p:cNvSpPr/>
          <p:nvPr userDrawn="1"/>
        </p:nvSpPr>
        <p:spPr>
          <a:xfrm>
            <a:off x="3706583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46B53F-54C1-4A94-B56D-26AC5FB9A5A0}"/>
              </a:ext>
            </a:extLst>
          </p:cNvPr>
          <p:cNvCxnSpPr>
            <a:cxnSpLocks/>
          </p:cNvCxnSpPr>
          <p:nvPr userDrawn="1"/>
        </p:nvCxnSpPr>
        <p:spPr>
          <a:xfrm>
            <a:off x="3660596" y="350315"/>
            <a:ext cx="0" cy="287628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CC761B-5335-43E7-91EC-D14CFA53A2DD}"/>
              </a:ext>
            </a:extLst>
          </p:cNvPr>
          <p:cNvCxnSpPr>
            <a:cxnSpLocks/>
          </p:cNvCxnSpPr>
          <p:nvPr userDrawn="1"/>
        </p:nvCxnSpPr>
        <p:spPr>
          <a:xfrm>
            <a:off x="943897" y="3226595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2CB3BC4-8EAF-4AC1-A639-A3F792E2AEAC}"/>
              </a:ext>
            </a:extLst>
          </p:cNvPr>
          <p:cNvSpPr/>
          <p:nvPr userDrawn="1"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C47507-3ABE-45F9-B02A-6A7D75BC90F6}"/>
              </a:ext>
            </a:extLst>
          </p:cNvPr>
          <p:cNvSpPr/>
          <p:nvPr userDrawn="1"/>
        </p:nvSpPr>
        <p:spPr>
          <a:xfrm>
            <a:off x="981037" y="3421105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BA5E82-B53F-45D9-BA8B-0393D9F48564}"/>
              </a:ext>
            </a:extLst>
          </p:cNvPr>
          <p:cNvSpPr txBox="1"/>
          <p:nvPr userDrawn="1"/>
        </p:nvSpPr>
        <p:spPr>
          <a:xfrm>
            <a:off x="1058772" y="1073907"/>
            <a:ext cx="25103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Hvorfor er vi et team og </a:t>
            </a:r>
            <a:br>
              <a:rPr lang="nb-NO" sz="1200" b="0" i="0">
                <a:latin typeface="Roboto Thin" panose="02000000000000000000" pitchFamily="2" charset="0"/>
              </a:rPr>
            </a:br>
            <a:r>
              <a:rPr lang="nb-NO" sz="1200" b="0" i="0">
                <a:latin typeface="Roboto Thin" panose="02000000000000000000" pitchFamily="2" charset="0"/>
              </a:rPr>
              <a:t>hva er vår overordnede ambisjon?</a:t>
            </a:r>
            <a:br>
              <a:rPr lang="nb-NO" sz="1200" b="0" i="0">
                <a:latin typeface="Roboto Thin" panose="02000000000000000000" pitchFamily="2" charset="0"/>
              </a:rPr>
            </a:br>
            <a:endParaRPr lang="nb-NO" sz="1200" b="0" i="0">
              <a:latin typeface="Roboto Thin" panose="02000000000000000000" pitchFamily="2" charset="0"/>
            </a:endParaRPr>
          </a:p>
          <a:p>
            <a:pPr algn="l"/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ABED73-03D3-4319-8CE4-B6FC660936D6}"/>
              </a:ext>
            </a:extLst>
          </p:cNvPr>
          <p:cNvSpPr txBox="1"/>
          <p:nvPr userDrawn="1"/>
        </p:nvSpPr>
        <p:spPr>
          <a:xfrm>
            <a:off x="3750642" y="1068091"/>
            <a:ext cx="25103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gruppens konkrete mål?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5D5ECB-529D-417C-B0F7-1BE72C8C6AEB}"/>
              </a:ext>
            </a:extLst>
          </p:cNvPr>
          <p:cNvSpPr txBox="1"/>
          <p:nvPr userDrawn="1"/>
        </p:nvSpPr>
        <p:spPr>
          <a:xfrm>
            <a:off x="6569227" y="1073918"/>
            <a:ext cx="44484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det nyttig for andre å vite om meg for at vi skal samarbeide best mulig?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C237D6-EF4C-4835-A593-FE02F2E4D5CB}"/>
              </a:ext>
            </a:extLst>
          </p:cNvPr>
          <p:cNvSpPr txBox="1">
            <a:spLocks/>
          </p:cNvSpPr>
          <p:nvPr userDrawn="1"/>
        </p:nvSpPr>
        <p:spPr>
          <a:xfrm>
            <a:off x="1064796" y="3977385"/>
            <a:ext cx="25103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Gitt vårt formål, mål og hvem vi er, hvilke roller og ansvarsfordeling må vi sikre i dette teamet for å lykkes? 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5D6B67-CD61-4F0D-9F5C-1AF57D5E7E16}"/>
              </a:ext>
            </a:extLst>
          </p:cNvPr>
          <p:cNvSpPr txBox="1">
            <a:spLocks/>
          </p:cNvSpPr>
          <p:nvPr userDrawn="1"/>
        </p:nvSpPr>
        <p:spPr>
          <a:xfrm>
            <a:off x="3789421" y="3972775"/>
            <a:ext cx="25103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191EBA-4479-4BE8-BD69-9572EC97BD4A}"/>
              </a:ext>
            </a:extLst>
          </p:cNvPr>
          <p:cNvSpPr txBox="1">
            <a:spLocks/>
          </p:cNvSpPr>
          <p:nvPr userDrawn="1"/>
        </p:nvSpPr>
        <p:spPr>
          <a:xfrm>
            <a:off x="6514046" y="3958075"/>
            <a:ext cx="25103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B74D12-5BF8-4131-A799-6A8BA4AD8893}"/>
              </a:ext>
            </a:extLst>
          </p:cNvPr>
          <p:cNvSpPr txBox="1">
            <a:spLocks/>
          </p:cNvSpPr>
          <p:nvPr userDrawn="1"/>
        </p:nvSpPr>
        <p:spPr>
          <a:xfrm>
            <a:off x="9238671" y="3956775"/>
            <a:ext cx="25103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Hvordan kan vi følge opp det vi har avtalt i denne kontrakten og sikre at vi utvikler oss som et team? 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FFB6D79-2966-41EC-91E9-2C27C0389CD0}"/>
              </a:ext>
            </a:extLst>
          </p:cNvPr>
          <p:cNvCxnSpPr>
            <a:cxnSpLocks/>
          </p:cNvCxnSpPr>
          <p:nvPr userDrawn="1"/>
        </p:nvCxnSpPr>
        <p:spPr>
          <a:xfrm>
            <a:off x="6416071" y="339013"/>
            <a:ext cx="0" cy="288758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33">
            <a:extLst>
              <a:ext uri="{FF2B5EF4-FFF2-40B4-BE49-F238E27FC236}">
                <a16:creationId xmlns:a16="http://schemas.microsoft.com/office/drawing/2014/main" id="{8E6AFEFF-907F-4823-B793-C4D0637144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6844" y="4953968"/>
            <a:ext cx="2498289" cy="1392221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1EEAF48F-7795-4053-8482-669EBCB811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01469" y="4953968"/>
            <a:ext cx="2498289" cy="1408917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F5854C4D-A2D4-4D10-9407-35EC9F57AC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26093" y="4953968"/>
            <a:ext cx="2498289" cy="1408917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7" name="Text Placeholder 33">
            <a:extLst>
              <a:ext uri="{FF2B5EF4-FFF2-40B4-BE49-F238E27FC236}">
                <a16:creationId xmlns:a16="http://schemas.microsoft.com/office/drawing/2014/main" id="{2BC8FA06-4C87-4AE7-86C3-57002731D9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50720" y="4953968"/>
            <a:ext cx="2498289" cy="1408917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56C8495-F714-42EB-B90C-BD2BB29DD1C3}"/>
              </a:ext>
            </a:extLst>
          </p:cNvPr>
          <p:cNvCxnSpPr>
            <a:cxnSpLocks/>
          </p:cNvCxnSpPr>
          <p:nvPr userDrawn="1"/>
        </p:nvCxnSpPr>
        <p:spPr>
          <a:xfrm>
            <a:off x="3669241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F996A40-E449-45DC-A3D7-03F8AA6FB80F}"/>
              </a:ext>
            </a:extLst>
          </p:cNvPr>
          <p:cNvCxnSpPr>
            <a:cxnSpLocks/>
          </p:cNvCxnSpPr>
          <p:nvPr userDrawn="1"/>
        </p:nvCxnSpPr>
        <p:spPr>
          <a:xfrm>
            <a:off x="6401208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80932DD-9D6C-4BF5-80E8-EB09722E4285}"/>
              </a:ext>
            </a:extLst>
          </p:cNvPr>
          <p:cNvCxnSpPr>
            <a:cxnSpLocks/>
          </p:cNvCxnSpPr>
          <p:nvPr userDrawn="1"/>
        </p:nvCxnSpPr>
        <p:spPr>
          <a:xfrm>
            <a:off x="9127843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776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EF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A9A6B0-26F2-4649-A693-6F257E49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946" y="3101502"/>
            <a:ext cx="4826229" cy="654995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rgbClr val="23165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CA9ADB-C456-4932-9A48-75529EA4136F}"/>
              </a:ext>
            </a:extLst>
          </p:cNvPr>
          <p:cNvSpPr/>
          <p:nvPr userDrawn="1"/>
        </p:nvSpPr>
        <p:spPr>
          <a:xfrm>
            <a:off x="-75414" y="1"/>
            <a:ext cx="5128181" cy="6858000"/>
          </a:xfrm>
          <a:prstGeom prst="rect">
            <a:avLst/>
          </a:prstGeom>
          <a:solidFill>
            <a:srgbClr val="231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11BDAD-1AD7-4495-B986-5DBCC1137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402" y="941444"/>
            <a:ext cx="5727716" cy="4975112"/>
          </a:xfrm>
          <a:prstGeom prst="rect">
            <a:avLst/>
          </a:prstGeom>
        </p:spPr>
      </p:pic>
      <p:pic>
        <p:nvPicPr>
          <p:cNvPr id="7" name="Picture 6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CB6FAAA1-C2FF-43A3-8BD2-E2C31BFD4D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1140" y="5998483"/>
            <a:ext cx="337452" cy="669867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4C1A2272-0926-494A-8064-9724279CA8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2593" y="5998484"/>
            <a:ext cx="336379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63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E3E70-5003-47D5-94AE-336576D8C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6768E1-4CAD-4624-8528-22A293F01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07.06.2024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330EA-A3C1-4702-B06E-14796BB7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C142E-C2B9-403A-858E-795E3977E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A59DCCC3-EA03-4ED0-8783-5E5A0F0D3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10436985" cy="45849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rgbClr val="FF3300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FF330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FF330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FF330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FF3300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36206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190E4-B7BD-4EBC-BE98-347E8DD8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3165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FA739F-450F-4A35-A7AF-A52215CEF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07.06.2024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F0C47-D1C1-4574-A12E-F3C6A9195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747CC-E7DA-4BA0-9EF1-60B62A61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636F1883-0003-4C18-800D-23E2AF11E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4941641" cy="45849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rgbClr val="FF3300"/>
              </a:buClr>
              <a:defRPr/>
            </a:lvl1pPr>
            <a:lvl2pPr>
              <a:buClr>
                <a:srgbClr val="FF3300"/>
              </a:buClr>
              <a:defRPr/>
            </a:lvl2pPr>
            <a:lvl3pPr>
              <a:buClr>
                <a:srgbClr val="FF3300"/>
              </a:buClr>
              <a:defRPr/>
            </a:lvl3pPr>
            <a:lvl4pPr>
              <a:buClr>
                <a:srgbClr val="FF3300"/>
              </a:buClr>
              <a:defRPr/>
            </a:lvl4pPr>
            <a:lvl5pPr>
              <a:buClr>
                <a:srgbClr val="FF3300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E0FDC96D-C6D1-4256-A315-E3D4FDBB0E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7921" y="1669640"/>
            <a:ext cx="5120440" cy="45849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rgbClr val="FF3300"/>
              </a:buClr>
              <a:defRPr/>
            </a:lvl1pPr>
            <a:lvl2pPr>
              <a:buClr>
                <a:srgbClr val="FF3300"/>
              </a:buClr>
              <a:defRPr/>
            </a:lvl2pPr>
            <a:lvl3pPr>
              <a:buClr>
                <a:srgbClr val="FF3300"/>
              </a:buClr>
              <a:defRPr/>
            </a:lvl3pPr>
            <a:lvl4pPr>
              <a:buClr>
                <a:srgbClr val="FF3300"/>
              </a:buClr>
              <a:defRPr/>
            </a:lvl4pPr>
            <a:lvl5pPr>
              <a:buClr>
                <a:srgbClr val="FF3300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279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FB676-3B8B-4B07-989E-B7AF6A5AD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C73F7-ECE6-4CBC-A8DD-6686488A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07.06.2024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F015D-6DF4-41BE-8770-65F6D4FC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B6B71-6EF6-4CB6-9A90-66334A2D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9F7CAB68-FFB6-4F7C-91C7-240307436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374" y="1687928"/>
            <a:ext cx="3274795" cy="2140253"/>
          </a:xfrm>
        </p:spPr>
        <p:txBody>
          <a:bodyPr/>
          <a:lstStyle/>
          <a:p>
            <a:endParaRPr lang="nb-NO"/>
          </a:p>
        </p:txBody>
      </p:sp>
      <p:sp>
        <p:nvSpPr>
          <p:cNvPr id="7" name="Plassholder for innhold 3">
            <a:extLst>
              <a:ext uri="{FF2B5EF4-FFF2-40B4-BE49-F238E27FC236}">
                <a16:creationId xmlns:a16="http://schemas.microsoft.com/office/drawing/2014/main" id="{A1558D7D-337A-4820-A1FF-F8C90AE01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63565" y="1687927"/>
            <a:ext cx="3274795" cy="2140253"/>
          </a:xfrm>
        </p:spPr>
        <p:txBody>
          <a:bodyPr/>
          <a:lstStyle/>
          <a:p>
            <a:endParaRPr lang="nb-NO"/>
          </a:p>
        </p:txBody>
      </p:sp>
      <p:sp>
        <p:nvSpPr>
          <p:cNvPr id="8" name="Plassholder for innhold 4">
            <a:extLst>
              <a:ext uri="{FF2B5EF4-FFF2-40B4-BE49-F238E27FC236}">
                <a16:creationId xmlns:a16="http://schemas.microsoft.com/office/drawing/2014/main" id="{0555E30A-6145-4D75-9DDC-E8265C28CC8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482265" y="1687927"/>
            <a:ext cx="3274795" cy="2140253"/>
          </a:xfrm>
        </p:spPr>
        <p:txBody>
          <a:bodyPr/>
          <a:lstStyle/>
          <a:p>
            <a:endParaRPr lang="nb-NO"/>
          </a:p>
        </p:txBody>
      </p:sp>
      <p:sp>
        <p:nvSpPr>
          <p:cNvPr id="9" name="Plassholder for innhold 5">
            <a:extLst>
              <a:ext uri="{FF2B5EF4-FFF2-40B4-BE49-F238E27FC236}">
                <a16:creationId xmlns:a16="http://schemas.microsoft.com/office/drawing/2014/main" id="{46851DB5-394C-4514-8A51-FD17FA11A2F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01374" y="4122922"/>
            <a:ext cx="3274795" cy="2140253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503DB077-8D26-45E3-90AE-0560E57C485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82265" y="4122922"/>
            <a:ext cx="3274795" cy="2140253"/>
          </a:xfrm>
        </p:spPr>
        <p:txBody>
          <a:bodyPr/>
          <a:lstStyle/>
          <a:p>
            <a:endParaRPr lang="nb-NO"/>
          </a:p>
        </p:txBody>
      </p:sp>
      <p:sp>
        <p:nvSpPr>
          <p:cNvPr id="11" name="Plassholder for innhold 7">
            <a:extLst>
              <a:ext uri="{FF2B5EF4-FFF2-40B4-BE49-F238E27FC236}">
                <a16:creationId xmlns:a16="http://schemas.microsoft.com/office/drawing/2014/main" id="{A30C1FF5-E9A6-4288-8C73-6CCA2525DDD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3154" y="4122922"/>
            <a:ext cx="3274795" cy="2140253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967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bg>
      <p:bgPr>
        <a:solidFill>
          <a:srgbClr val="EF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P Agenda Section" hidden="1"/>
          <p:cNvGrpSpPr/>
          <p:nvPr userDrawn="1"/>
        </p:nvGrpSpPr>
        <p:grpSpPr>
          <a:xfrm>
            <a:off x="1797664" y="2085631"/>
            <a:ext cx="8657275" cy="369332"/>
            <a:chOff x="1797664" y="2085631"/>
            <a:chExt cx="8657274" cy="369332"/>
          </a:xfrm>
        </p:grpSpPr>
        <p:sp>
          <p:nvSpPr>
            <p:cNvPr id="20" name="Section Title" hidden="1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/>
                <a:t>&lt;TEXT&gt;</a:t>
              </a:r>
            </a:p>
          </p:txBody>
        </p:sp>
        <p:sp>
          <p:nvSpPr>
            <p:cNvPr id="21" name="Section Number" hidden="1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/>
                <a:t>&lt;N&gt;</a:t>
              </a:r>
            </a:p>
          </p:txBody>
        </p:sp>
        <p:sp>
          <p:nvSpPr>
            <p:cNvPr id="22" name="Slide Number" hidden="1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/>
                <a:t>&lt;P&gt;</a:t>
              </a:r>
            </a:p>
          </p:txBody>
        </p:sp>
        <p:sp>
          <p:nvSpPr>
            <p:cNvPr id="24" name="Timeslot" hidden="1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&lt;TIMESLOT&gt;</a:t>
              </a:r>
            </a:p>
          </p:txBody>
        </p:sp>
        <p:sp>
          <p:nvSpPr>
            <p:cNvPr id="28" name="Responsible" hidden="1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&lt;RESPONSIBLE&gt;</a:t>
              </a:r>
            </a:p>
          </p:txBody>
        </p:sp>
        <p:sp>
          <p:nvSpPr>
            <p:cNvPr id="29" name="Duration" hidden="1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1797664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Section Title" hidden="1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/>
                <a:t>&lt;TEXT&gt;</a:t>
              </a:r>
            </a:p>
          </p:txBody>
        </p:sp>
        <p:sp>
          <p:nvSpPr>
            <p:cNvPr id="33" name="Section Number" hidden="1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/>
                <a:t>&lt;N&gt;</a:t>
              </a:r>
            </a:p>
          </p:txBody>
        </p:sp>
        <p:sp>
          <p:nvSpPr>
            <p:cNvPr id="34" name="Slide Number" hidden="1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/>
                <a:t>&lt;P&gt;</a:t>
              </a:r>
            </a:p>
          </p:txBody>
        </p:sp>
        <p:sp>
          <p:nvSpPr>
            <p:cNvPr id="35" name="Timeslot" hidden="1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&lt;TIMESLOT&gt;</a:t>
              </a:r>
            </a:p>
          </p:txBody>
        </p:sp>
        <p:sp>
          <p:nvSpPr>
            <p:cNvPr id="36" name="Responsible" hidden="1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&lt;RESPONSIBLE&gt;</a:t>
              </a:r>
            </a:p>
          </p:txBody>
        </p:sp>
        <p:sp>
          <p:nvSpPr>
            <p:cNvPr id="37" name="Duration" hidden="1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2265805" y="3148295"/>
            <a:ext cx="8189135" cy="369332"/>
            <a:chOff x="2265804" y="3155687"/>
            <a:chExt cx="8189134" cy="369332"/>
          </a:xfrm>
        </p:grpSpPr>
        <p:sp>
          <p:nvSpPr>
            <p:cNvPr id="39" name="Section Title" hidden="1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/>
                <a:t>&lt;TEXT&gt;</a:t>
              </a:r>
            </a:p>
          </p:txBody>
        </p:sp>
        <p:sp>
          <p:nvSpPr>
            <p:cNvPr id="40" name="Section Number" hidden="1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/>
                <a:t>&lt;N&gt;</a:t>
              </a:r>
            </a:p>
          </p:txBody>
        </p:sp>
        <p:sp>
          <p:nvSpPr>
            <p:cNvPr id="41" name="Slide Number" hidden="1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/>
                <a:t>&lt;P&gt;</a:t>
              </a:r>
            </a:p>
          </p:txBody>
        </p:sp>
        <p:sp>
          <p:nvSpPr>
            <p:cNvPr id="42" name="Timeslot" hidden="1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&lt;TIMESLOT&gt;</a:t>
              </a:r>
            </a:p>
          </p:txBody>
        </p:sp>
        <p:sp>
          <p:nvSpPr>
            <p:cNvPr id="43" name="Responsible" hidden="1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&lt;RESPONSIBLE&gt;</a:t>
              </a:r>
            </a:p>
          </p:txBody>
        </p:sp>
        <p:sp>
          <p:nvSpPr>
            <p:cNvPr id="44" name="Duration" hidden="1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/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2265804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6" name="Section Title" hidden="1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/>
                <a:t>&lt;TEXT&gt;</a:t>
              </a:r>
            </a:p>
          </p:txBody>
        </p:sp>
        <p:sp>
          <p:nvSpPr>
            <p:cNvPr id="47" name="Section Number" hidden="1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/>
                <a:t>&lt;N&gt;</a:t>
              </a:r>
            </a:p>
          </p:txBody>
        </p:sp>
        <p:sp>
          <p:nvSpPr>
            <p:cNvPr id="48" name="Slide Number" hidden="1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/>
                <a:t>&lt;P&gt;</a:t>
              </a:r>
            </a:p>
          </p:txBody>
        </p:sp>
        <p:sp>
          <p:nvSpPr>
            <p:cNvPr id="49" name="Timeslot" hidden="1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&lt;TIMESLOT&gt;</a:t>
              </a:r>
            </a:p>
          </p:txBody>
        </p:sp>
        <p:sp>
          <p:nvSpPr>
            <p:cNvPr id="50" name="Responsible" hidden="1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&lt;RESPONSIBLE&gt;</a:t>
              </a:r>
            </a:p>
          </p:txBody>
        </p:sp>
        <p:sp>
          <p:nvSpPr>
            <p:cNvPr id="51" name="Duration" hidden="1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/>
                <a:t>&lt;DURATION&gt;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5B1540-00C3-4D89-8428-1E5900A86A3E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>
            <a:lvl1pPr>
              <a:defRPr>
                <a:solidFill>
                  <a:srgbClr val="231651"/>
                </a:solidFill>
              </a:defRPr>
            </a:lvl1pPr>
          </a:lstStyle>
          <a:p>
            <a:r>
              <a:rPr lang="en-US"/>
              <a:t>Agenda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2789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23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A9A6B0-26F2-4649-A693-6F257E49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08" y="3101503"/>
            <a:ext cx="10436985" cy="654995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rgbClr val="EFECE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53D360E-60A1-45BF-9D93-23879763D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5401" y="4136080"/>
            <a:ext cx="2403541" cy="3414986"/>
          </a:xfrm>
          <a:prstGeom prst="rect">
            <a:avLst/>
          </a:prstGeom>
        </p:spPr>
      </p:pic>
      <p:pic>
        <p:nvPicPr>
          <p:cNvPr id="4" name="Picture 3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3C2969AA-85FF-4C27-B90F-3E66468AC1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38502" y="227921"/>
            <a:ext cx="337452" cy="669867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CEBEA06F-5029-4A1B-B26A-7BC0317A00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44717" y="227922"/>
            <a:ext cx="336379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4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rgbClr val="D9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1284761" y="4096092"/>
            <a:ext cx="10080000" cy="369332"/>
            <a:chOff x="1797664" y="2085631"/>
            <a:chExt cx="5940745" cy="369332"/>
          </a:xfrm>
        </p:grpSpPr>
        <p:sp>
          <p:nvSpPr>
            <p:cNvPr id="72" name="Section Title" hidden="1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Section Number" hidden="1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74" name="Slide Number" hidden="1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 hidden="1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 hidden="1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 hidden="1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1284761" y="4096092"/>
            <a:ext cx="10080000" cy="369332"/>
            <a:chOff x="1797664" y="2085631"/>
            <a:chExt cx="5940745" cy="369332"/>
          </a:xfrm>
        </p:grpSpPr>
        <p:sp>
          <p:nvSpPr>
            <p:cNvPr id="79" name="Section Title" hidden="1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Section Number" hidden="1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81" name="Slide Number" hidden="1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b="1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 hidden="1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 hidden="1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 hidden="1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783A9B7D-C049-4C28-8D73-4D79C9C1C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5401" y="4136080"/>
            <a:ext cx="2403541" cy="3414986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4817807F-0340-45FE-9184-B7693C934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08" y="3101503"/>
            <a:ext cx="10436985" cy="654995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8132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rsonlig bruksanvis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D78B4-C7E6-4663-B1A8-CA73ACB9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07.06.2024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528ACD-8080-43F8-8030-D5CD52D1D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9FF4F-FF0B-4F2B-BA37-59BC7F1D7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D28E9F-B2BA-461E-817E-ADA0162252BB}"/>
              </a:ext>
            </a:extLst>
          </p:cNvPr>
          <p:cNvSpPr>
            <a:spLocks/>
          </p:cNvSpPr>
          <p:nvPr userDrawn="1"/>
        </p:nvSpPr>
        <p:spPr>
          <a:xfrm>
            <a:off x="8580948" y="3529544"/>
            <a:ext cx="2511875" cy="740698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Dette har jeg lyst til å utvikle meg på og mottar gjerne feedback og støtte for å bli bedre til: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A55DCB2A-730E-4C90-AFFA-E98CA88752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78288" y="2001341"/>
            <a:ext cx="2514536" cy="1262951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15B31007-4557-4BE9-B11E-819A60648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7318" y="2001341"/>
            <a:ext cx="2514536" cy="126295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F22EE082-F4CF-4BB3-A10B-F6740AAA7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267" y="501389"/>
            <a:ext cx="9764333" cy="65499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[….]s </a:t>
            </a:r>
            <a:r>
              <a:rPr lang="en-US" err="1"/>
              <a:t>personlige</a:t>
            </a:r>
            <a:r>
              <a:rPr lang="en-US"/>
              <a:t> </a:t>
            </a:r>
            <a:r>
              <a:rPr lang="en-US" err="1"/>
              <a:t>bruksanvisning</a:t>
            </a:r>
            <a:endParaRPr lang="nb-NO"/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A56A9FC7-39B9-492C-937F-3F98DC1F1B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8267" y="1404808"/>
            <a:ext cx="1859217" cy="1645983"/>
          </a:xfrm>
          <a:ln>
            <a:solidFill>
              <a:schemeClr val="accent4"/>
            </a:solidFill>
            <a:prstDash val="dash"/>
          </a:ln>
        </p:spPr>
        <p:txBody>
          <a:bodyPr/>
          <a:lstStyle/>
          <a:p>
            <a:endParaRPr lang="nb-NO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E02A34-94D1-4C32-87AF-C7E4ECF92CF1}"/>
              </a:ext>
            </a:extLst>
          </p:cNvPr>
          <p:cNvSpPr>
            <a:spLocks/>
          </p:cNvSpPr>
          <p:nvPr userDrawn="1"/>
        </p:nvSpPr>
        <p:spPr>
          <a:xfrm>
            <a:off x="883192" y="3297820"/>
            <a:ext cx="1496347" cy="25805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Rolle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199E808-8F60-408B-84AF-451AE6A650B4}"/>
              </a:ext>
            </a:extLst>
          </p:cNvPr>
          <p:cNvSpPr>
            <a:spLocks/>
          </p:cNvSpPr>
          <p:nvPr userDrawn="1"/>
        </p:nvSpPr>
        <p:spPr>
          <a:xfrm>
            <a:off x="881217" y="4281598"/>
            <a:ext cx="1458436" cy="25805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Nøkkelkompetanse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0DC83EB8-8CFF-40AA-8DF4-6EC637674B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531" y="3651601"/>
            <a:ext cx="1859217" cy="258059"/>
          </a:xfrm>
        </p:spPr>
        <p:txBody>
          <a:bodyPr anchor="ctr"/>
          <a:lstStyle>
            <a:lvl1pPr marL="33" indent="0" algn="l">
              <a:buNone/>
              <a:defRPr sz="1200"/>
            </a:lvl1pPr>
          </a:lstStyle>
          <a:p>
            <a:pPr lvl="0"/>
            <a:endParaRPr lang="nb-NO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FE57B7D-F342-4E0E-AE48-F05A47F6D7FF}"/>
              </a:ext>
            </a:extLst>
          </p:cNvPr>
          <p:cNvSpPr>
            <a:spLocks/>
          </p:cNvSpPr>
          <p:nvPr userDrawn="1"/>
        </p:nvSpPr>
        <p:spPr>
          <a:xfrm>
            <a:off x="3119979" y="1411396"/>
            <a:ext cx="2511875" cy="48568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Mine største styrker og bidrag i samarbeidssituasjoner: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E96DC5E-5A1A-49F6-AA78-418875C9ED14}"/>
              </a:ext>
            </a:extLst>
          </p:cNvPr>
          <p:cNvSpPr>
            <a:spLocks/>
          </p:cNvSpPr>
          <p:nvPr userDrawn="1"/>
        </p:nvSpPr>
        <p:spPr>
          <a:xfrm>
            <a:off x="5849134" y="1898669"/>
            <a:ext cx="2511875" cy="48568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Mine svakheter i samarbeidssituasjoner: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17FBB15-03FD-40DC-BDFC-08B528237866}"/>
              </a:ext>
            </a:extLst>
          </p:cNvPr>
          <p:cNvSpPr>
            <a:spLocks/>
          </p:cNvSpPr>
          <p:nvPr userDrawn="1"/>
        </p:nvSpPr>
        <p:spPr>
          <a:xfrm>
            <a:off x="5846473" y="4066486"/>
            <a:ext cx="2511875" cy="48568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 folk kan finne på å misforstå når de samarbeider med meg: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C75A7F1-C4FA-4930-8547-C0BF3AA27E48}"/>
              </a:ext>
            </a:extLst>
          </p:cNvPr>
          <p:cNvSpPr>
            <a:spLocks/>
          </p:cNvSpPr>
          <p:nvPr userDrawn="1"/>
        </p:nvSpPr>
        <p:spPr>
          <a:xfrm>
            <a:off x="8580948" y="1405596"/>
            <a:ext cx="2511875" cy="48568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Dette trenger jeg fra gruppen for å være på mitt beste: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83671C-E675-425D-8BE6-F865FFFD3DEF}"/>
              </a:ext>
            </a:extLst>
          </p:cNvPr>
          <p:cNvSpPr>
            <a:spLocks/>
          </p:cNvSpPr>
          <p:nvPr userDrawn="1"/>
        </p:nvSpPr>
        <p:spPr>
          <a:xfrm>
            <a:off x="3119979" y="3795912"/>
            <a:ext cx="2511875" cy="48568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 som kan gå meg på nervene når jeg samarbeider med andre: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16D8B31A-38AE-4EF9-A93B-D188F1B00C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46473" y="2488614"/>
            <a:ext cx="2514536" cy="126295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1A1F2A41-484C-44C4-B9B4-671BFC1E13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17318" y="4385857"/>
            <a:ext cx="2514536" cy="126295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2A8F3689-1945-444C-9233-356602A6CB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8057" y="4664458"/>
            <a:ext cx="2490291" cy="126295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587FC934-6DF4-40D8-82B8-6CB49708C0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78288" y="4393884"/>
            <a:ext cx="2514536" cy="126295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BAEF750A-C04E-4E4C-A1F1-0AC9E8A180D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217" y="4664458"/>
            <a:ext cx="1859217" cy="1262951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276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rsonlig bruksanvis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3AF8D980-E4C8-4169-9BED-EF7C7EF2DD9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5346" y="4286802"/>
            <a:ext cx="1862137" cy="247650"/>
          </a:xfrm>
          <a:solidFill>
            <a:schemeClr val="accent1"/>
          </a:solidFill>
        </p:spPr>
        <p:txBody>
          <a:bodyPr lIns="36000" tIns="36000" rIns="36000" bIns="36000">
            <a:normAutofit/>
          </a:bodyPr>
          <a:lstStyle>
            <a:lvl1pPr marL="33" indent="0">
              <a:buNone/>
              <a:defRPr sz="1200" b="1">
                <a:solidFill>
                  <a:schemeClr val="bg2"/>
                </a:solidFill>
                <a:latin typeface="+mj-lt"/>
              </a:defRPr>
            </a:lvl1pPr>
            <a:lvl2pPr marL="261768" indent="0">
              <a:buNone/>
              <a:defRPr/>
            </a:lvl2pPr>
            <a:lvl3pPr marL="523504" indent="0">
              <a:buNone/>
              <a:defRPr/>
            </a:lvl3pPr>
            <a:lvl4pPr marL="785239" indent="0">
              <a:buNone/>
              <a:defRPr/>
            </a:lvl4pPr>
            <a:lvl5pPr marL="1046975" indent="0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AD61AA-0F18-4F9C-AE8D-4F7E523BDAF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77633" y="3297820"/>
            <a:ext cx="1862137" cy="247650"/>
          </a:xfrm>
          <a:solidFill>
            <a:schemeClr val="accent1"/>
          </a:solidFill>
        </p:spPr>
        <p:txBody>
          <a:bodyPr lIns="36000" tIns="36000" rIns="36000" bIns="36000">
            <a:normAutofit/>
          </a:bodyPr>
          <a:lstStyle>
            <a:lvl1pPr marL="33" indent="0">
              <a:buNone/>
              <a:defRPr sz="1200" b="1">
                <a:solidFill>
                  <a:schemeClr val="bg2"/>
                </a:solidFill>
                <a:latin typeface="+mj-lt"/>
              </a:defRPr>
            </a:lvl1pPr>
            <a:lvl2pPr marL="261768" indent="0">
              <a:buNone/>
              <a:defRPr/>
            </a:lvl2pPr>
            <a:lvl3pPr marL="523504" indent="0">
              <a:buNone/>
              <a:defRPr/>
            </a:lvl3pPr>
            <a:lvl4pPr marL="785239" indent="0">
              <a:buNone/>
              <a:defRPr/>
            </a:lvl4pPr>
            <a:lvl5pPr marL="1046975" indent="0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DFC7BC41-D2C1-4A86-98B6-1F71474119C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20429" y="3807973"/>
            <a:ext cx="2511425" cy="492125"/>
          </a:xfrm>
          <a:solidFill>
            <a:schemeClr val="accent5"/>
          </a:solidFill>
        </p:spPr>
        <p:txBody>
          <a:bodyPr lIns="36000" tIns="36000" rIns="36000" bIns="36000">
            <a:noAutofit/>
          </a:bodyPr>
          <a:lstStyle>
            <a:lvl1pPr marL="72000" indent="0">
              <a:buNone/>
              <a:defRPr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C57EC383-48DE-4E77-AE3A-9E6FD35E709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857489" y="4062840"/>
            <a:ext cx="2511425" cy="492125"/>
          </a:xfrm>
          <a:solidFill>
            <a:schemeClr val="accent5"/>
          </a:solidFill>
        </p:spPr>
        <p:txBody>
          <a:bodyPr lIns="36000" tIns="36000" rIns="36000" bIns="36000">
            <a:noAutofit/>
          </a:bodyPr>
          <a:lstStyle>
            <a:lvl1pPr marL="72000" indent="0">
              <a:buNone/>
              <a:defRPr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8326DCB3-0290-4721-B5D3-E1E8F692FA2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573043" y="3502873"/>
            <a:ext cx="2511425" cy="778725"/>
          </a:xfrm>
          <a:solidFill>
            <a:schemeClr val="accent5"/>
          </a:solidFill>
        </p:spPr>
        <p:txBody>
          <a:bodyPr lIns="36000" tIns="36000" rIns="36000" bIns="36000">
            <a:noAutofit/>
          </a:bodyPr>
          <a:lstStyle>
            <a:lvl1pPr marL="72000" indent="0">
              <a:buNone/>
              <a:defRPr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5313A63B-4370-48C3-9D9D-4915645EA3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846022" y="1891282"/>
            <a:ext cx="2511425" cy="492125"/>
          </a:xfrm>
          <a:solidFill>
            <a:schemeClr val="accent5"/>
          </a:solidFill>
        </p:spPr>
        <p:txBody>
          <a:bodyPr lIns="36000" tIns="36000" rIns="36000" bIns="36000">
            <a:noAutofit/>
          </a:bodyPr>
          <a:lstStyle>
            <a:lvl1pPr marL="72000" indent="0">
              <a:buNone/>
              <a:defRPr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78F14F-319A-43F4-9B8C-58284E8AC01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17318" y="1399157"/>
            <a:ext cx="2511425" cy="492125"/>
          </a:xfrm>
          <a:solidFill>
            <a:schemeClr val="accent5"/>
          </a:solidFill>
        </p:spPr>
        <p:txBody>
          <a:bodyPr lIns="36000" tIns="36000" rIns="36000" bIns="36000">
            <a:noAutofit/>
          </a:bodyPr>
          <a:lstStyle>
            <a:lvl1pPr marL="72000" indent="0">
              <a:buNone/>
              <a:defRPr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D78B4-C7E6-4663-B1A8-CA73ACB9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07.06.2024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528ACD-8080-43F8-8030-D5CD52D1D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9FF4F-FF0B-4F2B-BA37-59BC7F1D7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A55DCB2A-730E-4C90-AFFA-E98CA88752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78288" y="2001341"/>
            <a:ext cx="2514536" cy="1262951"/>
          </a:xfrm>
          <a:ln>
            <a:solidFill>
              <a:schemeClr val="accent5"/>
            </a:solidFill>
          </a:ln>
        </p:spPr>
        <p:txBody>
          <a:bodyPr lIns="36000" tIns="36000" rIns="36000" bIns="36000">
            <a:noAutofit/>
          </a:bodyPr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15B31007-4557-4BE9-B11E-819A60648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7318" y="2001341"/>
            <a:ext cx="2514536" cy="1262951"/>
          </a:xfrm>
          <a:ln>
            <a:solidFill>
              <a:schemeClr val="accent5"/>
            </a:solidFill>
          </a:ln>
        </p:spPr>
        <p:txBody>
          <a:bodyPr lIns="36000" tIns="36000" rIns="36000" bIns="36000">
            <a:normAutofit/>
          </a:bodyPr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F22EE082-F4CF-4BB3-A10B-F6740AAA7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267" y="501389"/>
            <a:ext cx="9764333" cy="65499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[….]s </a:t>
            </a:r>
            <a:r>
              <a:rPr lang="en-US" err="1"/>
              <a:t>personlige</a:t>
            </a:r>
            <a:r>
              <a:rPr lang="en-US"/>
              <a:t> </a:t>
            </a:r>
            <a:r>
              <a:rPr lang="en-US" err="1"/>
              <a:t>bruksanvisning</a:t>
            </a:r>
            <a:endParaRPr lang="nb-NO"/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A56A9FC7-39B9-492C-937F-3F98DC1F1B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8267" y="1404808"/>
            <a:ext cx="1859217" cy="1645983"/>
          </a:xfrm>
          <a:ln>
            <a:solidFill>
              <a:schemeClr val="accent4"/>
            </a:solidFill>
            <a:prstDash val="dash"/>
          </a:ln>
        </p:spPr>
        <p:txBody>
          <a:bodyPr/>
          <a:lstStyle/>
          <a:p>
            <a:endParaRPr lang="nb-NO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16D8B31A-38AE-4EF9-A93B-D188F1B00C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46473" y="2488614"/>
            <a:ext cx="2514536" cy="1262951"/>
          </a:xfrm>
          <a:ln>
            <a:solidFill>
              <a:schemeClr val="accent5"/>
            </a:solidFill>
          </a:ln>
        </p:spPr>
        <p:txBody>
          <a:bodyPr lIns="36000" tIns="36000" rIns="36000" bIns="36000">
            <a:normAutofit/>
          </a:bodyPr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1A1F2A41-484C-44C4-B9B4-671BFC1E13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17318" y="4385857"/>
            <a:ext cx="2514536" cy="1262951"/>
          </a:xfrm>
          <a:ln>
            <a:solidFill>
              <a:schemeClr val="accent5"/>
            </a:solidFill>
          </a:ln>
        </p:spPr>
        <p:txBody>
          <a:bodyPr lIns="36000" tIns="36000" rIns="36000" bIns="36000">
            <a:normAutofit/>
          </a:bodyPr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2A8F3689-1945-444C-9233-356602A6CB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8057" y="4664458"/>
            <a:ext cx="2490291" cy="1262951"/>
          </a:xfrm>
          <a:ln>
            <a:solidFill>
              <a:schemeClr val="accent5"/>
            </a:solidFill>
          </a:ln>
        </p:spPr>
        <p:txBody>
          <a:bodyPr lIns="36000" tIns="36000" rIns="36000" bIns="36000">
            <a:normAutofit/>
          </a:bodyPr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587FC934-6DF4-40D8-82B8-6CB49708C0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78288" y="4393884"/>
            <a:ext cx="2514536" cy="1262951"/>
          </a:xfrm>
          <a:ln>
            <a:solidFill>
              <a:schemeClr val="accent5"/>
            </a:solidFill>
          </a:ln>
        </p:spPr>
        <p:txBody>
          <a:bodyPr lIns="36000" tIns="36000" rIns="36000" bIns="36000">
            <a:normAutofit/>
          </a:bodyPr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BAEF750A-C04E-4E4C-A1F1-0AC9E8A180D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217" y="4664458"/>
            <a:ext cx="1859217" cy="1262951"/>
          </a:xfrm>
          <a:ln>
            <a:solidFill>
              <a:schemeClr val="accent5"/>
            </a:solidFill>
          </a:ln>
        </p:spPr>
        <p:txBody>
          <a:bodyPr lIns="36000" tIns="36000" rIns="36000" bIns="36000"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006084-1FA4-4829-91CC-9B70B26688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77633" y="3670389"/>
            <a:ext cx="1859851" cy="404812"/>
          </a:xfrm>
          <a:ln>
            <a:solidFill>
              <a:schemeClr val="accent5"/>
            </a:solidFill>
          </a:ln>
        </p:spPr>
        <p:txBody>
          <a:bodyPr lIns="36000" tIns="36000" rIns="36000" bIns="36000">
            <a:normAutofit/>
          </a:bodyPr>
          <a:lstStyle>
            <a:lvl1pPr>
              <a:defRPr sz="110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6D8EB461-C812-42A5-BF34-DA4497A5FB0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562058" y="1399157"/>
            <a:ext cx="2511425" cy="492125"/>
          </a:xfrm>
          <a:solidFill>
            <a:schemeClr val="accent5"/>
          </a:solidFill>
        </p:spPr>
        <p:txBody>
          <a:bodyPr lIns="36000" tIns="36000" rIns="36000" bIns="36000">
            <a:noAutofit/>
          </a:bodyPr>
          <a:lstStyle>
            <a:lvl1pPr marL="72000" indent="0">
              <a:buNone/>
              <a:defRPr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72000" indent="0">
              <a:buNone/>
              <a:defRPr sz="1200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567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01376" y="501389"/>
            <a:ext cx="9770254" cy="6549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01375" y="1669640"/>
            <a:ext cx="10436985" cy="45849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0518" y="6446579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07.06.2024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74234" y="6446579"/>
            <a:ext cx="7443537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29549" y="6446579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7">
            <a:extLst>
              <a:ext uri="{FF2B5EF4-FFF2-40B4-BE49-F238E27FC236}">
                <a16:creationId xmlns:a16="http://schemas.microsoft.com/office/drawing/2014/main" id="{D21C6AC3-9B97-4997-B7C3-266025B7FDC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222" y="226755"/>
            <a:ext cx="336843" cy="66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7061B2-1CB8-42B0-94EB-01AC0C19F6CF}"/>
              </a:ext>
            </a:extLst>
          </p:cNvPr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13"/>
          <a:srcRect/>
          <a:stretch/>
        </p:blipFill>
        <p:spPr>
          <a:xfrm>
            <a:off x="11139675" y="226755"/>
            <a:ext cx="335764" cy="6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2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5" r:id="rId5"/>
    <p:sldLayoutId id="2147483694" r:id="rId6"/>
    <p:sldLayoutId id="2147483696" r:id="rId7"/>
    <p:sldLayoutId id="2147483698" r:id="rId8"/>
    <p:sldLayoutId id="2147483699" r:id="rId9"/>
  </p:sldLayoutIdLst>
  <p:txStyles>
    <p:titleStyle>
      <a:lvl1pPr algn="l" defTabSz="553938" rtl="0" eaLnBrk="1" latinLnBrk="0" hangingPunct="1">
        <a:lnSpc>
          <a:spcPct val="90000"/>
        </a:lnSpc>
        <a:spcBef>
          <a:spcPct val="0"/>
        </a:spcBef>
        <a:buNone/>
        <a:defRPr sz="2597" b="0" i="0" kern="1200" cap="none" baseline="0">
          <a:solidFill>
            <a:srgbClr val="231651"/>
          </a:solidFill>
          <a:latin typeface="Roboto Thin" panose="02000000000000000000" pitchFamily="2" charset="0"/>
          <a:ea typeface="+mj-ea"/>
          <a:cs typeface="+mj-cs"/>
        </a:defRPr>
      </a:lvl1pPr>
    </p:titleStyle>
    <p:bodyStyle>
      <a:lvl1pPr marL="261736" indent="-261703" algn="l" defTabSz="553938" rtl="0" eaLnBrk="1" latinLnBrk="0" hangingPunct="1">
        <a:lnSpc>
          <a:spcPct val="100000"/>
        </a:lnSpc>
        <a:spcBef>
          <a:spcPts val="605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1pPr>
      <a:lvl2pPr marL="523471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2pPr>
      <a:lvl3pPr marL="785207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3pPr>
      <a:lvl4pPr marL="1046942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4pPr>
      <a:lvl5pPr marL="1308678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5pPr>
      <a:lvl6pPr marL="1523328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0298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7267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4235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6969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3938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0906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7875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4844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1813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38782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5751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01375" y="501389"/>
            <a:ext cx="10436985" cy="6549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01375" y="1669640"/>
            <a:ext cx="10436985" cy="45849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0518" y="6446579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07.06.2024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74234" y="6446579"/>
            <a:ext cx="7443537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29549" y="6446579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7">
            <a:extLst>
              <a:ext uri="{FF2B5EF4-FFF2-40B4-BE49-F238E27FC236}">
                <a16:creationId xmlns:a16="http://schemas.microsoft.com/office/drawing/2014/main" id="{D21C6AC3-9B97-4997-B7C3-266025B7FDC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0" y="5838813"/>
            <a:ext cx="336843" cy="66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7061B2-1CB8-42B0-94EB-01AC0C19F6CF}"/>
              </a:ext>
            </a:extLst>
          </p:cNvPr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 rotWithShape="1">
          <a:blip r:embed="rId11"/>
          <a:srcRect/>
          <a:stretch/>
        </p:blipFill>
        <p:spPr>
          <a:xfrm>
            <a:off x="351320" y="4963012"/>
            <a:ext cx="335764" cy="6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8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73" r:id="rId2"/>
    <p:sldLayoutId id="2147483674" r:id="rId3"/>
    <p:sldLayoutId id="2147483675" r:id="rId4"/>
    <p:sldLayoutId id="2147483682" r:id="rId5"/>
    <p:sldLayoutId id="2147483684" r:id="rId6"/>
    <p:sldLayoutId id="2147483683" r:id="rId7"/>
  </p:sldLayoutIdLst>
  <p:txStyles>
    <p:titleStyle>
      <a:lvl1pPr algn="l" defTabSz="553938" rtl="0" eaLnBrk="1" latinLnBrk="0" hangingPunct="1">
        <a:lnSpc>
          <a:spcPct val="90000"/>
        </a:lnSpc>
        <a:spcBef>
          <a:spcPct val="0"/>
        </a:spcBef>
        <a:buNone/>
        <a:defRPr sz="2597" b="0" i="0" kern="1200" cap="none" baseline="0">
          <a:solidFill>
            <a:srgbClr val="231651"/>
          </a:solidFill>
          <a:latin typeface="Roboto Thin" panose="02000000000000000000" pitchFamily="2" charset="0"/>
          <a:ea typeface="+mj-ea"/>
          <a:cs typeface="+mj-cs"/>
        </a:defRPr>
      </a:lvl1pPr>
    </p:titleStyle>
    <p:bodyStyle>
      <a:lvl1pPr marL="261736" indent="-261703" algn="l" defTabSz="553938" rtl="0" eaLnBrk="1" latinLnBrk="0" hangingPunct="1">
        <a:lnSpc>
          <a:spcPct val="100000"/>
        </a:lnSpc>
        <a:spcBef>
          <a:spcPts val="605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1pPr>
      <a:lvl2pPr marL="523471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2pPr>
      <a:lvl3pPr marL="785207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3pPr>
      <a:lvl4pPr marL="1046942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4pPr>
      <a:lvl5pPr marL="1308678" indent="-261703" algn="l" defTabSz="553938" rtl="0" eaLnBrk="1" latinLnBrk="0" hangingPunct="1">
        <a:lnSpc>
          <a:spcPct val="100000"/>
        </a:lnSpc>
        <a:spcBef>
          <a:spcPts val="303"/>
        </a:spcBef>
        <a:buClr>
          <a:srgbClr val="FF3300"/>
        </a:buClr>
        <a:buSzPct val="90000"/>
        <a:buFont typeface="Wingdings 3" panose="05040102010807070707" pitchFamily="18" charset="2"/>
        <a:buChar char=""/>
        <a:defRPr sz="1099" kern="1200">
          <a:solidFill>
            <a:schemeClr val="tx1"/>
          </a:solidFill>
          <a:latin typeface="+mn-lt"/>
          <a:ea typeface="+mn-ea"/>
          <a:cs typeface="+mn-cs"/>
        </a:defRPr>
      </a:lvl5pPr>
      <a:lvl6pPr marL="1523328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0298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7267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4235" indent="-138484" algn="l" defTabSz="55393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6969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3938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0906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7875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4844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1813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38782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5751" algn="l" defTabSz="55393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hh.no/startsmar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ay.acast.com/s/lederskap/50-start-smart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episode/1pUJXI5YgwsO4ayj6VE8R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hh.no/startsmar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ABB75B-5602-4873-8071-7080C3D338BB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>
                <a:ln>
                  <a:noFill/>
                </a:ln>
                <a:solidFill>
                  <a:srgbClr val="EFECE7"/>
                </a:solidFill>
                <a:effectLst/>
                <a:uLnTx/>
                <a:uFillTx/>
                <a:latin typeface="Roboto Thin" panose="02000000000000000000" pitchFamily="2" charset="0"/>
                <a:ea typeface="+mn-ea"/>
                <a:cs typeface="+mn-cs"/>
              </a:rPr>
              <a:t>Velkommen til</a:t>
            </a:r>
          </a:p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400" b="0" i="0" u="none" strike="noStrike" kern="1200" cap="none" spc="0" normalizeH="0" baseline="0" noProof="0">
              <a:ln>
                <a:noFill/>
              </a:ln>
              <a:solidFill>
                <a:srgbClr val="EFECE7"/>
              </a:solidFill>
              <a:effectLst/>
              <a:uLnTx/>
              <a:uFillTx/>
              <a:latin typeface="Roboto Thin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400" b="0" i="0" u="none" strike="noStrike" kern="1200" cap="none" spc="0" normalizeH="0" baseline="0" noProof="0">
              <a:ln>
                <a:noFill/>
              </a:ln>
              <a:solidFill>
                <a:srgbClr val="EFECE7"/>
              </a:solidFill>
              <a:effectLst/>
              <a:uLnTx/>
              <a:uFillTx/>
              <a:latin typeface="Roboto Thin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400" b="0" i="0" u="none" strike="noStrike" kern="1200" cap="none" spc="0" normalizeH="0" baseline="0" noProof="0">
              <a:ln>
                <a:noFill/>
              </a:ln>
              <a:solidFill>
                <a:srgbClr val="EFECE7"/>
              </a:solidFill>
              <a:effectLst/>
              <a:uLnTx/>
              <a:uFillTx/>
              <a:latin typeface="Roboto Thin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D129B5C-510E-42A6-99AC-DA22CFCB0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3661" y="2733675"/>
            <a:ext cx="6924675" cy="1390650"/>
          </a:xfrm>
          <a:prstGeom prst="rect">
            <a:avLst/>
          </a:prstGeom>
        </p:spPr>
      </p:pic>
      <p:pic>
        <p:nvPicPr>
          <p:cNvPr id="8" name="Picture 7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CD01D013-DFF0-4670-83D6-74186CE54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475" y="5447735"/>
            <a:ext cx="429848" cy="853280"/>
          </a:xfrm>
          <a:prstGeom prst="rect">
            <a:avLst/>
          </a:prstGeom>
        </p:spPr>
      </p:pic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3D002F95-73DA-41DC-9F9E-EF17CE7B6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0045" y="5447736"/>
            <a:ext cx="428481" cy="85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2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A3198-AC4C-40BB-BE5D-9C85E433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nb-NO"/>
              <a:t>Parkeringsplass</a:t>
            </a:r>
            <a:br>
              <a:rPr lang="nb-NO"/>
            </a:br>
            <a:r>
              <a:rPr lang="nb-NO" sz="1000"/>
              <a:t> </a:t>
            </a:r>
            <a:br>
              <a:rPr lang="nb-NO"/>
            </a:br>
            <a:r>
              <a:rPr lang="nb-NO" sz="1400">
                <a:solidFill>
                  <a:srgbClr val="3D5471"/>
                </a:solidFill>
                <a:effectLst/>
                <a:latin typeface="+mn-lt"/>
              </a:rPr>
              <a:t>Alt som kommer opp under workshopen som ikke kan behandles der, </a:t>
            </a:r>
            <a:br>
              <a:rPr lang="nb-NO" sz="1400">
                <a:solidFill>
                  <a:srgbClr val="3D5471"/>
                </a:solidFill>
                <a:effectLst/>
                <a:latin typeface="+mn-lt"/>
              </a:rPr>
            </a:br>
            <a:r>
              <a:rPr lang="nb-NO" sz="1400">
                <a:solidFill>
                  <a:srgbClr val="3D5471"/>
                </a:solidFill>
                <a:effectLst/>
                <a:latin typeface="+mn-lt"/>
              </a:rPr>
              <a:t>men bør tas opp i et annet relevant fora/møte. </a:t>
            </a:r>
            <a:br>
              <a:rPr lang="nb-NO">
                <a:solidFill>
                  <a:srgbClr val="3D5471"/>
                </a:solidFill>
              </a:rPr>
            </a:br>
            <a:endParaRPr lang="nb-NO">
              <a:solidFill>
                <a:srgbClr val="3D547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A0D9D-BA1F-489A-9FC4-FEA531248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4313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67D44-297C-4145-A4DD-166085DD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FASILITATORGUIDE</a:t>
            </a:r>
          </a:p>
        </p:txBody>
      </p:sp>
      <p:pic>
        <p:nvPicPr>
          <p:cNvPr id="3" name="Picture 2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E4E9F7A3-1A03-4F79-8349-C1676EF44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40" y="5998483"/>
            <a:ext cx="337452" cy="669867"/>
          </a:xfrm>
          <a:prstGeom prst="rect">
            <a:avLst/>
          </a:prstGeom>
        </p:spPr>
      </p:pic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FBD26FD7-05D2-462B-AB82-E85A7B7D1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93" y="5998484"/>
            <a:ext cx="336379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5A5A4-CBFD-4912-A119-BA707327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Forberedelse til </a:t>
            </a:r>
            <a:r>
              <a:rPr lang="nb-NO" err="1"/>
              <a:t>fasilitator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E2EFD-DA84-4EBC-81BC-EF13F877E1F7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  <a:buClr>
                <a:srgbClr val="3D5471"/>
              </a:buClr>
              <a:buFont typeface="+mj-lt"/>
              <a:buAutoNum type="arabicPeriod"/>
            </a:pPr>
            <a:r>
              <a:rPr lang="nb-NO" sz="1200" b="1" dirty="0">
                <a:solidFill>
                  <a:schemeClr val="accent1"/>
                </a:solidFill>
              </a:rPr>
              <a:t>Gjør deg godt kjent med prosessen ved å lese gjennom innholdet i denne filen.</a:t>
            </a:r>
          </a:p>
          <a:p>
            <a:pPr marL="261768" lvl="1" indent="0">
              <a:spcAft>
                <a:spcPts val="1200"/>
              </a:spcAft>
              <a:buNone/>
            </a:pPr>
            <a:r>
              <a:rPr lang="nb-NO" sz="1100" dirty="0"/>
              <a:t>Ved behov finner du mange nyttige tilleggsressurser på </a:t>
            </a:r>
            <a:r>
              <a:rPr lang="nb-NO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hjemmesiden vår.</a:t>
            </a:r>
            <a:br>
              <a:rPr lang="nb-NO" sz="1100" dirty="0"/>
            </a:br>
            <a:r>
              <a:rPr lang="nb-NO" sz="1100" dirty="0"/>
              <a:t>Vi kan spesielt anbefale FAQ og denne </a:t>
            </a:r>
            <a:r>
              <a:rPr lang="nb-NO" sz="11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podkasten</a:t>
            </a:r>
            <a:r>
              <a:rPr lang="nb-NO" sz="1100" dirty="0"/>
              <a:t> om gjennomføring av Start Smart.</a:t>
            </a:r>
            <a:endParaRPr lang="nb-NO" sz="1200" b="1" dirty="0"/>
          </a:p>
          <a:p>
            <a:pPr>
              <a:buClr>
                <a:srgbClr val="3D5471"/>
              </a:buClr>
              <a:buFont typeface="+mj-lt"/>
              <a:buAutoNum type="arabicPeriod"/>
            </a:pPr>
            <a:r>
              <a:rPr lang="nb-NO" sz="1200" b="1" dirty="0">
                <a:solidFill>
                  <a:schemeClr val="accent1"/>
                </a:solidFill>
                <a:effectLst/>
              </a:rPr>
              <a:t>Forbered workshopen ved å:</a:t>
            </a:r>
            <a:endParaRPr lang="nb-NO" sz="1200" b="1" dirty="0">
              <a:solidFill>
                <a:schemeClr val="accent1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nb-NO" sz="1100" dirty="0">
                <a:effectLst/>
              </a:rPr>
              <a:t>Forankre prosessen med lederen for teamet dersom dette ikke er deg. </a:t>
            </a:r>
            <a:r>
              <a:rPr lang="nb-NO" sz="1100" dirty="0"/>
              <a:t>Merk at </a:t>
            </a:r>
            <a:r>
              <a:rPr lang="nb-NO" sz="1100" dirty="0">
                <a:effectLst/>
              </a:rPr>
              <a:t>Start Smart bare er </a:t>
            </a:r>
            <a:r>
              <a:rPr lang="nb-NO" sz="1100" u="sng" dirty="0">
                <a:effectLst/>
              </a:rPr>
              <a:t>starten</a:t>
            </a:r>
            <a:r>
              <a:rPr lang="nb-NO" sz="1100" dirty="0">
                <a:effectLst/>
              </a:rPr>
              <a:t> på teamets utvikling, og prosessen bør følges opp over tid (se Start Smart </a:t>
            </a:r>
            <a:r>
              <a:rPr lang="nb-NO" sz="1100" dirty="0" err="1">
                <a:effectLst/>
              </a:rPr>
              <a:t>Follow</a:t>
            </a:r>
            <a:r>
              <a:rPr lang="nb-NO" sz="1100" dirty="0">
                <a:effectLst/>
              </a:rPr>
              <a:t>-up). Start Smart er et fleksibelt verktøy som ofte bør tilpasses </a:t>
            </a:r>
            <a:r>
              <a:rPr lang="nb-NO" sz="1100">
                <a:effectLst/>
              </a:rPr>
              <a:t>gruppen. </a:t>
            </a:r>
            <a:r>
              <a:rPr lang="nb-NO" sz="1100"/>
              <a:t>S</a:t>
            </a:r>
            <a:r>
              <a:rPr lang="nb-NO" sz="1100">
                <a:effectLst/>
              </a:rPr>
              <a:t>e </a:t>
            </a:r>
            <a:r>
              <a:rPr lang="nb-NO" sz="1100" dirty="0">
                <a:effectLst/>
              </a:rPr>
              <a:t>siste side i </a:t>
            </a:r>
            <a:r>
              <a:rPr lang="nb-NO" sz="1100" dirty="0" err="1">
                <a:effectLst/>
              </a:rPr>
              <a:t>fasilitatorguiden</a:t>
            </a:r>
            <a:r>
              <a:rPr lang="nb-NO" sz="1100" dirty="0">
                <a:effectLst/>
              </a:rPr>
              <a:t> for eksempler på ofte brukte justeringer.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b-NO" sz="1100" dirty="0">
                <a:solidFill>
                  <a:srgbClr val="000000"/>
                </a:solidFill>
                <a:effectLst/>
              </a:rPr>
              <a:t>Sende møteinnkalling hvor dere setter av ca. 3 timer (</a:t>
            </a:r>
            <a:r>
              <a:rPr lang="nb-NO" sz="1100" dirty="0">
                <a:solidFill>
                  <a:srgbClr val="000000"/>
                </a:solidFill>
              </a:rPr>
              <a:t>estimat </a:t>
            </a:r>
            <a:r>
              <a:rPr lang="nb-NO" sz="1100" dirty="0">
                <a:solidFill>
                  <a:srgbClr val="000000"/>
                </a:solidFill>
                <a:effectLst/>
              </a:rPr>
              <a:t>basert på team med 6 personer, hvis dere er flere så </a:t>
            </a:r>
            <a:r>
              <a:rPr lang="nb-NO" sz="1100" dirty="0" err="1">
                <a:solidFill>
                  <a:srgbClr val="000000"/>
                </a:solidFill>
                <a:effectLst/>
              </a:rPr>
              <a:t>beregn</a:t>
            </a:r>
            <a:r>
              <a:rPr lang="nb-NO" sz="1100" dirty="0">
                <a:solidFill>
                  <a:srgbClr val="000000"/>
                </a:solidFill>
                <a:effectLst/>
              </a:rPr>
              <a:t> gjerne mer tid).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b-NO" sz="1100" dirty="0">
                <a:solidFill>
                  <a:srgbClr val="000000"/>
                </a:solidFill>
                <a:effectLst/>
              </a:rPr>
              <a:t>Forberede deltakerne på hva de skal delta på.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b-NO" sz="1100" dirty="0">
                <a:solidFill>
                  <a:srgbClr val="000000"/>
                </a:solidFill>
                <a:effectLst/>
              </a:rPr>
              <a:t>Sende ut malen til personlig bruksanvisning i god tid før workshopen.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b-NO" sz="1100" dirty="0">
                <a:solidFill>
                  <a:srgbClr val="000000"/>
                </a:solidFill>
                <a:effectLst/>
              </a:rPr>
              <a:t>Vi anbefaler å samle teamet fysisk, men det kan også gjennomføres digitalt. Hybrid er ikke anbefalt.</a:t>
            </a:r>
          </a:p>
          <a:p>
            <a:pPr>
              <a:lnSpc>
                <a:spcPct val="150000"/>
              </a:lnSpc>
              <a:spcBef>
                <a:spcPts val="1200"/>
              </a:spcBef>
              <a:buClr>
                <a:srgbClr val="3D5471"/>
              </a:buClr>
              <a:buFont typeface="+mj-lt"/>
              <a:buAutoNum type="arabicPeriod"/>
            </a:pPr>
            <a:r>
              <a:rPr lang="nb-NO" sz="1200" b="1" dirty="0">
                <a:solidFill>
                  <a:schemeClr val="accent1"/>
                </a:solidFill>
              </a:rPr>
              <a:t>Klargjør utstyr:</a:t>
            </a:r>
            <a:br>
              <a:rPr lang="nb-NO" sz="1200" b="1" dirty="0"/>
            </a:br>
            <a:r>
              <a:rPr lang="nb-NO" sz="1100" i="1" dirty="0"/>
              <a:t>Hvis teamet møtes fysisk: </a:t>
            </a:r>
            <a:endParaRPr lang="nb-NO" sz="11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nb-NO" sz="1100" dirty="0" err="1"/>
              <a:t>Print</a:t>
            </a:r>
            <a:r>
              <a:rPr lang="nb-NO" sz="1100" dirty="0"/>
              <a:t> ut teamkontrakten i A0 - alternativt skriv opp overskriftene i teamkontrakten på et stort </a:t>
            </a:r>
            <a:r>
              <a:rPr lang="nb-NO" sz="1100" dirty="0" err="1"/>
              <a:t>whiteboard</a:t>
            </a:r>
            <a:r>
              <a:rPr lang="nb-NO" sz="1100" dirty="0"/>
              <a:t>/flippover.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b-NO" sz="1100" dirty="0"/>
              <a:t>Post-its, en blokk for hver deltaker i forskjellige farger.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b-NO" sz="1100" dirty="0"/>
              <a:t>Tusjer til å skrive på </a:t>
            </a:r>
            <a:r>
              <a:rPr lang="nb-NO" sz="1100" dirty="0" err="1"/>
              <a:t>post-its</a:t>
            </a:r>
            <a:r>
              <a:rPr lang="nb-NO" sz="1100" dirty="0"/>
              <a:t>.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b-NO" sz="1100" dirty="0"/>
              <a:t>Klokke eller timer.</a:t>
            </a:r>
            <a:endParaRPr lang="nb-NO" sz="1200" i="1" dirty="0"/>
          </a:p>
          <a:p>
            <a:pPr marL="261768" lvl="1" indent="0">
              <a:buNone/>
            </a:pPr>
            <a:r>
              <a:rPr lang="nb-NO" sz="1100" i="1" dirty="0"/>
              <a:t>Hvis teamet møtes digitalt:</a:t>
            </a:r>
            <a:endParaRPr lang="nb-NO" sz="11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nb-NO" sz="1100" dirty="0"/>
              <a:t>Bruk MURAL-versjonen av Start Smart eller et digitalt </a:t>
            </a:r>
            <a:r>
              <a:rPr lang="nb-NO" sz="1100" dirty="0" err="1"/>
              <a:t>whiteboard</a:t>
            </a:r>
            <a:r>
              <a:rPr lang="nb-NO" sz="1100" dirty="0"/>
              <a:t> hvor du setter opp feltene i teamkontrakten.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b-NO" sz="1100" dirty="0"/>
              <a:t>Gjør deg godt kjent med hvordan verktøyet fungerer slik at du kan hjelpe deltakerne å ta det i bruk.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b-NO" sz="1100" dirty="0"/>
              <a:t>Til nøds kan dere </a:t>
            </a:r>
            <a:r>
              <a:rPr lang="nb-NO" sz="1100" dirty="0" err="1"/>
              <a:t>samskrive</a:t>
            </a:r>
            <a:r>
              <a:rPr lang="nb-NO" sz="1100" dirty="0"/>
              <a:t> i et felles dokument (f.eks. Word online eller Google </a:t>
            </a:r>
            <a:r>
              <a:rPr lang="nb-NO" sz="1100" dirty="0" err="1"/>
              <a:t>docs</a:t>
            </a:r>
            <a:r>
              <a:rPr lang="nb-NO" sz="1100" dirty="0"/>
              <a:t>).</a:t>
            </a:r>
            <a:br>
              <a:rPr lang="nb-NO" sz="1100" dirty="0"/>
            </a:b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3063845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A5A7-54C2-4FDD-A7AA-EB0B5764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Gjennomføring av workshop - 1/4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E4CDC-1F24-41B2-820D-4D073202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669640"/>
            <a:ext cx="10630983" cy="4584964"/>
          </a:xfrm>
        </p:spPr>
        <p:txBody>
          <a:bodyPr>
            <a:noAutofit/>
          </a:bodyPr>
          <a:lstStyle/>
          <a:p>
            <a:pPr marL="33" indent="0">
              <a:spcAft>
                <a:spcPts val="1200"/>
              </a:spcAft>
              <a:buNone/>
            </a:pPr>
            <a:r>
              <a:rPr lang="nb-NO" sz="1100"/>
              <a:t>Opplegget i denne workshopen forutsetter god tidsstyring. Vær obs på tiden, og sett av noe tid "til overs" om du forventer at noen aktiviteter tar lengre tid.</a:t>
            </a:r>
          </a:p>
          <a:p>
            <a:pPr marL="33" indent="0">
              <a:spcAft>
                <a:spcPts val="600"/>
              </a:spcAft>
              <a:buNone/>
            </a:pPr>
            <a:r>
              <a:rPr lang="nb-NO" sz="1400" b="1">
                <a:solidFill>
                  <a:schemeClr val="accent1"/>
                </a:solidFill>
              </a:rPr>
              <a:t>1. AGENDA OG INNSJEKK 20 min</a:t>
            </a:r>
          </a:p>
          <a:p>
            <a:pPr marL="33" indent="0">
              <a:buNone/>
            </a:pPr>
            <a:r>
              <a:rPr lang="nb-NO" sz="1100" b="1">
                <a:solidFill>
                  <a:srgbClr val="231651"/>
                </a:solidFill>
              </a:rPr>
              <a:t>A. AGENDA </a:t>
            </a:r>
            <a:r>
              <a:rPr lang="nb-NO" sz="1100">
                <a:solidFill>
                  <a:schemeClr val="accent1"/>
                </a:solidFill>
              </a:rPr>
              <a:t>10 min</a:t>
            </a:r>
          </a:p>
          <a:p>
            <a:pPr>
              <a:buClr>
                <a:srgbClr val="FF3300"/>
              </a:buClr>
            </a:pPr>
            <a:r>
              <a:rPr lang="nb-NO" sz="1100"/>
              <a:t>Ta utgangspunkt i foreslått mal og gå gjennom hva som skal skje i denne økten.</a:t>
            </a:r>
          </a:p>
          <a:p>
            <a:pPr>
              <a:spcAft>
                <a:spcPts val="1200"/>
              </a:spcAft>
            </a:pPr>
            <a:r>
              <a:rPr lang="nb-NO" sz="1100"/>
              <a:t>Avklar om det er noen spørsmål eller innspill til dette. </a:t>
            </a:r>
          </a:p>
          <a:p>
            <a:pPr marL="33" indent="0">
              <a:buNone/>
            </a:pPr>
            <a:r>
              <a:rPr lang="nb-NO" sz="1100" b="1">
                <a:solidFill>
                  <a:srgbClr val="231651"/>
                </a:solidFill>
              </a:rPr>
              <a:t>B. INNSJEKK </a:t>
            </a:r>
            <a:r>
              <a:rPr lang="nb-NO" sz="1100">
                <a:solidFill>
                  <a:schemeClr val="accent1"/>
                </a:solidFill>
              </a:rPr>
              <a:t>10 min</a:t>
            </a:r>
          </a:p>
          <a:p>
            <a:pPr marL="33" indent="0">
              <a:lnSpc>
                <a:spcPct val="110000"/>
              </a:lnSpc>
              <a:buNone/>
            </a:pPr>
            <a:r>
              <a:rPr lang="nb-NO" sz="1100"/>
              <a:t>Før vi går i gang med et møte, om det er Start Smart eller noe annet, er det positivt for gruppen å starte med en runde hvor alle får si noe: en innsjekk. </a:t>
            </a:r>
            <a:br>
              <a:rPr lang="nb-NO" sz="1100"/>
            </a:br>
            <a:r>
              <a:rPr lang="nb-NO" sz="1100"/>
              <a:t>Dette har flere hensikter: </a:t>
            </a:r>
          </a:p>
          <a:p>
            <a:r>
              <a:rPr lang="nb-NO" sz="1100"/>
              <a:t>klargjøre oss mentalt. </a:t>
            </a:r>
          </a:p>
          <a:p>
            <a:r>
              <a:rPr lang="nb-NO" sz="1100"/>
              <a:t>skape kontakt mellom deltakerne i gruppen.</a:t>
            </a:r>
          </a:p>
          <a:p>
            <a:r>
              <a:rPr lang="nb-NO" sz="1100"/>
              <a:t>varsle dersom det er ting som gjør at man ikke får vært fullt tilstede på møtet. </a:t>
            </a:r>
          </a:p>
          <a:p>
            <a:pPr marL="33" indent="0">
              <a:lnSpc>
                <a:spcPct val="160000"/>
              </a:lnSpc>
              <a:buNone/>
            </a:pPr>
            <a:r>
              <a:rPr lang="nb-NO" sz="1100"/>
              <a:t>Hva man skal si noe om kan eksempelvis omhandle hva man er opptatt av for tiden, hvordan man har det, mm. </a:t>
            </a:r>
            <a:br>
              <a:rPr lang="nb-NO" sz="1100"/>
            </a:br>
            <a:r>
              <a:rPr lang="nb-NO" sz="1100"/>
              <a:t>I denne prosessen anbefaler vi å starte med en innsjekk med følgende to spørsmål:</a:t>
            </a:r>
          </a:p>
          <a:p>
            <a:r>
              <a:rPr lang="nb-NO" sz="1100"/>
              <a:t>Hvordan har du det i dag?</a:t>
            </a:r>
          </a:p>
          <a:p>
            <a:pPr>
              <a:spcAft>
                <a:spcPts val="600"/>
              </a:spcAft>
            </a:pPr>
            <a:r>
              <a:rPr lang="nb-NO" sz="1100"/>
              <a:t>Hva kjenner du på nå som vi skal i gang med økten her?</a:t>
            </a:r>
          </a:p>
          <a:p>
            <a:pPr marL="33" indent="0">
              <a:buNone/>
            </a:pPr>
            <a:r>
              <a:rPr lang="nb-NO" sz="1100"/>
              <a:t>Gjennomfør innsjekken muntlig "rundt bordet" og la alle få prate omtrent like mye.</a:t>
            </a:r>
          </a:p>
          <a:p>
            <a:endParaRPr lang="nb-NO" sz="1100"/>
          </a:p>
          <a:p>
            <a:endParaRPr lang="nb-NO" sz="1100"/>
          </a:p>
          <a:p>
            <a:endParaRPr lang="nb-NO" sz="1100"/>
          </a:p>
          <a:p>
            <a:endParaRPr lang="nb-NO" sz="1100"/>
          </a:p>
          <a:p>
            <a:endParaRPr lang="nb-NO" sz="1100"/>
          </a:p>
          <a:p>
            <a:endParaRPr lang="nb-NO" sz="1100"/>
          </a:p>
          <a:p>
            <a:pPr marL="33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4450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A5A7-54C2-4FDD-A7AA-EB0B5764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Gjennomføring av workshop – 2/4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3A2D7-9502-4960-94A5-C1329F112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3" indent="0">
              <a:spcAft>
                <a:spcPts val="600"/>
              </a:spcAft>
              <a:buNone/>
            </a:pPr>
            <a:r>
              <a:rPr lang="nb-NO" sz="1400" b="1" dirty="0">
                <a:solidFill>
                  <a:schemeClr val="accent1"/>
                </a:solidFill>
              </a:rPr>
              <a:t>2. </a:t>
            </a:r>
            <a:r>
              <a:rPr lang="nb-NO" sz="1400" b="1">
                <a:solidFill>
                  <a:schemeClr val="accent1"/>
                </a:solidFill>
              </a:rPr>
              <a:t>UTARBEIDE TEAMKONTRAKT - </a:t>
            </a:r>
            <a:r>
              <a:rPr lang="nb-NO" sz="1400" b="1" dirty="0">
                <a:solidFill>
                  <a:schemeClr val="accent1"/>
                </a:solidFill>
              </a:rPr>
              <a:t>ca. 2-2,5 timer inkl. en pause</a:t>
            </a:r>
          </a:p>
          <a:p>
            <a:r>
              <a:rPr lang="nb-NO" sz="1100" dirty="0"/>
              <a:t>På alle punktene i teamkontrakten anbefaler vi at deltakerne først tenker 3 min individuelt og noterer sine innspill på </a:t>
            </a:r>
            <a:r>
              <a:rPr lang="nb-NO" sz="1100" dirty="0" err="1"/>
              <a:t>post-its</a:t>
            </a:r>
            <a:r>
              <a:rPr lang="nb-NO" sz="1100" dirty="0"/>
              <a:t>. Deretter deler en og en deltaker hva hen har skrevet og henger opp </a:t>
            </a:r>
            <a:r>
              <a:rPr lang="nb-NO" sz="1100" dirty="0" err="1"/>
              <a:t>post-it</a:t>
            </a:r>
            <a:r>
              <a:rPr lang="nb-NO" sz="1100" dirty="0"/>
              <a:t> på dedikert område i kontrakten. Her er det rom for kort utdypelse, evt. avklarende spørsmål fra medlemmer i gruppen hvis noe oppleves uklart. Om deltakerne skriver lapper med likt innhold, kan disse henges oppå hverandre. Varier gjerne mellom hvem som starter å dele sine lapper.</a:t>
            </a:r>
          </a:p>
          <a:p>
            <a:r>
              <a:rPr lang="nb-NO" sz="1100" dirty="0"/>
              <a:t>Som </a:t>
            </a:r>
            <a:r>
              <a:rPr lang="nb-NO" sz="1100" dirty="0" err="1"/>
              <a:t>fasilitator</a:t>
            </a:r>
            <a:r>
              <a:rPr lang="nb-NO" sz="1100" dirty="0"/>
              <a:t> for økten kan du bli spurt om f.eks. 'Hvordan skal vi svare på dette spørsmålet?’ eller ‘Hva er det du forventer at vi skal si her?’. </a:t>
            </a:r>
            <a:br>
              <a:rPr lang="nb-NO" sz="1100" dirty="0"/>
            </a:br>
            <a:r>
              <a:rPr lang="nb-NO" sz="1100" dirty="0"/>
              <a:t>Det er viktig å forstå at Start Smart bidrar med en metodikk for teamet, heller enn innhold. Derfor er alle svar gyldige. </a:t>
            </a:r>
          </a:p>
          <a:p>
            <a:pPr>
              <a:buClr>
                <a:srgbClr val="FF3300"/>
              </a:buClr>
            </a:pPr>
            <a:r>
              <a:rPr lang="nb-NO" sz="1100" dirty="0"/>
              <a:t>Det vil være en god idé å parkere samtaler som synes å ta for mye tid av teamet eller ligger utenfor tema til en senere anledning. Disse kan noteres på 'parkeringsplassen’ (slide 9) og </a:t>
            </a:r>
            <a:r>
              <a:rPr lang="nb-NO" sz="1100" dirty="0">
                <a:effectLst/>
                <a:latin typeface="+mn-lt"/>
              </a:rPr>
              <a:t>tas opp i et annet relevant fora/møte</a:t>
            </a:r>
            <a:r>
              <a:rPr lang="nb-NO" sz="1100" dirty="0"/>
              <a:t>.</a:t>
            </a:r>
          </a:p>
          <a:p>
            <a:pPr>
              <a:spcAft>
                <a:spcPts val="600"/>
              </a:spcAft>
            </a:pPr>
            <a:r>
              <a:rPr lang="nb-NO" sz="1100" dirty="0"/>
              <a:t>På siste side i denne </a:t>
            </a:r>
            <a:r>
              <a:rPr lang="nb-NO" sz="1100" dirty="0" err="1"/>
              <a:t>fasilitatorguiden</a:t>
            </a:r>
            <a:r>
              <a:rPr lang="nb-NO" sz="1100" dirty="0"/>
              <a:t> finner du teamkontrakten med flere hjelpespørsmål. Som </a:t>
            </a:r>
            <a:r>
              <a:rPr lang="nb-NO" sz="1100" dirty="0" err="1"/>
              <a:t>fasilitator</a:t>
            </a:r>
            <a:r>
              <a:rPr lang="nb-NO" sz="1100" dirty="0"/>
              <a:t> kan du bruke disse for å utdype hva det kan være viktig å snakke om på hvert tema. </a:t>
            </a:r>
          </a:p>
          <a:p>
            <a:pPr marL="33" indent="0">
              <a:buNone/>
            </a:pPr>
            <a:r>
              <a:rPr lang="nb-NO" sz="1100" b="1" dirty="0">
                <a:solidFill>
                  <a:schemeClr val="accent1"/>
                </a:solidFill>
              </a:rPr>
              <a:t>A. HVORFOR er vi </a:t>
            </a:r>
            <a:r>
              <a:rPr lang="nb-NO" sz="1100" b="1">
                <a:solidFill>
                  <a:schemeClr val="accent1"/>
                </a:solidFill>
              </a:rPr>
              <a:t>til? - </a:t>
            </a:r>
            <a:r>
              <a:rPr lang="nb-NO" sz="1100" b="1" dirty="0">
                <a:solidFill>
                  <a:schemeClr val="accent1"/>
                </a:solidFill>
              </a:rPr>
              <a:t>FORMÅL   15 min</a:t>
            </a:r>
            <a:endParaRPr lang="nb-NO" sz="1100" dirty="0">
              <a:solidFill>
                <a:schemeClr val="accent1"/>
              </a:solidFill>
            </a:endParaRPr>
          </a:p>
          <a:p>
            <a:pPr>
              <a:buFont typeface="+mj-lt"/>
              <a:buAutoNum type="arabicPeriod"/>
            </a:pPr>
            <a:r>
              <a:rPr lang="nb-NO" sz="1100" dirty="0"/>
              <a:t>Still spørsmålet: </a:t>
            </a:r>
            <a:r>
              <a:rPr lang="nb-NO" sz="1100" b="1" dirty="0">
                <a:solidFill>
                  <a:schemeClr val="accent1"/>
                </a:solidFill>
              </a:rPr>
              <a:t>Hvorfor er vi et team og hva er vår overordnede ambisjon? </a:t>
            </a:r>
            <a:r>
              <a:rPr lang="nb-NO" sz="1100" b="1" dirty="0"/>
              <a:t> </a:t>
            </a:r>
            <a:r>
              <a:rPr lang="nb-NO" sz="1100" dirty="0"/>
              <a:t>Be teamet ta et overordnet perspektiv. Som </a:t>
            </a:r>
            <a:r>
              <a:rPr lang="nb-NO" sz="1100" dirty="0" err="1"/>
              <a:t>fasilitator</a:t>
            </a:r>
            <a:r>
              <a:rPr lang="nb-NO" sz="1100" dirty="0"/>
              <a:t> kan det være du må gi noen eksempler her, siden dette skal ligge på et mer overordnet nivå (purpose). 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nb-NO" sz="1100" dirty="0"/>
              <a:t>Etter at alle har fått hengt opp sine lapper og gitt sine innspill oppsummerer du det som er kommet inn, sjekk med gruppen om det ser greit ut. </a:t>
            </a:r>
          </a:p>
          <a:p>
            <a:pPr marL="33" indent="0">
              <a:buNone/>
            </a:pPr>
            <a:r>
              <a:rPr lang="nb-NO" sz="1100" b="1" dirty="0">
                <a:solidFill>
                  <a:schemeClr val="accent1"/>
                </a:solidFill>
              </a:rPr>
              <a:t>B. HVA er det vi skal få </a:t>
            </a:r>
            <a:r>
              <a:rPr lang="nb-NO" sz="1100" b="1">
                <a:solidFill>
                  <a:schemeClr val="accent1"/>
                </a:solidFill>
              </a:rPr>
              <a:t>til? - </a:t>
            </a:r>
            <a:r>
              <a:rPr lang="nb-NO" sz="1100" b="1" dirty="0">
                <a:solidFill>
                  <a:schemeClr val="accent1"/>
                </a:solidFill>
              </a:rPr>
              <a:t>MÅL   15 min</a:t>
            </a:r>
            <a:endParaRPr lang="nb-NO" sz="1100" dirty="0">
              <a:solidFill>
                <a:schemeClr val="accent1"/>
              </a:solidFill>
            </a:endParaRPr>
          </a:p>
          <a:p>
            <a:pPr>
              <a:buFont typeface="+mj-lt"/>
              <a:buAutoNum type="arabicPeriod"/>
            </a:pPr>
            <a:r>
              <a:rPr lang="nb-NO" sz="1100" dirty="0"/>
              <a:t>Still spørsmålet: </a:t>
            </a:r>
            <a:r>
              <a:rPr lang="nb-NO" sz="1100" b="1" dirty="0">
                <a:solidFill>
                  <a:schemeClr val="accent1"/>
                </a:solidFill>
              </a:rPr>
              <a:t>Hva er gruppens konkrete mål?</a:t>
            </a:r>
            <a:r>
              <a:rPr lang="nb-NO" sz="1100" b="1" dirty="0"/>
              <a:t> </a:t>
            </a:r>
            <a:r>
              <a:rPr lang="nb-NO" sz="1100" dirty="0"/>
              <a:t>Presiser at mål for gruppen bør være gjennomførbart, målbart og tidsbegrenset.</a:t>
            </a:r>
          </a:p>
          <a:p>
            <a:pPr>
              <a:buFont typeface="+mj-lt"/>
              <a:buAutoNum type="arabicPeriod"/>
            </a:pPr>
            <a:r>
              <a:rPr lang="nb-NO" sz="1100" dirty="0"/>
              <a:t>På punktet om gruppens mål er det viktig at det er samsvar mellom innspillene, men de trenger ikke være helt like. </a:t>
            </a:r>
            <a:r>
              <a:rPr lang="nb-NO" sz="1100" dirty="0" err="1"/>
              <a:t>Fasilitator</a:t>
            </a:r>
            <a:r>
              <a:rPr lang="nb-NO" sz="1100" dirty="0"/>
              <a:t> oppsummerer det som er kommet inn, og sjekker med gruppen om det ser greit ut. </a:t>
            </a:r>
          </a:p>
          <a:p>
            <a:pPr>
              <a:buFont typeface="+mj-lt"/>
              <a:buAutoNum type="arabicPeriod"/>
            </a:pPr>
            <a:r>
              <a:rPr lang="nb-NO" sz="1100" dirty="0">
                <a:solidFill>
                  <a:srgbClr val="000000"/>
                </a:solidFill>
                <a:effectLst/>
              </a:rPr>
              <a:t>Hvis det oppstår uenighet i gruppen, som ikke kan avklares av en evt. leder der og da, anbefales det å komme tilbake til dette ved første anledning etter workshopen.</a:t>
            </a:r>
          </a:p>
          <a:p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4210888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17B9-CE40-43DA-AF08-642FB8BD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Gjennomføring av workshop – 3/4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1DF2-09DE-494E-BBEC-3EA566D87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3" indent="0">
              <a:buNone/>
            </a:pPr>
            <a:r>
              <a:rPr lang="nb-NO" sz="1100" b="1" dirty="0">
                <a:solidFill>
                  <a:schemeClr val="accent1"/>
                </a:solidFill>
                <a:effectLst/>
              </a:rPr>
              <a:t>C. HVEM er </a:t>
            </a:r>
            <a:r>
              <a:rPr lang="nb-NO" sz="1100" b="1">
                <a:solidFill>
                  <a:schemeClr val="accent1"/>
                </a:solidFill>
                <a:effectLst/>
              </a:rPr>
              <a:t>vi? - </a:t>
            </a:r>
            <a:r>
              <a:rPr lang="nb-NO" sz="1100" b="1" dirty="0">
                <a:solidFill>
                  <a:schemeClr val="accent1"/>
                </a:solidFill>
                <a:effectLst/>
              </a:rPr>
              <a:t>PERSONLIG BRUKSANVISNING   5 min per pers + 1-2 min respons fra gruppen </a:t>
            </a:r>
            <a:endParaRPr lang="nb-NO" sz="1100" b="1" dirty="0">
              <a:solidFill>
                <a:schemeClr val="accent1"/>
              </a:solidFill>
            </a:endParaRPr>
          </a:p>
          <a:p>
            <a:pPr>
              <a:buFont typeface="+mj-lt"/>
              <a:buAutoNum type="arabicPeriod"/>
            </a:pPr>
            <a:r>
              <a:rPr lang="nb-NO" sz="1100" dirty="0"/>
              <a:t>Deltakerne fyller ut og forbereder "personlig bruksanvisning" i forkant av samlingen, og tar denne med i utfylt versjon. Etter hvert som du blir kjent med Start Smart og personlig bruksanvisning, kan du vurdere hvor mange og hvilke spørsmål du vil ta med inn i de ulike gruppene du </a:t>
            </a:r>
            <a:r>
              <a:rPr lang="nb-NO" sz="1100" dirty="0" err="1"/>
              <a:t>fasiliterer</a:t>
            </a:r>
            <a:r>
              <a:rPr lang="nb-NO" sz="1100" dirty="0"/>
              <a:t>. </a:t>
            </a:r>
          </a:p>
          <a:p>
            <a:pPr>
              <a:buFont typeface="+mj-lt"/>
              <a:buAutoNum type="arabicPeriod"/>
            </a:pPr>
            <a:r>
              <a:rPr lang="nb-NO" sz="1100" dirty="0"/>
              <a:t>Deltakerne presenterer så sin bruksanvisning etter tur, ca. 5 min hver, og henger denne opp.</a:t>
            </a:r>
          </a:p>
          <a:p>
            <a:pPr>
              <a:buFont typeface="+mj-lt"/>
              <a:buAutoNum type="arabicPeriod"/>
            </a:pPr>
            <a:r>
              <a:rPr lang="nb-NO" sz="1100" dirty="0"/>
              <a:t>La gjerne noen av de andre deltakerne få gi en kort respons på det deltakeren har </a:t>
            </a:r>
            <a:r>
              <a:rPr lang="nb-NO" sz="1100"/>
              <a:t>delt, 1-2 </a:t>
            </a:r>
            <a:r>
              <a:rPr lang="nb-NO" sz="1100" dirty="0"/>
              <a:t>minutter. F.eks. oppfølgingsspørsmål eller kommentarer. </a:t>
            </a:r>
          </a:p>
          <a:p>
            <a:pPr>
              <a:buFont typeface="+mj-lt"/>
              <a:buAutoNum type="arabicPeriod"/>
            </a:pPr>
            <a:r>
              <a:rPr lang="nb-NO" sz="1100" dirty="0"/>
              <a:t>Avslutt runden etter alle har presentert med å høre med gruppen: Hvordan var dette? </a:t>
            </a:r>
            <a:br>
              <a:rPr lang="nb-NO" sz="1100" dirty="0"/>
            </a:br>
            <a:endParaRPr lang="nb-NO" dirty="0"/>
          </a:p>
          <a:p>
            <a:pPr marL="33" indent="0">
              <a:buNone/>
            </a:pPr>
            <a:r>
              <a:rPr lang="nb-NO" b="1" dirty="0">
                <a:solidFill>
                  <a:schemeClr val="accent1"/>
                </a:solidFill>
              </a:rPr>
              <a:t>VURDER BEHOVET FOR EN PAUSE HER – 10-15 min</a:t>
            </a:r>
          </a:p>
          <a:p>
            <a:pPr marL="33" indent="0">
              <a:buNone/>
            </a:pPr>
            <a:endParaRPr lang="nb-NO" dirty="0"/>
          </a:p>
          <a:p>
            <a:pPr marL="33" indent="0">
              <a:buNone/>
            </a:pPr>
            <a:r>
              <a:rPr lang="nb-NO" sz="1100" b="1" dirty="0">
                <a:solidFill>
                  <a:schemeClr val="accent1"/>
                </a:solidFill>
              </a:rPr>
              <a:t>D. HVORDAN skal vi arbeide sammen? </a:t>
            </a:r>
            <a:endParaRPr lang="nb-NO" sz="1100" dirty="0">
              <a:solidFill>
                <a:schemeClr val="accent1"/>
              </a:solidFill>
            </a:endParaRPr>
          </a:p>
          <a:p>
            <a:pPr marL="33" indent="0">
              <a:buNone/>
            </a:pPr>
            <a:r>
              <a:rPr lang="nb-NO" sz="1100" b="1" dirty="0">
                <a:solidFill>
                  <a:schemeClr val="tx2"/>
                </a:solidFill>
              </a:rPr>
              <a:t>ROLLER </a:t>
            </a:r>
            <a:r>
              <a:rPr lang="nb-NO" sz="1100" b="1">
                <a:solidFill>
                  <a:schemeClr val="tx2"/>
                </a:solidFill>
              </a:rPr>
              <a:t>OG ANSVAR 15 </a:t>
            </a:r>
            <a:r>
              <a:rPr lang="nb-NO" sz="1100" b="1" dirty="0">
                <a:solidFill>
                  <a:schemeClr val="tx2"/>
                </a:solidFill>
              </a:rPr>
              <a:t>min</a:t>
            </a:r>
          </a:p>
          <a:p>
            <a:pPr>
              <a:buFont typeface="+mj-lt"/>
              <a:buAutoNum type="arabicPeriod"/>
            </a:pPr>
            <a:r>
              <a:rPr lang="nb-NO" sz="1100" dirty="0"/>
              <a:t>Still spørsmålet: </a:t>
            </a:r>
            <a:r>
              <a:rPr lang="nb-NO" sz="1100" b="1" dirty="0">
                <a:solidFill>
                  <a:srgbClr val="231651"/>
                </a:solidFill>
              </a:rPr>
              <a:t>Gitt vårt formål, mål og hvem vi er, hvilke roller og ansvarsfordeling må vi sikre i dette teamet for å lykkes? </a:t>
            </a:r>
          </a:p>
          <a:p>
            <a:pPr>
              <a:buFont typeface="+mj-lt"/>
              <a:buAutoNum type="arabicPeriod"/>
            </a:pPr>
            <a:r>
              <a:rPr lang="nb-NO" sz="1100" dirty="0"/>
              <a:t>Roller handler i denne sammenhengen om å tydeliggjøre hvilke roller/ansvarsfordeling som trengs for å lykkes med det teamet skal gjøre. Noen ganger er roller nokså gitt fra start, andre ganger ikke. I sistnevnte tilfelle må gjerne fordelingen av roller og ansvar skje i etterkant av workshopen da det ofte trengs mer tid til å vurdere hvem som skal gjøre hva utfra kompetanse, tid og forutsetninger.</a:t>
            </a:r>
          </a:p>
          <a:p>
            <a:pPr>
              <a:buFont typeface="+mj-lt"/>
              <a:buAutoNum type="arabicPeriod"/>
            </a:pPr>
            <a:r>
              <a:rPr lang="nb-NO" sz="1100" dirty="0"/>
              <a:t>Etter at alle har fått hengt opp sine lapper og gitt sine innspill oppsummerer du det som er kommet inn, sjekk med gruppen om det ser greit ut.</a:t>
            </a:r>
          </a:p>
          <a:p>
            <a:pPr>
              <a:buFont typeface="+mj-lt"/>
              <a:buAutoNum type="arabicPeriod"/>
            </a:pPr>
            <a:r>
              <a:rPr lang="nb-NO" sz="1100" dirty="0">
                <a:effectLst/>
              </a:rPr>
              <a:t>Dersom det er vanskelig å komme til enighet kan dette punktet tas opp igjen når man har fullført hele teamkontrakten eller ved neste møtepunkt. </a:t>
            </a:r>
            <a:endParaRPr lang="nb-NO" sz="1100" dirty="0"/>
          </a:p>
          <a:p>
            <a:endParaRPr lang="nb-NO" sz="1100" dirty="0"/>
          </a:p>
          <a:p>
            <a:pPr marL="33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07491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A5A7-54C2-4FDD-A7AA-EB0B5764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Gjennomføring av workshop 4/4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03D8E-7104-4279-A342-1E783908C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3" indent="0">
              <a:buNone/>
            </a:pPr>
            <a:r>
              <a:rPr lang="nb-NO" sz="1100" b="1" dirty="0">
                <a:solidFill>
                  <a:schemeClr val="tx2"/>
                </a:solidFill>
              </a:rPr>
              <a:t>ARBEIDSFORM   15 min</a:t>
            </a:r>
          </a:p>
          <a:p>
            <a:pPr>
              <a:buFont typeface="+mj-lt"/>
              <a:buAutoNum type="arabicPeriod"/>
            </a:pPr>
            <a:r>
              <a:rPr lang="nb-NO" sz="1100" dirty="0"/>
              <a:t>Still spørsmålet: </a:t>
            </a:r>
            <a:r>
              <a:rPr lang="nb-NO" sz="1100" b="1" dirty="0">
                <a:solidFill>
                  <a:srgbClr val="231651"/>
                </a:solidFill>
              </a:rPr>
              <a:t>Hvordan kan vi best organisere arbeidet vårt for å lykkes med oppgavene og målene vi har?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nb-NO" sz="1100" dirty="0"/>
              <a:t>Etter at alle har fått hengt opp sine lapper og gitt sine innspill oppsummerer du det som er kommet inn, sjekk med gruppen om det ser greit ut. </a:t>
            </a:r>
            <a:endParaRPr lang="nb-NO" sz="1100" b="1" dirty="0">
              <a:solidFill>
                <a:srgbClr val="3D5471"/>
              </a:solidFill>
            </a:endParaRPr>
          </a:p>
          <a:p>
            <a:pPr marL="0" indent="0">
              <a:buNone/>
            </a:pPr>
            <a:r>
              <a:rPr lang="nb-NO" sz="1100" b="1" dirty="0">
                <a:solidFill>
                  <a:schemeClr val="tx2"/>
                </a:solidFill>
              </a:rPr>
              <a:t>SPILLEREGLER   </a:t>
            </a:r>
            <a:r>
              <a:rPr lang="nb-NO" sz="1100" b="1">
                <a:solidFill>
                  <a:schemeClr val="tx2"/>
                </a:solidFill>
              </a:rPr>
              <a:t>15 min</a:t>
            </a:r>
            <a:endParaRPr lang="nb-NO">
              <a:solidFill>
                <a:schemeClr val="tx2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nb-NO" sz="1100"/>
              <a:t>Still </a:t>
            </a:r>
            <a:r>
              <a:rPr lang="nb-NO" sz="1100" dirty="0"/>
              <a:t>spørsmålet: </a:t>
            </a:r>
            <a:r>
              <a:rPr lang="nb-NO" sz="1100" b="1" dirty="0">
                <a:solidFill>
                  <a:srgbClr val="231651"/>
                </a:solidFill>
              </a:rPr>
              <a:t>Hvilke spilleregler bør vi ha for å jobbe best sammen som et team?</a:t>
            </a:r>
            <a:r>
              <a:rPr lang="nb-NO" sz="1100" dirty="0">
                <a:solidFill>
                  <a:srgbClr val="231651"/>
                </a:solidFill>
              </a:rPr>
              <a:t> 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100" dirty="0"/>
              <a:t>For å hjelpe teamet i gang, kan du be de tenke på det verste og beste teamet de har vært med i, og foreslå spilleregler basert på det.</a:t>
            </a:r>
          </a:p>
          <a:p>
            <a:pPr marL="228600" indent="-228600">
              <a:spcAft>
                <a:spcPts val="1200"/>
              </a:spcAft>
              <a:buFont typeface="+mj-lt"/>
              <a:buAutoNum type="arabicPeriod"/>
            </a:pPr>
            <a:r>
              <a:rPr lang="nb-NO" sz="1100" dirty="0"/>
              <a:t>Etter alle har delt, sjekk med gruppen om det ser greit ut. Er det gode spilleregler som støtter opp under mål og arbeidsform? Henger det sammen?</a:t>
            </a:r>
          </a:p>
          <a:p>
            <a:pPr marL="0" indent="0">
              <a:buNone/>
            </a:pPr>
            <a:r>
              <a:rPr lang="nb-NO" sz="1100" b="1" dirty="0">
                <a:solidFill>
                  <a:schemeClr val="tx2"/>
                </a:solidFill>
              </a:rPr>
              <a:t>TEAMUTVIKLING   15 min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100" dirty="0"/>
              <a:t>Still spørsmålet: </a:t>
            </a:r>
            <a:r>
              <a:rPr lang="nb-NO" sz="1100" b="1" dirty="0">
                <a:solidFill>
                  <a:srgbClr val="231651"/>
                </a:solidFill>
              </a:rPr>
              <a:t>Hvordan kan vi følge opp det vi har avtalt i denne kontrakten og sikre at vi utvikler oss som et team? </a:t>
            </a:r>
          </a:p>
          <a:p>
            <a:pPr>
              <a:buFont typeface="+mj-lt"/>
              <a:buAutoNum type="arabicPeriod"/>
            </a:pPr>
            <a:r>
              <a:rPr lang="nb-NO" sz="1100" dirty="0"/>
              <a:t>Etter at alle har fått hengt opp sine lapper og gitt sine innspill oppsummerer du det som er kommet inn, sjekk med gruppen om det ser greit ut. </a:t>
            </a:r>
          </a:p>
          <a:p>
            <a:pPr>
              <a:spcAft>
                <a:spcPts val="1200"/>
              </a:spcAft>
              <a:buFont typeface="+mj-lt"/>
              <a:buAutoNum type="arabicPeriod"/>
            </a:pPr>
            <a:r>
              <a:rPr lang="nb-NO" sz="1100" dirty="0"/>
              <a:t>Avtal når dere skal gjennomføre Start Smart </a:t>
            </a:r>
            <a:r>
              <a:rPr lang="nb-NO" sz="1100" dirty="0" err="1"/>
              <a:t>follow</a:t>
            </a:r>
            <a:r>
              <a:rPr lang="nb-NO" sz="1100" dirty="0"/>
              <a:t>-up. Vi anbefaler en </a:t>
            </a:r>
            <a:r>
              <a:rPr lang="nb-NO" sz="1100" dirty="0" err="1"/>
              <a:t>follow</a:t>
            </a:r>
            <a:r>
              <a:rPr lang="nb-NO" sz="1100" dirty="0"/>
              <a:t>-up etter ca. 2-3 mnd., men dette kommer an på hvor tett teamet skal jobbe sammen. Se eget verktøy kalt «Start Smart </a:t>
            </a:r>
            <a:r>
              <a:rPr lang="nb-NO" sz="1100" dirty="0" err="1"/>
              <a:t>follow</a:t>
            </a:r>
            <a:r>
              <a:rPr lang="nb-NO" sz="1100" dirty="0"/>
              <a:t>-up» på nettsiden. </a:t>
            </a:r>
          </a:p>
          <a:p>
            <a:pPr marL="33" indent="0">
              <a:spcAft>
                <a:spcPts val="600"/>
              </a:spcAft>
              <a:buNone/>
            </a:pPr>
            <a:r>
              <a:rPr lang="nb-NO" sz="1400" b="1" dirty="0">
                <a:solidFill>
                  <a:schemeClr val="accent1"/>
                </a:solidFill>
              </a:rPr>
              <a:t>3. OPPSUMMERING OG UTSJEKK   15 min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 dirty="0" err="1"/>
              <a:t>Fasilitator</a:t>
            </a:r>
            <a:r>
              <a:rPr lang="nb-NO" sz="1100" dirty="0"/>
              <a:t> eller teamlederen oppsummerer hva det er enighet om, hva som evt. fortsatt er uklart og hvordan dette følges opp. Noter ned aksjonspunkter med ansvarlige som kan følge opp.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 dirty="0"/>
              <a:t>Avklar når oppsummert og justert teamkontrakt skal være klart. Formål, mål, roller, arbeidsform, spilleregler og videre teamutvikling er det viktigste i kontrakten. </a:t>
            </a:r>
          </a:p>
          <a:p>
            <a:pPr marL="261620" indent="-261620">
              <a:buFont typeface="+mj-lt"/>
              <a:buAutoNum type="arabicPeriod"/>
            </a:pPr>
            <a:r>
              <a:rPr lang="nb-NO" sz="1100" dirty="0"/>
              <a:t>Gjennomfør en kort utsjekk hvor alle deltakerne får lik tid til å si noe om hvordan det har vært å jobbe sammen i dag.</a:t>
            </a:r>
          </a:p>
          <a:p>
            <a:pPr marL="261620" indent="-261620"/>
            <a:endParaRPr lang="nb-NO" sz="1100" dirty="0"/>
          </a:p>
          <a:p>
            <a:pPr marL="261620" indent="-261620"/>
            <a:endParaRPr lang="nb-NO" sz="1100" dirty="0"/>
          </a:p>
          <a:p>
            <a:pPr marL="261620" indent="-261620"/>
            <a:endParaRPr lang="nb-NO" sz="1100" dirty="0"/>
          </a:p>
          <a:p>
            <a:pPr marL="261620" indent="-261620"/>
            <a:endParaRPr lang="nb-NO" sz="1100" dirty="0"/>
          </a:p>
          <a:p>
            <a:pPr marL="261620" indent="-261620"/>
            <a:endParaRPr lang="nb-NO" sz="1100" dirty="0"/>
          </a:p>
          <a:p>
            <a:pPr marL="0" indent="0">
              <a:buNone/>
            </a:pPr>
            <a:endParaRPr lang="nb-NO" sz="1100" dirty="0"/>
          </a:p>
          <a:p>
            <a:pPr marL="261620" indent="-261620"/>
            <a:endParaRPr lang="nb-NO" sz="1100" dirty="0"/>
          </a:p>
          <a:p>
            <a:pPr marL="261620" indent="-261620"/>
            <a:endParaRPr lang="nb-NO" sz="1100" dirty="0"/>
          </a:p>
          <a:p>
            <a:pPr marL="261620" indent="-26162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4759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6624A9D-9B3A-49CD-9B86-A2AD63146D37}"/>
              </a:ext>
            </a:extLst>
          </p:cNvPr>
          <p:cNvSpPr>
            <a:spLocks/>
          </p:cNvSpPr>
          <p:nvPr/>
        </p:nvSpPr>
        <p:spPr>
          <a:xfrm>
            <a:off x="914401" y="248345"/>
            <a:ext cx="3985589" cy="2802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bg2"/>
                </a:solidFill>
                <a:latin typeface="Roboto Thin" panose="02000000000000000000" pitchFamily="2" charset="0"/>
              </a:rPr>
              <a:t>Oppstart: Forklar Start Smart</a:t>
            </a:r>
            <a:endParaRPr lang="nb-NO" sz="1200">
              <a:solidFill>
                <a:schemeClr val="bg2"/>
              </a:solidFill>
              <a:latin typeface="Roboto Thin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DAC6F-F2F2-4FBA-A78C-F30B8C102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48694" y="2256613"/>
            <a:ext cx="4181930" cy="369334"/>
          </a:xfrm>
        </p:spPr>
        <p:txBody>
          <a:bodyPr>
            <a:normAutofit fontScale="90000"/>
          </a:bodyPr>
          <a:lstStyle/>
          <a:p>
            <a:r>
              <a:rPr lang="nb-NO" err="1">
                <a:solidFill>
                  <a:schemeClr val="accent4"/>
                </a:solidFill>
              </a:rPr>
              <a:t>Fasilitatorark</a:t>
            </a:r>
            <a:r>
              <a:rPr lang="nb-NO">
                <a:solidFill>
                  <a:schemeClr val="accent4"/>
                </a:solidFill>
              </a:rPr>
              <a:t> med hjelpespørsmål</a:t>
            </a:r>
          </a:p>
        </p:txBody>
      </p:sp>
      <p:sp>
        <p:nvSpPr>
          <p:cNvPr id="3" name="Text Placeholder 33">
            <a:extLst>
              <a:ext uri="{FF2B5EF4-FFF2-40B4-BE49-F238E27FC236}">
                <a16:creationId xmlns:a16="http://schemas.microsoft.com/office/drawing/2014/main" id="{42E148A7-2398-45C6-81CC-1E732C2399F1}"/>
              </a:ext>
            </a:extLst>
          </p:cNvPr>
          <p:cNvSpPr txBox="1">
            <a:spLocks/>
          </p:cNvSpPr>
          <p:nvPr/>
        </p:nvSpPr>
        <p:spPr>
          <a:xfrm>
            <a:off x="3721147" y="2275500"/>
            <a:ext cx="2498289" cy="87242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nb-NO"/>
            </a:defPPr>
            <a:lvl1pPr marL="0" algn="r" defTabSz="91435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Hva ønsker vi å oppnå på kort sikt?</a:t>
            </a:r>
          </a:p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Hva ønsker vi å oppnå på lang sikt?</a:t>
            </a:r>
          </a:p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Hvordan stemmer våre mål overens </a:t>
            </a: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med organisasjonens/oppdragsgivers </a:t>
            </a: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mål?</a:t>
            </a:r>
          </a:p>
          <a:p>
            <a:pPr algn="l"/>
            <a:endParaRPr lang="nb-NO" dirty="0"/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27C45336-5757-4C4C-95B6-8E1C238ADCA3}"/>
              </a:ext>
            </a:extLst>
          </p:cNvPr>
          <p:cNvSpPr txBox="1">
            <a:spLocks/>
          </p:cNvSpPr>
          <p:nvPr/>
        </p:nvSpPr>
        <p:spPr>
          <a:xfrm>
            <a:off x="1037131" y="2457456"/>
            <a:ext cx="2498289" cy="6766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nb-NO"/>
            </a:defPPr>
            <a:lvl1pPr marL="0" algn="ctr" defTabSz="91435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Hvorfor er dette viktig? </a:t>
            </a:r>
          </a:p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Hva bidrar vi til?</a:t>
            </a:r>
          </a:p>
          <a:p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71709E-0675-4C2A-B142-0BBC9302AB3A}"/>
              </a:ext>
            </a:extLst>
          </p:cNvPr>
          <p:cNvSpPr>
            <a:spLocks/>
          </p:cNvSpPr>
          <p:nvPr/>
        </p:nvSpPr>
        <p:spPr>
          <a:xfrm>
            <a:off x="914402" y="949185"/>
            <a:ext cx="10919995" cy="527767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779836-B3C4-478F-A73A-D53CCCB41F22}"/>
              </a:ext>
            </a:extLst>
          </p:cNvPr>
          <p:cNvSpPr/>
          <p:nvPr/>
        </p:nvSpPr>
        <p:spPr>
          <a:xfrm>
            <a:off x="1029279" y="1259537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Hvorfor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til?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A1059F-41CE-4F30-A48D-376AF9AD981A}"/>
              </a:ext>
            </a:extLst>
          </p:cNvPr>
          <p:cNvSpPr/>
          <p:nvPr/>
        </p:nvSpPr>
        <p:spPr>
          <a:xfrm>
            <a:off x="1029277" y="3358155"/>
            <a:ext cx="10690237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9935F-8EB0-4410-94E3-98A805947E2A}"/>
              </a:ext>
            </a:extLst>
          </p:cNvPr>
          <p:cNvSpPr>
            <a:spLocks/>
          </p:cNvSpPr>
          <p:nvPr/>
        </p:nvSpPr>
        <p:spPr>
          <a:xfrm>
            <a:off x="1029278" y="369219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28ACEB-3A3E-4254-8FFE-EF1B21DA1457}"/>
              </a:ext>
            </a:extLst>
          </p:cNvPr>
          <p:cNvSpPr>
            <a:spLocks/>
          </p:cNvSpPr>
          <p:nvPr/>
        </p:nvSpPr>
        <p:spPr>
          <a:xfrm>
            <a:off x="3755911" y="369219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70282-D7DD-448E-BC41-92F6EB23116E}"/>
              </a:ext>
            </a:extLst>
          </p:cNvPr>
          <p:cNvSpPr/>
          <p:nvPr/>
        </p:nvSpPr>
        <p:spPr>
          <a:xfrm>
            <a:off x="1029278" y="1596033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1EA474-E278-4939-96C2-C8B71C1519B0}"/>
              </a:ext>
            </a:extLst>
          </p:cNvPr>
          <p:cNvSpPr/>
          <p:nvPr/>
        </p:nvSpPr>
        <p:spPr>
          <a:xfrm>
            <a:off x="3726782" y="1596033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614E5F-3346-40C9-B621-8AF18C219645}"/>
              </a:ext>
            </a:extLst>
          </p:cNvPr>
          <p:cNvSpPr/>
          <p:nvPr/>
        </p:nvSpPr>
        <p:spPr>
          <a:xfrm>
            <a:off x="3726783" y="1259536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få til?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596EDF-E50D-42E2-BA61-DD663FEC8EB6}"/>
              </a:ext>
            </a:extLst>
          </p:cNvPr>
          <p:cNvSpPr/>
          <p:nvPr/>
        </p:nvSpPr>
        <p:spPr>
          <a:xfrm>
            <a:off x="6539732" y="1259536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3B06BF-376D-4380-B25E-1953C0920D1C}"/>
              </a:ext>
            </a:extLst>
          </p:cNvPr>
          <p:cNvSpPr/>
          <p:nvPr/>
        </p:nvSpPr>
        <p:spPr>
          <a:xfrm>
            <a:off x="6539732" y="1593575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Våre bruksanvisninger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FEBAD0-E0C9-490F-A81F-05404D7A3264}"/>
              </a:ext>
            </a:extLst>
          </p:cNvPr>
          <p:cNvSpPr>
            <a:spLocks/>
          </p:cNvSpPr>
          <p:nvPr/>
        </p:nvSpPr>
        <p:spPr>
          <a:xfrm>
            <a:off x="6482544" y="3677703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AB6C7E-63B9-4B1E-A591-65A2006449C1}"/>
              </a:ext>
            </a:extLst>
          </p:cNvPr>
          <p:cNvSpPr>
            <a:spLocks/>
          </p:cNvSpPr>
          <p:nvPr/>
        </p:nvSpPr>
        <p:spPr>
          <a:xfrm>
            <a:off x="9209177" y="3677703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8ED0F5-7799-4F8B-90CF-5879930DBE11}"/>
              </a:ext>
            </a:extLst>
          </p:cNvPr>
          <p:cNvSpPr/>
          <p:nvPr/>
        </p:nvSpPr>
        <p:spPr>
          <a:xfrm>
            <a:off x="970656" y="1292025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66D05C-47FB-4B03-AB24-6AFAB33847FD}"/>
              </a:ext>
            </a:extLst>
          </p:cNvPr>
          <p:cNvSpPr/>
          <p:nvPr/>
        </p:nvSpPr>
        <p:spPr>
          <a:xfrm>
            <a:off x="3677088" y="1292025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1E2E54-B8F3-4A12-8AD6-F1872AAC5D14}"/>
              </a:ext>
            </a:extLst>
          </p:cNvPr>
          <p:cNvCxnSpPr>
            <a:cxnSpLocks/>
          </p:cNvCxnSpPr>
          <p:nvPr/>
        </p:nvCxnSpPr>
        <p:spPr>
          <a:xfrm>
            <a:off x="3611223" y="949184"/>
            <a:ext cx="0" cy="225256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1D4D6C-9699-4666-9D00-494068ABE48D}"/>
              </a:ext>
            </a:extLst>
          </p:cNvPr>
          <p:cNvCxnSpPr>
            <a:cxnSpLocks/>
          </p:cNvCxnSpPr>
          <p:nvPr/>
        </p:nvCxnSpPr>
        <p:spPr>
          <a:xfrm>
            <a:off x="914402" y="3201744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292C797-8FB2-46D0-8103-CB7FF74EE7D8}"/>
              </a:ext>
            </a:extLst>
          </p:cNvPr>
          <p:cNvSpPr/>
          <p:nvPr/>
        </p:nvSpPr>
        <p:spPr>
          <a:xfrm>
            <a:off x="6465887" y="1292702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E215D8-232B-4A54-965B-AAB76F732787}"/>
              </a:ext>
            </a:extLst>
          </p:cNvPr>
          <p:cNvSpPr/>
          <p:nvPr/>
        </p:nvSpPr>
        <p:spPr>
          <a:xfrm>
            <a:off x="951542" y="3396254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7B3B75-69C7-4B1F-BAB1-90324155F207}"/>
              </a:ext>
            </a:extLst>
          </p:cNvPr>
          <p:cNvSpPr txBox="1"/>
          <p:nvPr/>
        </p:nvSpPr>
        <p:spPr>
          <a:xfrm>
            <a:off x="1029277" y="1854121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Hvorfor er vi et team og </a:t>
            </a:r>
            <a:br>
              <a:rPr lang="nb-NO" sz="1200" b="0" i="0">
                <a:latin typeface="Roboto Thin" panose="02000000000000000000" pitchFamily="2" charset="0"/>
              </a:rPr>
            </a:br>
            <a:r>
              <a:rPr lang="nb-NO" sz="1200" b="0" i="0">
                <a:latin typeface="Roboto Thin" panose="02000000000000000000" pitchFamily="2" charset="0"/>
              </a:rPr>
              <a:t>hva er vår overordnede ambisjon?</a:t>
            </a:r>
          </a:p>
          <a:p>
            <a:pPr algn="l"/>
            <a:r>
              <a:rPr lang="nb-NO" sz="11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3E2EDF-FB08-4D7B-A3CF-536C798D05C2}"/>
              </a:ext>
            </a:extLst>
          </p:cNvPr>
          <p:cNvSpPr txBox="1"/>
          <p:nvPr/>
        </p:nvSpPr>
        <p:spPr>
          <a:xfrm>
            <a:off x="3721147" y="1848305"/>
            <a:ext cx="2510337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gruppens konkrete mål?</a:t>
            </a:r>
            <a:endParaRPr lang="nb-NO" sz="1200" b="0" i="0">
              <a:solidFill>
                <a:schemeClr val="accent4"/>
              </a:solidFill>
              <a:latin typeface="Roboto Thin" panose="02000000000000000000" pitchFamily="2" charset="0"/>
            </a:endParaRP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649FA0-3FB7-4241-AC27-6EB1CD2A3B0A}"/>
              </a:ext>
            </a:extLst>
          </p:cNvPr>
          <p:cNvSpPr txBox="1"/>
          <p:nvPr/>
        </p:nvSpPr>
        <p:spPr>
          <a:xfrm>
            <a:off x="6539732" y="1854132"/>
            <a:ext cx="52059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det nyttig for andre å vite om meg for at vi skal samarbeide best mulig?</a:t>
            </a:r>
          </a:p>
          <a:p>
            <a:pPr algn="l"/>
            <a:endParaRPr lang="nb-NO" sz="1200">
              <a:latin typeface="Roboto Thin" panose="02000000000000000000" pitchFamily="2" charset="0"/>
            </a:endParaRPr>
          </a:p>
          <a:p>
            <a:pPr algn="l"/>
            <a:r>
              <a:rPr lang="nb-NO" sz="1200" b="0" i="0">
                <a:solidFill>
                  <a:schemeClr val="accent4"/>
                </a:solidFill>
                <a:latin typeface="Roboto Thin" panose="02000000000000000000" pitchFamily="2" charset="0"/>
              </a:rPr>
              <a:t>Refleksjon etter alle har delt: </a:t>
            </a:r>
            <a:r>
              <a:rPr lang="nb-NO" sz="1200" b="0" i="0">
                <a:latin typeface="Roboto Thin" panose="02000000000000000000" pitchFamily="2" charset="0"/>
              </a:rPr>
              <a:t>Hvordan var dette?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2D1A68-5481-424B-A8F3-0F23F9FEB4ED}"/>
              </a:ext>
            </a:extLst>
          </p:cNvPr>
          <p:cNvSpPr txBox="1">
            <a:spLocks/>
          </p:cNvSpPr>
          <p:nvPr/>
        </p:nvSpPr>
        <p:spPr>
          <a:xfrm>
            <a:off x="1035301" y="3952534"/>
            <a:ext cx="25103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Gitt vårt formål, mål og hvem vi er, hvilke roller og ansvarsfordeling må vi sikre i dette teamet for å lykkes? 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A18403-62C5-4D6B-99CF-E1839BFA029C}"/>
              </a:ext>
            </a:extLst>
          </p:cNvPr>
          <p:cNvSpPr txBox="1">
            <a:spLocks/>
          </p:cNvSpPr>
          <p:nvPr/>
        </p:nvSpPr>
        <p:spPr>
          <a:xfrm>
            <a:off x="3759926" y="3947924"/>
            <a:ext cx="25103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A8BFA3-C352-44F8-B6B7-A44662C25EFE}"/>
              </a:ext>
            </a:extLst>
          </p:cNvPr>
          <p:cNvSpPr txBox="1">
            <a:spLocks/>
          </p:cNvSpPr>
          <p:nvPr/>
        </p:nvSpPr>
        <p:spPr>
          <a:xfrm>
            <a:off x="6484551" y="3933224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76EE92-F067-4637-9FAA-4AEE22700FE2}"/>
              </a:ext>
            </a:extLst>
          </p:cNvPr>
          <p:cNvSpPr txBox="1">
            <a:spLocks/>
          </p:cNvSpPr>
          <p:nvPr/>
        </p:nvSpPr>
        <p:spPr>
          <a:xfrm>
            <a:off x="9209176" y="3931924"/>
            <a:ext cx="25103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Hvordan kan vi følge opp det vi har avtalt i denne kontrakten og sikre at vi utvikler oss som et team? </a:t>
            </a:r>
          </a:p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b="0" i="0">
                <a:solidFill>
                  <a:schemeClr val="accent4"/>
                </a:solidFill>
                <a:latin typeface="Roboto Thin" panose="02000000000000000000" pitchFamily="2" charset="0"/>
              </a:rPr>
              <a:t>Aktuelle hjelpespørsmål: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B32653-56D6-44A0-8C47-F2292B6A3160}"/>
              </a:ext>
            </a:extLst>
          </p:cNvPr>
          <p:cNvCxnSpPr>
            <a:cxnSpLocks/>
            <a:stCxn id="5" idx="0"/>
          </p:cNvCxnSpPr>
          <p:nvPr/>
        </p:nvCxnSpPr>
        <p:spPr>
          <a:xfrm>
            <a:off x="6374400" y="949185"/>
            <a:ext cx="0" cy="225255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94AE5EFD-4B4D-4FF3-8E68-E9033EF61B73}"/>
              </a:ext>
            </a:extLst>
          </p:cNvPr>
          <p:cNvSpPr txBox="1">
            <a:spLocks/>
          </p:cNvSpPr>
          <p:nvPr/>
        </p:nvSpPr>
        <p:spPr>
          <a:xfrm>
            <a:off x="1047349" y="4726659"/>
            <a:ext cx="2498289" cy="13922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Hvilke formelle roller/kompetanse trenger vi?</a:t>
            </a:r>
          </a:p>
          <a:p>
            <a:r>
              <a:rPr lang="nb-NO"/>
              <a:t>Hvilke uformelle roller trenger vi?</a:t>
            </a:r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E315CDF2-6408-41C9-B5C0-425017475658}"/>
              </a:ext>
            </a:extLst>
          </p:cNvPr>
          <p:cNvSpPr txBox="1">
            <a:spLocks/>
          </p:cNvSpPr>
          <p:nvPr/>
        </p:nvSpPr>
        <p:spPr>
          <a:xfrm>
            <a:off x="3761934" y="4738299"/>
            <a:ext cx="2498289" cy="12997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Hvordan skal vi kommunisere sammen?</a:t>
            </a:r>
          </a:p>
          <a:p>
            <a:r>
              <a:rPr lang="nb-NO"/>
              <a:t>Hvilket lederskap trenger gruppen?</a:t>
            </a:r>
          </a:p>
          <a:p>
            <a:r>
              <a:rPr lang="nb-NO"/>
              <a:t>Hvordan tar vi avgjørelser i teamet? Leder, majoritet, enstemmig? Hvilke avgjørelser må hele gruppen være involvert i? </a:t>
            </a:r>
          </a:p>
          <a:p>
            <a:r>
              <a:rPr lang="nb-NO"/>
              <a:t>Hvilke møtepunkt trenger vi?</a:t>
            </a:r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F13EDD29-A7FE-42C8-92AC-F3C2CFEE0DBF}"/>
              </a:ext>
            </a:extLst>
          </p:cNvPr>
          <p:cNvSpPr txBox="1">
            <a:spLocks/>
          </p:cNvSpPr>
          <p:nvPr/>
        </p:nvSpPr>
        <p:spPr>
          <a:xfrm>
            <a:off x="6485175" y="4531260"/>
            <a:ext cx="2498289" cy="140891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Hva er viktig for meg for å få til et godt samarbeid?</a:t>
            </a:r>
          </a:p>
          <a:p>
            <a:r>
              <a:rPr lang="nb-NO"/>
              <a:t>Hvordan skal vi sikre at vi er trygge på hverandre? </a:t>
            </a:r>
          </a:p>
          <a:p>
            <a:r>
              <a:rPr lang="nb-NO"/>
              <a:t>Hvordan skal vi sikre at alle tør å si ifra? </a:t>
            </a:r>
          </a:p>
          <a:p>
            <a:r>
              <a:rPr lang="nb-NO"/>
              <a:t>Hvordan skal vi håndtere uenighet i gruppen?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EB370E8-3347-4DE4-82EA-2B5320C6F4E9}"/>
              </a:ext>
            </a:extLst>
          </p:cNvPr>
          <p:cNvSpPr txBox="1">
            <a:spLocks/>
          </p:cNvSpPr>
          <p:nvPr/>
        </p:nvSpPr>
        <p:spPr>
          <a:xfrm>
            <a:off x="9221224" y="4704043"/>
            <a:ext cx="2498289" cy="152281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Hvordan og hvor ofte skal vi evaluere vår egen teamfungering og arbeid underveis?</a:t>
            </a:r>
          </a:p>
          <a:p>
            <a:r>
              <a:rPr lang="nb-NO"/>
              <a:t>Hvordan sikrer vi at alle er motiverte underveis? </a:t>
            </a:r>
          </a:p>
          <a:p>
            <a:r>
              <a:rPr lang="nb-NO"/>
              <a:t>Hvordan skal vi lære av våre erfaringer for å bli enda bedre?</a:t>
            </a:r>
          </a:p>
          <a:p>
            <a:r>
              <a:rPr lang="nb-NO"/>
              <a:t>Hvem skal ha som ansvar å sette dette på agendaen?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3188628-4374-4FE9-AA22-59F4D9E08204}"/>
              </a:ext>
            </a:extLst>
          </p:cNvPr>
          <p:cNvCxnSpPr>
            <a:cxnSpLocks/>
          </p:cNvCxnSpPr>
          <p:nvPr/>
        </p:nvCxnSpPr>
        <p:spPr>
          <a:xfrm>
            <a:off x="3639746" y="3947924"/>
            <a:ext cx="0" cy="2170956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7FD9CA8-AC58-489A-8C33-CFE8357983F5}"/>
              </a:ext>
            </a:extLst>
          </p:cNvPr>
          <p:cNvCxnSpPr>
            <a:cxnSpLocks/>
          </p:cNvCxnSpPr>
          <p:nvPr/>
        </p:nvCxnSpPr>
        <p:spPr>
          <a:xfrm>
            <a:off x="6371713" y="3947924"/>
            <a:ext cx="0" cy="2170956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7AE8AF5-16ED-4DF5-9512-FEEFA33079D5}"/>
              </a:ext>
            </a:extLst>
          </p:cNvPr>
          <p:cNvCxnSpPr>
            <a:cxnSpLocks/>
          </p:cNvCxnSpPr>
          <p:nvPr/>
        </p:nvCxnSpPr>
        <p:spPr>
          <a:xfrm>
            <a:off x="9098348" y="3947924"/>
            <a:ext cx="0" cy="2170956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8">
            <a:extLst>
              <a:ext uri="{FF2B5EF4-FFF2-40B4-BE49-F238E27FC236}">
                <a16:creationId xmlns:a16="http://schemas.microsoft.com/office/drawing/2014/main" id="{97276D68-7E60-4229-A5FB-1B5130C68118}"/>
              </a:ext>
            </a:extLst>
          </p:cNvPr>
          <p:cNvSpPr txBox="1">
            <a:spLocks/>
          </p:cNvSpPr>
          <p:nvPr/>
        </p:nvSpPr>
        <p:spPr>
          <a:xfrm>
            <a:off x="9630597" y="1626719"/>
            <a:ext cx="2072683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rgbClr val="4040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 min per pers + 2 min respons fra andre</a:t>
            </a:r>
          </a:p>
        </p:txBody>
      </p:sp>
      <p:pic>
        <p:nvPicPr>
          <p:cNvPr id="40" name="Graphic 7" descr="Clock outline">
            <a:extLst>
              <a:ext uri="{FF2B5EF4-FFF2-40B4-BE49-F238E27FC236}">
                <a16:creationId xmlns:a16="http://schemas.microsoft.com/office/drawing/2014/main" id="{78834678-BAA8-4FB6-91D5-F3692866D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0514" y="1598193"/>
            <a:ext cx="187668" cy="183405"/>
          </a:xfrm>
          <a:prstGeom prst="rect">
            <a:avLst/>
          </a:prstGeom>
        </p:spPr>
      </p:pic>
      <p:sp>
        <p:nvSpPr>
          <p:cNvPr id="41" name="TextBox 8">
            <a:extLst>
              <a:ext uri="{FF2B5EF4-FFF2-40B4-BE49-F238E27FC236}">
                <a16:creationId xmlns:a16="http://schemas.microsoft.com/office/drawing/2014/main" id="{8178EB14-97D9-4DBC-A88C-24006076D294}"/>
              </a:ext>
            </a:extLst>
          </p:cNvPr>
          <p:cNvSpPr txBox="1">
            <a:spLocks/>
          </p:cNvSpPr>
          <p:nvPr/>
        </p:nvSpPr>
        <p:spPr>
          <a:xfrm>
            <a:off x="3121399" y="1620646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  <p:pic>
        <p:nvPicPr>
          <p:cNvPr id="57" name="Graphic 7" descr="Clock outline">
            <a:extLst>
              <a:ext uri="{FF2B5EF4-FFF2-40B4-BE49-F238E27FC236}">
                <a16:creationId xmlns:a16="http://schemas.microsoft.com/office/drawing/2014/main" id="{0CF412B8-72E8-4209-8A7B-0DF2A799C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887" y="1604171"/>
            <a:ext cx="187668" cy="183405"/>
          </a:xfrm>
          <a:prstGeom prst="rect">
            <a:avLst/>
          </a:prstGeom>
        </p:spPr>
      </p:pic>
      <p:pic>
        <p:nvPicPr>
          <p:cNvPr id="58" name="Graphic 7" descr="Clock outline">
            <a:extLst>
              <a:ext uri="{FF2B5EF4-FFF2-40B4-BE49-F238E27FC236}">
                <a16:creationId xmlns:a16="http://schemas.microsoft.com/office/drawing/2014/main" id="{4115EA63-470D-40EB-B853-C32888891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1215" y="2916781"/>
            <a:ext cx="187668" cy="183405"/>
          </a:xfrm>
          <a:prstGeom prst="rect">
            <a:avLst/>
          </a:prstGeom>
        </p:spPr>
      </p:pic>
      <p:sp>
        <p:nvSpPr>
          <p:cNvPr id="59" name="TextBox 8">
            <a:extLst>
              <a:ext uri="{FF2B5EF4-FFF2-40B4-BE49-F238E27FC236}">
                <a16:creationId xmlns:a16="http://schemas.microsoft.com/office/drawing/2014/main" id="{75589620-0622-4299-9B3F-9B966BC2FD62}"/>
              </a:ext>
            </a:extLst>
          </p:cNvPr>
          <p:cNvSpPr txBox="1">
            <a:spLocks/>
          </p:cNvSpPr>
          <p:nvPr/>
        </p:nvSpPr>
        <p:spPr>
          <a:xfrm>
            <a:off x="6757935" y="2932970"/>
            <a:ext cx="189955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Etter denne legg inn pause 10-15 min</a:t>
            </a:r>
          </a:p>
        </p:txBody>
      </p:sp>
      <p:pic>
        <p:nvPicPr>
          <p:cNvPr id="72" name="Graphic 7" descr="Clock outline">
            <a:extLst>
              <a:ext uri="{FF2B5EF4-FFF2-40B4-BE49-F238E27FC236}">
                <a16:creationId xmlns:a16="http://schemas.microsoft.com/office/drawing/2014/main" id="{59012333-3ECB-4041-8B15-F86BFFD45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9805" y="320088"/>
            <a:ext cx="187668" cy="183405"/>
          </a:xfrm>
          <a:prstGeom prst="rect">
            <a:avLst/>
          </a:prstGeom>
        </p:spPr>
      </p:pic>
      <p:sp>
        <p:nvSpPr>
          <p:cNvPr id="73" name="TextBox 8">
            <a:extLst>
              <a:ext uri="{FF2B5EF4-FFF2-40B4-BE49-F238E27FC236}">
                <a16:creationId xmlns:a16="http://schemas.microsoft.com/office/drawing/2014/main" id="{AF41277C-AE9E-49C0-8711-9CF6E2C7D24C}"/>
              </a:ext>
            </a:extLst>
          </p:cNvPr>
          <p:cNvSpPr txBox="1">
            <a:spLocks/>
          </p:cNvSpPr>
          <p:nvPr/>
        </p:nvSpPr>
        <p:spPr>
          <a:xfrm>
            <a:off x="4467473" y="342541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min</a:t>
            </a:r>
          </a:p>
        </p:txBody>
      </p:sp>
      <p:pic>
        <p:nvPicPr>
          <p:cNvPr id="74" name="Graphic 7" descr="Clock outline">
            <a:extLst>
              <a:ext uri="{FF2B5EF4-FFF2-40B4-BE49-F238E27FC236}">
                <a16:creationId xmlns:a16="http://schemas.microsoft.com/office/drawing/2014/main" id="{A3528E37-8FCF-42DD-AE58-5954C1DED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8233" y="1598193"/>
            <a:ext cx="187668" cy="183405"/>
          </a:xfrm>
          <a:prstGeom prst="rect">
            <a:avLst/>
          </a:prstGeom>
        </p:spPr>
      </p:pic>
      <p:sp>
        <p:nvSpPr>
          <p:cNvPr id="75" name="TextBox 8">
            <a:extLst>
              <a:ext uri="{FF2B5EF4-FFF2-40B4-BE49-F238E27FC236}">
                <a16:creationId xmlns:a16="http://schemas.microsoft.com/office/drawing/2014/main" id="{59650D65-E4CC-49DA-9233-B0380BC6597B}"/>
              </a:ext>
            </a:extLst>
          </p:cNvPr>
          <p:cNvSpPr txBox="1">
            <a:spLocks/>
          </p:cNvSpPr>
          <p:nvPr/>
        </p:nvSpPr>
        <p:spPr>
          <a:xfrm>
            <a:off x="5859118" y="1620646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  <p:pic>
        <p:nvPicPr>
          <p:cNvPr id="76" name="Graphic 7" descr="Clock outline">
            <a:extLst>
              <a:ext uri="{FF2B5EF4-FFF2-40B4-BE49-F238E27FC236}">
                <a16:creationId xmlns:a16="http://schemas.microsoft.com/office/drawing/2014/main" id="{709281C4-4440-45E8-B0D5-0B451975F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0514" y="3697489"/>
            <a:ext cx="187668" cy="183405"/>
          </a:xfrm>
          <a:prstGeom prst="rect">
            <a:avLst/>
          </a:prstGeom>
        </p:spPr>
      </p:pic>
      <p:sp>
        <p:nvSpPr>
          <p:cNvPr id="77" name="TextBox 8">
            <a:extLst>
              <a:ext uri="{FF2B5EF4-FFF2-40B4-BE49-F238E27FC236}">
                <a16:creationId xmlns:a16="http://schemas.microsoft.com/office/drawing/2014/main" id="{AFF360CD-62B8-4F71-8A20-AC25D2408FD7}"/>
              </a:ext>
            </a:extLst>
          </p:cNvPr>
          <p:cNvSpPr txBox="1">
            <a:spLocks/>
          </p:cNvSpPr>
          <p:nvPr/>
        </p:nvSpPr>
        <p:spPr>
          <a:xfrm>
            <a:off x="3121399" y="3719942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  <p:pic>
        <p:nvPicPr>
          <p:cNvPr id="78" name="Graphic 7" descr="Clock outline">
            <a:extLst>
              <a:ext uri="{FF2B5EF4-FFF2-40B4-BE49-F238E27FC236}">
                <a16:creationId xmlns:a16="http://schemas.microsoft.com/office/drawing/2014/main" id="{B72D1808-11DB-4CDE-8260-EB0B26D17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8233" y="3697489"/>
            <a:ext cx="187668" cy="183405"/>
          </a:xfrm>
          <a:prstGeom prst="rect">
            <a:avLst/>
          </a:prstGeom>
        </p:spPr>
      </p:pic>
      <p:sp>
        <p:nvSpPr>
          <p:cNvPr id="79" name="TextBox 8">
            <a:extLst>
              <a:ext uri="{FF2B5EF4-FFF2-40B4-BE49-F238E27FC236}">
                <a16:creationId xmlns:a16="http://schemas.microsoft.com/office/drawing/2014/main" id="{75BC4526-0BE3-4608-B4CA-7CAFF98CFC06}"/>
              </a:ext>
            </a:extLst>
          </p:cNvPr>
          <p:cNvSpPr txBox="1">
            <a:spLocks/>
          </p:cNvSpPr>
          <p:nvPr/>
        </p:nvSpPr>
        <p:spPr>
          <a:xfrm>
            <a:off x="5859118" y="3719942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  <p:pic>
        <p:nvPicPr>
          <p:cNvPr id="80" name="Graphic 7" descr="Clock outline">
            <a:extLst>
              <a:ext uri="{FF2B5EF4-FFF2-40B4-BE49-F238E27FC236}">
                <a16:creationId xmlns:a16="http://schemas.microsoft.com/office/drawing/2014/main" id="{86A29E5A-3750-4A0E-BBA9-C2171FE4C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3030" y="3697489"/>
            <a:ext cx="187668" cy="183405"/>
          </a:xfrm>
          <a:prstGeom prst="rect">
            <a:avLst/>
          </a:prstGeom>
        </p:spPr>
      </p:pic>
      <p:sp>
        <p:nvSpPr>
          <p:cNvPr id="81" name="TextBox 8">
            <a:extLst>
              <a:ext uri="{FF2B5EF4-FFF2-40B4-BE49-F238E27FC236}">
                <a16:creationId xmlns:a16="http://schemas.microsoft.com/office/drawing/2014/main" id="{54C32BBC-786B-43DC-974C-EA2CC5FBB245}"/>
              </a:ext>
            </a:extLst>
          </p:cNvPr>
          <p:cNvSpPr txBox="1">
            <a:spLocks/>
          </p:cNvSpPr>
          <p:nvPr/>
        </p:nvSpPr>
        <p:spPr>
          <a:xfrm>
            <a:off x="8613915" y="3719942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  <p:pic>
        <p:nvPicPr>
          <p:cNvPr id="82" name="Graphic 7" descr="Clock outline">
            <a:extLst>
              <a:ext uri="{FF2B5EF4-FFF2-40B4-BE49-F238E27FC236}">
                <a16:creationId xmlns:a16="http://schemas.microsoft.com/office/drawing/2014/main" id="{5DFFEF49-4AED-4442-9160-79A692910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8831" y="3697489"/>
            <a:ext cx="187668" cy="183405"/>
          </a:xfrm>
          <a:prstGeom prst="rect">
            <a:avLst/>
          </a:prstGeom>
        </p:spPr>
      </p:pic>
      <p:sp>
        <p:nvSpPr>
          <p:cNvPr id="83" name="TextBox 8">
            <a:extLst>
              <a:ext uri="{FF2B5EF4-FFF2-40B4-BE49-F238E27FC236}">
                <a16:creationId xmlns:a16="http://schemas.microsoft.com/office/drawing/2014/main" id="{43A06138-54F5-4F3B-887D-5A03BB819F7A}"/>
              </a:ext>
            </a:extLst>
          </p:cNvPr>
          <p:cNvSpPr txBox="1">
            <a:spLocks/>
          </p:cNvSpPr>
          <p:nvPr/>
        </p:nvSpPr>
        <p:spPr>
          <a:xfrm>
            <a:off x="11339716" y="3719942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  <p:sp>
        <p:nvSpPr>
          <p:cNvPr id="85" name="Text Placeholder 33">
            <a:extLst>
              <a:ext uri="{FF2B5EF4-FFF2-40B4-BE49-F238E27FC236}">
                <a16:creationId xmlns:a16="http://schemas.microsoft.com/office/drawing/2014/main" id="{EACFCA27-6764-4168-A730-44A4B8C3656C}"/>
              </a:ext>
            </a:extLst>
          </p:cNvPr>
          <p:cNvSpPr txBox="1">
            <a:spLocks/>
          </p:cNvSpPr>
          <p:nvPr/>
        </p:nvSpPr>
        <p:spPr>
          <a:xfrm>
            <a:off x="914401" y="605162"/>
            <a:ext cx="4095932" cy="17764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nb-NO"/>
            </a:defPPr>
            <a:lvl1pPr marL="0" algn="r" defTabSz="91435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Intensjon – Ønsket resultat – Agenda – Roller – Møteregler - Tid </a:t>
            </a:r>
          </a:p>
        </p:txBody>
      </p:sp>
      <p:sp>
        <p:nvSpPr>
          <p:cNvPr id="86" name="Hexagon 85">
            <a:extLst>
              <a:ext uri="{FF2B5EF4-FFF2-40B4-BE49-F238E27FC236}">
                <a16:creationId xmlns:a16="http://schemas.microsoft.com/office/drawing/2014/main" id="{2567B4C1-97FF-45DA-9E6B-C4A0BD1119E4}"/>
              </a:ext>
            </a:extLst>
          </p:cNvPr>
          <p:cNvSpPr>
            <a:spLocks/>
          </p:cNvSpPr>
          <p:nvPr/>
        </p:nvSpPr>
        <p:spPr>
          <a:xfrm>
            <a:off x="809097" y="248345"/>
            <a:ext cx="316593" cy="28021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C061684-8708-40B4-9FE9-9D8C627604D6}"/>
              </a:ext>
            </a:extLst>
          </p:cNvPr>
          <p:cNvSpPr>
            <a:spLocks/>
          </p:cNvSpPr>
          <p:nvPr/>
        </p:nvSpPr>
        <p:spPr>
          <a:xfrm>
            <a:off x="5299217" y="248345"/>
            <a:ext cx="6535180" cy="2802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bg2"/>
                </a:solidFill>
                <a:latin typeface="Roboto Thin" panose="02000000000000000000" pitchFamily="2" charset="0"/>
              </a:rPr>
              <a:t>Innsjekk</a:t>
            </a:r>
            <a:endParaRPr lang="nb-NO" sz="1200">
              <a:solidFill>
                <a:schemeClr val="bg2"/>
              </a:solidFill>
              <a:latin typeface="Roboto Thin" panose="02000000000000000000" pitchFamily="2" charset="0"/>
            </a:endParaRPr>
          </a:p>
        </p:txBody>
      </p:sp>
      <p:pic>
        <p:nvPicPr>
          <p:cNvPr id="89" name="Graphic 7" descr="Clock outline">
            <a:extLst>
              <a:ext uri="{FF2B5EF4-FFF2-40B4-BE49-F238E27FC236}">
                <a16:creationId xmlns:a16="http://schemas.microsoft.com/office/drawing/2014/main" id="{113739A0-9337-498C-821F-9A6D033F8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2665" y="302945"/>
            <a:ext cx="187668" cy="183405"/>
          </a:xfrm>
          <a:prstGeom prst="rect">
            <a:avLst/>
          </a:prstGeom>
        </p:spPr>
      </p:pic>
      <p:sp>
        <p:nvSpPr>
          <p:cNvPr id="90" name="TextBox 8">
            <a:extLst>
              <a:ext uri="{FF2B5EF4-FFF2-40B4-BE49-F238E27FC236}">
                <a16:creationId xmlns:a16="http://schemas.microsoft.com/office/drawing/2014/main" id="{045EF9CB-1800-4C2A-AC8B-CB1AAC90E55E}"/>
              </a:ext>
            </a:extLst>
          </p:cNvPr>
          <p:cNvSpPr txBox="1">
            <a:spLocks/>
          </p:cNvSpPr>
          <p:nvPr/>
        </p:nvSpPr>
        <p:spPr>
          <a:xfrm>
            <a:off x="11410333" y="325398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min</a:t>
            </a:r>
          </a:p>
        </p:txBody>
      </p:sp>
      <p:sp>
        <p:nvSpPr>
          <p:cNvPr id="91" name="Text Placeholder 33">
            <a:extLst>
              <a:ext uri="{FF2B5EF4-FFF2-40B4-BE49-F238E27FC236}">
                <a16:creationId xmlns:a16="http://schemas.microsoft.com/office/drawing/2014/main" id="{0757B389-4FF8-4B26-8C48-749F35E71484}"/>
              </a:ext>
            </a:extLst>
          </p:cNvPr>
          <p:cNvSpPr txBox="1">
            <a:spLocks/>
          </p:cNvSpPr>
          <p:nvPr/>
        </p:nvSpPr>
        <p:spPr>
          <a:xfrm>
            <a:off x="5299217" y="608400"/>
            <a:ext cx="6535180" cy="18320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nb-NO"/>
            </a:defPPr>
            <a:lvl1pPr marL="0" algn="r" defTabSz="91435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lang="nb-NO">
                <a:solidFill>
                  <a:prstClr val="black"/>
                </a:solidFill>
                <a:latin typeface="Merriweather Light"/>
              </a:rPr>
              <a:t>Ta runden rundt bordet: Hvordan har du det i dag? Hva kjenner du på nå som vi skal i gang med økten her?</a:t>
            </a: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 Light"/>
              <a:ea typeface="+mn-ea"/>
              <a:cs typeface="+mn-cs"/>
            </a:endParaRPr>
          </a:p>
        </p:txBody>
      </p:sp>
      <p:sp>
        <p:nvSpPr>
          <p:cNvPr id="92" name="Hexagon 91">
            <a:extLst>
              <a:ext uri="{FF2B5EF4-FFF2-40B4-BE49-F238E27FC236}">
                <a16:creationId xmlns:a16="http://schemas.microsoft.com/office/drawing/2014/main" id="{DC709594-1FAB-4375-BE37-9C18039594C2}"/>
              </a:ext>
            </a:extLst>
          </p:cNvPr>
          <p:cNvSpPr>
            <a:spLocks/>
          </p:cNvSpPr>
          <p:nvPr/>
        </p:nvSpPr>
        <p:spPr>
          <a:xfrm>
            <a:off x="5193913" y="248345"/>
            <a:ext cx="316593" cy="28021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32F9A9C-D82F-4537-BD59-3502D6ADCDEC}"/>
              </a:ext>
            </a:extLst>
          </p:cNvPr>
          <p:cNvSpPr>
            <a:spLocks/>
          </p:cNvSpPr>
          <p:nvPr/>
        </p:nvSpPr>
        <p:spPr>
          <a:xfrm>
            <a:off x="927658" y="868773"/>
            <a:ext cx="10919995" cy="2802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bg1"/>
                </a:solidFill>
                <a:latin typeface="Roboto Thin" panose="02000000000000000000" pitchFamily="2" charset="0"/>
              </a:rPr>
              <a:t>Utarbeide teamkontrakt</a:t>
            </a:r>
            <a:endParaRPr lang="nb-NO" sz="1200">
              <a:solidFill>
                <a:schemeClr val="bg1"/>
              </a:solidFill>
              <a:latin typeface="Roboto Thin" panose="02000000000000000000" pitchFamily="2" charset="0"/>
            </a:endParaRPr>
          </a:p>
        </p:txBody>
      </p:sp>
      <p:sp>
        <p:nvSpPr>
          <p:cNvPr id="94" name="Hexagon 93">
            <a:extLst>
              <a:ext uri="{FF2B5EF4-FFF2-40B4-BE49-F238E27FC236}">
                <a16:creationId xmlns:a16="http://schemas.microsoft.com/office/drawing/2014/main" id="{CCB63E2C-702A-493E-8751-8FA74B75B5FC}"/>
              </a:ext>
            </a:extLst>
          </p:cNvPr>
          <p:cNvSpPr/>
          <p:nvPr/>
        </p:nvSpPr>
        <p:spPr>
          <a:xfrm>
            <a:off x="812415" y="869071"/>
            <a:ext cx="316593" cy="286991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pic>
        <p:nvPicPr>
          <p:cNvPr id="95" name="Graphic 7" descr="Clock outline">
            <a:extLst>
              <a:ext uri="{FF2B5EF4-FFF2-40B4-BE49-F238E27FC236}">
                <a16:creationId xmlns:a16="http://schemas.microsoft.com/office/drawing/2014/main" id="{2B73E78A-98CE-4DDA-84D9-7A202349E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59258" y="921515"/>
            <a:ext cx="187668" cy="183405"/>
          </a:xfrm>
          <a:prstGeom prst="rect">
            <a:avLst/>
          </a:prstGeom>
        </p:spPr>
      </p:pic>
      <p:sp>
        <p:nvSpPr>
          <p:cNvPr id="96" name="TextBox 8">
            <a:extLst>
              <a:ext uri="{FF2B5EF4-FFF2-40B4-BE49-F238E27FC236}">
                <a16:creationId xmlns:a16="http://schemas.microsoft.com/office/drawing/2014/main" id="{90C9DCD7-6B87-4A76-8C3A-63428CA1387D}"/>
              </a:ext>
            </a:extLst>
          </p:cNvPr>
          <p:cNvSpPr txBox="1">
            <a:spLocks/>
          </p:cNvSpPr>
          <p:nvPr/>
        </p:nvSpPr>
        <p:spPr>
          <a:xfrm>
            <a:off x="11316499" y="943968"/>
            <a:ext cx="41517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145 min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29B2FD7-C4ED-4CD0-A859-7340337D070D}"/>
              </a:ext>
            </a:extLst>
          </p:cNvPr>
          <p:cNvSpPr>
            <a:spLocks/>
          </p:cNvSpPr>
          <p:nvPr/>
        </p:nvSpPr>
        <p:spPr>
          <a:xfrm>
            <a:off x="917720" y="6356970"/>
            <a:ext cx="3014346" cy="2802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200" b="1">
                <a:solidFill>
                  <a:schemeClr val="bg2"/>
                </a:solidFill>
                <a:latin typeface="Roboto Thin" panose="02000000000000000000" pitchFamily="2" charset="0"/>
              </a:rPr>
              <a:t>           Oppsummering og utsjekk</a:t>
            </a:r>
            <a:endParaRPr lang="nb-NO" sz="1200">
              <a:solidFill>
                <a:schemeClr val="bg2"/>
              </a:solidFill>
              <a:latin typeface="Roboto Thin" panose="02000000000000000000" pitchFamily="2" charset="0"/>
            </a:endParaRPr>
          </a:p>
        </p:txBody>
      </p:sp>
      <p:pic>
        <p:nvPicPr>
          <p:cNvPr id="98" name="Graphic 7" descr="Clock outline">
            <a:extLst>
              <a:ext uri="{FF2B5EF4-FFF2-40B4-BE49-F238E27FC236}">
                <a16:creationId xmlns:a16="http://schemas.microsoft.com/office/drawing/2014/main" id="{5041DC65-606A-4C3D-93E9-DDB656AD9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7752" y="6419591"/>
            <a:ext cx="187668" cy="183405"/>
          </a:xfrm>
          <a:prstGeom prst="rect">
            <a:avLst/>
          </a:prstGeom>
        </p:spPr>
      </p:pic>
      <p:sp>
        <p:nvSpPr>
          <p:cNvPr id="99" name="TextBox 8">
            <a:extLst>
              <a:ext uri="{FF2B5EF4-FFF2-40B4-BE49-F238E27FC236}">
                <a16:creationId xmlns:a16="http://schemas.microsoft.com/office/drawing/2014/main" id="{0D9C0C5D-B84D-4B77-B0B7-4078F702A8D3}"/>
              </a:ext>
            </a:extLst>
          </p:cNvPr>
          <p:cNvSpPr txBox="1">
            <a:spLocks/>
          </p:cNvSpPr>
          <p:nvPr/>
        </p:nvSpPr>
        <p:spPr>
          <a:xfrm>
            <a:off x="3535420" y="6442044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  <p:sp>
        <p:nvSpPr>
          <p:cNvPr id="100" name="Text Placeholder 33">
            <a:extLst>
              <a:ext uri="{FF2B5EF4-FFF2-40B4-BE49-F238E27FC236}">
                <a16:creationId xmlns:a16="http://schemas.microsoft.com/office/drawing/2014/main" id="{B5B125D5-EF93-4CA6-B194-BEDDE9906468}"/>
              </a:ext>
            </a:extLst>
          </p:cNvPr>
          <p:cNvSpPr txBox="1">
            <a:spLocks/>
          </p:cNvSpPr>
          <p:nvPr/>
        </p:nvSpPr>
        <p:spPr>
          <a:xfrm>
            <a:off x="4037371" y="6364837"/>
            <a:ext cx="7810282" cy="28021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nb-NO"/>
            </a:defPPr>
            <a:lvl1pPr marL="0" algn="r" defTabSz="91435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Oppsummer hva teamet er enige om og hva som fortsatt er uklart, og hvordan dette følges opp.  </a:t>
            </a:r>
          </a:p>
          <a:p>
            <a:pPr marL="261736" marR="0" lvl="0" indent="-261703" algn="l" defTabSz="553938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Light"/>
                <a:ea typeface="+mn-ea"/>
                <a:cs typeface="+mn-cs"/>
              </a:rPr>
              <a:t>Utsjekk rundt bordet: Hvordan har det vært å jobbe sammen i dag?</a:t>
            </a:r>
            <a:endParaRPr lang="nb-NO">
              <a:solidFill>
                <a:prstClr val="black"/>
              </a:solidFill>
              <a:latin typeface="Merriweather Light"/>
            </a:endParaRPr>
          </a:p>
          <a:p>
            <a:pPr marL="33" marR="0" lvl="0" algn="l" defTabSz="553938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3300"/>
              </a:buClr>
              <a:buSzPct val="90000"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 Light"/>
              <a:ea typeface="+mn-ea"/>
              <a:cs typeface="+mn-cs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A5AA8711-CA33-476A-80FC-7BAD0C0A74B5}"/>
              </a:ext>
            </a:extLst>
          </p:cNvPr>
          <p:cNvSpPr>
            <a:spLocks/>
          </p:cNvSpPr>
          <p:nvPr/>
        </p:nvSpPr>
        <p:spPr>
          <a:xfrm>
            <a:off x="812415" y="6356970"/>
            <a:ext cx="316593" cy="28021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  <p:pic>
        <p:nvPicPr>
          <p:cNvPr id="84" name="Graphic 7" descr="Clock outline">
            <a:extLst>
              <a:ext uri="{FF2B5EF4-FFF2-40B4-BE49-F238E27FC236}">
                <a16:creationId xmlns:a16="http://schemas.microsoft.com/office/drawing/2014/main" id="{373008FE-6C4E-4C33-92E9-C9F345FACC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35669" y="295495"/>
            <a:ext cx="187668" cy="183405"/>
          </a:xfrm>
          <a:prstGeom prst="rect">
            <a:avLst/>
          </a:prstGeom>
        </p:spPr>
      </p:pic>
      <p:sp>
        <p:nvSpPr>
          <p:cNvPr id="87" name="TextBox 8">
            <a:extLst>
              <a:ext uri="{FF2B5EF4-FFF2-40B4-BE49-F238E27FC236}">
                <a16:creationId xmlns:a16="http://schemas.microsoft.com/office/drawing/2014/main" id="{3D05735E-CF5D-465D-9423-B3DBA823FA54}"/>
              </a:ext>
            </a:extLst>
          </p:cNvPr>
          <p:cNvSpPr txBox="1">
            <a:spLocks/>
          </p:cNvSpPr>
          <p:nvPr/>
        </p:nvSpPr>
        <p:spPr>
          <a:xfrm>
            <a:off x="4446554" y="317948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min</a:t>
            </a:r>
          </a:p>
        </p:txBody>
      </p:sp>
      <p:pic>
        <p:nvPicPr>
          <p:cNvPr id="102" name="Graphic 7" descr="Clock outline">
            <a:extLst>
              <a:ext uri="{FF2B5EF4-FFF2-40B4-BE49-F238E27FC236}">
                <a16:creationId xmlns:a16="http://schemas.microsoft.com/office/drawing/2014/main" id="{3A2DD1F6-F10B-4074-9F17-D4CD1F625A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83765" y="281962"/>
            <a:ext cx="187668" cy="183405"/>
          </a:xfrm>
          <a:prstGeom prst="rect">
            <a:avLst/>
          </a:prstGeom>
        </p:spPr>
      </p:pic>
      <p:sp>
        <p:nvSpPr>
          <p:cNvPr id="103" name="TextBox 8">
            <a:extLst>
              <a:ext uri="{FF2B5EF4-FFF2-40B4-BE49-F238E27FC236}">
                <a16:creationId xmlns:a16="http://schemas.microsoft.com/office/drawing/2014/main" id="{C00CF38C-C842-4E4B-A2AC-73C91EA1B425}"/>
              </a:ext>
            </a:extLst>
          </p:cNvPr>
          <p:cNvSpPr txBox="1">
            <a:spLocks/>
          </p:cNvSpPr>
          <p:nvPr/>
        </p:nvSpPr>
        <p:spPr>
          <a:xfrm>
            <a:off x="11394650" y="304415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min</a:t>
            </a:r>
          </a:p>
        </p:txBody>
      </p:sp>
      <p:pic>
        <p:nvPicPr>
          <p:cNvPr id="104" name="Graphic 7" descr="Clock outline">
            <a:extLst>
              <a:ext uri="{FF2B5EF4-FFF2-40B4-BE49-F238E27FC236}">
                <a16:creationId xmlns:a16="http://schemas.microsoft.com/office/drawing/2014/main" id="{5C8C317D-B420-4919-B32B-99902116D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53918" y="6398731"/>
            <a:ext cx="187668" cy="183405"/>
          </a:xfrm>
          <a:prstGeom prst="rect">
            <a:avLst/>
          </a:prstGeom>
        </p:spPr>
      </p:pic>
      <p:sp>
        <p:nvSpPr>
          <p:cNvPr id="105" name="TextBox 8">
            <a:extLst>
              <a:ext uri="{FF2B5EF4-FFF2-40B4-BE49-F238E27FC236}">
                <a16:creationId xmlns:a16="http://schemas.microsoft.com/office/drawing/2014/main" id="{57462C0B-7686-45E0-BD3C-6108CDC435FE}"/>
              </a:ext>
            </a:extLst>
          </p:cNvPr>
          <p:cNvSpPr txBox="1">
            <a:spLocks/>
          </p:cNvSpPr>
          <p:nvPr/>
        </p:nvSpPr>
        <p:spPr>
          <a:xfrm>
            <a:off x="3464803" y="6421184"/>
            <a:ext cx="3510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nb-NO"/>
            </a:defPPr>
            <a:lvl1pPr marL="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9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8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6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15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94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3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52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0" algn="l" defTabSz="91435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9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min</a:t>
            </a:r>
          </a:p>
        </p:txBody>
      </p:sp>
    </p:spTree>
    <p:extLst>
      <p:ext uri="{BB962C8B-B14F-4D97-AF65-F5344CB8AC3E}">
        <p14:creationId xmlns:p14="http://schemas.microsoft.com/office/powerpoint/2010/main" val="4124968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B67A5-F699-4EF9-A71B-E18EF5A21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Ofte brukte tilpasninger av Start Smart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41164-0954-4B47-B025-19D0250D4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3" indent="0">
              <a:buNone/>
            </a:pPr>
            <a:r>
              <a:rPr lang="nb-NO" b="1">
                <a:solidFill>
                  <a:schemeClr val="accent1"/>
                </a:solidFill>
              </a:rPr>
              <a:t>TID og ANTALL DELTAKERE</a:t>
            </a:r>
          </a:p>
          <a:p>
            <a:r>
              <a:rPr lang="nb-NO"/>
              <a:t>Tidsestimatet for denne workshopen er basert på team med 6 deltakere og stram tidsstyring. Hvis dere er flere enn 6 bør du beregne lengre tid. Tips for å holde tiden kan være å ha en synlig timer eller gi deltakerne en begrensning antall lapper de kan skrive.</a:t>
            </a:r>
          </a:p>
          <a:p>
            <a:r>
              <a:rPr lang="nb-NO"/>
              <a:t>Dersom dere er flere enn 8 personer i teamet anbefaler vi at dere legger til et ekstra steg ved at deltakerne, etter at de har tenkte individuelt, først får delt i en mindre gruppe, før en representant fra hver gruppe så deler gruppens innspill/lapper med plenum. </a:t>
            </a:r>
          </a:p>
          <a:p>
            <a:r>
              <a:rPr lang="nb-NO"/>
              <a:t>Man kan også bruke lengre tid på en Start Smart, f.eks. over 2 dagers ledergruppesamling eller delt opp i flere workshops for å grundigere diskutere og konkretisere innspillene som gis.</a:t>
            </a:r>
          </a:p>
          <a:p>
            <a:pPr marL="33" indent="0">
              <a:buNone/>
            </a:pPr>
            <a:r>
              <a:rPr lang="nb-NO" b="1">
                <a:solidFill>
                  <a:schemeClr val="accent1"/>
                </a:solidFill>
              </a:rPr>
              <a:t>REKKEFØLGE på tema</a:t>
            </a:r>
          </a:p>
          <a:p>
            <a:r>
              <a:rPr lang="nb-NO"/>
              <a:t>Start Smart er et fleksibelt verktøy som du kan gjennomføre slik det er beskrevet her eller justert. Man kan endre på rekkefølgen av tema, eller velge å bruke mer/mindre tid på noe dersom man vet at det er det teamet har størst behov for, men ikke velg bort elementer av bekvemmelighetshensyn, da metodikken har i utgangspunktet med de elementene som er viktig for å etablere et godt teamarbeid.</a:t>
            </a:r>
          </a:p>
          <a:p>
            <a:pPr marL="33" indent="0">
              <a:buNone/>
            </a:pPr>
            <a:r>
              <a:rPr lang="nb-NO" b="1">
                <a:solidFill>
                  <a:schemeClr val="accent1"/>
                </a:solidFill>
              </a:rPr>
              <a:t>FORMÅL</a:t>
            </a:r>
          </a:p>
          <a:p>
            <a:r>
              <a:rPr lang="nb-NO"/>
              <a:t>For noen team kan det være viktig å forstå hvordan de passer inn i helheten i organisasjonen/verdikjeden. Når det er tilfelle kan det være nyttig for teamet og reflektere rundt hvilket behov/funksjon oppfyller teamet i deres kontekst? Hvordan henger de sammen med resten? når de snakker om teamets formål.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44436-0F4C-4EBB-BEEA-3C92522577D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3" indent="0">
              <a:buNone/>
            </a:pPr>
            <a:r>
              <a:rPr lang="nb-NO" b="1">
                <a:solidFill>
                  <a:schemeClr val="accent1"/>
                </a:solidFill>
              </a:rPr>
              <a:t>PERSONLIG BRUKSANVISNING</a:t>
            </a:r>
          </a:p>
          <a:p>
            <a:r>
              <a:rPr lang="nb-NO"/>
              <a:t>Vi har fått flere tilbakemeldinger om at team setter pris på å bruke lengre tid på denne delen og/eller gjennomføre den som en egen økt.</a:t>
            </a:r>
          </a:p>
          <a:p>
            <a:r>
              <a:rPr lang="nb-NO"/>
              <a:t>Er gruppen stor (mer enn 8 deltakere) anbefaler vi at dere starter med personlig bruksanvisning, fordi den vil ta litt lengre tid, og det passer med en pause etter den økten. </a:t>
            </a:r>
          </a:p>
          <a:p>
            <a:r>
              <a:rPr lang="nb-NO"/>
              <a:t>Hvis teamet kjenner hverandre, og dere gjennomfører Start Smart som en «</a:t>
            </a:r>
            <a:r>
              <a:rPr lang="nb-NO" err="1"/>
              <a:t>restart</a:t>
            </a:r>
            <a:r>
              <a:rPr lang="nb-NO"/>
              <a:t>» av teamet, anbefaler vi også å begynne med personlig bruksanvisning. Vi vil også da anbefale å bruke anledningen til å gi hverandre tilbakemeldinger. Se Start Smart </a:t>
            </a:r>
            <a:r>
              <a:rPr lang="nb-NO" err="1"/>
              <a:t>follow</a:t>
            </a:r>
            <a:r>
              <a:rPr lang="nb-NO"/>
              <a:t>-up, om hvordan dette gjennomføres.</a:t>
            </a:r>
          </a:p>
          <a:p>
            <a:r>
              <a:rPr lang="nb-NO"/>
              <a:t>Det er mulig å variere spørsmålene som stilles i den personlige bruksanvisningen, for flere alternativer se notatfeltet i den personlige bruksanvisningen.</a:t>
            </a:r>
          </a:p>
          <a:p>
            <a:pPr marL="33" indent="0">
              <a:buNone/>
            </a:pPr>
            <a:r>
              <a:rPr lang="nb-NO" b="1">
                <a:solidFill>
                  <a:schemeClr val="accent1"/>
                </a:solidFill>
              </a:rPr>
              <a:t>ROLLER OG ANSVAR</a:t>
            </a:r>
          </a:p>
          <a:p>
            <a:r>
              <a:rPr lang="nb-NO"/>
              <a:t>Dersom workshopen gjennomføres med deltakere som også er medlemmer i andre team kan det </a:t>
            </a:r>
            <a:r>
              <a:rPr lang="nb-NO" sz="1100">
                <a:effectLst/>
              </a:rPr>
              <a:t>i noen tilfeller være nyttig å avklare hvor mye tid hver deltaker kan bidra i dette teamet. Ta i så fall en runde på hvor mye ti</a:t>
            </a:r>
            <a:r>
              <a:rPr lang="nb-NO" sz="1100"/>
              <a:t>d f.eks. i prosent hver deltaker kan bidra.</a:t>
            </a:r>
          </a:p>
          <a:p>
            <a:r>
              <a:rPr lang="nb-NO" sz="1100">
                <a:effectLst/>
              </a:rPr>
              <a:t>For noen team er det vikti</a:t>
            </a:r>
            <a:r>
              <a:rPr lang="nb-NO" sz="1100"/>
              <a:t>g avklare grenseflater til andre team. Om det er tilfelle for dere, kan dere også ta en runde på det her, og følge det opp i et senere møte. Beregn i så fall mer tid hvis du gjør noen av disse tilpasningene. </a:t>
            </a:r>
            <a:endParaRPr lang="nb-NO" sz="1100">
              <a:effectLst/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1397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B0ACF-F3B7-49D2-8E5F-2BF14D1DD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Bli </a:t>
            </a:r>
            <a:r>
              <a:rPr lang="nb-NO">
                <a:solidFill>
                  <a:srgbClr val="231651"/>
                </a:solidFill>
              </a:rPr>
              <a:t>kjent</a:t>
            </a:r>
            <a:r>
              <a:rPr lang="nb-NO"/>
              <a:t> med </a:t>
            </a:r>
            <a:r>
              <a:rPr lang="nb-NO">
                <a:latin typeface="Roboto" panose="02000000000000000000" pitchFamily="2" charset="0"/>
              </a:rPr>
              <a:t>START</a:t>
            </a:r>
            <a:r>
              <a:rPr lang="nb-NO"/>
              <a:t> SMART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E2F8A-645D-4289-AC46-DFF3D0D15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2158840"/>
            <a:ext cx="4941641" cy="4095763"/>
          </a:xfrm>
        </p:spPr>
        <p:txBody>
          <a:bodyPr>
            <a:normAutofit/>
          </a:bodyPr>
          <a:lstStyle/>
          <a:p>
            <a:r>
              <a:rPr lang="nb-NO" sz="1400"/>
              <a:t>Start Smart er et prosessverktøy for å sikre en effektiv oppstart og utvikling av team og grupper. </a:t>
            </a:r>
          </a:p>
          <a:p>
            <a:r>
              <a:rPr lang="nb-NO" sz="1400"/>
              <a:t>Prosessen tar teamet gjennom en workshop på ca. 3 timer hvor dere utforsker og avklarer viktige tema for teamsamarbeidet. </a:t>
            </a:r>
          </a:p>
          <a:p>
            <a:r>
              <a:rPr lang="nb-NO" sz="1400"/>
              <a:t>I løpet av workshopen skal dere få jobbe frem en teamkontrakt som klargjør hva dere skal oppnå som et team og hvordan dere skal jobbe sammen.  </a:t>
            </a:r>
          </a:p>
          <a:p>
            <a:r>
              <a:rPr lang="nb-NO" sz="1400"/>
              <a:t>På de neste sidene finner dere:</a:t>
            </a:r>
          </a:p>
          <a:p>
            <a:pPr lvl="1"/>
            <a:r>
              <a:rPr lang="nb-NO" sz="1400"/>
              <a:t>Teamguide for start smart workshopen </a:t>
            </a:r>
          </a:p>
          <a:p>
            <a:pPr lvl="1"/>
            <a:r>
              <a:rPr lang="nb-NO" sz="1400" err="1"/>
              <a:t>Fasilitatorguide</a:t>
            </a:r>
            <a:r>
              <a:rPr lang="nb-NO" sz="1400"/>
              <a:t> for start smart workshopen</a:t>
            </a:r>
          </a:p>
          <a:p>
            <a:pPr lvl="1"/>
            <a:endParaRPr lang="nb-NO" sz="1400"/>
          </a:p>
        </p:txBody>
      </p:sp>
      <p:pic>
        <p:nvPicPr>
          <p:cNvPr id="17" name="Start Smart How to Build High Performing Teams(1)">
            <a:hlinkClick r:id="" action="ppaction://media"/>
            <a:extLst>
              <a:ext uri="{FF2B5EF4-FFF2-40B4-BE49-F238E27FC236}">
                <a16:creationId xmlns:a16="http://schemas.microsoft.com/office/drawing/2014/main" id="{B52B570E-6332-4935-8F25-8103F59E1201}"/>
              </a:ext>
            </a:extLst>
          </p:cNvPr>
          <p:cNvPicPr>
            <a:picLocks noGrp="1" noChangeAspect="1"/>
          </p:cNvPicPr>
          <p:nvPr>
            <p:ph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7279" y="2158841"/>
            <a:ext cx="4405360" cy="2478248"/>
          </a:xfrm>
          <a:effectLst>
            <a:softEdge rad="1905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30DE2B-4B3A-4E40-AC5E-9F963451C4BD}"/>
              </a:ext>
            </a:extLst>
          </p:cNvPr>
          <p:cNvSpPr txBox="1"/>
          <p:nvPr/>
        </p:nvSpPr>
        <p:spPr>
          <a:xfrm>
            <a:off x="9282281" y="5196399"/>
            <a:ext cx="166035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700" i="1"/>
              <a:t>Illustrasjon: </a:t>
            </a:r>
            <a:r>
              <a:rPr lang="nb-NO" sz="700" i="1" err="1"/>
              <a:t>Chance</a:t>
            </a:r>
            <a:r>
              <a:rPr lang="nb-NO" sz="700" i="1"/>
              <a:t> McGee</a:t>
            </a:r>
          </a:p>
        </p:txBody>
      </p:sp>
    </p:spTree>
    <p:extLst>
      <p:ext uri="{BB962C8B-B14F-4D97-AF65-F5344CB8AC3E}">
        <p14:creationId xmlns:p14="http://schemas.microsoft.com/office/powerpoint/2010/main" val="344241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AB2CA-ED38-4AB8-A0F2-FE931F68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TEAMGUIDE</a:t>
            </a:r>
          </a:p>
        </p:txBody>
      </p:sp>
      <p:pic>
        <p:nvPicPr>
          <p:cNvPr id="4" name="Picture 3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79B192BF-837A-43F8-B1E6-FCDCBAEBC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40" y="5998483"/>
            <a:ext cx="337452" cy="669867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BFA8EA2F-64A5-4ED8-9F56-DCEF4819E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93" y="5998484"/>
            <a:ext cx="336379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4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3D059F31-E1BE-4110-9783-C1847D05A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680" y="1990896"/>
            <a:ext cx="4171950" cy="304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5B0ACF-F3B7-49D2-8E5F-2BF14D1DD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Forberedelse til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017C-A655-4A1E-AF51-41D4799B7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" y="1990896"/>
            <a:ext cx="4941641" cy="4263708"/>
          </a:xfrm>
        </p:spPr>
        <p:txBody>
          <a:bodyPr>
            <a:normAutofit/>
          </a:bodyPr>
          <a:lstStyle/>
          <a:p>
            <a:r>
              <a:rPr lang="nb-NO" sz="1400"/>
              <a:t>I Start Smart workshopen skal vi jobbe frem en teamkontrakt som klargjør hva vi skal oppnå som et team og hvordan vi skal jobbe sammen. </a:t>
            </a:r>
          </a:p>
          <a:p>
            <a:r>
              <a:rPr lang="nb-NO" sz="1400"/>
              <a:t>For å få til et godt teamarbeid er det viktig at dere kjenner hverandre godt og dere kommer til å bruke tid på dette i workshopen. </a:t>
            </a:r>
          </a:p>
          <a:p>
            <a:r>
              <a:rPr lang="nb-NO" sz="1400"/>
              <a:t>Som en forberedelse bes du tenke gjennom hvordan du samarbeider med andre ved å formulere din egen </a:t>
            </a:r>
            <a:r>
              <a:rPr lang="nb-NO" sz="1400" b="1"/>
              <a:t>personlige bruksanvisning</a:t>
            </a:r>
            <a:r>
              <a:rPr lang="nb-NO" sz="1400"/>
              <a:t>. Du skal få presentere din personlige bruksanvisning for de andre teammedlemmene i Start Smart workshopen. </a:t>
            </a:r>
          </a:p>
          <a:p>
            <a:r>
              <a:rPr lang="nb-NO" sz="1400"/>
              <a:t>Du kan kopiere malen på neste side og skrive inn din personlige bruksanvisning. </a:t>
            </a:r>
          </a:p>
          <a:p>
            <a:r>
              <a:rPr lang="nb-NO" sz="1400"/>
              <a:t>Lytt gjerne til denne </a:t>
            </a:r>
            <a:r>
              <a:rPr lang="nb-NO" sz="1400" err="1"/>
              <a:t>podcasten</a:t>
            </a:r>
            <a:r>
              <a:rPr lang="nb-NO" sz="1400"/>
              <a:t> for inspirasjon og hvis du vil vite mer om personlig bruksanvisning.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8C10D-DA43-43E4-9F84-6570945B47D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nb-NO" sz="1400"/>
          </a:p>
          <a:p>
            <a:endParaRPr lang="nb-NO" sz="1400"/>
          </a:p>
          <a:p>
            <a:pPr marL="33" indent="0">
              <a:buNone/>
            </a:pPr>
            <a:endParaRPr lang="nb-NO" sz="1400"/>
          </a:p>
          <a:p>
            <a:endParaRPr lang="nb-NO"/>
          </a:p>
        </p:txBody>
      </p:sp>
      <p:pic>
        <p:nvPicPr>
          <p:cNvPr id="7" name="Picture 6" descr="A logo for a podcast&#10;&#10;Description automatically generated">
            <a:extLst>
              <a:ext uri="{FF2B5EF4-FFF2-40B4-BE49-F238E27FC236}">
                <a16:creationId xmlns:a16="http://schemas.microsoft.com/office/drawing/2014/main" id="{022C1F10-98DC-1BA8-2134-BF647585B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985" y="2081883"/>
            <a:ext cx="1797329" cy="179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97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9819452-1DF7-44B2-BC5B-FEF45962C36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lnSpcReduction="10000"/>
          </a:bodyPr>
          <a:lstStyle/>
          <a:p>
            <a:r>
              <a:rPr lang="nb-NO"/>
              <a:t>Nøkkelkompetanse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238244F-7F7A-4BDA-AD21-C82E767FDE9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 lnSpcReduction="10000"/>
          </a:bodyPr>
          <a:lstStyle/>
          <a:p>
            <a:r>
              <a:rPr lang="nb-NO"/>
              <a:t>Rolle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E19C19-A33C-4307-B4EC-4EF437CC19C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20429" y="3807973"/>
            <a:ext cx="2511425" cy="492125"/>
          </a:xfrm>
        </p:spPr>
        <p:txBody>
          <a:bodyPr/>
          <a:lstStyle/>
          <a:p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 som kan gå meg på nervene når jeg samarbeider med andre: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2F74F-AED2-4537-A8B9-4E80B5EAE69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 folk kan finne på å misforstå når de samarbeider med meg: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810C9-02E4-429B-BA93-E2A593D8EED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573043" y="3807973"/>
            <a:ext cx="2511425" cy="492125"/>
          </a:xfrm>
        </p:spPr>
        <p:txBody>
          <a:bodyPr/>
          <a:lstStyle/>
          <a:p>
            <a:r>
              <a:rPr lang="nb-NO"/>
              <a:t>Hva gjør meg motivert for arbeidet i dette teamet?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E5607-7CC6-49C5-8893-01879E2E7DC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846022" y="1891282"/>
            <a:ext cx="2511425" cy="492125"/>
          </a:xfrm>
        </p:spPr>
        <p:txBody>
          <a:bodyPr/>
          <a:lstStyle/>
          <a:p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Mine svakheter i samarbeidssituasjoner: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F97024-F903-4865-9B1C-CC99213D226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Mine største styrker og bidrag i samarbeidssituasjoner: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88867F2-E287-43FD-9E5D-62D9B4792FA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441928-543E-4623-BB65-43923D4D6F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F597754-ECCA-4702-B678-A568BB6B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[….]s personlige bruksanvisning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D4F32B9-F324-45CA-AD3B-E83B9EE767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EE2D061-2D63-4D2D-B33D-D5910F92FB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8A1B876-4BE4-4933-8DBA-DD872E07BB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6C778F7-74A0-4560-9CD5-FAC76410167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72DDFF1-0DBB-4DF5-B5E6-EFBB2C4BDD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D4208D2-F2FC-445F-97E8-F790D60BE00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5681EFE-6301-4CC4-AB8C-AF86D6A09E6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49CB403-0CC7-44E5-B187-A891CABD4D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nb-NO" sz="1200" b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Dette trenger jeg fra gruppen for å være på mitt beste:</a:t>
            </a:r>
          </a:p>
        </p:txBody>
      </p:sp>
    </p:spTree>
    <p:extLst>
      <p:ext uri="{BB962C8B-B14F-4D97-AF65-F5344CB8AC3E}">
        <p14:creationId xmlns:p14="http://schemas.microsoft.com/office/powerpoint/2010/main" val="2397330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C0E3A-2800-4B67-8F5A-B6BFFFACD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Roboto" panose="02000000000000000000" pitchFamily="2" charset="0"/>
              </a:rPr>
              <a:t>START</a:t>
            </a:r>
            <a:r>
              <a:rPr lang="nb-NO"/>
              <a:t> SMART agenda og innsjekk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219B43-44BE-44BA-A5CC-70D592E5C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3" indent="0">
              <a:buNone/>
            </a:pPr>
            <a:endParaRPr lang="nb-NO" sz="1300"/>
          </a:p>
          <a:p>
            <a:pPr marL="33" indent="0">
              <a:buNone/>
            </a:pPr>
            <a:r>
              <a:rPr lang="nb-NO" sz="1300"/>
              <a:t>Gjøre viktige avklaringer for vårt teamarbeid og bli bedre kjent med hverandre slik at vi med større sannsynlighet lykkes med å nå de målene vi har satt oss.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A6735A-B4F1-47FB-A207-87203EE2F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2265" y="4122922"/>
            <a:ext cx="3274795" cy="2140253"/>
          </a:xfrm>
        </p:spPr>
        <p:txBody>
          <a:bodyPr>
            <a:noAutofit/>
          </a:bodyPr>
          <a:lstStyle/>
          <a:p>
            <a:pPr marL="33" indent="0">
              <a:buNone/>
            </a:pPr>
            <a:endParaRPr lang="nb-NO" sz="1300" dirty="0"/>
          </a:p>
          <a:p>
            <a:r>
              <a:rPr lang="nb-NO" sz="1300" dirty="0"/>
              <a:t>Dele og lytte til hverandre, vise nysgjerrighet og åpenhet. </a:t>
            </a:r>
          </a:p>
          <a:p>
            <a:r>
              <a:rPr lang="nb-NO" sz="1300" dirty="0"/>
              <a:t>Det må ikke være 100% enighet.</a:t>
            </a:r>
          </a:p>
          <a:p>
            <a:r>
              <a:rPr lang="nb-NO" sz="1300" dirty="0"/>
              <a:t>Oppmerksomhet og tilstedeværelse, vent med mobil/PC til pausen.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43AF2-C2DA-4399-A1BC-49800F7AA50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63154" y="4122922"/>
            <a:ext cx="3274795" cy="2140253"/>
          </a:xfrm>
        </p:spPr>
        <p:txBody>
          <a:bodyPr>
            <a:normAutofit/>
          </a:bodyPr>
          <a:lstStyle/>
          <a:p>
            <a:pPr marL="33" indent="0">
              <a:buNone/>
            </a:pPr>
            <a:endParaRPr lang="nb-NO" sz="1300"/>
          </a:p>
          <a:p>
            <a:r>
              <a:rPr lang="nb-NO" sz="1300"/>
              <a:t>Hvordan har du det i dag?</a:t>
            </a:r>
          </a:p>
          <a:p>
            <a:r>
              <a:rPr lang="nb-NO" sz="1300"/>
              <a:t>Hva kjenner du på nå som vi skal gå i gang i med økten her?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4A917B-EF3B-44D2-B678-FE6CD7AE3A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82265" y="1687927"/>
            <a:ext cx="3274795" cy="2140253"/>
          </a:xfrm>
        </p:spPr>
        <p:txBody>
          <a:bodyPr>
            <a:normAutofit/>
          </a:bodyPr>
          <a:lstStyle/>
          <a:p>
            <a:endParaRPr lang="nb-NO" sz="1300"/>
          </a:p>
          <a:p>
            <a:r>
              <a:rPr lang="nb-NO" sz="1300"/>
              <a:t>Vi har et forslag til teamkontrakt som danner et grunnlag for kontinuerlig teamutvikling.</a:t>
            </a:r>
          </a:p>
          <a:p>
            <a:r>
              <a:rPr lang="nb-NO" sz="1300"/>
              <a:t>Vi er tryggere på hverandre og hva vi skal, og motivert for fremtidig samarbeid.</a:t>
            </a:r>
          </a:p>
          <a:p>
            <a:pPr marL="33" indent="0">
              <a:buNone/>
            </a:pPr>
            <a:endParaRPr lang="nb-NO" sz="13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FBA7AF-783B-46BC-8876-08C6F73177A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63565" y="1687927"/>
            <a:ext cx="3274795" cy="2140253"/>
          </a:xfrm>
        </p:spPr>
        <p:txBody>
          <a:bodyPr>
            <a:noAutofit/>
          </a:bodyPr>
          <a:lstStyle/>
          <a:p>
            <a:pPr marL="33" indent="0">
              <a:buNone/>
            </a:pPr>
            <a:endParaRPr lang="nb-NO" sz="1300"/>
          </a:p>
          <a:p>
            <a:r>
              <a:rPr lang="nb-NO" sz="1300"/>
              <a:t>Høy intensitet.</a:t>
            </a:r>
          </a:p>
          <a:p>
            <a:r>
              <a:rPr lang="nb-NO" sz="1300"/>
              <a:t>Tenke individuelt, notere ned og så dele i plenum.</a:t>
            </a:r>
          </a:p>
          <a:p>
            <a:pPr marL="33" indent="0">
              <a:buNone/>
            </a:pPr>
            <a:endParaRPr lang="nb-NO" sz="13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739632-6925-42C7-8A4E-68C5F591440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1374" y="4122922"/>
            <a:ext cx="3274795" cy="2140253"/>
          </a:xfrm>
        </p:spPr>
        <p:txBody>
          <a:bodyPr>
            <a:normAutofit lnSpcReduction="10000"/>
          </a:bodyPr>
          <a:lstStyle/>
          <a:p>
            <a:pPr marL="33" indent="0">
              <a:buNone/>
            </a:pPr>
            <a:endParaRPr lang="nb-NO" sz="1300" dirty="0"/>
          </a:p>
          <a:p>
            <a:r>
              <a:rPr lang="nb-NO" sz="1300" b="1" dirty="0" err="1"/>
              <a:t>Fasilitator</a:t>
            </a:r>
            <a:r>
              <a:rPr lang="nb-NO" sz="1300" dirty="0"/>
              <a:t>: Ansvarlig for å lede teamet gjennom workshopen og styre tiden.</a:t>
            </a:r>
          </a:p>
          <a:p>
            <a:r>
              <a:rPr lang="nb-NO" sz="1300" b="1" dirty="0"/>
              <a:t>Teammedlemmer</a:t>
            </a:r>
            <a:r>
              <a:rPr lang="nb-NO" sz="1300" dirty="0"/>
              <a:t>: Ansvarlig for å bidra med sitt perspektiv.</a:t>
            </a:r>
          </a:p>
          <a:p>
            <a:r>
              <a:rPr lang="nb-NO" sz="1300" b="1" dirty="0"/>
              <a:t>Dokumentasjon</a:t>
            </a:r>
            <a:r>
              <a:rPr lang="nb-NO" sz="1300" dirty="0"/>
              <a:t>: Velg en i </a:t>
            </a:r>
            <a:r>
              <a:rPr lang="nb-NO" sz="1300"/>
              <a:t>teamet som </a:t>
            </a:r>
            <a:r>
              <a:rPr lang="nb-NO" sz="1300" dirty="0"/>
              <a:t>tar på seg ansvaret å bearbeide innspillene inn i et utkast til en teamkontrakt.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FF94F4-0619-478A-A608-E00A985EC5F1}"/>
              </a:ext>
            </a:extLst>
          </p:cNvPr>
          <p:cNvSpPr>
            <a:spLocks/>
          </p:cNvSpPr>
          <p:nvPr/>
        </p:nvSpPr>
        <p:spPr>
          <a:xfrm>
            <a:off x="901374" y="1468942"/>
            <a:ext cx="3274386" cy="402336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EFECE7"/>
                </a:solidFill>
                <a:latin typeface="Roboto Thin" panose="02000000000000000000" pitchFamily="2" charset="0"/>
              </a:rPr>
              <a:t>Intensjon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86E368-F32A-4881-99D0-3BCB1F7F801B}"/>
              </a:ext>
            </a:extLst>
          </p:cNvPr>
          <p:cNvSpPr>
            <a:spLocks/>
          </p:cNvSpPr>
          <p:nvPr/>
        </p:nvSpPr>
        <p:spPr>
          <a:xfrm>
            <a:off x="8063567" y="3806507"/>
            <a:ext cx="3274386" cy="402336"/>
          </a:xfrm>
          <a:prstGeom prst="rect">
            <a:avLst/>
          </a:prstGeom>
          <a:solidFill>
            <a:srgbClr val="D9DBF1"/>
          </a:solidFill>
          <a:ln>
            <a:solidFill>
              <a:srgbClr val="D9DB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tx1"/>
                </a:solidFill>
                <a:latin typeface="Roboto Thin" panose="02000000000000000000" pitchFamily="2" charset="0"/>
              </a:rPr>
              <a:t>Innsjekk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1F454D-6950-4DDD-8FC3-100FAB519957}"/>
              </a:ext>
            </a:extLst>
          </p:cNvPr>
          <p:cNvSpPr>
            <a:spLocks/>
          </p:cNvSpPr>
          <p:nvPr/>
        </p:nvSpPr>
        <p:spPr>
          <a:xfrm>
            <a:off x="4482675" y="3806507"/>
            <a:ext cx="3274386" cy="402336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EFECE7"/>
                </a:solidFill>
                <a:latin typeface="Roboto Thin" panose="02000000000000000000" pitchFamily="2" charset="0"/>
              </a:rPr>
              <a:t>Møteregler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AF667D-D148-482A-B048-08B6E92175A9}"/>
              </a:ext>
            </a:extLst>
          </p:cNvPr>
          <p:cNvSpPr>
            <a:spLocks/>
          </p:cNvSpPr>
          <p:nvPr/>
        </p:nvSpPr>
        <p:spPr>
          <a:xfrm>
            <a:off x="4482675" y="1468942"/>
            <a:ext cx="3274386" cy="402336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EFECE7"/>
                </a:solidFill>
                <a:latin typeface="Roboto Thin" panose="02000000000000000000" pitchFamily="2" charset="0"/>
              </a:rPr>
              <a:t>Ønsket resultat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84DF37-C2A1-4347-A965-56B899E0C1CD}"/>
              </a:ext>
            </a:extLst>
          </p:cNvPr>
          <p:cNvSpPr>
            <a:spLocks/>
          </p:cNvSpPr>
          <p:nvPr/>
        </p:nvSpPr>
        <p:spPr>
          <a:xfrm>
            <a:off x="8063567" y="1468942"/>
            <a:ext cx="3274386" cy="402336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EFECE7"/>
                </a:solidFill>
                <a:latin typeface="Roboto Thin" panose="02000000000000000000" pitchFamily="2" charset="0"/>
              </a:rPr>
              <a:t>Arbeidsform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608CC7-4A2E-425A-9449-6CF341E1B7A8}"/>
              </a:ext>
            </a:extLst>
          </p:cNvPr>
          <p:cNvSpPr>
            <a:spLocks/>
          </p:cNvSpPr>
          <p:nvPr/>
        </p:nvSpPr>
        <p:spPr>
          <a:xfrm>
            <a:off x="900964" y="3806507"/>
            <a:ext cx="3274386" cy="402336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rgbClr val="EFECE7"/>
                </a:solidFill>
                <a:latin typeface="Roboto Thin" panose="02000000000000000000" pitchFamily="2" charset="0"/>
              </a:rPr>
              <a:t>Roller</a:t>
            </a:r>
          </a:p>
        </p:txBody>
      </p:sp>
    </p:spTree>
    <p:extLst>
      <p:ext uri="{BB962C8B-B14F-4D97-AF65-F5344CB8AC3E}">
        <p14:creationId xmlns:p14="http://schemas.microsoft.com/office/powerpoint/2010/main" val="2319269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CCEA9-0104-475F-B753-746AB2793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>
                <a:solidFill>
                  <a:schemeClr val="accent4"/>
                </a:solidFill>
              </a:rPr>
              <a:t>[Mal til utskrift]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FFACA9-9F5A-4E81-AE7D-47BDD7D078DE}"/>
              </a:ext>
            </a:extLst>
          </p:cNvPr>
          <p:cNvSpPr>
            <a:spLocks/>
          </p:cNvSpPr>
          <p:nvPr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20A6AE-EE1C-44E9-81F2-C4048B42910E}"/>
              </a:ext>
            </a:extLst>
          </p:cNvPr>
          <p:cNvCxnSpPr>
            <a:cxnSpLocks/>
            <a:stCxn id="9" idx="0"/>
            <a:endCxn id="9" idx="2"/>
          </p:cNvCxnSpPr>
          <p:nvPr/>
        </p:nvCxnSpPr>
        <p:spPr>
          <a:xfrm>
            <a:off x="6403895" y="350315"/>
            <a:ext cx="0" cy="615737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C62FC60-D3AC-47C5-BAE8-2D3085E7979C}"/>
              </a:ext>
            </a:extLst>
          </p:cNvPr>
          <p:cNvSpPr/>
          <p:nvPr/>
        </p:nvSpPr>
        <p:spPr>
          <a:xfrm>
            <a:off x="1058774" y="479323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Hvorfor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til?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2ED025-FB71-4378-8249-FD19CCF5D070}"/>
              </a:ext>
            </a:extLst>
          </p:cNvPr>
          <p:cNvSpPr/>
          <p:nvPr/>
        </p:nvSpPr>
        <p:spPr>
          <a:xfrm>
            <a:off x="1058773" y="2644878"/>
            <a:ext cx="520220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3EC2BB-5501-4CFB-B8F0-4F5F7D138376}"/>
              </a:ext>
            </a:extLst>
          </p:cNvPr>
          <p:cNvSpPr>
            <a:spLocks/>
          </p:cNvSpPr>
          <p:nvPr/>
        </p:nvSpPr>
        <p:spPr>
          <a:xfrm>
            <a:off x="1058773" y="2978917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99737A-5F9C-4A56-ABE7-E5FDD46EEC70}"/>
              </a:ext>
            </a:extLst>
          </p:cNvPr>
          <p:cNvSpPr>
            <a:spLocks/>
          </p:cNvSpPr>
          <p:nvPr/>
        </p:nvSpPr>
        <p:spPr>
          <a:xfrm>
            <a:off x="3750642" y="2978917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4CC25D-2D5C-4463-A033-6E12B3AC1085}"/>
              </a:ext>
            </a:extLst>
          </p:cNvPr>
          <p:cNvSpPr/>
          <p:nvPr/>
        </p:nvSpPr>
        <p:spPr>
          <a:xfrm>
            <a:off x="1058773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3C0566-3C15-4C79-864C-F23639DFF283}"/>
              </a:ext>
            </a:extLst>
          </p:cNvPr>
          <p:cNvSpPr/>
          <p:nvPr/>
        </p:nvSpPr>
        <p:spPr>
          <a:xfrm>
            <a:off x="3756277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6D077A-51D9-4F14-A2A0-C30C59176540}"/>
              </a:ext>
            </a:extLst>
          </p:cNvPr>
          <p:cNvSpPr/>
          <p:nvPr/>
        </p:nvSpPr>
        <p:spPr>
          <a:xfrm>
            <a:off x="3756278" y="479322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få til?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47D7EF-312A-4218-8708-C0FBECC16B91}"/>
              </a:ext>
            </a:extLst>
          </p:cNvPr>
          <p:cNvSpPr/>
          <p:nvPr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7C3E71-FD78-44F9-98C8-EEDB8300EEF9}"/>
              </a:ext>
            </a:extLst>
          </p:cNvPr>
          <p:cNvSpPr/>
          <p:nvPr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Våre bruksanvisninger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B7278A-8C4F-45A3-9E88-FD403D66AEDD}"/>
              </a:ext>
            </a:extLst>
          </p:cNvPr>
          <p:cNvSpPr>
            <a:spLocks/>
          </p:cNvSpPr>
          <p:nvPr/>
        </p:nvSpPr>
        <p:spPr>
          <a:xfrm>
            <a:off x="1058773" y="4675812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2D0D9F-5D5E-45D7-9E9B-58E0B2C75E8A}"/>
              </a:ext>
            </a:extLst>
          </p:cNvPr>
          <p:cNvSpPr>
            <a:spLocks/>
          </p:cNvSpPr>
          <p:nvPr/>
        </p:nvSpPr>
        <p:spPr>
          <a:xfrm>
            <a:off x="3750642" y="4675812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F1ACB5-8525-4963-85A0-C871A343CC85}"/>
              </a:ext>
            </a:extLst>
          </p:cNvPr>
          <p:cNvSpPr/>
          <p:nvPr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691A41-A9CF-4507-979D-AC26B67EFFA9}"/>
              </a:ext>
            </a:extLst>
          </p:cNvPr>
          <p:cNvSpPr/>
          <p:nvPr/>
        </p:nvSpPr>
        <p:spPr>
          <a:xfrm>
            <a:off x="3706583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914EBC-4871-40A0-8EE4-DBFD3C6545BF}"/>
              </a:ext>
            </a:extLst>
          </p:cNvPr>
          <p:cNvCxnSpPr>
            <a:cxnSpLocks/>
          </p:cNvCxnSpPr>
          <p:nvPr/>
        </p:nvCxnSpPr>
        <p:spPr>
          <a:xfrm>
            <a:off x="3660596" y="350315"/>
            <a:ext cx="0" cy="213815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5ACDE82-D58D-4F67-AE6A-18F5A8014A01}"/>
              </a:ext>
            </a:extLst>
          </p:cNvPr>
          <p:cNvCxnSpPr>
            <a:cxnSpLocks/>
          </p:cNvCxnSpPr>
          <p:nvPr/>
        </p:nvCxnSpPr>
        <p:spPr>
          <a:xfrm>
            <a:off x="943897" y="2488467"/>
            <a:ext cx="545999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7E52F6A-5ABF-4BA9-8DAA-5C01CFDADA85}"/>
              </a:ext>
            </a:extLst>
          </p:cNvPr>
          <p:cNvCxnSpPr>
            <a:cxnSpLocks/>
          </p:cNvCxnSpPr>
          <p:nvPr/>
        </p:nvCxnSpPr>
        <p:spPr>
          <a:xfrm flipH="1">
            <a:off x="3655492" y="3006213"/>
            <a:ext cx="0" cy="3411416"/>
          </a:xfrm>
          <a:prstGeom prst="line">
            <a:avLst/>
          </a:prstGeom>
          <a:ln w="9525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FE5C1C9-335D-4959-BE93-167B0AE00F37}"/>
              </a:ext>
            </a:extLst>
          </p:cNvPr>
          <p:cNvSpPr/>
          <p:nvPr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3D0925-B256-41B1-8061-C43E20E823AD}"/>
              </a:ext>
            </a:extLst>
          </p:cNvPr>
          <p:cNvSpPr/>
          <p:nvPr/>
        </p:nvSpPr>
        <p:spPr>
          <a:xfrm>
            <a:off x="981037" y="2682977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D3EC60-D196-4CD5-BE79-36772E23FF88}"/>
              </a:ext>
            </a:extLst>
          </p:cNvPr>
          <p:cNvSpPr txBox="1"/>
          <p:nvPr/>
        </p:nvSpPr>
        <p:spPr>
          <a:xfrm>
            <a:off x="1058772" y="1073907"/>
            <a:ext cx="25103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Hvorfor er vi et team og </a:t>
            </a:r>
            <a:br>
              <a:rPr lang="nb-NO" sz="900" i="0">
                <a:latin typeface="Roboto Thin" panose="02000000000000000000" pitchFamily="2" charset="0"/>
              </a:rPr>
            </a:br>
            <a:r>
              <a:rPr lang="nb-NO" sz="900" i="0">
                <a:latin typeface="Roboto Thin" panose="02000000000000000000" pitchFamily="2" charset="0"/>
              </a:rPr>
              <a:t>hva er vår overordnede ambisjon?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30614B-8899-48DE-9E93-1ABC1899C163}"/>
              </a:ext>
            </a:extLst>
          </p:cNvPr>
          <p:cNvSpPr txBox="1"/>
          <p:nvPr/>
        </p:nvSpPr>
        <p:spPr>
          <a:xfrm>
            <a:off x="3750642" y="1068091"/>
            <a:ext cx="251033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Hva er gruppens konkrete mål?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1E220A-622E-4FB2-BCC0-5914C05DBC4A}"/>
              </a:ext>
            </a:extLst>
          </p:cNvPr>
          <p:cNvSpPr txBox="1"/>
          <p:nvPr/>
        </p:nvSpPr>
        <p:spPr>
          <a:xfrm>
            <a:off x="6569227" y="1073918"/>
            <a:ext cx="444844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Hva er det nyttig for andre å vite om meg for at vi skal samarbeide best mulig?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6486B7-3294-49EE-BE3A-CAB87BFC19A6}"/>
              </a:ext>
            </a:extLst>
          </p:cNvPr>
          <p:cNvSpPr txBox="1"/>
          <p:nvPr/>
        </p:nvSpPr>
        <p:spPr>
          <a:xfrm>
            <a:off x="1064796" y="3239257"/>
            <a:ext cx="251033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Gitt vårt formål, mål og hvem vi er, hvilke roller og ansvarsfordeling må vi sikre i dette teamet for å lykkes? 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EAF840-2EB3-48C0-B8A2-71438CA72D07}"/>
              </a:ext>
            </a:extLst>
          </p:cNvPr>
          <p:cNvSpPr txBox="1"/>
          <p:nvPr/>
        </p:nvSpPr>
        <p:spPr>
          <a:xfrm>
            <a:off x="3750642" y="3234647"/>
            <a:ext cx="25103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4CCECC-684C-4CB9-B1A4-E8C4856C29A6}"/>
              </a:ext>
            </a:extLst>
          </p:cNvPr>
          <p:cNvSpPr txBox="1"/>
          <p:nvPr/>
        </p:nvSpPr>
        <p:spPr>
          <a:xfrm>
            <a:off x="1058772" y="4931333"/>
            <a:ext cx="25103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Hvilke spilleregler bør vi ha for å jobbe best sammen som et team?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254BD1-29D5-4557-8688-06E75A300179}"/>
              </a:ext>
            </a:extLst>
          </p:cNvPr>
          <p:cNvSpPr txBox="1"/>
          <p:nvPr/>
        </p:nvSpPr>
        <p:spPr>
          <a:xfrm>
            <a:off x="3761390" y="4930034"/>
            <a:ext cx="25103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i="0">
                <a:latin typeface="Roboto Thin" panose="02000000000000000000" pitchFamily="2" charset="0"/>
              </a:rPr>
              <a:t>Hvordan kan vi følge opp det vi har avtalt i denne kontrakten og sikre at vi utvikler oss som et team? 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5452FF-65A6-464A-B650-8F44A1E44ECC}"/>
              </a:ext>
            </a:extLst>
          </p:cNvPr>
          <p:cNvGrpSpPr>
            <a:grpSpLocks/>
          </p:cNvGrpSpPr>
          <p:nvPr/>
        </p:nvGrpSpPr>
        <p:grpSpPr>
          <a:xfrm>
            <a:off x="3025157" y="835854"/>
            <a:ext cx="531995" cy="183405"/>
            <a:chOff x="5698333" y="828712"/>
            <a:chExt cx="531995" cy="183405"/>
          </a:xfrm>
        </p:grpSpPr>
        <p:pic>
          <p:nvPicPr>
            <p:cNvPr id="37" name="Graphic 7" descr="Clock outline">
              <a:extLst>
                <a:ext uri="{FF2B5EF4-FFF2-40B4-BE49-F238E27FC236}">
                  <a16:creationId xmlns:a16="http://schemas.microsoft.com/office/drawing/2014/main" id="{1949D280-C97E-4D1B-883F-C8D6794C1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38" name="TextBox 8">
              <a:extLst>
                <a:ext uri="{FF2B5EF4-FFF2-40B4-BE49-F238E27FC236}">
                  <a16:creationId xmlns:a16="http://schemas.microsoft.com/office/drawing/2014/main" id="{57008533-7645-47F9-9F64-5CD92E7CCB15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7CA7E2E-B744-40EC-ADBA-F1653713B7C2}"/>
              </a:ext>
            </a:extLst>
          </p:cNvPr>
          <p:cNvGrpSpPr>
            <a:grpSpLocks/>
          </p:cNvGrpSpPr>
          <p:nvPr/>
        </p:nvGrpSpPr>
        <p:grpSpPr>
          <a:xfrm>
            <a:off x="5724558" y="835854"/>
            <a:ext cx="531995" cy="183405"/>
            <a:chOff x="5698333" y="828712"/>
            <a:chExt cx="531995" cy="183405"/>
          </a:xfrm>
        </p:grpSpPr>
        <p:pic>
          <p:nvPicPr>
            <p:cNvPr id="40" name="Graphic 7" descr="Clock outline">
              <a:extLst>
                <a:ext uri="{FF2B5EF4-FFF2-40B4-BE49-F238E27FC236}">
                  <a16:creationId xmlns:a16="http://schemas.microsoft.com/office/drawing/2014/main" id="{4A63CF2F-94DA-44CD-BF44-C50A1CC6C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C58FDAC6-A1CB-4EB1-A5D4-56FA6A1FD5B6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E8ED338-09FD-40ED-822D-BD1CE2992822}"/>
              </a:ext>
            </a:extLst>
          </p:cNvPr>
          <p:cNvGrpSpPr>
            <a:grpSpLocks/>
          </p:cNvGrpSpPr>
          <p:nvPr/>
        </p:nvGrpSpPr>
        <p:grpSpPr>
          <a:xfrm>
            <a:off x="10829444" y="835853"/>
            <a:ext cx="896553" cy="183405"/>
            <a:chOff x="5333775" y="828712"/>
            <a:chExt cx="896553" cy="183405"/>
          </a:xfrm>
        </p:grpSpPr>
        <p:pic>
          <p:nvPicPr>
            <p:cNvPr id="43" name="Graphic 7" descr="Clock outline">
              <a:extLst>
                <a:ext uri="{FF2B5EF4-FFF2-40B4-BE49-F238E27FC236}">
                  <a16:creationId xmlns:a16="http://schemas.microsoft.com/office/drawing/2014/main" id="{A18E8E70-AF25-449E-B100-76C756EC5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4" name="TextBox 8">
              <a:extLst>
                <a:ext uri="{FF2B5EF4-FFF2-40B4-BE49-F238E27FC236}">
                  <a16:creationId xmlns:a16="http://schemas.microsoft.com/office/drawing/2014/main" id="{41A773CF-A03D-4E66-A87E-33E408782C49}"/>
                </a:ext>
              </a:extLst>
            </p:cNvPr>
            <p:cNvSpPr txBox="1">
              <a:spLocks/>
            </p:cNvSpPr>
            <p:nvPr/>
          </p:nvSpPr>
          <p:spPr>
            <a:xfrm>
              <a:off x="5333775" y="833290"/>
              <a:ext cx="71013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chemeClr val="accent1"/>
                  </a:solidFill>
                  <a:latin typeface="Roboto Thin" panose="02000000000000000000" pitchFamily="2" charset="0"/>
                </a:rPr>
                <a:t>5 min per pers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F59BE0-66D3-4C77-B626-C8ADB6DF6B05}"/>
              </a:ext>
            </a:extLst>
          </p:cNvPr>
          <p:cNvGrpSpPr>
            <a:grpSpLocks/>
          </p:cNvGrpSpPr>
          <p:nvPr/>
        </p:nvGrpSpPr>
        <p:grpSpPr>
          <a:xfrm>
            <a:off x="3025157" y="2995925"/>
            <a:ext cx="531995" cy="183405"/>
            <a:chOff x="5698333" y="828712"/>
            <a:chExt cx="531995" cy="183405"/>
          </a:xfrm>
        </p:grpSpPr>
        <p:pic>
          <p:nvPicPr>
            <p:cNvPr id="46" name="Graphic 7" descr="Clock outline">
              <a:extLst>
                <a:ext uri="{FF2B5EF4-FFF2-40B4-BE49-F238E27FC236}">
                  <a16:creationId xmlns:a16="http://schemas.microsoft.com/office/drawing/2014/main" id="{F3240A7C-ADE5-4FF3-95E7-CFCC6A987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7" name="TextBox 8">
              <a:extLst>
                <a:ext uri="{FF2B5EF4-FFF2-40B4-BE49-F238E27FC236}">
                  <a16:creationId xmlns:a16="http://schemas.microsoft.com/office/drawing/2014/main" id="{86CFF22A-2CA1-45C6-84BE-F3FB70A90FED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2731AC6-A0AA-4E67-B395-64B99CD3F18D}"/>
              </a:ext>
            </a:extLst>
          </p:cNvPr>
          <p:cNvGrpSpPr>
            <a:grpSpLocks/>
          </p:cNvGrpSpPr>
          <p:nvPr/>
        </p:nvGrpSpPr>
        <p:grpSpPr>
          <a:xfrm>
            <a:off x="3023897" y="4707634"/>
            <a:ext cx="531995" cy="183405"/>
            <a:chOff x="5698333" y="828712"/>
            <a:chExt cx="531995" cy="183405"/>
          </a:xfrm>
        </p:grpSpPr>
        <p:pic>
          <p:nvPicPr>
            <p:cNvPr id="49" name="Graphic 7" descr="Clock outline">
              <a:extLst>
                <a:ext uri="{FF2B5EF4-FFF2-40B4-BE49-F238E27FC236}">
                  <a16:creationId xmlns:a16="http://schemas.microsoft.com/office/drawing/2014/main" id="{D00F2842-661D-4D41-ABC9-954D97217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0" name="TextBox 8">
              <a:extLst>
                <a:ext uri="{FF2B5EF4-FFF2-40B4-BE49-F238E27FC236}">
                  <a16:creationId xmlns:a16="http://schemas.microsoft.com/office/drawing/2014/main" id="{0F8EF7C4-B0C1-4C25-9B70-4A9397D581BF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603A1C5-5A29-49A0-8CAA-DF39E660910A}"/>
              </a:ext>
            </a:extLst>
          </p:cNvPr>
          <p:cNvGrpSpPr>
            <a:grpSpLocks/>
          </p:cNvGrpSpPr>
          <p:nvPr/>
        </p:nvGrpSpPr>
        <p:grpSpPr>
          <a:xfrm>
            <a:off x="5724558" y="4707634"/>
            <a:ext cx="531995" cy="183405"/>
            <a:chOff x="5698333" y="828712"/>
            <a:chExt cx="531995" cy="183405"/>
          </a:xfrm>
        </p:grpSpPr>
        <p:pic>
          <p:nvPicPr>
            <p:cNvPr id="52" name="Graphic 7" descr="Clock outline">
              <a:extLst>
                <a:ext uri="{FF2B5EF4-FFF2-40B4-BE49-F238E27FC236}">
                  <a16:creationId xmlns:a16="http://schemas.microsoft.com/office/drawing/2014/main" id="{033070AE-5407-4B92-988D-F4FB8BD4B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3" name="TextBox 8">
              <a:extLst>
                <a:ext uri="{FF2B5EF4-FFF2-40B4-BE49-F238E27FC236}">
                  <a16:creationId xmlns:a16="http://schemas.microsoft.com/office/drawing/2014/main" id="{621DD5FD-FC31-48AE-AC98-E61B6A8BE345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CAF7CFE-F75F-41BE-A273-24B5B69EEFB8}"/>
              </a:ext>
            </a:extLst>
          </p:cNvPr>
          <p:cNvGrpSpPr>
            <a:grpSpLocks/>
          </p:cNvGrpSpPr>
          <p:nvPr/>
        </p:nvGrpSpPr>
        <p:grpSpPr>
          <a:xfrm>
            <a:off x="5694575" y="2995925"/>
            <a:ext cx="531995" cy="183405"/>
            <a:chOff x="5698333" y="828712"/>
            <a:chExt cx="531995" cy="183405"/>
          </a:xfrm>
        </p:grpSpPr>
        <p:pic>
          <p:nvPicPr>
            <p:cNvPr id="58" name="Graphic 7" descr="Clock outline">
              <a:extLst>
                <a:ext uri="{FF2B5EF4-FFF2-40B4-BE49-F238E27FC236}">
                  <a16:creationId xmlns:a16="http://schemas.microsoft.com/office/drawing/2014/main" id="{828C9A29-6FC3-42D3-A956-F4290261E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9" name="TextBox 8">
              <a:extLst>
                <a:ext uri="{FF2B5EF4-FFF2-40B4-BE49-F238E27FC236}">
                  <a16:creationId xmlns:a16="http://schemas.microsoft.com/office/drawing/2014/main" id="{5DF39D00-FE0E-4E79-8141-475954417798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8271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9CB3-F7EB-4240-AC96-5C8B6784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Vår teamkontrakt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DA67E-56E6-40B3-8798-996E5A864F64}"/>
              </a:ext>
            </a:extLst>
          </p:cNvPr>
          <p:cNvSpPr/>
          <p:nvPr/>
        </p:nvSpPr>
        <p:spPr>
          <a:xfrm>
            <a:off x="943897" y="350315"/>
            <a:ext cx="10919995" cy="61573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EF1C5D-510F-443A-AB0F-27328FAF269D}"/>
              </a:ext>
            </a:extLst>
          </p:cNvPr>
          <p:cNvSpPr/>
          <p:nvPr/>
        </p:nvSpPr>
        <p:spPr>
          <a:xfrm>
            <a:off x="1058774" y="479323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Hvorfor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 til?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4E5D78-0F6C-4421-A6D3-CB38878CC60D}"/>
              </a:ext>
            </a:extLst>
          </p:cNvPr>
          <p:cNvSpPr/>
          <p:nvPr/>
        </p:nvSpPr>
        <p:spPr>
          <a:xfrm>
            <a:off x="1058772" y="3383006"/>
            <a:ext cx="10690237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Hvordan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jobbe sammen?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9123AF-04FB-4D71-BBEA-FE809AF8514D}"/>
              </a:ext>
            </a:extLst>
          </p:cNvPr>
          <p:cNvSpPr>
            <a:spLocks/>
          </p:cNvSpPr>
          <p:nvPr/>
        </p:nvSpPr>
        <p:spPr>
          <a:xfrm>
            <a:off x="1058773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Roller og ansvar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7CDA13-B310-4F3F-AB08-F50859C47B6A}"/>
              </a:ext>
            </a:extLst>
          </p:cNvPr>
          <p:cNvSpPr>
            <a:spLocks/>
          </p:cNvSpPr>
          <p:nvPr/>
        </p:nvSpPr>
        <p:spPr>
          <a:xfrm>
            <a:off x="3785406" y="3717045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Arbeidsform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66C93C-C67C-4ACC-8B9B-1F72277B5188}"/>
              </a:ext>
            </a:extLst>
          </p:cNvPr>
          <p:cNvSpPr/>
          <p:nvPr/>
        </p:nvSpPr>
        <p:spPr>
          <a:xfrm>
            <a:off x="1058773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Formål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969DA8-AFCD-46B5-BFB9-D5E46F65B2C5}"/>
              </a:ext>
            </a:extLst>
          </p:cNvPr>
          <p:cNvSpPr/>
          <p:nvPr/>
        </p:nvSpPr>
        <p:spPr>
          <a:xfrm>
            <a:off x="3756277" y="815819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Mål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4BFB5D-A81C-48D7-BEC5-FBEC7237AF68}"/>
              </a:ext>
            </a:extLst>
          </p:cNvPr>
          <p:cNvSpPr/>
          <p:nvPr/>
        </p:nvSpPr>
        <p:spPr>
          <a:xfrm>
            <a:off x="3756278" y="479322"/>
            <a:ext cx="2510336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Hva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skal vi få til?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4DBA31-6533-48CA-9E2F-72E4A0C0C1E1}"/>
              </a:ext>
            </a:extLst>
          </p:cNvPr>
          <p:cNvSpPr/>
          <p:nvPr/>
        </p:nvSpPr>
        <p:spPr>
          <a:xfrm>
            <a:off x="6569227" y="479322"/>
            <a:ext cx="5179791" cy="280219"/>
          </a:xfrm>
          <a:prstGeom prst="rect">
            <a:avLst/>
          </a:prstGeom>
          <a:solidFill>
            <a:srgbClr val="23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rgbClr val="EFECE7"/>
                </a:solidFill>
                <a:latin typeface="Roboto Thin" panose="02000000000000000000" pitchFamily="2" charset="0"/>
              </a:rPr>
              <a:t>Hvem</a:t>
            </a:r>
            <a:r>
              <a:rPr lang="nb-NO" sz="1200">
                <a:solidFill>
                  <a:srgbClr val="EFECE7"/>
                </a:solidFill>
                <a:latin typeface="Roboto Thin" panose="02000000000000000000" pitchFamily="2" charset="0"/>
              </a:rPr>
              <a:t> er vi?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B9E262-51C7-4376-B565-BB68DC3B2B34}"/>
              </a:ext>
            </a:extLst>
          </p:cNvPr>
          <p:cNvSpPr/>
          <p:nvPr/>
        </p:nvSpPr>
        <p:spPr>
          <a:xfrm>
            <a:off x="6569227" y="813361"/>
            <a:ext cx="5179789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Våre bruksanvisninger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F09AB2-7E37-4C2E-97C3-811C67F4670A}"/>
              </a:ext>
            </a:extLst>
          </p:cNvPr>
          <p:cNvSpPr>
            <a:spLocks/>
          </p:cNvSpPr>
          <p:nvPr/>
        </p:nvSpPr>
        <p:spPr>
          <a:xfrm>
            <a:off x="6512039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Spilleregler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611A96-9536-4B2E-B18A-F4FFBC1C0EA1}"/>
              </a:ext>
            </a:extLst>
          </p:cNvPr>
          <p:cNvSpPr>
            <a:spLocks/>
          </p:cNvSpPr>
          <p:nvPr/>
        </p:nvSpPr>
        <p:spPr>
          <a:xfrm>
            <a:off x="9238672" y="3702554"/>
            <a:ext cx="2510337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>
                <a:solidFill>
                  <a:schemeClr val="tx2"/>
                </a:solidFill>
                <a:latin typeface="Roboto" panose="02000000000000000000" pitchFamily="2" charset="0"/>
              </a:rPr>
              <a:t>Teamutvikling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55B444-D251-4041-A622-20E4636B9EB0}"/>
              </a:ext>
            </a:extLst>
          </p:cNvPr>
          <p:cNvSpPr/>
          <p:nvPr/>
        </p:nvSpPr>
        <p:spPr>
          <a:xfrm>
            <a:off x="1000151" y="511811"/>
            <a:ext cx="155471" cy="2040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BBD784-31C9-4C23-86A1-C76CCEC225CF}"/>
              </a:ext>
            </a:extLst>
          </p:cNvPr>
          <p:cNvSpPr/>
          <p:nvPr/>
        </p:nvSpPr>
        <p:spPr>
          <a:xfrm>
            <a:off x="3706583" y="511811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B77E73-AAA9-4D9F-AA98-695027132B65}"/>
              </a:ext>
            </a:extLst>
          </p:cNvPr>
          <p:cNvCxnSpPr>
            <a:cxnSpLocks/>
          </p:cNvCxnSpPr>
          <p:nvPr/>
        </p:nvCxnSpPr>
        <p:spPr>
          <a:xfrm>
            <a:off x="3660596" y="350315"/>
            <a:ext cx="0" cy="287628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135997D-1D81-454F-BBE4-8D504FB05AA2}"/>
              </a:ext>
            </a:extLst>
          </p:cNvPr>
          <p:cNvCxnSpPr>
            <a:cxnSpLocks/>
          </p:cNvCxnSpPr>
          <p:nvPr/>
        </p:nvCxnSpPr>
        <p:spPr>
          <a:xfrm>
            <a:off x="943897" y="3226595"/>
            <a:ext cx="1091999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798F15C-9C7B-4EA6-9648-40F4ECF5DEF1}"/>
              </a:ext>
            </a:extLst>
          </p:cNvPr>
          <p:cNvSpPr/>
          <p:nvPr/>
        </p:nvSpPr>
        <p:spPr>
          <a:xfrm>
            <a:off x="6495382" y="512488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36B2B5-8C91-456B-BF10-5687242F9584}"/>
              </a:ext>
            </a:extLst>
          </p:cNvPr>
          <p:cNvSpPr/>
          <p:nvPr/>
        </p:nvSpPr>
        <p:spPr>
          <a:xfrm>
            <a:off x="981037" y="3421105"/>
            <a:ext cx="155471" cy="204019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accent1"/>
                </a:solidFill>
                <a:latin typeface="Roboto" panose="02000000000000000000" pitchFamily="2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77B5A6-8E79-4B94-9A5D-CF0085CD372C}"/>
              </a:ext>
            </a:extLst>
          </p:cNvPr>
          <p:cNvSpPr txBox="1"/>
          <p:nvPr/>
        </p:nvSpPr>
        <p:spPr>
          <a:xfrm>
            <a:off x="1058772" y="1073907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Hvorfor er vi et team og </a:t>
            </a:r>
            <a:br>
              <a:rPr lang="nb-NO" sz="1200" b="0" i="0">
                <a:latin typeface="Roboto Thin" panose="02000000000000000000" pitchFamily="2" charset="0"/>
              </a:rPr>
            </a:br>
            <a:r>
              <a:rPr lang="nb-NO" sz="1200" b="0" i="0">
                <a:latin typeface="Roboto Thin" panose="02000000000000000000" pitchFamily="2" charset="0"/>
              </a:rPr>
              <a:t>hva er vår overordnede ambisjon?</a:t>
            </a:r>
            <a:endParaRPr lang="nb-NO" sz="1200" b="0" i="0">
              <a:solidFill>
                <a:schemeClr val="accent4"/>
              </a:solidFill>
              <a:latin typeface="Roboto Thin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F11535-AF03-419B-BB51-8DBD0AF2191D}"/>
              </a:ext>
            </a:extLst>
          </p:cNvPr>
          <p:cNvSpPr txBox="1"/>
          <p:nvPr/>
        </p:nvSpPr>
        <p:spPr>
          <a:xfrm>
            <a:off x="3750642" y="1068091"/>
            <a:ext cx="2510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gruppens konkrete mål?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BC53EE-1C80-4B89-B941-5C3411D254BE}"/>
              </a:ext>
            </a:extLst>
          </p:cNvPr>
          <p:cNvSpPr txBox="1"/>
          <p:nvPr/>
        </p:nvSpPr>
        <p:spPr>
          <a:xfrm>
            <a:off x="6569227" y="1073918"/>
            <a:ext cx="44484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Hva er det nyttig for andre å vite om meg for at vi skal samarbeide best mulig?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D172E3-6A53-4F47-92F2-627A17D88717}"/>
              </a:ext>
            </a:extLst>
          </p:cNvPr>
          <p:cNvSpPr txBox="1">
            <a:spLocks/>
          </p:cNvSpPr>
          <p:nvPr/>
        </p:nvSpPr>
        <p:spPr>
          <a:xfrm>
            <a:off x="1064796" y="397738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Gitt vårt formål, mål og hvem vi er, hvilke roller og ansvarsfordeling må vi sikre i dette teamet for å lykkes?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D9ACC1-85BC-4987-A43F-4FBF4FCAA4C0}"/>
              </a:ext>
            </a:extLst>
          </p:cNvPr>
          <p:cNvSpPr txBox="1">
            <a:spLocks/>
          </p:cNvSpPr>
          <p:nvPr/>
        </p:nvSpPr>
        <p:spPr>
          <a:xfrm>
            <a:off x="3789421" y="39727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Hvordan kan vi best organisere arbeidet vårt for å lykkes med oppgavene og målene vi har?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170927-4258-4C87-B6CF-44A4B51D7901}"/>
              </a:ext>
            </a:extLst>
          </p:cNvPr>
          <p:cNvSpPr txBox="1">
            <a:spLocks/>
          </p:cNvSpPr>
          <p:nvPr/>
        </p:nvSpPr>
        <p:spPr>
          <a:xfrm>
            <a:off x="6514046" y="39580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Hvilke spilleregler bør vi ha for å jobbe best sammen som et team?</a:t>
            </a:r>
          </a:p>
          <a:p>
            <a:pPr algn="l"/>
            <a:endParaRPr lang="nb-NO" sz="1200" b="0" i="0">
              <a:latin typeface="Roboto Thin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F45EA9-D8F8-45B0-ACB3-7AC81E51CEFC}"/>
              </a:ext>
            </a:extLst>
          </p:cNvPr>
          <p:cNvSpPr txBox="1">
            <a:spLocks/>
          </p:cNvSpPr>
          <p:nvPr/>
        </p:nvSpPr>
        <p:spPr>
          <a:xfrm>
            <a:off x="9238671" y="3956775"/>
            <a:ext cx="25103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0" i="0">
                <a:latin typeface="Roboto Thin" panose="02000000000000000000" pitchFamily="2" charset="0"/>
              </a:rPr>
              <a:t>Hvordan kan vi følge opp det vi har avtalt i denne kontrakten og sikre at vi utvikler oss som et team? 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E0289E-56B7-4AFE-8E4D-999BCAFEB202}"/>
              </a:ext>
            </a:extLst>
          </p:cNvPr>
          <p:cNvCxnSpPr>
            <a:cxnSpLocks/>
          </p:cNvCxnSpPr>
          <p:nvPr/>
        </p:nvCxnSpPr>
        <p:spPr>
          <a:xfrm>
            <a:off x="6416071" y="339013"/>
            <a:ext cx="0" cy="288758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618DE8C7-5801-4EFC-B560-B1DE80C69494}"/>
              </a:ext>
            </a:extLst>
          </p:cNvPr>
          <p:cNvSpPr txBox="1">
            <a:spLocks/>
          </p:cNvSpPr>
          <p:nvPr/>
        </p:nvSpPr>
        <p:spPr>
          <a:xfrm>
            <a:off x="1076844" y="4581850"/>
            <a:ext cx="2498289" cy="17779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Fyll inn her..</a:t>
            </a:r>
            <a:endParaRPr lang="nb-NO" dirty="0"/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7948CC54-2BDF-42E6-B2DD-2876596D5B10}"/>
              </a:ext>
            </a:extLst>
          </p:cNvPr>
          <p:cNvSpPr txBox="1">
            <a:spLocks/>
          </p:cNvSpPr>
          <p:nvPr/>
        </p:nvSpPr>
        <p:spPr>
          <a:xfrm>
            <a:off x="3801469" y="4577224"/>
            <a:ext cx="2498289" cy="1799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Fyll inn her..</a:t>
            </a:r>
            <a:endParaRPr lang="nb-NO" dirty="0"/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87C517A8-0F18-4106-BFE3-BFCD0EE1FACB}"/>
              </a:ext>
            </a:extLst>
          </p:cNvPr>
          <p:cNvSpPr txBox="1">
            <a:spLocks/>
          </p:cNvSpPr>
          <p:nvPr/>
        </p:nvSpPr>
        <p:spPr>
          <a:xfrm>
            <a:off x="6526093" y="4577224"/>
            <a:ext cx="2498289" cy="1799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Fyll inn her..</a:t>
            </a:r>
            <a:endParaRPr lang="nb-NO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C4A51A10-7550-45DE-A691-7FB2F71135FD}"/>
              </a:ext>
            </a:extLst>
          </p:cNvPr>
          <p:cNvSpPr txBox="1">
            <a:spLocks/>
          </p:cNvSpPr>
          <p:nvPr/>
        </p:nvSpPr>
        <p:spPr>
          <a:xfrm>
            <a:off x="9250720" y="4577224"/>
            <a:ext cx="2498289" cy="1799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Fyll inn her..</a:t>
            </a:r>
            <a:endParaRPr lang="nb-NO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97A6173-D5B0-46DE-9F54-95D6B3EF840F}"/>
              </a:ext>
            </a:extLst>
          </p:cNvPr>
          <p:cNvCxnSpPr>
            <a:cxnSpLocks/>
          </p:cNvCxnSpPr>
          <p:nvPr/>
        </p:nvCxnSpPr>
        <p:spPr>
          <a:xfrm>
            <a:off x="3669241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DD3CE9F-2071-4CC3-8DC2-6397B6D4A1AA}"/>
              </a:ext>
            </a:extLst>
          </p:cNvPr>
          <p:cNvCxnSpPr>
            <a:cxnSpLocks/>
          </p:cNvCxnSpPr>
          <p:nvPr/>
        </p:nvCxnSpPr>
        <p:spPr>
          <a:xfrm>
            <a:off x="6401208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DAD55CF-CF65-4E08-BCF4-ECF0CA292CBB}"/>
              </a:ext>
            </a:extLst>
          </p:cNvPr>
          <p:cNvCxnSpPr>
            <a:cxnSpLocks/>
          </p:cNvCxnSpPr>
          <p:nvPr/>
        </p:nvCxnSpPr>
        <p:spPr>
          <a:xfrm>
            <a:off x="9127843" y="3972775"/>
            <a:ext cx="0" cy="2403759"/>
          </a:xfrm>
          <a:prstGeom prst="line">
            <a:avLst/>
          </a:prstGeom>
          <a:ln w="12700">
            <a:solidFill>
              <a:schemeClr val="accent5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E6E18E5F-BDDE-4F3B-81F1-6CD09C08A3D7}"/>
              </a:ext>
            </a:extLst>
          </p:cNvPr>
          <p:cNvSpPr txBox="1">
            <a:spLocks/>
          </p:cNvSpPr>
          <p:nvPr/>
        </p:nvSpPr>
        <p:spPr>
          <a:xfrm>
            <a:off x="1053102" y="1486037"/>
            <a:ext cx="2498289" cy="16842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Fyll inn her..</a:t>
            </a:r>
            <a:endParaRPr lang="nb-NO" dirty="0"/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082D5375-3AE0-41F3-B37C-4E614F9808DB}"/>
              </a:ext>
            </a:extLst>
          </p:cNvPr>
          <p:cNvSpPr txBox="1">
            <a:spLocks/>
          </p:cNvSpPr>
          <p:nvPr/>
        </p:nvSpPr>
        <p:spPr>
          <a:xfrm>
            <a:off x="3754046" y="1486037"/>
            <a:ext cx="2498289" cy="16842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1736" indent="-261703" algn="l" defTabSz="553938" rtl="0" eaLnBrk="1" latinLnBrk="0" hangingPunct="1">
              <a:lnSpc>
                <a:spcPct val="100000"/>
              </a:lnSpc>
              <a:spcBef>
                <a:spcPts val="605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3471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207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6942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8678" indent="-261703" algn="l" defTabSz="553938" rtl="0" eaLnBrk="1" latinLnBrk="0" hangingPunct="1">
              <a:lnSpc>
                <a:spcPct val="100000"/>
              </a:lnSpc>
              <a:spcBef>
                <a:spcPts val="303"/>
              </a:spcBef>
              <a:buClr>
                <a:srgbClr val="FF3300"/>
              </a:buClr>
              <a:buSzPct val="90000"/>
              <a:buFont typeface="Wingdings 3" panose="05040102010807070707" pitchFamily="18" charset="2"/>
              <a:buChar char="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2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0298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7267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4235" indent="-138484" algn="l" defTabSz="553938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Fyll inn her..</a:t>
            </a:r>
            <a:endParaRPr lang="nb-NO" dirty="0"/>
          </a:p>
          <a:p>
            <a:pPr marL="33" indent="0">
              <a:buNone/>
            </a:pPr>
            <a:endParaRPr lang="nb-NO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E7A25A4-BBD5-49AF-A614-59C67BDA02EF}"/>
              </a:ext>
            </a:extLst>
          </p:cNvPr>
          <p:cNvGrpSpPr>
            <a:grpSpLocks/>
          </p:cNvGrpSpPr>
          <p:nvPr/>
        </p:nvGrpSpPr>
        <p:grpSpPr>
          <a:xfrm>
            <a:off x="3025157" y="835854"/>
            <a:ext cx="531995" cy="183405"/>
            <a:chOff x="5698333" y="828712"/>
            <a:chExt cx="531995" cy="183405"/>
          </a:xfrm>
        </p:grpSpPr>
        <p:pic>
          <p:nvPicPr>
            <p:cNvPr id="43" name="Graphic 7" descr="Clock outline">
              <a:extLst>
                <a:ext uri="{FF2B5EF4-FFF2-40B4-BE49-F238E27FC236}">
                  <a16:creationId xmlns:a16="http://schemas.microsoft.com/office/drawing/2014/main" id="{D43906B7-897F-46DA-820E-C56790786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4" name="TextBox 8">
              <a:extLst>
                <a:ext uri="{FF2B5EF4-FFF2-40B4-BE49-F238E27FC236}">
                  <a16:creationId xmlns:a16="http://schemas.microsoft.com/office/drawing/2014/main" id="{F355AC5E-6BD2-475E-90C3-8CC3661DA935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C60FECA-7ED8-49E0-B4F2-97F309DAAC98}"/>
              </a:ext>
            </a:extLst>
          </p:cNvPr>
          <p:cNvGrpSpPr>
            <a:grpSpLocks/>
          </p:cNvGrpSpPr>
          <p:nvPr/>
        </p:nvGrpSpPr>
        <p:grpSpPr>
          <a:xfrm>
            <a:off x="5724558" y="835854"/>
            <a:ext cx="531995" cy="183405"/>
            <a:chOff x="5698333" y="828712"/>
            <a:chExt cx="531995" cy="183405"/>
          </a:xfrm>
        </p:grpSpPr>
        <p:pic>
          <p:nvPicPr>
            <p:cNvPr id="46" name="Graphic 7" descr="Clock outline">
              <a:extLst>
                <a:ext uri="{FF2B5EF4-FFF2-40B4-BE49-F238E27FC236}">
                  <a16:creationId xmlns:a16="http://schemas.microsoft.com/office/drawing/2014/main" id="{0929B66F-799D-49BE-A7FD-BA93080D5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47" name="TextBox 8">
              <a:extLst>
                <a:ext uri="{FF2B5EF4-FFF2-40B4-BE49-F238E27FC236}">
                  <a16:creationId xmlns:a16="http://schemas.microsoft.com/office/drawing/2014/main" id="{02D45121-5487-40CC-B157-FDF84107D4C3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C3D7E64-6A7A-40C3-9393-238526314EFF}"/>
              </a:ext>
            </a:extLst>
          </p:cNvPr>
          <p:cNvGrpSpPr>
            <a:grpSpLocks/>
          </p:cNvGrpSpPr>
          <p:nvPr/>
        </p:nvGrpSpPr>
        <p:grpSpPr>
          <a:xfrm>
            <a:off x="10829444" y="835853"/>
            <a:ext cx="896553" cy="183405"/>
            <a:chOff x="5333775" y="828712"/>
            <a:chExt cx="896553" cy="183405"/>
          </a:xfrm>
        </p:grpSpPr>
        <p:pic>
          <p:nvPicPr>
            <p:cNvPr id="49" name="Graphic 7" descr="Clock outline">
              <a:extLst>
                <a:ext uri="{FF2B5EF4-FFF2-40B4-BE49-F238E27FC236}">
                  <a16:creationId xmlns:a16="http://schemas.microsoft.com/office/drawing/2014/main" id="{C99E7640-E9C7-4DBD-B749-45E02D149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0" name="TextBox 8">
              <a:extLst>
                <a:ext uri="{FF2B5EF4-FFF2-40B4-BE49-F238E27FC236}">
                  <a16:creationId xmlns:a16="http://schemas.microsoft.com/office/drawing/2014/main" id="{9D1FC1D3-C662-4D41-8A51-9B6C4A2CF8C3}"/>
                </a:ext>
              </a:extLst>
            </p:cNvPr>
            <p:cNvSpPr txBox="1">
              <a:spLocks/>
            </p:cNvSpPr>
            <p:nvPr/>
          </p:nvSpPr>
          <p:spPr>
            <a:xfrm>
              <a:off x="5333775" y="833290"/>
              <a:ext cx="71013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chemeClr val="accent1"/>
                  </a:solidFill>
                  <a:latin typeface="Roboto Thin" panose="02000000000000000000" pitchFamily="2" charset="0"/>
                </a:rPr>
                <a:t>5 min per pers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51E6201-7551-443D-A513-CD4AF58D2FAA}"/>
              </a:ext>
            </a:extLst>
          </p:cNvPr>
          <p:cNvGrpSpPr>
            <a:grpSpLocks/>
          </p:cNvGrpSpPr>
          <p:nvPr/>
        </p:nvGrpSpPr>
        <p:grpSpPr>
          <a:xfrm>
            <a:off x="3025157" y="3737861"/>
            <a:ext cx="531995" cy="183405"/>
            <a:chOff x="5698333" y="828712"/>
            <a:chExt cx="531995" cy="183405"/>
          </a:xfrm>
        </p:grpSpPr>
        <p:pic>
          <p:nvPicPr>
            <p:cNvPr id="52" name="Graphic 7" descr="Clock outline">
              <a:extLst>
                <a:ext uri="{FF2B5EF4-FFF2-40B4-BE49-F238E27FC236}">
                  <a16:creationId xmlns:a16="http://schemas.microsoft.com/office/drawing/2014/main" id="{9620688A-FCFE-43DF-B219-6571A5AF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3" name="TextBox 8">
              <a:extLst>
                <a:ext uri="{FF2B5EF4-FFF2-40B4-BE49-F238E27FC236}">
                  <a16:creationId xmlns:a16="http://schemas.microsoft.com/office/drawing/2014/main" id="{1E6B6519-F0A9-4294-B148-3289F7088918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DA83D6A-297E-4EBD-94D0-45954F6B7B11}"/>
              </a:ext>
            </a:extLst>
          </p:cNvPr>
          <p:cNvGrpSpPr>
            <a:grpSpLocks/>
          </p:cNvGrpSpPr>
          <p:nvPr/>
        </p:nvGrpSpPr>
        <p:grpSpPr>
          <a:xfrm>
            <a:off x="5733545" y="3737861"/>
            <a:ext cx="531995" cy="183405"/>
            <a:chOff x="5698333" y="828712"/>
            <a:chExt cx="531995" cy="183405"/>
          </a:xfrm>
        </p:grpSpPr>
        <p:pic>
          <p:nvPicPr>
            <p:cNvPr id="55" name="Graphic 7" descr="Clock outline">
              <a:extLst>
                <a:ext uri="{FF2B5EF4-FFF2-40B4-BE49-F238E27FC236}">
                  <a16:creationId xmlns:a16="http://schemas.microsoft.com/office/drawing/2014/main" id="{A9AF7B20-9A4D-4C04-9006-ADA6FC628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6" name="TextBox 8">
              <a:extLst>
                <a:ext uri="{FF2B5EF4-FFF2-40B4-BE49-F238E27FC236}">
                  <a16:creationId xmlns:a16="http://schemas.microsoft.com/office/drawing/2014/main" id="{4BB96E0B-745E-4620-A3DE-6A3946349178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08C7965-B379-4D96-B2E8-E21FF09538F2}"/>
              </a:ext>
            </a:extLst>
          </p:cNvPr>
          <p:cNvGrpSpPr>
            <a:grpSpLocks/>
          </p:cNvGrpSpPr>
          <p:nvPr/>
        </p:nvGrpSpPr>
        <p:grpSpPr>
          <a:xfrm>
            <a:off x="8466212" y="3737861"/>
            <a:ext cx="531995" cy="183405"/>
            <a:chOff x="5698333" y="828712"/>
            <a:chExt cx="531995" cy="183405"/>
          </a:xfrm>
        </p:grpSpPr>
        <p:pic>
          <p:nvPicPr>
            <p:cNvPr id="58" name="Graphic 7" descr="Clock outline">
              <a:extLst>
                <a:ext uri="{FF2B5EF4-FFF2-40B4-BE49-F238E27FC236}">
                  <a16:creationId xmlns:a16="http://schemas.microsoft.com/office/drawing/2014/main" id="{6C136810-8DF1-405D-824B-55E0E9944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59" name="TextBox 8">
              <a:extLst>
                <a:ext uri="{FF2B5EF4-FFF2-40B4-BE49-F238E27FC236}">
                  <a16:creationId xmlns:a16="http://schemas.microsoft.com/office/drawing/2014/main" id="{F0B61F25-79B2-41B6-9D95-1C1CD8FEA645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BB4FA78-24D0-4F52-96B5-C8E37707374E}"/>
              </a:ext>
            </a:extLst>
          </p:cNvPr>
          <p:cNvGrpSpPr>
            <a:grpSpLocks/>
          </p:cNvGrpSpPr>
          <p:nvPr/>
        </p:nvGrpSpPr>
        <p:grpSpPr>
          <a:xfrm>
            <a:off x="11194079" y="3737861"/>
            <a:ext cx="531995" cy="183405"/>
            <a:chOff x="5698333" y="828712"/>
            <a:chExt cx="531995" cy="183405"/>
          </a:xfrm>
        </p:grpSpPr>
        <p:pic>
          <p:nvPicPr>
            <p:cNvPr id="61" name="Graphic 7" descr="Clock outline">
              <a:extLst>
                <a:ext uri="{FF2B5EF4-FFF2-40B4-BE49-F238E27FC236}">
                  <a16:creationId xmlns:a16="http://schemas.microsoft.com/office/drawing/2014/main" id="{FAFA01DF-B62E-45B8-8712-15F755673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42660" y="828712"/>
              <a:ext cx="187668" cy="183405"/>
            </a:xfrm>
            <a:prstGeom prst="rect">
              <a:avLst/>
            </a:prstGeom>
          </p:spPr>
        </p:pic>
        <p:sp>
          <p:nvSpPr>
            <p:cNvPr id="62" name="TextBox 8">
              <a:extLst>
                <a:ext uri="{FF2B5EF4-FFF2-40B4-BE49-F238E27FC236}">
                  <a16:creationId xmlns:a16="http://schemas.microsoft.com/office/drawing/2014/main" id="{BDF0084A-FA0F-4B5A-B602-0819BA89A368}"/>
                </a:ext>
              </a:extLst>
            </p:cNvPr>
            <p:cNvSpPr txBox="1">
              <a:spLocks/>
            </p:cNvSpPr>
            <p:nvPr/>
          </p:nvSpPr>
          <p:spPr>
            <a:xfrm>
              <a:off x="5698333" y="833290"/>
              <a:ext cx="34304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nb-NO"/>
              </a:defPPr>
              <a:lvl1pPr marL="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9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8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6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15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94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73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52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30" algn="l" defTabSz="914358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b-NO" sz="900">
                  <a:solidFill>
                    <a:srgbClr val="404042"/>
                  </a:solidFill>
                  <a:latin typeface="Roboto Thin" panose="02000000000000000000" pitchFamily="2" charset="0"/>
                </a:rPr>
                <a:t>15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3119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C0E3A-2800-4B67-8F5A-B6BFFFACD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Roboto" panose="02000000000000000000" pitchFamily="2" charset="0"/>
              </a:rPr>
              <a:t>START</a:t>
            </a:r>
            <a:r>
              <a:rPr lang="nb-NO"/>
              <a:t> SMART oppsummering, oppfølging og utsjekk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4A917B-EF3B-44D2-B678-FE6CD7AE3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374" y="1687928"/>
            <a:ext cx="3274795" cy="3157027"/>
          </a:xfrm>
        </p:spPr>
        <p:txBody>
          <a:bodyPr>
            <a:normAutofit/>
          </a:bodyPr>
          <a:lstStyle/>
          <a:p>
            <a:pPr marL="0" indent="0">
              <a:buFont typeface="Wingdings 3" panose="05040102010807070707" pitchFamily="18" charset="2"/>
              <a:buNone/>
            </a:pPr>
            <a:endParaRPr lang="nb-NO" sz="1300" dirty="0"/>
          </a:p>
          <a:p>
            <a:pPr marL="261620" indent="-261620"/>
            <a:r>
              <a:rPr lang="nb-NO" sz="1300" dirty="0"/>
              <a:t>Oppsummer hva det er enighet om, hva som evt. fortsatt er uklart og hvordan dette følges opp. Punkter til videre avklaring noteres av </a:t>
            </a:r>
            <a:r>
              <a:rPr lang="nb-NO" sz="1300" dirty="0" err="1"/>
              <a:t>fasilitator</a:t>
            </a:r>
            <a:r>
              <a:rPr lang="nb-NO" sz="1300" dirty="0"/>
              <a:t>.</a:t>
            </a:r>
          </a:p>
          <a:p>
            <a:pPr marL="0" indent="0">
              <a:buNone/>
            </a:pPr>
            <a:endParaRPr lang="nb-NO" sz="1300" dirty="0"/>
          </a:p>
          <a:p>
            <a:pPr marL="261620" indent="-261620"/>
            <a:r>
              <a:rPr lang="nb-NO" sz="1300" dirty="0"/>
              <a:t>Avtal når bearbeidet teamkontrakt skal være klar som inkluderer formål, mål, roller, arbeidsform, spilleregler og teamutvikling.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739632-6925-42C7-8A4E-68C5F5914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63565" y="1687927"/>
            <a:ext cx="3274795" cy="3157028"/>
          </a:xfrm>
        </p:spPr>
        <p:txBody>
          <a:bodyPr>
            <a:normAutofit/>
          </a:bodyPr>
          <a:lstStyle/>
          <a:p>
            <a:pPr marL="33" indent="0">
              <a:buNone/>
            </a:pPr>
            <a:endParaRPr lang="nb-NO" sz="1300"/>
          </a:p>
          <a:p>
            <a:r>
              <a:rPr lang="nb-NO" sz="1300"/>
              <a:t>Hvordan har det vært å jobbe sammen i teamet i dag?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6F5E48-0464-4E7F-B40F-685C56D33EA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482265" y="1687927"/>
            <a:ext cx="3274795" cy="3316613"/>
          </a:xfrm>
        </p:spPr>
        <p:txBody>
          <a:bodyPr>
            <a:normAutofit/>
          </a:bodyPr>
          <a:lstStyle/>
          <a:p>
            <a:endParaRPr lang="nb-NO" sz="1300" dirty="0"/>
          </a:p>
          <a:p>
            <a:r>
              <a:rPr lang="nb-NO" sz="1300" dirty="0"/>
              <a:t>Sett av 5-10 minutter på slutten av hvert møte for å ta et </a:t>
            </a:r>
            <a:r>
              <a:rPr lang="nb-NO" sz="1300" dirty="0" err="1"/>
              <a:t>meta</a:t>
            </a:r>
            <a:r>
              <a:rPr lang="nb-NO" sz="1300" dirty="0"/>
              <a:t>-møte (dvs. reflekter over hvordan dere jobbet sammen i dag): Hva fungerte godt, og hva kan vi evt. justere? </a:t>
            </a:r>
          </a:p>
          <a:p>
            <a:endParaRPr lang="nb-NO" sz="1300" dirty="0"/>
          </a:p>
          <a:p>
            <a:r>
              <a:rPr lang="nb-NO" sz="1300" dirty="0"/>
              <a:t>Hvis dere skal jobbe over en viss tid så anbefaler vi å kjøre en Start Smart </a:t>
            </a:r>
            <a:r>
              <a:rPr lang="nb-NO" sz="1300" dirty="0" err="1"/>
              <a:t>Follow</a:t>
            </a:r>
            <a:r>
              <a:rPr lang="nb-NO" sz="1300" dirty="0"/>
              <a:t>-up (se </a:t>
            </a:r>
            <a:r>
              <a:rPr lang="nb-NO" sz="1300" dirty="0">
                <a:hlinkClick r:id="rId3"/>
              </a:rPr>
              <a:t>nettsiden</a:t>
            </a:r>
            <a:r>
              <a:rPr lang="nb-NO" sz="1300" dirty="0"/>
              <a:t>) workshop om 2-3 måneder for å utforske hvordan teamsamarbeidet har fungert til nå. </a:t>
            </a:r>
          </a:p>
          <a:p>
            <a:pPr marL="33" indent="0">
              <a:buNone/>
            </a:pPr>
            <a:endParaRPr lang="nb-NO" sz="1300" dirty="0"/>
          </a:p>
          <a:p>
            <a:endParaRPr lang="nb-NO" sz="13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AF667D-D148-482A-B048-08B6E92175A9}"/>
              </a:ext>
            </a:extLst>
          </p:cNvPr>
          <p:cNvSpPr>
            <a:spLocks/>
          </p:cNvSpPr>
          <p:nvPr/>
        </p:nvSpPr>
        <p:spPr>
          <a:xfrm>
            <a:off x="4482674" y="1449353"/>
            <a:ext cx="3274386" cy="40233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accent1"/>
                </a:solidFill>
                <a:latin typeface="Roboto Thin" panose="02000000000000000000" pitchFamily="2" charset="0"/>
              </a:rPr>
              <a:t>Oppfølging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608CC7-4A2E-425A-9449-6CF341E1B7A8}"/>
              </a:ext>
            </a:extLst>
          </p:cNvPr>
          <p:cNvSpPr>
            <a:spLocks/>
          </p:cNvSpPr>
          <p:nvPr/>
        </p:nvSpPr>
        <p:spPr>
          <a:xfrm>
            <a:off x="8063154" y="1449353"/>
            <a:ext cx="3274386" cy="40233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>
                <a:solidFill>
                  <a:schemeClr val="accent1"/>
                </a:solidFill>
                <a:latin typeface="Roboto Thin"/>
                <a:ea typeface="Roboto Thin"/>
                <a:cs typeface="Roboto Thin"/>
              </a:rPr>
              <a:t>Utsjekk</a:t>
            </a:r>
            <a:endParaRPr lang="nb-NO">
              <a:solidFill>
                <a:schemeClr val="accent1"/>
              </a:solidFill>
              <a:latin typeface="Roboto Thin" panose="02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7CB1C2-2D35-4394-815D-36EF28F0227B}"/>
              </a:ext>
            </a:extLst>
          </p:cNvPr>
          <p:cNvSpPr>
            <a:spLocks/>
          </p:cNvSpPr>
          <p:nvPr/>
        </p:nvSpPr>
        <p:spPr>
          <a:xfrm>
            <a:off x="853640" y="1449353"/>
            <a:ext cx="3274386" cy="402336"/>
          </a:xfrm>
          <a:prstGeom prst="rect">
            <a:avLst/>
          </a:prstGeom>
          <a:solidFill>
            <a:srgbClr val="D9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accent1"/>
                </a:solidFill>
                <a:latin typeface="Roboto Thin" panose="02000000000000000000" pitchFamily="2" charset="0"/>
              </a:rPr>
              <a:t>Oppsummering</a:t>
            </a:r>
          </a:p>
        </p:txBody>
      </p:sp>
    </p:spTree>
    <p:extLst>
      <p:ext uri="{BB962C8B-B14F-4D97-AF65-F5344CB8AC3E}">
        <p14:creationId xmlns:p14="http://schemas.microsoft.com/office/powerpoint/2010/main" val="5438326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TOC Dividers SectionNumber SlideNumb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ff1618\AppData\Local\Temp\Templafy\PowerPointVsto\Assets\nhh_logo_1f_positiv_helblaa.p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ff1618\AppData\Local\Temp\Templafy\PowerPointVsto\Assets\nhh_logo_1f_positiv_helblaa.png"/>
</p:tagLst>
</file>

<file path=ppt/theme/theme1.xml><?xml version="1.0" encoding="utf-8"?>
<a:theme xmlns:a="http://schemas.openxmlformats.org/drawingml/2006/main" name="2_Office-tema">
  <a:themeElements>
    <a:clrScheme name="Start Smart">
      <a:dk1>
        <a:sysClr val="windowText" lastClr="000000"/>
      </a:dk1>
      <a:lt1>
        <a:sysClr val="window" lastClr="FFFFFF"/>
      </a:lt1>
      <a:dk2>
        <a:srgbClr val="404042"/>
      </a:dk2>
      <a:lt2>
        <a:srgbClr val="F5F5F5"/>
      </a:lt2>
      <a:accent1>
        <a:srgbClr val="231651"/>
      </a:accent1>
      <a:accent2>
        <a:srgbClr val="8CA5BF"/>
      </a:accent2>
      <a:accent3>
        <a:srgbClr val="FB4D3D"/>
      </a:accent3>
      <a:accent4>
        <a:srgbClr val="CA1551"/>
      </a:accent4>
      <a:accent5>
        <a:srgbClr val="D9DBF1"/>
      </a:accent5>
      <a:accent6>
        <a:srgbClr val="EAC435"/>
      </a:accent6>
      <a:hlink>
        <a:srgbClr val="0563C1"/>
      </a:hlink>
      <a:folHlink>
        <a:srgbClr val="954F72"/>
      </a:folHlink>
    </a:clrScheme>
    <a:fontScheme name="Start Smart">
      <a:majorFont>
        <a:latin typeface="Roboto Thin"/>
        <a:ea typeface=""/>
        <a:cs typeface=""/>
      </a:majorFont>
      <a:minorFont>
        <a:latin typeface="Merriweath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3E3850E4-2E52-4390-853A-DFAFD6B440F5}" vid="{F71E5C89-CCE3-426A-BB36-ACE697A186C3}"/>
    </a:ext>
  </a:extLst>
</a:theme>
</file>

<file path=ppt/theme/theme2.xml><?xml version="1.0" encoding="utf-8"?>
<a:theme xmlns:a="http://schemas.openxmlformats.org/drawingml/2006/main" name="1_Office-tema">
  <a:themeElements>
    <a:clrScheme name="Start Smart">
      <a:dk1>
        <a:sysClr val="windowText" lastClr="000000"/>
      </a:dk1>
      <a:lt1>
        <a:sysClr val="window" lastClr="FFFFFF"/>
      </a:lt1>
      <a:dk2>
        <a:srgbClr val="404042"/>
      </a:dk2>
      <a:lt2>
        <a:srgbClr val="F5F5F5"/>
      </a:lt2>
      <a:accent1>
        <a:srgbClr val="231651"/>
      </a:accent1>
      <a:accent2>
        <a:srgbClr val="8CA5BF"/>
      </a:accent2>
      <a:accent3>
        <a:srgbClr val="FB4D3D"/>
      </a:accent3>
      <a:accent4>
        <a:srgbClr val="CA1551"/>
      </a:accent4>
      <a:accent5>
        <a:srgbClr val="D9DBF1"/>
      </a:accent5>
      <a:accent6>
        <a:srgbClr val="EAC435"/>
      </a:accent6>
      <a:hlink>
        <a:srgbClr val="0563C1"/>
      </a:hlink>
      <a:folHlink>
        <a:srgbClr val="954F72"/>
      </a:folHlink>
    </a:clrScheme>
    <a:fontScheme name="AFF">
      <a:majorFont>
        <a:latin typeface="Riks Normal"/>
        <a:ea typeface=""/>
        <a:cs typeface=""/>
      </a:majorFont>
      <a:minorFont>
        <a:latin typeface="Merriweath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3E3850E4-2E52-4390-853A-DFAFD6B440F5}" vid="{F71E5C89-CCE3-426A-BB36-ACE697A186C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812dd19-0318-46c9-adfe-191c1f339381">
      <Terms xmlns="http://schemas.microsoft.com/office/infopath/2007/PartnerControls"/>
    </lcf76f155ced4ddcb4097134ff3c332f>
    <TaxCatchAll xmlns="31c56389-846b-4729-87b7-b5f409bf553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60C73D15F7EDE4AB71BC2A5F644F7E3" ma:contentTypeVersion="12" ma:contentTypeDescription="Opprett et nytt dokument." ma:contentTypeScope="" ma:versionID="77faa99d8416c3b1e79ee07d60a54bc5">
  <xsd:schema xmlns:xsd="http://www.w3.org/2001/XMLSchema" xmlns:xs="http://www.w3.org/2001/XMLSchema" xmlns:p="http://schemas.microsoft.com/office/2006/metadata/properties" xmlns:ns2="8812dd19-0318-46c9-adfe-191c1f339381" xmlns:ns3="31c56389-846b-4729-87b7-b5f409bf553f" targetNamespace="http://schemas.microsoft.com/office/2006/metadata/properties" ma:root="true" ma:fieldsID="4c9f5a1ce143f9015679e3a78bdde396" ns2:_="" ns3:_="">
    <xsd:import namespace="8812dd19-0318-46c9-adfe-191c1f339381"/>
    <xsd:import namespace="31c56389-846b-4729-87b7-b5f409bf55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12dd19-0318-46c9-adfe-191c1f339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emerkelapper" ma:readOnly="false" ma:fieldId="{5cf76f15-5ced-4ddc-b409-7134ff3c332f}" ma:taxonomyMulti="true" ma:sspId="da416309-978b-475a-8186-0e7e88e799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56389-846b-4729-87b7-b5f409bf553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957c0b2-be7f-476f-8fab-c16c4961aadb}" ma:internalName="TaxCatchAll" ma:showField="CatchAllData" ma:web="31c56389-846b-4729-87b7-b5f409bf55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069D85-F7F3-415C-AEFE-1D0F594EBDD5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31c56389-846b-4729-87b7-b5f409bf553f"/>
    <ds:schemaRef ds:uri="8812dd19-0318-46c9-adfe-191c1f339381"/>
  </ds:schemaRefs>
</ds:datastoreItem>
</file>

<file path=customXml/itemProps2.xml><?xml version="1.0" encoding="utf-8"?>
<ds:datastoreItem xmlns:ds="http://schemas.openxmlformats.org/officeDocument/2006/customXml" ds:itemID="{EFC13E27-9E89-444F-B555-3F4FE3A9C7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12dd19-0318-46c9-adfe-191c1f339381"/>
    <ds:schemaRef ds:uri="31c56389-846b-4729-87b7-b5f409bf55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6D9A385-FC0F-4FD7-A089-C7CD655C62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AFF Tilbudsmal</Template>
  <TotalTime>1572</TotalTime>
  <Words>3824</Words>
  <Application>Microsoft Office PowerPoint</Application>
  <PresentationFormat>Widescreen</PresentationFormat>
  <Paragraphs>346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Wingdings 3</vt:lpstr>
      <vt:lpstr>Arial</vt:lpstr>
      <vt:lpstr>Roboto Thin</vt:lpstr>
      <vt:lpstr>Merriweather Light</vt:lpstr>
      <vt:lpstr>Wingdings</vt:lpstr>
      <vt:lpstr>Roboto</vt:lpstr>
      <vt:lpstr>Calibri</vt:lpstr>
      <vt:lpstr>2_Office-tema</vt:lpstr>
      <vt:lpstr>1_Office-tema</vt:lpstr>
      <vt:lpstr>PowerPoint Presentation</vt:lpstr>
      <vt:lpstr>Bli kjent med START SMART</vt:lpstr>
      <vt:lpstr>TEAMGUIDE</vt:lpstr>
      <vt:lpstr>Forberedelse til workshop</vt:lpstr>
      <vt:lpstr>[….]s personlige bruksanvisning</vt:lpstr>
      <vt:lpstr>START SMART agenda og innsjekk</vt:lpstr>
      <vt:lpstr>[Mal til utskrift]</vt:lpstr>
      <vt:lpstr>Vår teamkontrakt</vt:lpstr>
      <vt:lpstr>START SMART oppsummering, oppfølging og utsjekk </vt:lpstr>
      <vt:lpstr>Parkeringsplass   Alt som kommer opp under workshopen som ikke kan behandles der,  men bør tas opp i et annet relevant fora/møte.  </vt:lpstr>
      <vt:lpstr>FASILITATORGUIDE</vt:lpstr>
      <vt:lpstr>Forberedelse til fasilitator</vt:lpstr>
      <vt:lpstr>Gjennomføring av workshop - 1/4 </vt:lpstr>
      <vt:lpstr>Gjennomføring av workshop – 2/4</vt:lpstr>
      <vt:lpstr>Gjennomføring av workshop – 3/4</vt:lpstr>
      <vt:lpstr>Gjennomføring av workshop 4/4</vt:lpstr>
      <vt:lpstr>Fasilitatorark med hjelpespørsmål</vt:lpstr>
      <vt:lpstr>Ofte brukte tilpasninger av Start Smart </vt:lpstr>
    </vt:vector>
  </TitlesOfParts>
  <Company>Norges Handelshoyskole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Linn Lien Lømo</dc:creator>
  <cp:lastModifiedBy>Marie Bjerga</cp:lastModifiedBy>
  <cp:revision>1</cp:revision>
  <dcterms:created xsi:type="dcterms:W3CDTF">2022-07-11T18:47:18Z</dcterms:created>
  <dcterms:modified xsi:type="dcterms:W3CDTF">2024-06-07T10:34:55Z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aff</vt:lpwstr>
  </property>
  <property fmtid="{D5CDD505-2E9C-101B-9397-08002B2CF9AE}" pid="3" name="TemplateId">
    <vt:lpwstr>636967130208446213</vt:lpwstr>
  </property>
  <property fmtid="{D5CDD505-2E9C-101B-9397-08002B2CF9AE}" pid="4" name="UserProfileId">
    <vt:lpwstr>636946435778362070</vt:lpwstr>
  </property>
  <property fmtid="{D5CDD505-2E9C-101B-9397-08002B2CF9AE}" pid="5" name="ContentTypeId">
    <vt:lpwstr>0x010100260C73D15F7EDE4AB71BC2A5F644F7E3</vt:lpwstr>
  </property>
  <property fmtid="{D5CDD505-2E9C-101B-9397-08002B2CF9AE}" pid="6" name="MediaServiceImageTags">
    <vt:lpwstr/>
  </property>
</Properties>
</file>