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1"/>
  </p:notesMasterIdLst>
  <p:sldIdLst>
    <p:sldId id="295" r:id="rId5"/>
    <p:sldId id="298" r:id="rId6"/>
    <p:sldId id="290" r:id="rId7"/>
    <p:sldId id="277" r:id="rId8"/>
    <p:sldId id="299" r:id="rId9"/>
    <p:sldId id="284" r:id="rId10"/>
    <p:sldId id="273" r:id="rId11"/>
    <p:sldId id="297" r:id="rId12"/>
    <p:sldId id="286" r:id="rId13"/>
    <p:sldId id="289" r:id="rId14"/>
    <p:sldId id="278" r:id="rId15"/>
    <p:sldId id="279" r:id="rId16"/>
    <p:sldId id="281" r:id="rId17"/>
    <p:sldId id="291" r:id="rId18"/>
    <p:sldId id="282" r:id="rId19"/>
    <p:sldId id="292" r:id="rId20"/>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E51170-064E-4EB9-94EC-5055C4EC56D7}">
          <p14:sldIdLst>
            <p14:sldId id="295"/>
            <p14:sldId id="298"/>
          </p14:sldIdLst>
        </p14:section>
        <p14:section name="Team Guide" id="{A625A4D5-6F2C-4521-A433-5E4B07FAD526}">
          <p14:sldIdLst>
            <p14:sldId id="290"/>
            <p14:sldId id="277"/>
            <p14:sldId id="299"/>
            <p14:sldId id="284"/>
            <p14:sldId id="273"/>
            <p14:sldId id="297"/>
            <p14:sldId id="286"/>
          </p14:sldIdLst>
        </p14:section>
        <p14:section name="Facilitator guide" id="{EDF76DD5-C686-4107-A1BC-91A208F3F428}">
          <p14:sldIdLst>
            <p14:sldId id="289"/>
            <p14:sldId id="278"/>
            <p14:sldId id="279"/>
            <p14:sldId id="281"/>
            <p14:sldId id="291"/>
            <p14:sldId id="282"/>
            <p14:sldId id="29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E9CD25-11DD-5B36-9AB4-156B6671E2EB}" name="Bernhard Scholda" initials="BS" userId="S::Bernhard.Scholda@nhh.no::6081f903-25bf-49c4-a5bb-d20f2a6f746f" providerId="AD"/>
  <p188:author id="{9461E675-100F-FABC-BA4B-01748AECB138}" name="Linn Lien Lømo" initials="LLL" userId="S::linn.lomo@aff.no::4c328ff5-2ca2-4df5-8c15-3268c04a7909" providerId="AD"/>
  <p188:author id="{3257C4AF-C653-5C32-AF1C-9FD9F8DA17AF}" name="Bernhard Scholda" initials="BS" userId="S::bernhard.scholda_nhh.no#ext#@affno.onmicrosoft.com::1d8e93b3-2d48-451d-a536-e72f4a116ee1" providerId="AD"/>
  <p188:author id="{C602E0DC-E5E4-A2D0-63AD-85ABD2F539CB}" name="Therese E. Sverdrup" initials="TES" userId="S::Therese.Sverdrup@nhh.no::fede74bc-7dae-45a6-a514-33668504c6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C33072-EB75-4961-BAE9-3A00A4BA9AC8}" v="18" dt="2022-09-27T09:23:33.774"/>
    <p1510:client id="{7C5E11BC-23D2-473B-9EEF-C62C17C5DB7F}" v="2" dt="2022-09-27T10:56:10.9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2379" autoAdjust="0"/>
  </p:normalViewPr>
  <p:slideViewPr>
    <p:cSldViewPr snapToGrid="0">
      <p:cViewPr varScale="1">
        <p:scale>
          <a:sx n="104" d="100"/>
          <a:sy n="104" d="100"/>
        </p:scale>
        <p:origin x="144" y="4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hard Scholda" userId="S::bernhard.scholda_nhh.no#ext#@affno.onmicrosoft.com::1d8e93b3-2d48-451d-a536-e72f4a116ee1" providerId="AD" clId="Web-{1B792498-1175-4CD1-98D0-F35055FFCFA9}"/>
    <pc:docChg chg="">
      <pc:chgData name="Bernhard Scholda" userId="S::bernhard.scholda_nhh.no#ext#@affno.onmicrosoft.com::1d8e93b3-2d48-451d-a536-e72f4a116ee1" providerId="AD" clId="Web-{1B792498-1175-4CD1-98D0-F35055FFCFA9}" dt="2022-09-23T12:55:15.195" v="2"/>
      <pc:docMkLst>
        <pc:docMk/>
      </pc:docMkLst>
      <pc:sldChg chg="modCm">
        <pc:chgData name="Bernhard Scholda" userId="S::bernhard.scholda_nhh.no#ext#@affno.onmicrosoft.com::1d8e93b3-2d48-451d-a536-e72f4a116ee1" providerId="AD" clId="Web-{1B792498-1175-4CD1-98D0-F35055FFCFA9}" dt="2022-09-23T12:54:28.241" v="1"/>
        <pc:sldMkLst>
          <pc:docMk/>
          <pc:sldMk cId="3063845577" sldId="278"/>
        </pc:sldMkLst>
      </pc:sldChg>
      <pc:sldChg chg="modCm">
        <pc:chgData name="Bernhard Scholda" userId="S::bernhard.scholda_nhh.no#ext#@affno.onmicrosoft.com::1d8e93b3-2d48-451d-a536-e72f4a116ee1" providerId="AD" clId="Web-{1B792498-1175-4CD1-98D0-F35055FFCFA9}" dt="2022-09-23T12:46:54.516" v="0"/>
        <pc:sldMkLst>
          <pc:docMk/>
          <pc:sldMk cId="4210888016" sldId="281"/>
        </pc:sldMkLst>
      </pc:sldChg>
      <pc:sldChg chg="modCm">
        <pc:chgData name="Bernhard Scholda" userId="S::bernhard.scholda_nhh.no#ext#@affno.onmicrosoft.com::1d8e93b3-2d48-451d-a536-e72f4a116ee1" providerId="AD" clId="Web-{1B792498-1175-4CD1-98D0-F35055FFCFA9}" dt="2022-09-23T12:55:15.195" v="2"/>
        <pc:sldMkLst>
          <pc:docMk/>
          <pc:sldMk cId="907491977" sldId="291"/>
        </pc:sldMkLst>
      </pc:sldChg>
    </pc:docChg>
  </pc:docChgLst>
  <pc:docChgLst>
    <pc:chgData name="Therese E. Sverdrup" userId="fede74bc-7dae-45a6-a514-33668504c638" providerId="ADAL" clId="{7C5E11BC-23D2-473B-9EEF-C62C17C5DB7F}"/>
    <pc:docChg chg="undo custSel modSld">
      <pc:chgData name="Therese E. Sverdrup" userId="fede74bc-7dae-45a6-a514-33668504c638" providerId="ADAL" clId="{7C5E11BC-23D2-473B-9EEF-C62C17C5DB7F}" dt="2022-09-27T11:15:44.695" v="133"/>
      <pc:docMkLst>
        <pc:docMk/>
      </pc:docMkLst>
      <pc:sldChg chg="modNotesTx">
        <pc:chgData name="Therese E. Sverdrup" userId="fede74bc-7dae-45a6-a514-33668504c638" providerId="ADAL" clId="{7C5E11BC-23D2-473B-9EEF-C62C17C5DB7F}" dt="2022-09-27T11:09:03.806" v="126" actId="20577"/>
        <pc:sldMkLst>
          <pc:docMk/>
          <pc:sldMk cId="2726059485" sldId="273"/>
        </pc:sldMkLst>
      </pc:sldChg>
      <pc:sldChg chg="modSp mod">
        <pc:chgData name="Therese E. Sverdrup" userId="fede74bc-7dae-45a6-a514-33668504c638" providerId="ADAL" clId="{7C5E11BC-23D2-473B-9EEF-C62C17C5DB7F}" dt="2022-09-27T11:03:18.967" v="58" actId="20577"/>
        <pc:sldMkLst>
          <pc:docMk/>
          <pc:sldMk cId="985097796" sldId="277"/>
        </pc:sldMkLst>
        <pc:spChg chg="mod">
          <ac:chgData name="Therese E. Sverdrup" userId="fede74bc-7dae-45a6-a514-33668504c638" providerId="ADAL" clId="{7C5E11BC-23D2-473B-9EEF-C62C17C5DB7F}" dt="2022-09-27T11:03:18.967" v="58" actId="20577"/>
          <ac:spMkLst>
            <pc:docMk/>
            <pc:sldMk cId="985097796" sldId="277"/>
            <ac:spMk id="8" creationId="{CCA8104B-5CBE-4CD3-A2BA-707267BF3C92}"/>
          </ac:spMkLst>
        </pc:spChg>
      </pc:sldChg>
      <pc:sldChg chg="delCm modCm">
        <pc:chgData name="Therese E. Sverdrup" userId="fede74bc-7dae-45a6-a514-33668504c638" providerId="ADAL" clId="{7C5E11BC-23D2-473B-9EEF-C62C17C5DB7F}" dt="2022-09-27T11:15:44.695" v="133"/>
        <pc:sldMkLst>
          <pc:docMk/>
          <pc:sldMk cId="3063845577" sldId="278"/>
        </pc:sldMkLst>
      </pc:sldChg>
      <pc:sldChg chg="modSp mod">
        <pc:chgData name="Therese E. Sverdrup" userId="fede74bc-7dae-45a6-a514-33668504c638" providerId="ADAL" clId="{7C5E11BC-23D2-473B-9EEF-C62C17C5DB7F}" dt="2022-09-22T06:30:10.687" v="35" actId="2085"/>
        <pc:sldMkLst>
          <pc:docMk/>
          <pc:sldMk cId="1644450137" sldId="279"/>
        </pc:sldMkLst>
        <pc:spChg chg="mod">
          <ac:chgData name="Therese E. Sverdrup" userId="fede74bc-7dae-45a6-a514-33668504c638" providerId="ADAL" clId="{7C5E11BC-23D2-473B-9EEF-C62C17C5DB7F}" dt="2022-09-22T06:30:10.687" v="35" actId="2085"/>
          <ac:spMkLst>
            <pc:docMk/>
            <pc:sldMk cId="1644450137" sldId="279"/>
            <ac:spMk id="3" creationId="{665E4CDC-1F24-41B2-820D-4D07320277C6}"/>
          </ac:spMkLst>
        </pc:spChg>
      </pc:sldChg>
      <pc:sldChg chg="modSp mod delCm">
        <pc:chgData name="Therese E. Sverdrup" userId="fede74bc-7dae-45a6-a514-33668504c638" providerId="ADAL" clId="{7C5E11BC-23D2-473B-9EEF-C62C17C5DB7F}" dt="2022-09-27T11:14:10.270" v="128"/>
        <pc:sldMkLst>
          <pc:docMk/>
          <pc:sldMk cId="4210888016" sldId="281"/>
        </pc:sldMkLst>
        <pc:spChg chg="mod">
          <ac:chgData name="Therese E. Sverdrup" userId="fede74bc-7dae-45a6-a514-33668504c638" providerId="ADAL" clId="{7C5E11BC-23D2-473B-9EEF-C62C17C5DB7F}" dt="2022-09-22T06:30:34.692" v="40" actId="6549"/>
          <ac:spMkLst>
            <pc:docMk/>
            <pc:sldMk cId="4210888016" sldId="281"/>
            <ac:spMk id="3" creationId="{A143A2D7-9502-4960-94A5-C1329F112643}"/>
          </ac:spMkLst>
        </pc:spChg>
      </pc:sldChg>
      <pc:sldChg chg="modSp mod">
        <pc:chgData name="Therese E. Sverdrup" userId="fede74bc-7dae-45a6-a514-33668504c638" providerId="ADAL" clId="{7C5E11BC-23D2-473B-9EEF-C62C17C5DB7F}" dt="2022-09-27T11:15:01.295" v="131" actId="5793"/>
        <pc:sldMkLst>
          <pc:docMk/>
          <pc:sldMk cId="2154759651" sldId="282"/>
        </pc:sldMkLst>
        <pc:spChg chg="mod">
          <ac:chgData name="Therese E. Sverdrup" userId="fede74bc-7dae-45a6-a514-33668504c638" providerId="ADAL" clId="{7C5E11BC-23D2-473B-9EEF-C62C17C5DB7F}" dt="2022-09-27T11:15:01.295" v="131" actId="5793"/>
          <ac:spMkLst>
            <pc:docMk/>
            <pc:sldMk cId="2154759651" sldId="282"/>
            <ac:spMk id="3" creationId="{D8103D8E-7104-4279-A342-1E783908C204}"/>
          </ac:spMkLst>
        </pc:spChg>
      </pc:sldChg>
      <pc:sldChg chg="modSp mod delCm">
        <pc:chgData name="Therese E. Sverdrup" userId="fede74bc-7dae-45a6-a514-33668504c638" providerId="ADAL" clId="{7C5E11BC-23D2-473B-9EEF-C62C17C5DB7F}" dt="2022-09-27T11:14:50.461" v="129"/>
        <pc:sldMkLst>
          <pc:docMk/>
          <pc:sldMk cId="907491977" sldId="291"/>
        </pc:sldMkLst>
        <pc:spChg chg="mod">
          <ac:chgData name="Therese E. Sverdrup" userId="fede74bc-7dae-45a6-a514-33668504c638" providerId="ADAL" clId="{7C5E11BC-23D2-473B-9EEF-C62C17C5DB7F}" dt="2022-09-22T06:30:53.244" v="42" actId="6549"/>
          <ac:spMkLst>
            <pc:docMk/>
            <pc:sldMk cId="907491977" sldId="291"/>
            <ac:spMk id="3" creationId="{08021DF2-09DE-494E-BBEC-3EA566D87054}"/>
          </ac:spMkLst>
        </pc:spChg>
      </pc:sldChg>
      <pc:sldChg chg="delCm">
        <pc:chgData name="Therese E. Sverdrup" userId="fede74bc-7dae-45a6-a514-33668504c638" providerId="ADAL" clId="{7C5E11BC-23D2-473B-9EEF-C62C17C5DB7F}" dt="2022-09-27T11:15:33.774" v="132"/>
        <pc:sldMkLst>
          <pc:docMk/>
          <pc:sldMk cId="3183011010" sldId="292"/>
        </pc:sldMkLst>
      </pc:sldChg>
      <pc:sldChg chg="addSp delSp modSp mod">
        <pc:chgData name="Therese E. Sverdrup" userId="fede74bc-7dae-45a6-a514-33668504c638" providerId="ADAL" clId="{7C5E11BC-23D2-473B-9EEF-C62C17C5DB7F}" dt="2022-09-27T11:03:25.557" v="59" actId="6549"/>
        <pc:sldMkLst>
          <pc:docMk/>
          <pc:sldMk cId="3442413599" sldId="298"/>
        </pc:sldMkLst>
        <pc:spChg chg="del mod">
          <ac:chgData name="Therese E. Sverdrup" userId="fede74bc-7dae-45a6-a514-33668504c638" providerId="ADAL" clId="{7C5E11BC-23D2-473B-9EEF-C62C17C5DB7F}" dt="2022-09-22T05:56:22.210" v="1" actId="478"/>
          <ac:spMkLst>
            <pc:docMk/>
            <pc:sldMk cId="3442413599" sldId="298"/>
            <ac:spMk id="5" creationId="{011DA4B5-4BAC-4BBD-AA3A-BB27733C28C9}"/>
          </ac:spMkLst>
        </pc:spChg>
        <pc:spChg chg="add mod">
          <ac:chgData name="Therese E. Sverdrup" userId="fede74bc-7dae-45a6-a514-33668504c638" providerId="ADAL" clId="{7C5E11BC-23D2-473B-9EEF-C62C17C5DB7F}" dt="2022-09-27T11:03:25.557" v="59" actId="6549"/>
          <ac:spMkLst>
            <pc:docMk/>
            <pc:sldMk cId="3442413599" sldId="298"/>
            <ac:spMk id="6" creationId="{2C48879B-2298-4DA1-9F8C-EB0145CED55F}"/>
          </ac:spMkLst>
        </pc:spChg>
      </pc:sldChg>
      <pc:sldChg chg="modNotesTx">
        <pc:chgData name="Therese E. Sverdrup" userId="fede74bc-7dae-45a6-a514-33668504c638" providerId="ADAL" clId="{7C5E11BC-23D2-473B-9EEF-C62C17C5DB7F}" dt="2022-09-27T11:08:18.170" v="82" actId="20577"/>
        <pc:sldMkLst>
          <pc:docMk/>
          <pc:sldMk cId="4213152226" sldId="299"/>
        </pc:sldMkLst>
      </pc:sldChg>
    </pc:docChg>
  </pc:docChgLst>
  <pc:docChgLst>
    <pc:chgData name="Bernhard Scholda" userId="6081f903-25bf-49c4-a5bb-d20f2a6f746f" providerId="ADAL" clId="{7840FEAA-5DA1-41D6-902F-D1DCF4F172BB}"/>
    <pc:docChg chg="undo redo custSel modSld modMainMaster">
      <pc:chgData name="Bernhard Scholda" userId="6081f903-25bf-49c4-a5bb-d20f2a6f746f" providerId="ADAL" clId="{7840FEAA-5DA1-41D6-902F-D1DCF4F172BB}" dt="2022-09-21T18:55:28.802" v="25"/>
      <pc:docMkLst>
        <pc:docMk/>
      </pc:docMkLst>
      <pc:sldChg chg="modSp mod">
        <pc:chgData name="Bernhard Scholda" userId="6081f903-25bf-49c4-a5bb-d20f2a6f746f" providerId="ADAL" clId="{7840FEAA-5DA1-41D6-902F-D1DCF4F172BB}" dt="2022-09-21T18:45:27.980" v="17" actId="14100"/>
        <pc:sldMkLst>
          <pc:docMk/>
          <pc:sldMk cId="1644450137" sldId="279"/>
        </pc:sldMkLst>
        <pc:spChg chg="mod">
          <ac:chgData name="Bernhard Scholda" userId="6081f903-25bf-49c4-a5bb-d20f2a6f746f" providerId="ADAL" clId="{7840FEAA-5DA1-41D6-902F-D1DCF4F172BB}" dt="2022-09-21T18:45:27.980" v="17" actId="14100"/>
          <ac:spMkLst>
            <pc:docMk/>
            <pc:sldMk cId="1644450137" sldId="279"/>
            <ac:spMk id="3" creationId="{665E4CDC-1F24-41B2-820D-4D07320277C6}"/>
          </ac:spMkLst>
        </pc:spChg>
      </pc:sldChg>
      <pc:sldChg chg="modSp mod">
        <pc:chgData name="Bernhard Scholda" userId="6081f903-25bf-49c4-a5bb-d20f2a6f746f" providerId="ADAL" clId="{7840FEAA-5DA1-41D6-902F-D1DCF4F172BB}" dt="2022-09-21T18:55:28.802" v="25"/>
        <pc:sldMkLst>
          <pc:docMk/>
          <pc:sldMk cId="2154759651" sldId="282"/>
        </pc:sldMkLst>
        <pc:spChg chg="mod">
          <ac:chgData name="Bernhard Scholda" userId="6081f903-25bf-49c4-a5bb-d20f2a6f746f" providerId="ADAL" clId="{7840FEAA-5DA1-41D6-902F-D1DCF4F172BB}" dt="2022-09-21T18:55:28.802" v="25"/>
          <ac:spMkLst>
            <pc:docMk/>
            <pc:sldMk cId="2154759651" sldId="282"/>
            <ac:spMk id="3" creationId="{D8103D8E-7104-4279-A342-1E783908C204}"/>
          </ac:spMkLst>
        </pc:spChg>
      </pc:sldChg>
      <pc:sldChg chg="modSp mod">
        <pc:chgData name="Bernhard Scholda" userId="6081f903-25bf-49c4-a5bb-d20f2a6f746f" providerId="ADAL" clId="{7840FEAA-5DA1-41D6-902F-D1DCF4F172BB}" dt="2022-09-21T18:15:25.797" v="10" actId="1036"/>
        <pc:sldMkLst>
          <pc:docMk/>
          <pc:sldMk cId="543832693" sldId="297"/>
        </pc:sldMkLst>
        <pc:spChg chg="mod">
          <ac:chgData name="Bernhard Scholda" userId="6081f903-25bf-49c4-a5bb-d20f2a6f746f" providerId="ADAL" clId="{7840FEAA-5DA1-41D6-902F-D1DCF4F172BB}" dt="2022-09-21T18:15:25.797" v="10" actId="1036"/>
          <ac:spMkLst>
            <pc:docMk/>
            <pc:sldMk cId="543832693" sldId="297"/>
            <ac:spMk id="14" creationId="{F13EF4AA-7DA8-45C0-B7E9-91CEB579734F}"/>
          </ac:spMkLst>
        </pc:spChg>
      </pc:sldChg>
      <pc:sldMasterChg chg="modSldLayout">
        <pc:chgData name="Bernhard Scholda" userId="6081f903-25bf-49c4-a5bb-d20f2a6f746f" providerId="ADAL" clId="{7840FEAA-5DA1-41D6-902F-D1DCF4F172BB}" dt="2022-09-21T18:38:15.509" v="12" actId="208"/>
        <pc:sldMasterMkLst>
          <pc:docMk/>
          <pc:sldMasterMk cId="3498745763" sldId="2147483660"/>
        </pc:sldMasterMkLst>
        <pc:sldLayoutChg chg="modSp mod">
          <pc:chgData name="Bernhard Scholda" userId="6081f903-25bf-49c4-a5bb-d20f2a6f746f" providerId="ADAL" clId="{7840FEAA-5DA1-41D6-902F-D1DCF4F172BB}" dt="2022-09-21T18:38:15.509" v="12" actId="208"/>
          <pc:sldLayoutMkLst>
            <pc:docMk/>
            <pc:sldMasterMk cId="3498745763" sldId="2147483660"/>
            <pc:sldLayoutMk cId="2034884956" sldId="2147483673"/>
          </pc:sldLayoutMkLst>
          <pc:cxnChg chg="mod">
            <ac:chgData name="Bernhard Scholda" userId="6081f903-25bf-49c4-a5bb-d20f2a6f746f" providerId="ADAL" clId="{7840FEAA-5DA1-41D6-902F-D1DCF4F172BB}" dt="2022-09-21T18:38:15.509" v="12" actId="208"/>
            <ac:cxnSpMkLst>
              <pc:docMk/>
              <pc:sldMasterMk cId="3498745763" sldId="2147483660"/>
              <pc:sldLayoutMk cId="2034884956" sldId="2147483673"/>
              <ac:cxnSpMk id="23" creationId="{D0F34F2B-25EC-4A68-9E9E-0F4DEEB60A33}"/>
            </ac:cxnSpMkLst>
          </pc:cxnChg>
        </pc:sldLayoutChg>
      </pc:sldMasterChg>
    </pc:docChg>
  </pc:docChgLst>
  <pc:docChgLst>
    <pc:chgData name="Bernhard Scholda" userId="S::bernhard.scholda_nhh.no#ext#@affno.onmicrosoft.com::1d8e93b3-2d48-451d-a536-e72f4a116ee1" providerId="AD" clId="Web-{4C1ACC35-9C2C-4BC8-8337-7DDD1635B802}"/>
    <pc:docChg chg="modSld">
      <pc:chgData name="Bernhard Scholda" userId="S::bernhard.scholda_nhh.no#ext#@affno.onmicrosoft.com::1d8e93b3-2d48-451d-a536-e72f4a116ee1" providerId="AD" clId="Web-{4C1ACC35-9C2C-4BC8-8337-7DDD1635B802}" dt="2022-09-21T19:59:27.205" v="16" actId="1076"/>
      <pc:docMkLst>
        <pc:docMk/>
      </pc:docMkLst>
      <pc:sldChg chg="modSp">
        <pc:chgData name="Bernhard Scholda" userId="S::bernhard.scholda_nhh.no#ext#@affno.onmicrosoft.com::1d8e93b3-2d48-451d-a536-e72f4a116ee1" providerId="AD" clId="Web-{4C1ACC35-9C2C-4BC8-8337-7DDD1635B802}" dt="2022-09-21T19:59:27.205" v="16" actId="1076"/>
        <pc:sldMkLst>
          <pc:docMk/>
          <pc:sldMk cId="3183011010" sldId="292"/>
        </pc:sldMkLst>
        <pc:spChg chg="mod">
          <ac:chgData name="Bernhard Scholda" userId="S::bernhard.scholda_nhh.no#ext#@affno.onmicrosoft.com::1d8e93b3-2d48-451d-a536-e72f4a116ee1" providerId="AD" clId="Web-{4C1ACC35-9C2C-4BC8-8337-7DDD1635B802}" dt="2022-09-21T19:58:30.517" v="9" actId="1076"/>
          <ac:spMkLst>
            <pc:docMk/>
            <pc:sldMk cId="3183011010" sldId="292"/>
            <ac:spMk id="10" creationId="{F450AEAC-3037-442B-996B-338538F824EC}"/>
          </ac:spMkLst>
        </pc:spChg>
        <pc:spChg chg="mod">
          <ac:chgData name="Bernhard Scholda" userId="S::bernhard.scholda_nhh.no#ext#@affno.onmicrosoft.com::1d8e93b3-2d48-451d-a536-e72f4a116ee1" providerId="AD" clId="Web-{4C1ACC35-9C2C-4BC8-8337-7DDD1635B802}" dt="2022-09-21T19:58:38.407" v="10" actId="1076"/>
          <ac:spMkLst>
            <pc:docMk/>
            <pc:sldMk cId="3183011010" sldId="292"/>
            <ac:spMk id="13" creationId="{88734C6A-E103-46AF-AE25-9598F4145041}"/>
          </ac:spMkLst>
        </pc:spChg>
        <pc:spChg chg="mod">
          <ac:chgData name="Bernhard Scholda" userId="S::bernhard.scholda_nhh.no#ext#@affno.onmicrosoft.com::1d8e93b3-2d48-451d-a536-e72f4a116ee1" providerId="AD" clId="Web-{4C1ACC35-9C2C-4BC8-8337-7DDD1635B802}" dt="2022-09-21T19:58:46.235" v="11" actId="1076"/>
          <ac:spMkLst>
            <pc:docMk/>
            <pc:sldMk cId="3183011010" sldId="292"/>
            <ac:spMk id="16" creationId="{B5DA3457-4379-4A13-86FD-BA3F65432046}"/>
          </ac:spMkLst>
        </pc:spChg>
        <pc:spChg chg="mod">
          <ac:chgData name="Bernhard Scholda" userId="S::bernhard.scholda_nhh.no#ext#@affno.onmicrosoft.com::1d8e93b3-2d48-451d-a536-e72f4a116ee1" providerId="AD" clId="Web-{4C1ACC35-9C2C-4BC8-8337-7DDD1635B802}" dt="2022-09-21T19:58:50.814" v="12" actId="1076"/>
          <ac:spMkLst>
            <pc:docMk/>
            <pc:sldMk cId="3183011010" sldId="292"/>
            <ac:spMk id="22" creationId="{177A96E6-88D7-4971-B97C-5A42D3CAC85A}"/>
          </ac:spMkLst>
        </pc:spChg>
        <pc:spChg chg="mod">
          <ac:chgData name="Bernhard Scholda" userId="S::bernhard.scholda_nhh.no#ext#@affno.onmicrosoft.com::1d8e93b3-2d48-451d-a536-e72f4a116ee1" providerId="AD" clId="Web-{4C1ACC35-9C2C-4BC8-8337-7DDD1635B802}" dt="2022-09-21T19:59:01.579" v="13" actId="1076"/>
          <ac:spMkLst>
            <pc:docMk/>
            <pc:sldMk cId="3183011010" sldId="292"/>
            <ac:spMk id="25" creationId="{7CF27DAF-CED7-4D8C-874F-312279EC10EC}"/>
          </ac:spMkLst>
        </pc:spChg>
        <pc:spChg chg="mod">
          <ac:chgData name="Bernhard Scholda" userId="S::bernhard.scholda_nhh.no#ext#@affno.onmicrosoft.com::1d8e93b3-2d48-451d-a536-e72f4a116ee1" providerId="AD" clId="Web-{4C1ACC35-9C2C-4BC8-8337-7DDD1635B802}" dt="2022-09-21T19:59:27.205" v="16" actId="1076"/>
          <ac:spMkLst>
            <pc:docMk/>
            <pc:sldMk cId="3183011010" sldId="292"/>
            <ac:spMk id="28" creationId="{5953D524-990E-4A1E-8DAB-229355377960}"/>
          </ac:spMkLst>
        </pc:spChg>
        <pc:picChg chg="mod">
          <ac:chgData name="Bernhard Scholda" userId="S::bernhard.scholda_nhh.no#ext#@affno.onmicrosoft.com::1d8e93b3-2d48-451d-a536-e72f4a116ee1" providerId="AD" clId="Web-{4C1ACC35-9C2C-4BC8-8337-7DDD1635B802}" dt="2022-09-21T19:58:02.907" v="8" actId="1076"/>
          <ac:picMkLst>
            <pc:docMk/>
            <pc:sldMk cId="3183011010" sldId="292"/>
            <ac:picMk id="9" creationId="{4F2CB691-1855-4209-A251-FF2F9CA4A05A}"/>
          </ac:picMkLst>
        </pc:picChg>
        <pc:picChg chg="mod">
          <ac:chgData name="Bernhard Scholda" userId="S::bernhard.scholda_nhh.no#ext#@affno.onmicrosoft.com::1d8e93b3-2d48-451d-a536-e72f4a116ee1" providerId="AD" clId="Web-{4C1ACC35-9C2C-4BC8-8337-7DDD1635B802}" dt="2022-09-21T19:59:10.251" v="14" actId="1076"/>
          <ac:picMkLst>
            <pc:docMk/>
            <pc:sldMk cId="3183011010" sldId="292"/>
            <ac:picMk id="12" creationId="{12742CBB-BC3C-47AD-9BAC-65376CA38109}"/>
          </ac:picMkLst>
        </pc:picChg>
        <pc:picChg chg="mod">
          <ac:chgData name="Bernhard Scholda" userId="S::bernhard.scholda_nhh.no#ext#@affno.onmicrosoft.com::1d8e93b3-2d48-451d-a536-e72f4a116ee1" providerId="AD" clId="Web-{4C1ACC35-9C2C-4BC8-8337-7DDD1635B802}" dt="2022-09-21T19:57:51.079" v="5" actId="1076"/>
          <ac:picMkLst>
            <pc:docMk/>
            <pc:sldMk cId="3183011010" sldId="292"/>
            <ac:picMk id="15" creationId="{BAF75ACA-D3C0-4C9A-81FA-96C7808F053C}"/>
          </ac:picMkLst>
        </pc:picChg>
        <pc:picChg chg="mod">
          <ac:chgData name="Bernhard Scholda" userId="S::bernhard.scholda_nhh.no#ext#@affno.onmicrosoft.com::1d8e93b3-2d48-451d-a536-e72f4a116ee1" providerId="AD" clId="Web-{4C1ACC35-9C2C-4BC8-8337-7DDD1635B802}" dt="2022-09-21T19:57:41.719" v="3" actId="1076"/>
          <ac:picMkLst>
            <pc:docMk/>
            <pc:sldMk cId="3183011010" sldId="292"/>
            <ac:picMk id="18" creationId="{E5EFB048-0614-47AF-BFFB-55E0CA98B8CF}"/>
          </ac:picMkLst>
        </pc:picChg>
        <pc:picChg chg="mod">
          <ac:chgData name="Bernhard Scholda" userId="S::bernhard.scholda_nhh.no#ext#@affno.onmicrosoft.com::1d8e93b3-2d48-451d-a536-e72f4a116ee1" providerId="AD" clId="Web-{4C1ACC35-9C2C-4BC8-8337-7DDD1635B802}" dt="2022-09-21T19:57:47.813" v="4" actId="1076"/>
          <ac:picMkLst>
            <pc:docMk/>
            <pc:sldMk cId="3183011010" sldId="292"/>
            <ac:picMk id="21" creationId="{3CD9442F-537F-4EBA-B80F-884C5DF38B57}"/>
          </ac:picMkLst>
        </pc:picChg>
        <pc:picChg chg="mod">
          <ac:chgData name="Bernhard Scholda" userId="S::bernhard.scholda_nhh.no#ext#@affno.onmicrosoft.com::1d8e93b3-2d48-451d-a536-e72f4a116ee1" providerId="AD" clId="Web-{4C1ACC35-9C2C-4BC8-8337-7DDD1635B802}" dt="2022-09-21T19:57:38.391" v="2" actId="1076"/>
          <ac:picMkLst>
            <pc:docMk/>
            <pc:sldMk cId="3183011010" sldId="292"/>
            <ac:picMk id="24" creationId="{0759E011-D936-4D5D-B315-6AFC61D73AD6}"/>
          </ac:picMkLst>
        </pc:picChg>
        <pc:picChg chg="mod">
          <ac:chgData name="Bernhard Scholda" userId="S::bernhard.scholda_nhh.no#ext#@affno.onmicrosoft.com::1d8e93b3-2d48-451d-a536-e72f4a116ee1" providerId="AD" clId="Web-{4C1ACC35-9C2C-4BC8-8337-7DDD1635B802}" dt="2022-09-21T19:59:18.142" v="15" actId="1076"/>
          <ac:picMkLst>
            <pc:docMk/>
            <pc:sldMk cId="3183011010" sldId="292"/>
            <ac:picMk id="27" creationId="{A7A75FC9-DEC6-42F5-9D1C-3978627CB0E8}"/>
          </ac:picMkLst>
        </pc:picChg>
      </pc:sldChg>
    </pc:docChg>
  </pc:docChgLst>
  <pc:docChgLst>
    <pc:chgData name="Linn Lien Lømo" userId="4c328ff5-2ca2-4df5-8c15-3268c04a7909" providerId="ADAL" clId="{49C33072-EB75-4961-BAE9-3A00A4BA9AC8}"/>
    <pc:docChg chg="custSel addSld delSld modSld modMainMaster addSection modSection">
      <pc:chgData name="Linn Lien Lømo" userId="4c328ff5-2ca2-4df5-8c15-3268c04a7909" providerId="ADAL" clId="{49C33072-EB75-4961-BAE9-3A00A4BA9AC8}" dt="2022-09-27T10:28:08.218" v="483"/>
      <pc:docMkLst>
        <pc:docMk/>
      </pc:docMkLst>
      <pc:sldChg chg="del">
        <pc:chgData name="Linn Lien Lømo" userId="4c328ff5-2ca2-4df5-8c15-3268c04a7909" providerId="ADAL" clId="{49C33072-EB75-4961-BAE9-3A00A4BA9AC8}" dt="2022-09-22T16:13:35.453" v="22" actId="47"/>
        <pc:sldMkLst>
          <pc:docMk/>
          <pc:sldMk cId="253241081" sldId="276"/>
        </pc:sldMkLst>
      </pc:sldChg>
      <pc:sldChg chg="modSp mod addCm modCm">
        <pc:chgData name="Linn Lien Lømo" userId="4c328ff5-2ca2-4df5-8c15-3268c04a7909" providerId="ADAL" clId="{49C33072-EB75-4961-BAE9-3A00A4BA9AC8}" dt="2022-09-27T10:28:08.218" v="483"/>
        <pc:sldMkLst>
          <pc:docMk/>
          <pc:sldMk cId="3063845577" sldId="278"/>
        </pc:sldMkLst>
        <pc:spChg chg="mod">
          <ac:chgData name="Linn Lien Lømo" userId="4c328ff5-2ca2-4df5-8c15-3268c04a7909" providerId="ADAL" clId="{49C33072-EB75-4961-BAE9-3A00A4BA9AC8}" dt="2022-09-22T16:32:59.682" v="129" actId="20577"/>
          <ac:spMkLst>
            <pc:docMk/>
            <pc:sldMk cId="3063845577" sldId="278"/>
            <ac:spMk id="3" creationId="{DACE2EFD-DA84-4EBC-81BC-EF13F877E1F7}"/>
          </ac:spMkLst>
        </pc:spChg>
      </pc:sldChg>
      <pc:sldChg chg="modSp mod chgLayout">
        <pc:chgData name="Linn Lien Lømo" userId="4c328ff5-2ca2-4df5-8c15-3268c04a7909" providerId="ADAL" clId="{49C33072-EB75-4961-BAE9-3A00A4BA9AC8}" dt="2022-09-22T16:37:00.525" v="154" actId="700"/>
        <pc:sldMkLst>
          <pc:docMk/>
          <pc:sldMk cId="1644450137" sldId="279"/>
        </pc:sldMkLst>
        <pc:spChg chg="mod ord">
          <ac:chgData name="Linn Lien Lømo" userId="4c328ff5-2ca2-4df5-8c15-3268c04a7909" providerId="ADAL" clId="{49C33072-EB75-4961-BAE9-3A00A4BA9AC8}" dt="2022-09-22T16:37:00.525" v="154" actId="700"/>
          <ac:spMkLst>
            <pc:docMk/>
            <pc:sldMk cId="1644450137" sldId="279"/>
            <ac:spMk id="2" creationId="{C6BDA5A7-54C2-4FDD-A7AA-EB0B576484CD}"/>
          </ac:spMkLst>
        </pc:spChg>
        <pc:spChg chg="mod ord">
          <ac:chgData name="Linn Lien Lømo" userId="4c328ff5-2ca2-4df5-8c15-3268c04a7909" providerId="ADAL" clId="{49C33072-EB75-4961-BAE9-3A00A4BA9AC8}" dt="2022-09-22T16:37:00.525" v="154" actId="700"/>
          <ac:spMkLst>
            <pc:docMk/>
            <pc:sldMk cId="1644450137" sldId="279"/>
            <ac:spMk id="3" creationId="{665E4CDC-1F24-41B2-820D-4D07320277C6}"/>
          </ac:spMkLst>
        </pc:spChg>
      </pc:sldChg>
      <pc:sldChg chg="modSp mod addCm modCm chgLayout">
        <pc:chgData name="Linn Lien Lømo" userId="4c328ff5-2ca2-4df5-8c15-3268c04a7909" providerId="ADAL" clId="{49C33072-EB75-4961-BAE9-3A00A4BA9AC8}" dt="2022-09-22T16:40:56.972" v="243"/>
        <pc:sldMkLst>
          <pc:docMk/>
          <pc:sldMk cId="4210888016" sldId="281"/>
        </pc:sldMkLst>
        <pc:spChg chg="mod ord">
          <ac:chgData name="Linn Lien Lømo" userId="4c328ff5-2ca2-4df5-8c15-3268c04a7909" providerId="ADAL" clId="{49C33072-EB75-4961-BAE9-3A00A4BA9AC8}" dt="2022-09-22T16:37:13.925" v="155" actId="700"/>
          <ac:spMkLst>
            <pc:docMk/>
            <pc:sldMk cId="4210888016" sldId="281"/>
            <ac:spMk id="2" creationId="{C6BDA5A7-54C2-4FDD-A7AA-EB0B576484CD}"/>
          </ac:spMkLst>
        </pc:spChg>
        <pc:spChg chg="mod ord">
          <ac:chgData name="Linn Lien Lømo" userId="4c328ff5-2ca2-4df5-8c15-3268c04a7909" providerId="ADAL" clId="{49C33072-EB75-4961-BAE9-3A00A4BA9AC8}" dt="2022-09-22T16:40:56.972" v="243"/>
          <ac:spMkLst>
            <pc:docMk/>
            <pc:sldMk cId="4210888016" sldId="281"/>
            <ac:spMk id="3" creationId="{A143A2D7-9502-4960-94A5-C1329F112643}"/>
          </ac:spMkLst>
        </pc:spChg>
      </pc:sldChg>
      <pc:sldChg chg="modSp mod">
        <pc:chgData name="Linn Lien Lømo" userId="4c328ff5-2ca2-4df5-8c15-3268c04a7909" providerId="ADAL" clId="{49C33072-EB75-4961-BAE9-3A00A4BA9AC8}" dt="2022-09-22T16:45:56.504" v="316"/>
        <pc:sldMkLst>
          <pc:docMk/>
          <pc:sldMk cId="2154759651" sldId="282"/>
        </pc:sldMkLst>
        <pc:spChg chg="mod">
          <ac:chgData name="Linn Lien Lømo" userId="4c328ff5-2ca2-4df5-8c15-3268c04a7909" providerId="ADAL" clId="{49C33072-EB75-4961-BAE9-3A00A4BA9AC8}" dt="2022-09-22T16:45:56.504" v="316"/>
          <ac:spMkLst>
            <pc:docMk/>
            <pc:sldMk cId="2154759651" sldId="282"/>
            <ac:spMk id="3" creationId="{D8103D8E-7104-4279-A342-1E783908C204}"/>
          </ac:spMkLst>
        </pc:spChg>
      </pc:sldChg>
      <pc:sldChg chg="modSp mod">
        <pc:chgData name="Linn Lien Lømo" userId="4c328ff5-2ca2-4df5-8c15-3268c04a7909" providerId="ADAL" clId="{49C33072-EB75-4961-BAE9-3A00A4BA9AC8}" dt="2022-09-22T16:18:14.577" v="47"/>
        <pc:sldMkLst>
          <pc:docMk/>
          <pc:sldMk cId="2319269651" sldId="284"/>
        </pc:sldMkLst>
        <pc:spChg chg="mod">
          <ac:chgData name="Linn Lien Lømo" userId="4c328ff5-2ca2-4df5-8c15-3268c04a7909" providerId="ADAL" clId="{49C33072-EB75-4961-BAE9-3A00A4BA9AC8}" dt="2022-09-22T16:18:14.577" v="47"/>
          <ac:spMkLst>
            <pc:docMk/>
            <pc:sldMk cId="2319269651" sldId="284"/>
            <ac:spMk id="11" creationId="{8B86E368-F32A-4881-99D0-3BCB1F7F801B}"/>
          </ac:spMkLst>
        </pc:spChg>
        <pc:spChg chg="mod">
          <ac:chgData name="Linn Lien Lømo" userId="4c328ff5-2ca2-4df5-8c15-3268c04a7909" providerId="ADAL" clId="{49C33072-EB75-4961-BAE9-3A00A4BA9AC8}" dt="2022-09-22T16:18:14.576" v="41"/>
          <ac:spMkLst>
            <pc:docMk/>
            <pc:sldMk cId="2319269651" sldId="284"/>
            <ac:spMk id="12" creationId="{061F454D-6950-4DDD-8FC3-100FAB519957}"/>
          </ac:spMkLst>
        </pc:spChg>
        <pc:spChg chg="mod">
          <ac:chgData name="Linn Lien Lømo" userId="4c328ff5-2ca2-4df5-8c15-3268c04a7909" providerId="ADAL" clId="{49C33072-EB75-4961-BAE9-3A00A4BA9AC8}" dt="2022-09-22T16:18:14.575" v="35"/>
          <ac:spMkLst>
            <pc:docMk/>
            <pc:sldMk cId="2319269651" sldId="284"/>
            <ac:spMk id="15" creationId="{B1608CC7-4A2E-425A-9449-6CF341E1B7A8}"/>
          </ac:spMkLst>
        </pc:spChg>
      </pc:sldChg>
      <pc:sldChg chg="modSp mod">
        <pc:chgData name="Linn Lien Lømo" userId="4c328ff5-2ca2-4df5-8c15-3268c04a7909" providerId="ADAL" clId="{49C33072-EB75-4961-BAE9-3A00A4BA9AC8}" dt="2022-09-22T16:27:11.016" v="54" actId="20577"/>
        <pc:sldMkLst>
          <pc:docMk/>
          <pc:sldMk cId="2324313042" sldId="286"/>
        </pc:sldMkLst>
        <pc:spChg chg="mod">
          <ac:chgData name="Linn Lien Lømo" userId="4c328ff5-2ca2-4df5-8c15-3268c04a7909" providerId="ADAL" clId="{49C33072-EB75-4961-BAE9-3A00A4BA9AC8}" dt="2022-09-22T16:27:11.016" v="54" actId="20577"/>
          <ac:spMkLst>
            <pc:docMk/>
            <pc:sldMk cId="2324313042" sldId="286"/>
            <ac:spMk id="2" creationId="{731A3198-AC4C-40BB-BE5D-9C85E433CB86}"/>
          </ac:spMkLst>
        </pc:spChg>
      </pc:sldChg>
      <pc:sldChg chg="modSp mod addCm modCm chgLayout">
        <pc:chgData name="Linn Lien Lømo" userId="4c328ff5-2ca2-4df5-8c15-3268c04a7909" providerId="ADAL" clId="{49C33072-EB75-4961-BAE9-3A00A4BA9AC8}" dt="2022-09-22T16:44:56.561" v="285" actId="20577"/>
        <pc:sldMkLst>
          <pc:docMk/>
          <pc:sldMk cId="907491977" sldId="291"/>
        </pc:sldMkLst>
        <pc:spChg chg="mod ord">
          <ac:chgData name="Linn Lien Lømo" userId="4c328ff5-2ca2-4df5-8c15-3268c04a7909" providerId="ADAL" clId="{49C33072-EB75-4961-BAE9-3A00A4BA9AC8}" dt="2022-09-22T16:41:30.102" v="244" actId="700"/>
          <ac:spMkLst>
            <pc:docMk/>
            <pc:sldMk cId="907491977" sldId="291"/>
            <ac:spMk id="2" creationId="{E82F17B9-CE40-43DA-AF08-642FB8BD188B}"/>
          </ac:spMkLst>
        </pc:spChg>
        <pc:spChg chg="mod ord">
          <ac:chgData name="Linn Lien Lømo" userId="4c328ff5-2ca2-4df5-8c15-3268c04a7909" providerId="ADAL" clId="{49C33072-EB75-4961-BAE9-3A00A4BA9AC8}" dt="2022-09-22T16:44:56.561" v="285" actId="20577"/>
          <ac:spMkLst>
            <pc:docMk/>
            <pc:sldMk cId="907491977" sldId="291"/>
            <ac:spMk id="3" creationId="{08021DF2-09DE-494E-BBEC-3EA566D87054}"/>
          </ac:spMkLst>
        </pc:spChg>
      </pc:sldChg>
      <pc:sldChg chg="delSp modSp mod modCm">
        <pc:chgData name="Linn Lien Lømo" userId="4c328ff5-2ca2-4df5-8c15-3268c04a7909" providerId="ADAL" clId="{49C33072-EB75-4961-BAE9-3A00A4BA9AC8}" dt="2022-09-27T10:27:20.841" v="482"/>
        <pc:sldMkLst>
          <pc:docMk/>
          <pc:sldMk cId="3183011010" sldId="292"/>
        </pc:sldMkLst>
        <pc:spChg chg="mod">
          <ac:chgData name="Linn Lien Lømo" userId="4c328ff5-2ca2-4df5-8c15-3268c04a7909" providerId="ADAL" clId="{49C33072-EB75-4961-BAE9-3A00A4BA9AC8}" dt="2022-09-22T16:48:39.894" v="477" actId="313"/>
          <ac:spMkLst>
            <pc:docMk/>
            <pc:sldMk cId="3183011010" sldId="292"/>
            <ac:spMk id="2" creationId="{8EF435B2-5B63-4D07-AD97-6E0829A1A139}"/>
          </ac:spMkLst>
        </pc:spChg>
        <pc:spChg chg="mod">
          <ac:chgData name="Linn Lien Lømo" userId="4c328ff5-2ca2-4df5-8c15-3268c04a7909" providerId="ADAL" clId="{49C33072-EB75-4961-BAE9-3A00A4BA9AC8}" dt="2022-09-27T10:27:03.832" v="481" actId="27636"/>
          <ac:spMkLst>
            <pc:docMk/>
            <pc:sldMk cId="3183011010" sldId="292"/>
            <ac:spMk id="5" creationId="{B222F54F-1A2B-4792-A976-E3FE3A96012B}"/>
          </ac:spMkLst>
        </pc:spChg>
        <pc:spChg chg="mod topLvl">
          <ac:chgData name="Linn Lien Lømo" userId="4c328ff5-2ca2-4df5-8c15-3268c04a7909" providerId="ADAL" clId="{49C33072-EB75-4961-BAE9-3A00A4BA9AC8}" dt="2022-09-22T16:47:13.762" v="421" actId="1038"/>
          <ac:spMkLst>
            <pc:docMk/>
            <pc:sldMk cId="3183011010" sldId="292"/>
            <ac:spMk id="28" creationId="{5953D524-990E-4A1E-8DAB-229355377960}"/>
          </ac:spMkLst>
        </pc:spChg>
        <pc:grpChg chg="del">
          <ac:chgData name="Linn Lien Lømo" userId="4c328ff5-2ca2-4df5-8c15-3268c04a7909" providerId="ADAL" clId="{49C33072-EB75-4961-BAE9-3A00A4BA9AC8}" dt="2022-09-22T16:46:53.283" v="317" actId="165"/>
          <ac:grpSpMkLst>
            <pc:docMk/>
            <pc:sldMk cId="3183011010" sldId="292"/>
            <ac:grpSpMk id="26" creationId="{4F68B7BA-7B59-4DB0-AEF4-8D227580A0A7}"/>
          </ac:grpSpMkLst>
        </pc:grpChg>
        <pc:picChg chg="mod topLvl">
          <ac:chgData name="Linn Lien Lømo" userId="4c328ff5-2ca2-4df5-8c15-3268c04a7909" providerId="ADAL" clId="{49C33072-EB75-4961-BAE9-3A00A4BA9AC8}" dt="2022-09-22T16:46:53.283" v="317" actId="165"/>
          <ac:picMkLst>
            <pc:docMk/>
            <pc:sldMk cId="3183011010" sldId="292"/>
            <ac:picMk id="27" creationId="{A7A75FC9-DEC6-42F5-9D1C-3978627CB0E8}"/>
          </ac:picMkLst>
        </pc:picChg>
      </pc:sldChg>
      <pc:sldChg chg="modSp mod">
        <pc:chgData name="Linn Lien Lømo" userId="4c328ff5-2ca2-4df5-8c15-3268c04a7909" providerId="ADAL" clId="{49C33072-EB75-4961-BAE9-3A00A4BA9AC8}" dt="2022-09-22T16:06:46.442" v="14" actId="20577"/>
        <pc:sldMkLst>
          <pc:docMk/>
          <pc:sldMk cId="3442413599" sldId="298"/>
        </pc:sldMkLst>
        <pc:spChg chg="mod">
          <ac:chgData name="Linn Lien Lømo" userId="4c328ff5-2ca2-4df5-8c15-3268c04a7909" providerId="ADAL" clId="{49C33072-EB75-4961-BAE9-3A00A4BA9AC8}" dt="2022-09-22T16:06:46.442" v="14" actId="20577"/>
          <ac:spMkLst>
            <pc:docMk/>
            <pc:sldMk cId="3442413599" sldId="298"/>
            <ac:spMk id="6" creationId="{2C48879B-2298-4DA1-9F8C-EB0145CED55F}"/>
          </ac:spMkLst>
        </pc:spChg>
      </pc:sldChg>
      <pc:sldChg chg="new">
        <pc:chgData name="Linn Lien Lømo" userId="4c328ff5-2ca2-4df5-8c15-3268c04a7909" providerId="ADAL" clId="{49C33072-EB75-4961-BAE9-3A00A4BA9AC8}" dt="2022-09-22T16:13:18.516" v="21" actId="680"/>
        <pc:sldMkLst>
          <pc:docMk/>
          <pc:sldMk cId="4213152226" sldId="299"/>
        </pc:sldMkLst>
      </pc:sldChg>
      <pc:sldMasterChg chg="modSldLayout">
        <pc:chgData name="Linn Lien Lømo" userId="4c328ff5-2ca2-4df5-8c15-3268c04a7909" providerId="ADAL" clId="{49C33072-EB75-4961-BAE9-3A00A4BA9AC8}" dt="2022-09-27T10:26:57.176" v="479" actId="20577"/>
        <pc:sldMasterMkLst>
          <pc:docMk/>
          <pc:sldMasterMk cId="3498745763" sldId="2147483660"/>
        </pc:sldMasterMkLst>
        <pc:sldLayoutChg chg="modSp mod">
          <pc:chgData name="Linn Lien Lømo" userId="4c328ff5-2ca2-4df5-8c15-3268c04a7909" providerId="ADAL" clId="{49C33072-EB75-4961-BAE9-3A00A4BA9AC8}" dt="2022-09-22T16:16:33.160" v="27" actId="6549"/>
          <pc:sldLayoutMkLst>
            <pc:docMk/>
            <pc:sldMasterMk cId="3498745763" sldId="2147483660"/>
            <pc:sldLayoutMk cId="4030706568" sldId="2147483672"/>
          </pc:sldLayoutMkLst>
          <pc:spChg chg="mod">
            <ac:chgData name="Linn Lien Lømo" userId="4c328ff5-2ca2-4df5-8c15-3268c04a7909" providerId="ADAL" clId="{49C33072-EB75-4961-BAE9-3A00A4BA9AC8}" dt="2022-09-22T16:13:43.923" v="24" actId="313"/>
            <ac:spMkLst>
              <pc:docMk/>
              <pc:sldMasterMk cId="3498745763" sldId="2147483660"/>
              <pc:sldLayoutMk cId="4030706568" sldId="2147483672"/>
              <ac:spMk id="2" creationId="{A85E2DAD-44EA-4065-9C38-6454BDD098D9}"/>
            </ac:spMkLst>
          </pc:spChg>
          <pc:spChg chg="mod">
            <ac:chgData name="Linn Lien Lømo" userId="4c328ff5-2ca2-4df5-8c15-3268c04a7909" providerId="ADAL" clId="{49C33072-EB75-4961-BAE9-3A00A4BA9AC8}" dt="2022-09-22T16:16:30.414" v="26" actId="6549"/>
            <ac:spMkLst>
              <pc:docMk/>
              <pc:sldMasterMk cId="3498745763" sldId="2147483660"/>
              <pc:sldLayoutMk cId="4030706568" sldId="2147483672"/>
              <ac:spMk id="19" creationId="{15F7F436-B875-4C38-BC15-55B53E63F62A}"/>
            </ac:spMkLst>
          </pc:spChg>
          <pc:spChg chg="mod">
            <ac:chgData name="Linn Lien Lømo" userId="4c328ff5-2ca2-4df5-8c15-3268c04a7909" providerId="ADAL" clId="{49C33072-EB75-4961-BAE9-3A00A4BA9AC8}" dt="2022-09-22T16:16:33.160" v="27" actId="6549"/>
            <ac:spMkLst>
              <pc:docMk/>
              <pc:sldMasterMk cId="3498745763" sldId="2147483660"/>
              <pc:sldLayoutMk cId="4030706568" sldId="2147483672"/>
              <ac:spMk id="20" creationId="{B88FE85A-3419-4219-8235-713321E72C5A}"/>
            </ac:spMkLst>
          </pc:spChg>
          <pc:spChg chg="mod">
            <ac:chgData name="Linn Lien Lømo" userId="4c328ff5-2ca2-4df5-8c15-3268c04a7909" providerId="ADAL" clId="{49C33072-EB75-4961-BAE9-3A00A4BA9AC8}" dt="2022-09-22T16:12:44.100" v="20" actId="113"/>
            <ac:spMkLst>
              <pc:docMk/>
              <pc:sldMasterMk cId="3498745763" sldId="2147483660"/>
              <pc:sldLayoutMk cId="4030706568" sldId="2147483672"/>
              <ac:spMk id="21" creationId="{BBB16165-B567-45E0-85B4-7107F89235D9}"/>
            </ac:spMkLst>
          </pc:spChg>
          <pc:spChg chg="mod">
            <ac:chgData name="Linn Lien Lømo" userId="4c328ff5-2ca2-4df5-8c15-3268c04a7909" providerId="ADAL" clId="{49C33072-EB75-4961-BAE9-3A00A4BA9AC8}" dt="2022-09-22T16:12:44.100" v="20" actId="113"/>
            <ac:spMkLst>
              <pc:docMk/>
              <pc:sldMasterMk cId="3498745763" sldId="2147483660"/>
              <pc:sldLayoutMk cId="4030706568" sldId="2147483672"/>
              <ac:spMk id="22" creationId="{DCB3873F-5057-4A5B-8B6C-F051F5B3D57F}"/>
            </ac:spMkLst>
          </pc:spChg>
          <pc:spChg chg="mod">
            <ac:chgData name="Linn Lien Lømo" userId="4c328ff5-2ca2-4df5-8c15-3268c04a7909" providerId="ADAL" clId="{49C33072-EB75-4961-BAE9-3A00A4BA9AC8}" dt="2022-09-22T16:15:08.295" v="25" actId="14100"/>
            <ac:spMkLst>
              <pc:docMk/>
              <pc:sldMasterMk cId="3498745763" sldId="2147483660"/>
              <pc:sldLayoutMk cId="4030706568" sldId="2147483672"/>
              <ac:spMk id="23" creationId="{809D0CAD-12F6-4355-8324-EB747F9EDF5B}"/>
            </ac:spMkLst>
          </pc:spChg>
          <pc:spChg chg="mod">
            <ac:chgData name="Linn Lien Lømo" userId="4c328ff5-2ca2-4df5-8c15-3268c04a7909" providerId="ADAL" clId="{49C33072-EB75-4961-BAE9-3A00A4BA9AC8}" dt="2022-09-22T16:12:44.100" v="20" actId="113"/>
            <ac:spMkLst>
              <pc:docMk/>
              <pc:sldMasterMk cId="3498745763" sldId="2147483660"/>
              <pc:sldLayoutMk cId="4030706568" sldId="2147483672"/>
              <ac:spMk id="24" creationId="{A8B9F026-E35C-4719-ABCB-9C71A1FF3A67}"/>
            </ac:spMkLst>
          </pc:spChg>
          <pc:spChg chg="mod">
            <ac:chgData name="Linn Lien Lømo" userId="4c328ff5-2ca2-4df5-8c15-3268c04a7909" providerId="ADAL" clId="{49C33072-EB75-4961-BAE9-3A00A4BA9AC8}" dt="2022-09-22T16:12:44.100" v="20" actId="113"/>
            <ac:spMkLst>
              <pc:docMk/>
              <pc:sldMasterMk cId="3498745763" sldId="2147483660"/>
              <pc:sldLayoutMk cId="4030706568" sldId="2147483672"/>
              <ac:spMk id="25" creationId="{7EE285BB-E755-407D-9036-B7C93B2C91BA}"/>
            </ac:spMkLst>
          </pc:spChg>
          <pc:spChg chg="mod">
            <ac:chgData name="Linn Lien Lømo" userId="4c328ff5-2ca2-4df5-8c15-3268c04a7909" providerId="ADAL" clId="{49C33072-EB75-4961-BAE9-3A00A4BA9AC8}" dt="2022-09-22T16:12:44.100" v="20" actId="113"/>
            <ac:spMkLst>
              <pc:docMk/>
              <pc:sldMasterMk cId="3498745763" sldId="2147483660"/>
              <pc:sldLayoutMk cId="4030706568" sldId="2147483672"/>
              <ac:spMk id="26" creationId="{60BA1B52-893C-41BB-AA47-9B56274E9E0D}"/>
            </ac:spMkLst>
          </pc:spChg>
        </pc:sldLayoutChg>
        <pc:sldLayoutChg chg="modSp mod">
          <pc:chgData name="Linn Lien Lømo" userId="4c328ff5-2ca2-4df5-8c15-3268c04a7909" providerId="ADAL" clId="{49C33072-EB75-4961-BAE9-3A00A4BA9AC8}" dt="2022-09-22T16:18:52.789" v="48" actId="790"/>
          <pc:sldLayoutMkLst>
            <pc:docMk/>
            <pc:sldMasterMk cId="3498745763" sldId="2147483660"/>
            <pc:sldLayoutMk cId="2034884956" sldId="2147483673"/>
          </pc:sldLayoutMkLst>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2" creationId="{00000000-0000-0000-0000-000000000000}"/>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3" creationId="{E0BA5E82-B53F-45D9-BA8B-0393D9F48564}"/>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5" creationId="{0F003C14-4615-4630-BA96-E8B523BA64B3}"/>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6" creationId="{7944004B-4FC1-4BB9-A6FF-D87D92BD8FC7}"/>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8" creationId="{6E8DCB13-4929-48D6-8BBA-6611B71E7125}"/>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9" creationId="{E70299CB-EFE4-449D-A4A8-A3404AE8066E}"/>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10" creationId="{09F08D8D-69AE-494D-B633-89B57C00AF70}"/>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11" creationId="{1A7C5FEC-A09A-4A94-850C-5DFE5B9852C6}"/>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12" creationId="{7F57D4EE-098B-4022-A142-0CC2D41D1C83}"/>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13" creationId="{7265DE1A-6669-4B3F-8911-C034CA2E0A81}"/>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14" creationId="{079AC16A-3D04-4A9B-BF55-79C607C79EAD}"/>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15" creationId="{B43392A6-583F-4E42-8421-5995ECECE5AE}"/>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16" creationId="{6A61F7E6-C554-4F57-BFA2-D05BFC503565}"/>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17" creationId="{76F648DE-8A94-42E1-962A-628AB7D31814}"/>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18" creationId="{C7704AFD-EC11-4B97-8D39-F86BE11A66D2}"/>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19" creationId="{7CAA2DA8-9BAD-492E-98E3-EB7BD9995F06}"/>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20" creationId="{48C197DA-C092-4A5A-92E5-3E47CE6098C9}"/>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24" creationId="{52CB3BC4-8EAF-4AC1-A639-A3F792E2AEAC}"/>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25" creationId="{3DC47507-3ABE-45F9-B02A-6A7D75BC90F6}"/>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31" creationId="{CDABED73-03D3-4319-8CE4-B6FC660936D6}"/>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32" creationId="{D45D5ECB-529D-417C-B0F7-1BE72C8C6AEB}"/>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33" creationId="{EDC237D6-EF4C-4835-A593-FE02F2E4D5CB}"/>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34" creationId="{343FF4E2-0584-4D98-9BB0-C696290970E6}"/>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35" creationId="{0E5D6B67-CD61-4F0D-9F5C-1AF57D5E7E16}"/>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36" creationId="{5799AE17-48D0-4FDB-9427-C3C94992D9FA}"/>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37" creationId="{2ED049FB-0F9F-4098-B893-722E400554DA}"/>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38" creationId="{1171C33A-D335-46A9-A889-B1061E720561}"/>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39" creationId="{85191EBA-4479-4BE8-BD69-9572EC97BD4A}"/>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40" creationId="{B121EE71-0E1A-4ACC-A321-2093775C1E11}"/>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41" creationId="{B22D1A4F-2A1F-4D3C-A64A-E1B376C214DD}"/>
            </ac:spMkLst>
          </pc:spChg>
          <pc:spChg chg="mod">
            <ac:chgData name="Linn Lien Lømo" userId="4c328ff5-2ca2-4df5-8c15-3268c04a7909" providerId="ADAL" clId="{49C33072-EB75-4961-BAE9-3A00A4BA9AC8}" dt="2022-09-22T16:18:52.789" v="48" actId="790"/>
            <ac:spMkLst>
              <pc:docMk/>
              <pc:sldMasterMk cId="3498745763" sldId="2147483660"/>
              <pc:sldLayoutMk cId="2034884956" sldId="2147483673"/>
              <ac:spMk id="42" creationId="{5CB74D12-5BF8-4131-A799-6A8BA4AD8893}"/>
            </ac:spMkLst>
          </pc:spChg>
        </pc:sldLayoutChg>
        <pc:sldLayoutChg chg="modSp mod">
          <pc:chgData name="Linn Lien Lømo" userId="4c328ff5-2ca2-4df5-8c15-3268c04a7909" providerId="ADAL" clId="{49C33072-EB75-4961-BAE9-3A00A4BA9AC8}" dt="2022-09-27T10:26:57.176" v="479" actId="20577"/>
          <pc:sldLayoutMkLst>
            <pc:docMk/>
            <pc:sldMasterMk cId="3498745763" sldId="2147483660"/>
            <pc:sldLayoutMk cId="2541870062" sldId="2147483674"/>
          </pc:sldLayoutMkLst>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2" creationId="{00000000-0000-0000-0000-000000000000}"/>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3" creationId="{E0BA5E82-B53F-45D9-BA8B-0393D9F48564}"/>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5" creationId="{0F003C14-4615-4630-BA96-E8B523BA64B3}"/>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6" creationId="{7944004B-4FC1-4BB9-A6FF-D87D92BD8FC7}"/>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8" creationId="{6E8DCB13-4929-48D6-8BBA-6611B71E7125}"/>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9" creationId="{E70299CB-EFE4-449D-A4A8-A3404AE8066E}"/>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10" creationId="{09F08D8D-69AE-494D-B633-89B57C00AF70}"/>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11" creationId="{1A7C5FEC-A09A-4A94-850C-5DFE5B9852C6}"/>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12" creationId="{7F57D4EE-098B-4022-A142-0CC2D41D1C83}"/>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13" creationId="{7265DE1A-6669-4B3F-8911-C034CA2E0A81}"/>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14" creationId="{079AC16A-3D04-4A9B-BF55-79C607C79EAD}"/>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15" creationId="{B43392A6-583F-4E42-8421-5995ECECE5AE}"/>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16" creationId="{6A61F7E6-C554-4F57-BFA2-D05BFC503565}"/>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17" creationId="{76F648DE-8A94-42E1-962A-628AB7D31814}"/>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18" creationId="{C7704AFD-EC11-4B97-8D39-F86BE11A66D2}"/>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19" creationId="{7CAA2DA8-9BAD-492E-98E3-EB7BD9995F06}"/>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20" creationId="{48C197DA-C092-4A5A-92E5-3E47CE6098C9}"/>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24" creationId="{52CB3BC4-8EAF-4AC1-A639-A3F792E2AEAC}"/>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25" creationId="{3DC47507-3ABE-45F9-B02A-6A7D75BC90F6}"/>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31" creationId="{CDABED73-03D3-4319-8CE4-B6FC660936D6}"/>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32" creationId="{D45D5ECB-529D-417C-B0F7-1BE72C8C6AEB}"/>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33" creationId="{EDC237D6-EF4C-4835-A593-FE02F2E4D5CB}"/>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34" creationId="{343FF4E2-0584-4D98-9BB0-C696290970E6}"/>
            </ac:spMkLst>
          </pc:spChg>
          <pc:spChg chg="mod">
            <ac:chgData name="Linn Lien Lømo" userId="4c328ff5-2ca2-4df5-8c15-3268c04a7909" providerId="ADAL" clId="{49C33072-EB75-4961-BAE9-3A00A4BA9AC8}" dt="2022-09-27T10:26:57.176" v="479" actId="20577"/>
            <ac:spMkLst>
              <pc:docMk/>
              <pc:sldMasterMk cId="3498745763" sldId="2147483660"/>
              <pc:sldLayoutMk cId="2541870062" sldId="2147483674"/>
              <ac:spMk id="35" creationId="{0E5D6B67-CD61-4F0D-9F5C-1AF57D5E7E16}"/>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36" creationId="{5799AE17-48D0-4FDB-9427-C3C94992D9FA}"/>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39" creationId="{85191EBA-4479-4BE8-BD69-9572EC97BD4A}"/>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42" creationId="{5CB74D12-5BF8-4131-A799-6A8BA4AD8893}"/>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44" creationId="{8E6AFEFF-907F-4823-B793-C4D063714491}"/>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45" creationId="{1EEAF48F-7795-4053-8482-669EBCB81148}"/>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46" creationId="{F5854C4D-A2D4-4D10-9407-35EC9F57AC8E}"/>
            </ac:spMkLst>
          </pc:spChg>
          <pc:spChg chg="mod">
            <ac:chgData name="Linn Lien Lømo" userId="4c328ff5-2ca2-4df5-8c15-3268c04a7909" providerId="ADAL" clId="{49C33072-EB75-4961-BAE9-3A00A4BA9AC8}" dt="2022-09-22T16:48:58.380" v="478" actId="790"/>
            <ac:spMkLst>
              <pc:docMk/>
              <pc:sldMasterMk cId="3498745763" sldId="2147483660"/>
              <pc:sldLayoutMk cId="2541870062" sldId="2147483674"/>
              <ac:spMk id="47" creationId="{2BC8FA06-4C87-4AE7-86C3-57002731D990}"/>
            </ac:spMkLst>
          </pc:spChg>
        </pc:sldLayoutChg>
      </pc:sldMasterChg>
    </pc:docChg>
  </pc:docChgLst>
  <pc:docChgLst>
    <pc:chgData name="Bernhard Scholda" userId="S::bernhard.scholda_nhh.no#ext#@affno.onmicrosoft.com::1d8e93b3-2d48-451d-a536-e72f4a116ee1" providerId="AD" clId="Web-{7E4CB116-CB83-4ED1-806D-5C018BF05D7C}"/>
    <pc:docChg chg="">
      <pc:chgData name="Bernhard Scholda" userId="S::bernhard.scholda_nhh.no#ext#@affno.onmicrosoft.com::1d8e93b3-2d48-451d-a536-e72f4a116ee1" providerId="AD" clId="Web-{7E4CB116-CB83-4ED1-806D-5C018BF05D7C}" dt="2022-09-23T13:23:39.054" v="0"/>
      <pc:docMkLst>
        <pc:docMk/>
      </pc:docMkLst>
      <pc:sldChg chg="addCm">
        <pc:chgData name="Bernhard Scholda" userId="S::bernhard.scholda_nhh.no#ext#@affno.onmicrosoft.com::1d8e93b3-2d48-451d-a536-e72f4a116ee1" providerId="AD" clId="Web-{7E4CB116-CB83-4ED1-806D-5C018BF05D7C}" dt="2022-09-23T13:23:39.054" v="0"/>
        <pc:sldMkLst>
          <pc:docMk/>
          <pc:sldMk cId="3183011010" sldId="29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57933-C26F-4300-BEEA-039720058373}" type="datetimeFigureOut">
              <a:rPr lang="en-US" smtClean="0"/>
              <a:t>9/27/2022</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CE029-E51A-4EAB-9CE3-493C3D484B3E}" type="slidenum">
              <a:rPr lang="en-US" smtClean="0"/>
              <a:t>‹#›</a:t>
            </a:fld>
            <a:endParaRPr lang="en-US"/>
          </a:p>
        </p:txBody>
      </p:sp>
    </p:spTree>
    <p:extLst>
      <p:ext uri="{BB962C8B-B14F-4D97-AF65-F5344CB8AC3E}">
        <p14:creationId xmlns:p14="http://schemas.microsoft.com/office/powerpoint/2010/main" val="3257863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30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859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PREFERABLY CARRIED OUT BEFORE THE WORKSHOP, BUT TIME CAN ALSO BE ALLOCATED IN THE WORKSHOP ITSELF FOR THIS TASK.</a:t>
            </a:r>
            <a:endParaRPr lang="nb-NO" dirty="0"/>
          </a:p>
        </p:txBody>
      </p:sp>
      <p:sp>
        <p:nvSpPr>
          <p:cNvPr id="4" name="Slide Number Placeholder 3"/>
          <p:cNvSpPr>
            <a:spLocks noGrp="1"/>
          </p:cNvSpPr>
          <p:nvPr>
            <p:ph type="sldNum" sz="quarter" idx="5"/>
          </p:nvPr>
        </p:nvSpPr>
        <p:spPr/>
        <p:txBody>
          <a:bodyPr/>
          <a:lstStyle/>
          <a:p>
            <a:fld id="{F10CE029-E51A-4EAB-9CE3-493C3D484B3E}" type="slidenum">
              <a:rPr lang="en-US" smtClean="0"/>
              <a:t>5</a:t>
            </a:fld>
            <a:endParaRPr lang="en-US"/>
          </a:p>
        </p:txBody>
      </p:sp>
    </p:spTree>
    <p:extLst>
      <p:ext uri="{BB962C8B-B14F-4D97-AF65-F5344CB8AC3E}">
        <p14:creationId xmlns:p14="http://schemas.microsoft.com/office/powerpoint/2010/main" val="1060902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a:t>GO </a:t>
            </a:r>
            <a:r>
              <a:rPr lang="nb-NO" b="1" dirty="0" err="1"/>
              <a:t>THROUGH</a:t>
            </a:r>
            <a:r>
              <a:rPr lang="nb-NO" b="1" dirty="0"/>
              <a:t> THE AGENDA 10 mins </a:t>
            </a:r>
          </a:p>
          <a:p>
            <a:r>
              <a:rPr lang="nb-NO" b="1" dirty="0" err="1"/>
              <a:t>CHECK</a:t>
            </a:r>
            <a:r>
              <a:rPr lang="nb-NO" b="1" dirty="0"/>
              <a:t>-IN 10 mins</a:t>
            </a:r>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6</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640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1" dirty="0" err="1"/>
              <a:t>PREPARE</a:t>
            </a:r>
            <a:r>
              <a:rPr lang="nb-NO" b="1" dirty="0"/>
              <a:t> THE TEAM </a:t>
            </a:r>
            <a:r>
              <a:rPr lang="nb-NO" b="1" dirty="0" err="1"/>
              <a:t>CONTRACT</a:t>
            </a:r>
            <a:r>
              <a:rPr lang="nb-NO" b="1" dirty="0"/>
              <a:t> ca. 2 </a:t>
            </a:r>
            <a:r>
              <a:rPr lang="nb-NO" b="1" dirty="0" err="1"/>
              <a:t>hours</a:t>
            </a:r>
            <a:r>
              <a:rPr lang="nb-NO" b="1" dirty="0"/>
              <a:t> – 2,5 </a:t>
            </a:r>
            <a:r>
              <a:rPr lang="nb-NO" b="1" dirty="0" err="1"/>
              <a:t>hours</a:t>
            </a:r>
            <a:r>
              <a:rPr lang="nb-NO" b="1" dirty="0"/>
              <a:t> </a:t>
            </a:r>
            <a:r>
              <a:rPr lang="nb-NO" b="1" dirty="0" err="1"/>
              <a:t>incl</a:t>
            </a:r>
            <a:r>
              <a:rPr lang="nb-NO" b="1" dirty="0"/>
              <a:t>. a break</a:t>
            </a:r>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07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SUMMARY, FOLLOW-UP AND CHECK-OUT </a:t>
            </a:r>
            <a:r>
              <a:rPr lang="nb-NO" b="1"/>
              <a:t>15 mins </a:t>
            </a:r>
          </a:p>
        </p:txBody>
      </p:sp>
      <p:sp>
        <p:nvSpPr>
          <p:cNvPr id="4" name="Slide Number Placeholder 3"/>
          <p:cNvSpPr>
            <a:spLocks noGrp="1"/>
          </p:cNvSpPr>
          <p:nvPr>
            <p:ph type="sldNum" sz="quarter" idx="5"/>
          </p:nvPr>
        </p:nvSpPr>
        <p:spPr/>
        <p:txBody>
          <a:bodyPr/>
          <a:lstStyle/>
          <a:p>
            <a:pPr marL="0" marR="0" lvl="0" indent="0" algn="r" defTabSz="914358" rtl="0" eaLnBrk="1" fontAlgn="auto" latinLnBrk="0" hangingPunct="1">
              <a:lnSpc>
                <a:spcPct val="100000"/>
              </a:lnSpc>
              <a:spcBef>
                <a:spcPts val="0"/>
              </a:spcBef>
              <a:spcAft>
                <a:spcPts val="0"/>
              </a:spcAft>
              <a:buClrTx/>
              <a:buSzTx/>
              <a:buFontTx/>
              <a:buNone/>
              <a:tabLst/>
              <a:defRPr/>
            </a:pPr>
            <a:fld id="{CB37A900-E83A-4738-99F8-0543BD8254BF}"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58"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5262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983651F3-9B16-40C6-B209-3688FC9C95F6}" type="datetimeFigureOut">
              <a:rPr lang="nb-NO" smtClean="0"/>
              <a:t>27.09.2022</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5751DFAA-887F-4071-8EAD-E8CA316FCF06}" type="slidenum">
              <a:rPr lang="nb-NO" smtClean="0"/>
              <a:t>‹#›</a:t>
            </a:fld>
            <a:endParaRPr lang="nb-NO"/>
          </a:p>
        </p:txBody>
      </p:sp>
    </p:spTree>
    <p:extLst>
      <p:ext uri="{BB962C8B-B14F-4D97-AF65-F5344CB8AC3E}">
        <p14:creationId xmlns:p14="http://schemas.microsoft.com/office/powerpoint/2010/main" val="1717039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 TOC">
    <p:bg>
      <p:bgPr>
        <a:solidFill>
          <a:srgbClr val="EFECE7"/>
        </a:solidFill>
        <a:effectLst/>
      </p:bgPr>
    </p:bg>
    <p:spTree>
      <p:nvGrpSpPr>
        <p:cNvPr id="1" name=""/>
        <p:cNvGrpSpPr/>
        <p:nvPr/>
      </p:nvGrpSpPr>
      <p:grpSpPr>
        <a:xfrm>
          <a:off x="0" y="0"/>
          <a:ext cx="0" cy="0"/>
          <a:chOff x="0" y="0"/>
          <a:chExt cx="0" cy="0"/>
        </a:xfrm>
      </p:grpSpPr>
      <p:grpSp>
        <p:nvGrpSpPr>
          <p:cNvPr id="3" name="SP Agenda Section" hidden="1"/>
          <p:cNvGrpSpPr/>
          <p:nvPr userDrawn="1"/>
        </p:nvGrpSpPr>
        <p:grpSpPr>
          <a:xfrm>
            <a:off x="1797664" y="2085631"/>
            <a:ext cx="8657275" cy="369332"/>
            <a:chOff x="1797664" y="2085631"/>
            <a:chExt cx="8657274" cy="369332"/>
          </a:xfrm>
        </p:grpSpPr>
        <p:sp>
          <p:nvSpPr>
            <p:cNvPr id="20" name="Section Title" hidden="1"/>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21" name="Section Number" hidden="1"/>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t>&lt;N&gt;</a:t>
              </a:r>
            </a:p>
          </p:txBody>
        </p:sp>
        <p:sp>
          <p:nvSpPr>
            <p:cNvPr id="22" name="Slide Number" hidden="1"/>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t>&lt;P&gt;</a:t>
              </a:r>
            </a:p>
          </p:txBody>
        </p:sp>
        <p:sp>
          <p:nvSpPr>
            <p:cNvPr id="24" name="Timeslot" hidden="1"/>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t>&lt;TIMESLOT&gt;</a:t>
              </a:r>
            </a:p>
          </p:txBody>
        </p:sp>
        <p:sp>
          <p:nvSpPr>
            <p:cNvPr id="28" name="Responsible" hidden="1"/>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t>&lt;RESPONSIBLE&gt;</a:t>
              </a:r>
            </a:p>
          </p:txBody>
        </p:sp>
        <p:sp>
          <p:nvSpPr>
            <p:cNvPr id="29" name="Duration" hidden="1"/>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t>&lt;DURATION&gt;</a:t>
              </a:r>
            </a:p>
          </p:txBody>
        </p:sp>
      </p:grpSp>
      <p:grpSp>
        <p:nvGrpSpPr>
          <p:cNvPr id="4" name="SP Agenda Section Highlight" hidden="1"/>
          <p:cNvGrpSpPr>
            <a:grpSpLocks/>
          </p:cNvGrpSpPr>
          <p:nvPr userDrawn="1"/>
        </p:nvGrpSpPr>
        <p:grpSpPr>
          <a:xfrm>
            <a:off x="1797664" y="2616963"/>
            <a:ext cx="8657274" cy="369332"/>
            <a:chOff x="1797664" y="2616963"/>
            <a:chExt cx="8657274" cy="369332"/>
          </a:xfrm>
          <a:solidFill>
            <a:schemeClr val="accent1">
              <a:lumMod val="60000"/>
              <a:lumOff val="40000"/>
            </a:schemeClr>
          </a:solidFill>
        </p:grpSpPr>
        <p:sp>
          <p:nvSpPr>
            <p:cNvPr id="32" name="Section Title" hidden="1"/>
            <p:cNvSpPr txBox="1">
              <a:spLocks/>
            </p:cNvSpPr>
            <p:nvPr userDrawn="1"/>
          </p:nvSpPr>
          <p:spPr>
            <a:xfrm>
              <a:off x="2267220" y="2616963"/>
              <a:ext cx="3843347"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33" name="Section Number" hidden="1"/>
            <p:cNvSpPr txBox="1">
              <a:spLocks/>
            </p:cNvSpPr>
            <p:nvPr userDrawn="1"/>
          </p:nvSpPr>
          <p:spPr>
            <a:xfrm>
              <a:off x="1797664" y="2616963"/>
              <a:ext cx="379556" cy="369332"/>
            </a:xfrm>
            <a:prstGeom prst="rect">
              <a:avLst/>
            </a:prstGeom>
            <a:grpFill/>
          </p:spPr>
          <p:txBody>
            <a:bodyPr wrap="none" rtlCol="0" anchor="ctr">
              <a:noAutofit/>
            </a:bodyPr>
            <a:lstStyle/>
            <a:p>
              <a:pPr algn="ctr"/>
              <a:r>
                <a:rPr lang="en-US" sz="1400" b="1"/>
                <a:t>&lt;N&gt;</a:t>
              </a:r>
            </a:p>
          </p:txBody>
        </p:sp>
        <p:sp>
          <p:nvSpPr>
            <p:cNvPr id="34" name="Slide Number" hidden="1"/>
            <p:cNvSpPr txBox="1">
              <a:spLocks/>
            </p:cNvSpPr>
            <p:nvPr userDrawn="1"/>
          </p:nvSpPr>
          <p:spPr>
            <a:xfrm>
              <a:off x="9817944" y="2616963"/>
              <a:ext cx="636994" cy="369332"/>
            </a:xfrm>
            <a:prstGeom prst="rect">
              <a:avLst/>
            </a:prstGeom>
            <a:grpFill/>
          </p:spPr>
          <p:txBody>
            <a:bodyPr wrap="none" rtlCol="0" anchor="ctr">
              <a:noAutofit/>
            </a:bodyPr>
            <a:lstStyle/>
            <a:p>
              <a:pPr algn="r"/>
              <a:r>
                <a:rPr lang="en-US" sz="1400" b="1"/>
                <a:t>&lt;P&gt;</a:t>
              </a:r>
            </a:p>
          </p:txBody>
        </p:sp>
        <p:sp>
          <p:nvSpPr>
            <p:cNvPr id="35" name="Timeslot" hidden="1"/>
            <p:cNvSpPr txBox="1">
              <a:spLocks/>
            </p:cNvSpPr>
            <p:nvPr userDrawn="1"/>
          </p:nvSpPr>
          <p:spPr>
            <a:xfrm>
              <a:off x="7696160" y="2616963"/>
              <a:ext cx="1257061" cy="369332"/>
            </a:xfrm>
            <a:prstGeom prst="rect">
              <a:avLst/>
            </a:prstGeom>
            <a:grpFill/>
          </p:spPr>
          <p:txBody>
            <a:bodyPr wrap="none" rtlCol="0" anchor="ctr">
              <a:noAutofit/>
            </a:bodyPr>
            <a:lstStyle/>
            <a:p>
              <a:pPr algn="l"/>
              <a:r>
                <a:rPr lang="en-US" sz="1400" b="1"/>
                <a:t>&lt;TIMESLOT&gt;</a:t>
              </a:r>
            </a:p>
          </p:txBody>
        </p:sp>
        <p:sp>
          <p:nvSpPr>
            <p:cNvPr id="36" name="Responsible" hidden="1"/>
            <p:cNvSpPr txBox="1">
              <a:spLocks/>
            </p:cNvSpPr>
            <p:nvPr userDrawn="1"/>
          </p:nvSpPr>
          <p:spPr>
            <a:xfrm>
              <a:off x="6209330" y="2616963"/>
              <a:ext cx="1388067" cy="369332"/>
            </a:xfrm>
            <a:prstGeom prst="rect">
              <a:avLst/>
            </a:prstGeom>
            <a:grpFill/>
          </p:spPr>
          <p:txBody>
            <a:bodyPr wrap="none" rtlCol="0" anchor="ctr">
              <a:noAutofit/>
            </a:bodyPr>
            <a:lstStyle/>
            <a:p>
              <a:pPr algn="l"/>
              <a:r>
                <a:rPr lang="en-US" sz="1400" b="1"/>
                <a:t>&lt;RESPONSIBLE&gt;</a:t>
              </a:r>
            </a:p>
          </p:txBody>
        </p:sp>
        <p:sp>
          <p:nvSpPr>
            <p:cNvPr id="37" name="Duration" hidden="1"/>
            <p:cNvSpPr txBox="1">
              <a:spLocks/>
            </p:cNvSpPr>
            <p:nvPr userDrawn="1"/>
          </p:nvSpPr>
          <p:spPr>
            <a:xfrm>
              <a:off x="9043221" y="2616963"/>
              <a:ext cx="684723" cy="369332"/>
            </a:xfrm>
            <a:prstGeom prst="rect">
              <a:avLst/>
            </a:prstGeom>
            <a:grpFill/>
          </p:spPr>
          <p:txBody>
            <a:bodyPr wrap="none" rtlCol="0" anchor="ctr">
              <a:noAutofit/>
            </a:bodyPr>
            <a:lstStyle/>
            <a:p>
              <a:pPr algn="l"/>
              <a:r>
                <a:rPr lang="en-US" sz="1400" b="1"/>
                <a:t>&lt;DURATION&gt;</a:t>
              </a:r>
            </a:p>
          </p:txBody>
        </p:sp>
      </p:grpSp>
      <p:grpSp>
        <p:nvGrpSpPr>
          <p:cNvPr id="8" name="SP Agenda Subsection" hidden="1"/>
          <p:cNvGrpSpPr>
            <a:grpSpLocks/>
          </p:cNvGrpSpPr>
          <p:nvPr userDrawn="1"/>
        </p:nvGrpSpPr>
        <p:grpSpPr>
          <a:xfrm>
            <a:off x="2265805" y="3148295"/>
            <a:ext cx="8189135" cy="369332"/>
            <a:chOff x="2265804" y="3155687"/>
            <a:chExt cx="8189134" cy="369332"/>
          </a:xfrm>
        </p:grpSpPr>
        <p:sp>
          <p:nvSpPr>
            <p:cNvPr id="39" name="Section Title" hidden="1"/>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t>&lt;TEXT&gt;</a:t>
              </a:r>
            </a:p>
          </p:txBody>
        </p:sp>
        <p:sp>
          <p:nvSpPr>
            <p:cNvPr id="40" name="Section Number" hidden="1"/>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t>&lt;N&gt;</a:t>
              </a:r>
            </a:p>
          </p:txBody>
        </p:sp>
        <p:sp>
          <p:nvSpPr>
            <p:cNvPr id="41" name="Slide Number" hidden="1"/>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t>&lt;P&gt;</a:t>
              </a:r>
            </a:p>
          </p:txBody>
        </p:sp>
        <p:sp>
          <p:nvSpPr>
            <p:cNvPr id="42" name="Timeslot" hidden="1"/>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t>&lt;TIMESLOT&gt;</a:t>
              </a:r>
            </a:p>
          </p:txBody>
        </p:sp>
        <p:sp>
          <p:nvSpPr>
            <p:cNvPr id="43" name="Responsible" hidden="1"/>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t>&lt;RESPONSIBLE&gt;</a:t>
              </a:r>
            </a:p>
          </p:txBody>
        </p:sp>
        <p:sp>
          <p:nvSpPr>
            <p:cNvPr id="44" name="Duration" hidden="1"/>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t>&lt;DURATION&gt;</a:t>
              </a:r>
            </a:p>
          </p:txBody>
        </p:sp>
      </p:grpSp>
      <p:grpSp>
        <p:nvGrpSpPr>
          <p:cNvPr id="9" name="SP Agenda Subsection Highlight" hidden="1"/>
          <p:cNvGrpSpPr>
            <a:grpSpLocks/>
          </p:cNvGrpSpPr>
          <p:nvPr userDrawn="1"/>
        </p:nvGrpSpPr>
        <p:grpSpPr>
          <a:xfrm>
            <a:off x="2265804" y="3679627"/>
            <a:ext cx="8189134" cy="369332"/>
            <a:chOff x="2265804" y="3694411"/>
            <a:chExt cx="8189134" cy="369332"/>
          </a:xfrm>
          <a:solidFill>
            <a:schemeClr val="accent1">
              <a:lumMod val="60000"/>
              <a:lumOff val="40000"/>
            </a:schemeClr>
          </a:solidFill>
        </p:grpSpPr>
        <p:sp>
          <p:nvSpPr>
            <p:cNvPr id="46" name="Section Title" hidden="1"/>
            <p:cNvSpPr txBox="1">
              <a:spLocks/>
            </p:cNvSpPr>
            <p:nvPr userDrawn="1"/>
          </p:nvSpPr>
          <p:spPr>
            <a:xfrm>
              <a:off x="2744123" y="3694411"/>
              <a:ext cx="3366444" cy="369332"/>
            </a:xfrm>
            <a:prstGeom prst="rect">
              <a:avLst/>
            </a:prstGeom>
            <a:grpFill/>
          </p:spPr>
          <p:txBody>
            <a:bodyPr wrap="square" rtlCol="0" anchor="ctr">
              <a:normAutofit/>
            </a:bodyPr>
            <a:lstStyle/>
            <a:p>
              <a:pPr defTabSz="9334267">
                <a:tabLst>
                  <a:tab pos="9512062" algn="l"/>
                </a:tabLst>
              </a:pPr>
              <a:r>
                <a:rPr lang="en-US" sz="1400" b="1"/>
                <a:t>&lt;TEXT&gt;</a:t>
              </a:r>
            </a:p>
          </p:txBody>
        </p:sp>
        <p:sp>
          <p:nvSpPr>
            <p:cNvPr id="47" name="Section Number" hidden="1"/>
            <p:cNvSpPr txBox="1">
              <a:spLocks/>
            </p:cNvSpPr>
            <p:nvPr userDrawn="1"/>
          </p:nvSpPr>
          <p:spPr>
            <a:xfrm>
              <a:off x="2265804" y="3694411"/>
              <a:ext cx="379556" cy="369332"/>
            </a:xfrm>
            <a:prstGeom prst="rect">
              <a:avLst/>
            </a:prstGeom>
            <a:grpFill/>
          </p:spPr>
          <p:txBody>
            <a:bodyPr wrap="none" rtlCol="0" anchor="ctr">
              <a:noAutofit/>
            </a:bodyPr>
            <a:lstStyle/>
            <a:p>
              <a:pPr algn="ctr"/>
              <a:r>
                <a:rPr lang="en-US" sz="1400" b="1"/>
                <a:t>&lt;N&gt;</a:t>
              </a:r>
            </a:p>
          </p:txBody>
        </p:sp>
        <p:sp>
          <p:nvSpPr>
            <p:cNvPr id="48" name="Slide Number" hidden="1"/>
            <p:cNvSpPr txBox="1">
              <a:spLocks/>
            </p:cNvSpPr>
            <p:nvPr userDrawn="1"/>
          </p:nvSpPr>
          <p:spPr>
            <a:xfrm>
              <a:off x="9817944" y="3694411"/>
              <a:ext cx="636994" cy="369332"/>
            </a:xfrm>
            <a:prstGeom prst="rect">
              <a:avLst/>
            </a:prstGeom>
            <a:grpFill/>
          </p:spPr>
          <p:txBody>
            <a:bodyPr wrap="none" rtlCol="0" anchor="ctr">
              <a:noAutofit/>
            </a:bodyPr>
            <a:lstStyle/>
            <a:p>
              <a:pPr algn="r"/>
              <a:r>
                <a:rPr lang="en-US" sz="1400" b="1"/>
                <a:t>&lt;P&gt;</a:t>
              </a:r>
            </a:p>
          </p:txBody>
        </p:sp>
        <p:sp>
          <p:nvSpPr>
            <p:cNvPr id="49" name="Timeslot" hidden="1"/>
            <p:cNvSpPr txBox="1">
              <a:spLocks/>
            </p:cNvSpPr>
            <p:nvPr userDrawn="1"/>
          </p:nvSpPr>
          <p:spPr>
            <a:xfrm>
              <a:off x="7696160" y="3694411"/>
              <a:ext cx="1257061" cy="369332"/>
            </a:xfrm>
            <a:prstGeom prst="rect">
              <a:avLst/>
            </a:prstGeom>
            <a:grpFill/>
          </p:spPr>
          <p:txBody>
            <a:bodyPr wrap="none" rtlCol="0" anchor="ctr">
              <a:noAutofit/>
            </a:bodyPr>
            <a:lstStyle/>
            <a:p>
              <a:pPr algn="l"/>
              <a:r>
                <a:rPr lang="en-US" sz="1400" b="1"/>
                <a:t>&lt;TIMESLOT&gt;</a:t>
              </a:r>
            </a:p>
          </p:txBody>
        </p:sp>
        <p:sp>
          <p:nvSpPr>
            <p:cNvPr id="50" name="Responsible" hidden="1"/>
            <p:cNvSpPr txBox="1">
              <a:spLocks/>
            </p:cNvSpPr>
            <p:nvPr userDrawn="1"/>
          </p:nvSpPr>
          <p:spPr>
            <a:xfrm>
              <a:off x="6209330" y="3694411"/>
              <a:ext cx="1388067" cy="369332"/>
            </a:xfrm>
            <a:prstGeom prst="rect">
              <a:avLst/>
            </a:prstGeom>
            <a:grpFill/>
          </p:spPr>
          <p:txBody>
            <a:bodyPr wrap="none" rtlCol="0" anchor="ctr">
              <a:noAutofit/>
            </a:bodyPr>
            <a:lstStyle/>
            <a:p>
              <a:pPr algn="l"/>
              <a:r>
                <a:rPr lang="en-US" sz="1400" b="1"/>
                <a:t>&lt;RESPONSIBLE&gt;</a:t>
              </a:r>
            </a:p>
          </p:txBody>
        </p:sp>
        <p:sp>
          <p:nvSpPr>
            <p:cNvPr id="51" name="Duration" hidden="1"/>
            <p:cNvSpPr txBox="1">
              <a:spLocks/>
            </p:cNvSpPr>
            <p:nvPr userDrawn="1"/>
          </p:nvSpPr>
          <p:spPr>
            <a:xfrm>
              <a:off x="9043221" y="3694411"/>
              <a:ext cx="684723" cy="369332"/>
            </a:xfrm>
            <a:prstGeom prst="rect">
              <a:avLst/>
            </a:prstGeom>
            <a:grpFill/>
          </p:spPr>
          <p:txBody>
            <a:bodyPr wrap="none" rtlCol="0" anchor="ctr">
              <a:noAutofit/>
            </a:bodyPr>
            <a:lstStyle/>
            <a:p>
              <a:pPr algn="l"/>
              <a:r>
                <a:rPr lang="en-US" sz="1400" b="1"/>
                <a:t>&lt;DURATION&gt;</a:t>
              </a:r>
            </a:p>
          </p:txBody>
        </p:sp>
      </p:grpSp>
      <p:sp>
        <p:nvSpPr>
          <p:cNvPr id="2" name="Title 1">
            <a:extLst>
              <a:ext uri="{FF2B5EF4-FFF2-40B4-BE49-F238E27FC236}">
                <a16:creationId xmlns:a16="http://schemas.microsoft.com/office/drawing/2014/main" id="{7B5B1540-00C3-4D89-8428-1E5900A86A3E}"/>
              </a:ext>
            </a:extLst>
          </p:cNvPr>
          <p:cNvSpPr>
            <a:spLocks noGrp="1"/>
          </p:cNvSpPr>
          <p:nvPr>
            <p:ph type="title" idx="10" hasCustomPrompt="1"/>
          </p:nvPr>
        </p:nvSpPr>
        <p:spPr/>
        <p:txBody>
          <a:bodyPr/>
          <a:lstStyle>
            <a:lvl1pPr>
              <a:defRPr>
                <a:solidFill>
                  <a:srgbClr val="231651"/>
                </a:solidFill>
              </a:defRPr>
            </a:lvl1pPr>
          </a:lstStyle>
          <a:p>
            <a:r>
              <a:rPr lang="en-US"/>
              <a:t>Agenda</a:t>
            </a:r>
            <a:endParaRPr lang="nb-NO"/>
          </a:p>
        </p:txBody>
      </p:sp>
    </p:spTree>
    <p:extLst>
      <p:ext uri="{BB962C8B-B14F-4D97-AF65-F5344CB8AC3E}">
        <p14:creationId xmlns:p14="http://schemas.microsoft.com/office/powerpoint/2010/main" val="3070279963"/>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rgbClr val="D9DBF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1284761" y="4096092"/>
            <a:ext cx="10080000" cy="369332"/>
            <a:chOff x="1797664" y="2085631"/>
            <a:chExt cx="5940745" cy="369332"/>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1284761" y="4096092"/>
            <a:ext cx="10080000" cy="369332"/>
            <a:chOff x="1797664" y="2085631"/>
            <a:chExt cx="5940745" cy="369332"/>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rgbClr val="000000">
                      <a:alpha val="0"/>
                    </a:srgbClr>
                  </a:solidFill>
                </a:rPr>
                <a:t>&lt;DURATION&gt;</a:t>
              </a:r>
            </a:p>
          </p:txBody>
        </p:sp>
      </p:grpSp>
      <p:pic>
        <p:nvPicPr>
          <p:cNvPr id="16" name="Graphic 15">
            <a:extLst>
              <a:ext uri="{FF2B5EF4-FFF2-40B4-BE49-F238E27FC236}">
                <a16:creationId xmlns:a16="http://schemas.microsoft.com/office/drawing/2014/main" id="{783A9B7D-C049-4C28-8D73-4D79C9C1C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spTree>
    <p:extLst>
      <p:ext uri="{BB962C8B-B14F-4D97-AF65-F5344CB8AC3E}">
        <p14:creationId xmlns:p14="http://schemas.microsoft.com/office/powerpoint/2010/main" val="16659485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ersonlig bruksanvisnin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49A0042-AB99-476F-8838-4F3D407AD50E}"/>
              </a:ext>
            </a:extLst>
          </p:cNvPr>
          <p:cNvSpPr>
            <a:spLocks noGrp="1"/>
          </p:cNvSpPr>
          <p:nvPr>
            <p:ph type="body" sz="quarter" idx="13"/>
          </p:nvPr>
        </p:nvSpPr>
        <p:spPr>
          <a:xfrm>
            <a:off x="875226" y="2961053"/>
            <a:ext cx="2514536" cy="126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Title 1">
            <a:extLst>
              <a:ext uri="{FF2B5EF4-FFF2-40B4-BE49-F238E27FC236}">
                <a16:creationId xmlns:a16="http://schemas.microsoft.com/office/drawing/2014/main" id="{A85E2DAD-44EA-4065-9C38-6454BDD098D9}"/>
              </a:ext>
            </a:extLst>
          </p:cNvPr>
          <p:cNvSpPr>
            <a:spLocks noGrp="1"/>
          </p:cNvSpPr>
          <p:nvPr>
            <p:ph type="title" hasCustomPrompt="1"/>
          </p:nvPr>
        </p:nvSpPr>
        <p:spPr>
          <a:xfrm>
            <a:off x="878267" y="501389"/>
            <a:ext cx="8320597" cy="654995"/>
          </a:xfrm>
        </p:spPr>
        <p:txBody>
          <a:bodyPr/>
          <a:lstStyle>
            <a:lvl1pPr>
              <a:defRPr/>
            </a:lvl1pPr>
          </a:lstStyle>
          <a:p>
            <a:r>
              <a:rPr lang="en-US" dirty="0"/>
              <a:t>[….]’s personal user manual</a:t>
            </a:r>
            <a:endParaRPr lang="nb-NO" dirty="0"/>
          </a:p>
        </p:txBody>
      </p:sp>
      <p:sp>
        <p:nvSpPr>
          <p:cNvPr id="3" name="Date Placeholder 2">
            <a:extLst>
              <a:ext uri="{FF2B5EF4-FFF2-40B4-BE49-F238E27FC236}">
                <a16:creationId xmlns:a16="http://schemas.microsoft.com/office/drawing/2014/main" id="{A3DD78B4-C7E6-4663-B1A8-CA73ACB910D0}"/>
              </a:ext>
            </a:extLst>
          </p:cNvPr>
          <p:cNvSpPr>
            <a:spLocks noGrp="1"/>
          </p:cNvSpPr>
          <p:nvPr>
            <p:ph type="dt" sz="half" idx="10"/>
          </p:nvPr>
        </p:nvSpPr>
        <p:spPr/>
        <p:txBody>
          <a:bodyPr/>
          <a:lstStyle/>
          <a:p>
            <a:fld id="{983651F3-9B16-40C6-B209-3688FC9C95F6}" type="datetimeFigureOut">
              <a:rPr lang="nb-NO" smtClean="0"/>
              <a:pPr/>
              <a:t>27.09.2022</a:t>
            </a:fld>
            <a:endParaRPr lang="nb-NO"/>
          </a:p>
        </p:txBody>
      </p:sp>
      <p:sp>
        <p:nvSpPr>
          <p:cNvPr id="4" name="Footer Placeholder 3">
            <a:extLst>
              <a:ext uri="{FF2B5EF4-FFF2-40B4-BE49-F238E27FC236}">
                <a16:creationId xmlns:a16="http://schemas.microsoft.com/office/drawing/2014/main" id="{58528ACD-8080-43F8-8030-D5CD52D1D676}"/>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E009FF4F-FF0B-4F2B-BA37-59BC7F1D702F}"/>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7" name="Picture Placeholder 6">
            <a:extLst>
              <a:ext uri="{FF2B5EF4-FFF2-40B4-BE49-F238E27FC236}">
                <a16:creationId xmlns:a16="http://schemas.microsoft.com/office/drawing/2014/main" id="{6511A0E9-3CDD-45CB-A719-5E70AAE33D28}"/>
              </a:ext>
            </a:extLst>
          </p:cNvPr>
          <p:cNvSpPr>
            <a:spLocks noGrp="1"/>
          </p:cNvSpPr>
          <p:nvPr>
            <p:ph type="pic" sz="quarter" idx="14"/>
          </p:nvPr>
        </p:nvSpPr>
        <p:spPr>
          <a:xfrm>
            <a:off x="9454896" y="493713"/>
            <a:ext cx="1859217" cy="1645983"/>
          </a:xfrm>
        </p:spPr>
        <p:txBody>
          <a:bodyPr/>
          <a:lstStyle/>
          <a:p>
            <a:endParaRPr lang="nb-NO"/>
          </a:p>
        </p:txBody>
      </p:sp>
      <p:sp>
        <p:nvSpPr>
          <p:cNvPr id="11" name="Rectangle 10">
            <a:extLst>
              <a:ext uri="{FF2B5EF4-FFF2-40B4-BE49-F238E27FC236}">
                <a16:creationId xmlns:a16="http://schemas.microsoft.com/office/drawing/2014/main" id="{72F4FAFC-B0E2-468E-AC36-75A6239EBB62}"/>
              </a:ext>
            </a:extLst>
          </p:cNvPr>
          <p:cNvSpPr>
            <a:spLocks/>
          </p:cNvSpPr>
          <p:nvPr userDrawn="1"/>
        </p:nvSpPr>
        <p:spPr>
          <a:xfrm>
            <a:off x="877887" y="1265871"/>
            <a:ext cx="1496347"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err="1">
                <a:solidFill>
                  <a:srgbClr val="EFECE7"/>
                </a:solidFill>
                <a:latin typeface="Roboto Thin" panose="02000000000000000000" pitchFamily="2" charset="0"/>
              </a:rPr>
              <a:t>Role</a:t>
            </a:r>
            <a:endParaRPr lang="nb-NO" sz="1200" b="1">
              <a:solidFill>
                <a:srgbClr val="EFECE7"/>
              </a:solidFill>
              <a:latin typeface="Roboto Thin" panose="02000000000000000000" pitchFamily="2" charset="0"/>
            </a:endParaRPr>
          </a:p>
        </p:txBody>
      </p:sp>
      <p:sp>
        <p:nvSpPr>
          <p:cNvPr id="12" name="Rectangle 11">
            <a:extLst>
              <a:ext uri="{FF2B5EF4-FFF2-40B4-BE49-F238E27FC236}">
                <a16:creationId xmlns:a16="http://schemas.microsoft.com/office/drawing/2014/main" id="{20CF9CA0-553A-44B8-A10E-F5D2F540C747}"/>
              </a:ext>
            </a:extLst>
          </p:cNvPr>
          <p:cNvSpPr>
            <a:spLocks/>
          </p:cNvSpPr>
          <p:nvPr userDrawn="1"/>
        </p:nvSpPr>
        <p:spPr>
          <a:xfrm>
            <a:off x="4617720" y="1265871"/>
            <a:ext cx="1458436" cy="25805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nb-NO" sz="1200" b="1">
                <a:solidFill>
                  <a:srgbClr val="EFECE7"/>
                </a:solidFill>
                <a:latin typeface="Roboto Thin" panose="02000000000000000000" pitchFamily="2" charset="0"/>
              </a:rPr>
              <a:t>Key </a:t>
            </a:r>
            <a:r>
              <a:rPr lang="nb-NO" sz="1200" b="1" err="1">
                <a:solidFill>
                  <a:srgbClr val="EFECE7"/>
                </a:solidFill>
                <a:latin typeface="Roboto Thin" panose="02000000000000000000" pitchFamily="2" charset="0"/>
              </a:rPr>
              <a:t>expertise</a:t>
            </a:r>
            <a:endParaRPr lang="nb-NO" sz="1200" b="1">
              <a:solidFill>
                <a:srgbClr val="EFECE7"/>
              </a:solidFill>
              <a:latin typeface="Roboto Thin" panose="02000000000000000000" pitchFamily="2" charset="0"/>
            </a:endParaRPr>
          </a:p>
        </p:txBody>
      </p:sp>
      <p:sp>
        <p:nvSpPr>
          <p:cNvPr id="15" name="Text Placeholder 14">
            <a:extLst>
              <a:ext uri="{FF2B5EF4-FFF2-40B4-BE49-F238E27FC236}">
                <a16:creationId xmlns:a16="http://schemas.microsoft.com/office/drawing/2014/main" id="{558E4FBA-0C9F-4658-8B9E-CB78637DE0EB}"/>
              </a:ext>
            </a:extLst>
          </p:cNvPr>
          <p:cNvSpPr>
            <a:spLocks noGrp="1"/>
          </p:cNvSpPr>
          <p:nvPr>
            <p:ph type="body" sz="quarter" idx="15"/>
          </p:nvPr>
        </p:nvSpPr>
        <p:spPr>
          <a:xfrm>
            <a:off x="2472370" y="1265871"/>
            <a:ext cx="2047214" cy="258059"/>
          </a:xfrm>
        </p:spPr>
        <p:txBody>
          <a:bodyPr anchor="ctr"/>
          <a:lstStyle>
            <a:lvl1pPr marL="33" indent="0" algn="l">
              <a:buNone/>
              <a:defRPr/>
            </a:lvl1pPr>
          </a:lstStyle>
          <a:p>
            <a:pPr lvl="0"/>
            <a:endParaRPr lang="nb-NO"/>
          </a:p>
        </p:txBody>
      </p:sp>
      <p:sp>
        <p:nvSpPr>
          <p:cNvPr id="19" name="Rectangle 18">
            <a:extLst>
              <a:ext uri="{FF2B5EF4-FFF2-40B4-BE49-F238E27FC236}">
                <a16:creationId xmlns:a16="http://schemas.microsoft.com/office/drawing/2014/main" id="{15F7F436-B875-4C38-BC15-55B53E63F62A}"/>
              </a:ext>
            </a:extLst>
          </p:cNvPr>
          <p:cNvSpPr>
            <a:spLocks/>
          </p:cNvSpPr>
          <p:nvPr userDrawn="1"/>
        </p:nvSpPr>
        <p:spPr>
          <a:xfrm>
            <a:off x="877887" y="2371108"/>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dirty="0">
                <a:solidFill>
                  <a:schemeClr val="accent4"/>
                </a:solidFill>
                <a:latin typeface="Roboto" panose="02000000000000000000" pitchFamily="2" charset="0"/>
                <a:ea typeface="Roboto" panose="02000000000000000000" pitchFamily="2" charset="0"/>
              </a:rPr>
              <a:t>My greatest strengths and contributions in teamwork:</a:t>
            </a:r>
            <a:endParaRPr lang="nb-NO" sz="1200" b="0" dirty="0">
              <a:solidFill>
                <a:schemeClr val="accent4"/>
              </a:solidFill>
              <a:latin typeface="Roboto" panose="02000000000000000000" pitchFamily="2" charset="0"/>
              <a:ea typeface="Roboto" panose="02000000000000000000" pitchFamily="2" charset="0"/>
            </a:endParaRPr>
          </a:p>
        </p:txBody>
      </p:sp>
      <p:sp>
        <p:nvSpPr>
          <p:cNvPr id="20" name="Rectangle 19">
            <a:extLst>
              <a:ext uri="{FF2B5EF4-FFF2-40B4-BE49-F238E27FC236}">
                <a16:creationId xmlns:a16="http://schemas.microsoft.com/office/drawing/2014/main" id="{B88FE85A-3419-4219-8235-713321E72C5A}"/>
              </a:ext>
            </a:extLst>
          </p:cNvPr>
          <p:cNvSpPr>
            <a:spLocks/>
          </p:cNvSpPr>
          <p:nvPr userDrawn="1"/>
        </p:nvSpPr>
        <p:spPr>
          <a:xfrm>
            <a:off x="3527420" y="2371108"/>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dirty="0">
                <a:solidFill>
                  <a:schemeClr val="accent4"/>
                </a:solidFill>
                <a:latin typeface="Roboto" panose="02000000000000000000" pitchFamily="2" charset="0"/>
                <a:ea typeface="Roboto" panose="02000000000000000000" pitchFamily="2" charset="0"/>
              </a:rPr>
              <a:t>My weaknesses in teamwork:</a:t>
            </a:r>
            <a:endParaRPr lang="nb-NO" sz="1200" b="0" dirty="0">
              <a:solidFill>
                <a:schemeClr val="accent4"/>
              </a:solidFill>
              <a:latin typeface="Roboto" panose="02000000000000000000" pitchFamily="2" charset="0"/>
              <a:ea typeface="Roboto" panose="02000000000000000000" pitchFamily="2" charset="0"/>
            </a:endParaRPr>
          </a:p>
        </p:txBody>
      </p:sp>
      <p:sp>
        <p:nvSpPr>
          <p:cNvPr id="21" name="Rectangle 20">
            <a:extLst>
              <a:ext uri="{FF2B5EF4-FFF2-40B4-BE49-F238E27FC236}">
                <a16:creationId xmlns:a16="http://schemas.microsoft.com/office/drawing/2014/main" id="{BBB16165-B567-45E0-85B4-7107F89235D9}"/>
              </a:ext>
            </a:extLst>
          </p:cNvPr>
          <p:cNvSpPr>
            <a:spLocks/>
          </p:cNvSpPr>
          <p:nvPr userDrawn="1"/>
        </p:nvSpPr>
        <p:spPr>
          <a:xfrm>
            <a:off x="6176953" y="2371108"/>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a:solidFill>
                  <a:schemeClr val="accent4"/>
                </a:solidFill>
                <a:latin typeface="Roboto" panose="02000000000000000000" pitchFamily="2" charset="0"/>
                <a:ea typeface="Roboto" panose="02000000000000000000" pitchFamily="2" charset="0"/>
              </a:rPr>
              <a:t>What I appreciate the most when working with others:</a:t>
            </a:r>
            <a:endParaRPr lang="nb-NO" sz="1200" b="0">
              <a:solidFill>
                <a:schemeClr val="accent4"/>
              </a:solidFill>
              <a:latin typeface="Roboto" panose="02000000000000000000" pitchFamily="2" charset="0"/>
              <a:ea typeface="Roboto" panose="02000000000000000000" pitchFamily="2" charset="0"/>
            </a:endParaRPr>
          </a:p>
        </p:txBody>
      </p:sp>
      <p:sp>
        <p:nvSpPr>
          <p:cNvPr id="22" name="Rectangle 21">
            <a:extLst>
              <a:ext uri="{FF2B5EF4-FFF2-40B4-BE49-F238E27FC236}">
                <a16:creationId xmlns:a16="http://schemas.microsoft.com/office/drawing/2014/main" id="{DCB3873F-5057-4A5B-8B6C-F051F5B3D57F}"/>
              </a:ext>
            </a:extLst>
          </p:cNvPr>
          <p:cNvSpPr>
            <a:spLocks/>
          </p:cNvSpPr>
          <p:nvPr userDrawn="1"/>
        </p:nvSpPr>
        <p:spPr>
          <a:xfrm>
            <a:off x="877887" y="4330644"/>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a:solidFill>
                  <a:schemeClr val="accent4"/>
                </a:solidFill>
                <a:latin typeface="Roboto" panose="02000000000000000000" pitchFamily="2" charset="0"/>
                <a:ea typeface="Roboto" panose="02000000000000000000" pitchFamily="2" charset="0"/>
              </a:rPr>
              <a:t>What people might misunderstand when working with me:</a:t>
            </a:r>
            <a:endParaRPr lang="nb-NO" sz="1200" b="0">
              <a:solidFill>
                <a:schemeClr val="accent4"/>
              </a:solidFill>
              <a:latin typeface="Roboto" panose="02000000000000000000" pitchFamily="2" charset="0"/>
              <a:ea typeface="Roboto" panose="02000000000000000000" pitchFamily="2" charset="0"/>
            </a:endParaRPr>
          </a:p>
        </p:txBody>
      </p:sp>
      <p:sp>
        <p:nvSpPr>
          <p:cNvPr id="23" name="Rectangle 22">
            <a:extLst>
              <a:ext uri="{FF2B5EF4-FFF2-40B4-BE49-F238E27FC236}">
                <a16:creationId xmlns:a16="http://schemas.microsoft.com/office/drawing/2014/main" id="{809D0CAD-12F6-4355-8324-EB747F9EDF5B}"/>
              </a:ext>
            </a:extLst>
          </p:cNvPr>
          <p:cNvSpPr>
            <a:spLocks/>
          </p:cNvSpPr>
          <p:nvPr userDrawn="1"/>
        </p:nvSpPr>
        <p:spPr>
          <a:xfrm>
            <a:off x="8826485" y="4328263"/>
            <a:ext cx="2511875" cy="488067"/>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dirty="0">
                <a:solidFill>
                  <a:schemeClr val="accent4"/>
                </a:solidFill>
                <a:latin typeface="Roboto" panose="02000000000000000000" pitchFamily="2" charset="0"/>
                <a:ea typeface="Roboto" panose="02000000000000000000" pitchFamily="2" charset="0"/>
              </a:rPr>
              <a:t>I would like to improve and welcome feedback on the following:</a:t>
            </a:r>
            <a:endParaRPr lang="nb-NO" sz="1200" b="0" dirty="0">
              <a:solidFill>
                <a:schemeClr val="accent4"/>
              </a:solidFill>
              <a:latin typeface="Roboto" panose="02000000000000000000" pitchFamily="2" charset="0"/>
              <a:ea typeface="Roboto" panose="02000000000000000000" pitchFamily="2" charset="0"/>
            </a:endParaRPr>
          </a:p>
        </p:txBody>
      </p:sp>
      <p:sp>
        <p:nvSpPr>
          <p:cNvPr id="24" name="Rectangle 23">
            <a:extLst>
              <a:ext uri="{FF2B5EF4-FFF2-40B4-BE49-F238E27FC236}">
                <a16:creationId xmlns:a16="http://schemas.microsoft.com/office/drawing/2014/main" id="{A8B9F026-E35C-4719-ABCB-9C71A1FF3A67}"/>
              </a:ext>
            </a:extLst>
          </p:cNvPr>
          <p:cNvSpPr>
            <a:spLocks/>
          </p:cNvSpPr>
          <p:nvPr userDrawn="1"/>
        </p:nvSpPr>
        <p:spPr>
          <a:xfrm>
            <a:off x="3527420" y="4330644"/>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a:solidFill>
                  <a:schemeClr val="accent4"/>
                </a:solidFill>
                <a:latin typeface="Roboto" panose="02000000000000000000" pitchFamily="2" charset="0"/>
                <a:ea typeface="Roboto" panose="02000000000000000000" pitchFamily="2" charset="0"/>
              </a:rPr>
              <a:t>I need this from the group to perform at my best:</a:t>
            </a:r>
            <a:endParaRPr lang="nb-NO" sz="1200" b="0">
              <a:solidFill>
                <a:schemeClr val="accent4"/>
              </a:solidFill>
              <a:latin typeface="Roboto" panose="02000000000000000000" pitchFamily="2" charset="0"/>
              <a:ea typeface="Roboto" panose="02000000000000000000" pitchFamily="2" charset="0"/>
            </a:endParaRPr>
          </a:p>
        </p:txBody>
      </p:sp>
      <p:sp>
        <p:nvSpPr>
          <p:cNvPr id="25" name="Rectangle 24">
            <a:extLst>
              <a:ext uri="{FF2B5EF4-FFF2-40B4-BE49-F238E27FC236}">
                <a16:creationId xmlns:a16="http://schemas.microsoft.com/office/drawing/2014/main" id="{7EE285BB-E755-407D-9036-B7C93B2C91BA}"/>
              </a:ext>
            </a:extLst>
          </p:cNvPr>
          <p:cNvSpPr>
            <a:spLocks/>
          </p:cNvSpPr>
          <p:nvPr userDrawn="1"/>
        </p:nvSpPr>
        <p:spPr>
          <a:xfrm>
            <a:off x="8826485" y="2371108"/>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a:solidFill>
                  <a:schemeClr val="accent4"/>
                </a:solidFill>
                <a:latin typeface="Roboto" panose="02000000000000000000" pitchFamily="2" charset="0"/>
                <a:ea typeface="Roboto" panose="02000000000000000000" pitchFamily="2" charset="0"/>
              </a:rPr>
              <a:t>What can frustrate me when working with others:</a:t>
            </a:r>
            <a:endParaRPr lang="nb-NO" sz="1200" b="0">
              <a:solidFill>
                <a:schemeClr val="accent4"/>
              </a:solidFill>
              <a:latin typeface="Roboto" panose="02000000000000000000" pitchFamily="2" charset="0"/>
              <a:ea typeface="Roboto" panose="02000000000000000000" pitchFamily="2" charset="0"/>
            </a:endParaRPr>
          </a:p>
        </p:txBody>
      </p:sp>
      <p:sp>
        <p:nvSpPr>
          <p:cNvPr id="26" name="Rectangle 25">
            <a:extLst>
              <a:ext uri="{FF2B5EF4-FFF2-40B4-BE49-F238E27FC236}">
                <a16:creationId xmlns:a16="http://schemas.microsoft.com/office/drawing/2014/main" id="{60BA1B52-893C-41BB-AA47-9B56274E9E0D}"/>
              </a:ext>
            </a:extLst>
          </p:cNvPr>
          <p:cNvSpPr>
            <a:spLocks/>
          </p:cNvSpPr>
          <p:nvPr userDrawn="1"/>
        </p:nvSpPr>
        <p:spPr>
          <a:xfrm>
            <a:off x="6176953" y="4330644"/>
            <a:ext cx="2511875" cy="48568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200" b="0">
                <a:solidFill>
                  <a:schemeClr val="accent4"/>
                </a:solidFill>
                <a:latin typeface="Roboto" panose="02000000000000000000" pitchFamily="2" charset="0"/>
                <a:ea typeface="Roboto" panose="02000000000000000000" pitchFamily="2" charset="0"/>
              </a:rPr>
              <a:t>What motivates me for working in this team?</a:t>
            </a:r>
            <a:endParaRPr lang="nb-NO" sz="1200" b="0">
              <a:solidFill>
                <a:schemeClr val="accent4"/>
              </a:solidFill>
              <a:latin typeface="Roboto" panose="02000000000000000000" pitchFamily="2" charset="0"/>
              <a:ea typeface="Roboto" panose="02000000000000000000" pitchFamily="2" charset="0"/>
            </a:endParaRPr>
          </a:p>
        </p:txBody>
      </p:sp>
      <p:sp>
        <p:nvSpPr>
          <p:cNvPr id="27" name="Text Placeholder 8">
            <a:extLst>
              <a:ext uri="{FF2B5EF4-FFF2-40B4-BE49-F238E27FC236}">
                <a16:creationId xmlns:a16="http://schemas.microsoft.com/office/drawing/2014/main" id="{A2A351D4-8BB6-4447-883F-2EF5D966C388}"/>
              </a:ext>
            </a:extLst>
          </p:cNvPr>
          <p:cNvSpPr>
            <a:spLocks noGrp="1"/>
          </p:cNvSpPr>
          <p:nvPr>
            <p:ph type="body" sz="quarter" idx="18"/>
          </p:nvPr>
        </p:nvSpPr>
        <p:spPr>
          <a:xfrm>
            <a:off x="3524759" y="2961053"/>
            <a:ext cx="2514536" cy="126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8" name="Text Placeholder 8">
            <a:extLst>
              <a:ext uri="{FF2B5EF4-FFF2-40B4-BE49-F238E27FC236}">
                <a16:creationId xmlns:a16="http://schemas.microsoft.com/office/drawing/2014/main" id="{9B7AC517-7D1B-4101-97FA-B38D7011F94D}"/>
              </a:ext>
            </a:extLst>
          </p:cNvPr>
          <p:cNvSpPr>
            <a:spLocks noGrp="1"/>
          </p:cNvSpPr>
          <p:nvPr>
            <p:ph type="body" sz="quarter" idx="19"/>
          </p:nvPr>
        </p:nvSpPr>
        <p:spPr>
          <a:xfrm>
            <a:off x="6174292" y="2961053"/>
            <a:ext cx="2514536" cy="126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9" name="Text Placeholder 8">
            <a:extLst>
              <a:ext uri="{FF2B5EF4-FFF2-40B4-BE49-F238E27FC236}">
                <a16:creationId xmlns:a16="http://schemas.microsoft.com/office/drawing/2014/main" id="{B3658ED9-EA09-4EF5-A3A9-B57B621FCC12}"/>
              </a:ext>
            </a:extLst>
          </p:cNvPr>
          <p:cNvSpPr>
            <a:spLocks noGrp="1"/>
          </p:cNvSpPr>
          <p:nvPr>
            <p:ph type="body" sz="quarter" idx="20"/>
          </p:nvPr>
        </p:nvSpPr>
        <p:spPr>
          <a:xfrm>
            <a:off x="8823824" y="2961053"/>
            <a:ext cx="2514536" cy="126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0" name="Text Placeholder 8">
            <a:extLst>
              <a:ext uri="{FF2B5EF4-FFF2-40B4-BE49-F238E27FC236}">
                <a16:creationId xmlns:a16="http://schemas.microsoft.com/office/drawing/2014/main" id="{FBCADB99-D7CF-405A-AB63-EC577184B7CC}"/>
              </a:ext>
            </a:extLst>
          </p:cNvPr>
          <p:cNvSpPr>
            <a:spLocks noGrp="1"/>
          </p:cNvSpPr>
          <p:nvPr>
            <p:ph type="body" sz="quarter" idx="21"/>
          </p:nvPr>
        </p:nvSpPr>
        <p:spPr>
          <a:xfrm>
            <a:off x="899471" y="4928616"/>
            <a:ext cx="2490291" cy="126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1" name="Text Placeholder 8">
            <a:extLst>
              <a:ext uri="{FF2B5EF4-FFF2-40B4-BE49-F238E27FC236}">
                <a16:creationId xmlns:a16="http://schemas.microsoft.com/office/drawing/2014/main" id="{0886A87A-588F-4155-BFF3-FE518DB082F7}"/>
              </a:ext>
            </a:extLst>
          </p:cNvPr>
          <p:cNvSpPr>
            <a:spLocks noGrp="1"/>
          </p:cNvSpPr>
          <p:nvPr>
            <p:ph type="body" sz="quarter" idx="22"/>
          </p:nvPr>
        </p:nvSpPr>
        <p:spPr>
          <a:xfrm>
            <a:off x="3524759" y="4928616"/>
            <a:ext cx="2514536" cy="126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2" name="Text Placeholder 8">
            <a:extLst>
              <a:ext uri="{FF2B5EF4-FFF2-40B4-BE49-F238E27FC236}">
                <a16:creationId xmlns:a16="http://schemas.microsoft.com/office/drawing/2014/main" id="{7410F161-5D04-453F-B882-C0C27B3F85A4}"/>
              </a:ext>
            </a:extLst>
          </p:cNvPr>
          <p:cNvSpPr>
            <a:spLocks noGrp="1"/>
          </p:cNvSpPr>
          <p:nvPr>
            <p:ph type="body" sz="quarter" idx="23"/>
          </p:nvPr>
        </p:nvSpPr>
        <p:spPr>
          <a:xfrm>
            <a:off x="6174292" y="4928616"/>
            <a:ext cx="2514536" cy="126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3" name="Text Placeholder 8">
            <a:extLst>
              <a:ext uri="{FF2B5EF4-FFF2-40B4-BE49-F238E27FC236}">
                <a16:creationId xmlns:a16="http://schemas.microsoft.com/office/drawing/2014/main" id="{153C5D99-BB01-4905-B271-F6C6FB45915A}"/>
              </a:ext>
            </a:extLst>
          </p:cNvPr>
          <p:cNvSpPr>
            <a:spLocks noGrp="1"/>
          </p:cNvSpPr>
          <p:nvPr>
            <p:ph type="body" sz="quarter" idx="24"/>
          </p:nvPr>
        </p:nvSpPr>
        <p:spPr>
          <a:xfrm>
            <a:off x="8823825" y="4928616"/>
            <a:ext cx="2514536" cy="12629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5" name="Text Placeholder 8">
            <a:extLst>
              <a:ext uri="{FF2B5EF4-FFF2-40B4-BE49-F238E27FC236}">
                <a16:creationId xmlns:a16="http://schemas.microsoft.com/office/drawing/2014/main" id="{074AC21B-C904-4CF3-A24B-B99F495C033F}"/>
              </a:ext>
            </a:extLst>
          </p:cNvPr>
          <p:cNvSpPr>
            <a:spLocks noGrp="1"/>
          </p:cNvSpPr>
          <p:nvPr>
            <p:ph type="body" sz="quarter" idx="25"/>
          </p:nvPr>
        </p:nvSpPr>
        <p:spPr>
          <a:xfrm>
            <a:off x="6174292" y="1265871"/>
            <a:ext cx="3024571" cy="897732"/>
          </a:xfrm>
        </p:spPr>
        <p:txBody>
          <a:bodyPr/>
          <a:lstStyle/>
          <a:p>
            <a:pPr lvl="0"/>
            <a:r>
              <a:rPr lang="en-US"/>
              <a:t>Click to edit Master text styles</a:t>
            </a:r>
          </a:p>
          <a:p>
            <a:pPr lvl="1"/>
            <a:r>
              <a:rPr lang="en-US"/>
              <a:t>Second level</a:t>
            </a:r>
          </a:p>
          <a:p>
            <a:pPr lvl="2"/>
            <a:r>
              <a:rPr lang="en-US"/>
              <a:t>Third level</a:t>
            </a:r>
          </a:p>
          <a:p>
            <a:pPr lvl="3"/>
            <a:r>
              <a:rPr lang="en-US"/>
              <a:t>Fourth level</a:t>
            </a:r>
            <a:endParaRPr lang="nb-NO"/>
          </a:p>
        </p:txBody>
      </p:sp>
    </p:spTree>
    <p:extLst>
      <p:ext uri="{BB962C8B-B14F-4D97-AF65-F5344CB8AC3E}">
        <p14:creationId xmlns:p14="http://schemas.microsoft.com/office/powerpoint/2010/main" val="4030706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mkontrakt med spørsmål">
    <p:spTree>
      <p:nvGrpSpPr>
        <p:cNvPr id="1" name=""/>
        <p:cNvGrpSpPr/>
        <p:nvPr/>
      </p:nvGrpSpPr>
      <p:grpSpPr>
        <a:xfrm>
          <a:off x="0" y="0"/>
          <a:ext cx="0" cy="0"/>
          <a:chOff x="0" y="0"/>
          <a:chExt cx="0" cy="0"/>
        </a:xfrm>
      </p:grpSpPr>
      <p:sp>
        <p:nvSpPr>
          <p:cNvPr id="41" name="Text Placeholder 33">
            <a:extLst>
              <a:ext uri="{FF2B5EF4-FFF2-40B4-BE49-F238E27FC236}">
                <a16:creationId xmlns:a16="http://schemas.microsoft.com/office/drawing/2014/main" id="{B22D1A4F-2A1F-4D3C-A64A-E1B376C214DD}"/>
              </a:ext>
            </a:extLst>
          </p:cNvPr>
          <p:cNvSpPr>
            <a:spLocks noGrp="1"/>
          </p:cNvSpPr>
          <p:nvPr>
            <p:ph type="body" sz="quarter" idx="16" hasCustomPrompt="1"/>
          </p:nvPr>
        </p:nvSpPr>
        <p:spPr>
          <a:xfrm>
            <a:off x="3768324" y="5395736"/>
            <a:ext cx="2498289" cy="988908"/>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hasCustomPrompt="1"/>
          </p:nvPr>
        </p:nvSpPr>
        <p:spPr>
          <a:xfrm>
            <a:off x="1058863" y="5290612"/>
            <a:ext cx="2498289" cy="1099519"/>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hasCustomPrompt="1"/>
          </p:nvPr>
        </p:nvSpPr>
        <p:spPr>
          <a:xfrm>
            <a:off x="3761214" y="3594135"/>
            <a:ext cx="2505399" cy="974969"/>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hasCustomPrompt="1"/>
          </p:nvPr>
        </p:nvSpPr>
        <p:spPr>
          <a:xfrm>
            <a:off x="1070821" y="3754956"/>
            <a:ext cx="2498289" cy="814148"/>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 name="Text Placeholder 33">
            <a:extLst>
              <a:ext uri="{FF2B5EF4-FFF2-40B4-BE49-F238E27FC236}">
                <a16:creationId xmlns:a16="http://schemas.microsoft.com/office/drawing/2014/main" id="{5799AE17-48D0-4FDB-9427-C3C94992D9FA}"/>
              </a:ext>
            </a:extLst>
          </p:cNvPr>
          <p:cNvSpPr>
            <a:spLocks noGrp="1"/>
          </p:cNvSpPr>
          <p:nvPr>
            <p:ph type="body" sz="quarter" idx="12" hasCustomPrompt="1"/>
          </p:nvPr>
        </p:nvSpPr>
        <p:spPr>
          <a:xfrm>
            <a:off x="3761214" y="1435503"/>
            <a:ext cx="2498289" cy="967024"/>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hasCustomPrompt="1"/>
          </p:nvPr>
        </p:nvSpPr>
        <p:spPr>
          <a:xfrm>
            <a:off x="1058863" y="1435503"/>
            <a:ext cx="2498289" cy="967971"/>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en-US" noProof="0" smtClean="0"/>
              <a:pPr/>
              <a:t>9/27/2022</a:t>
            </a:fld>
            <a:endParaRPr lang="en-US" noProof="0"/>
          </a:p>
        </p:txBody>
      </p:sp>
      <p:sp>
        <p:nvSpPr>
          <p:cNvPr id="5" name="TextBox 4">
            <a:extLst>
              <a:ext uri="{FF2B5EF4-FFF2-40B4-BE49-F238E27FC236}">
                <a16:creationId xmlns:a16="http://schemas.microsoft.com/office/drawing/2014/main" id="{0F003C14-4615-4630-BA96-E8B523BA64B3}"/>
              </a:ext>
            </a:extLst>
          </p:cNvPr>
          <p:cNvSpPr txBox="1"/>
          <p:nvPr userDrawn="1"/>
        </p:nvSpPr>
        <p:spPr>
          <a:xfrm rot="16200000">
            <a:off x="-669600" y="1231488"/>
            <a:ext cx="2423740" cy="369332"/>
          </a:xfrm>
          <a:prstGeom prst="rect">
            <a:avLst/>
          </a:prstGeom>
          <a:noFill/>
        </p:spPr>
        <p:txBody>
          <a:bodyPr wrap="none" lIns="0" tIns="0" rIns="0" bIns="0" rtlCol="0">
            <a:spAutoFit/>
          </a:bodyPr>
          <a:lstStyle/>
          <a:p>
            <a:pPr algn="l"/>
            <a:r>
              <a:rPr lang="en-US" sz="2400" noProof="0">
                <a:solidFill>
                  <a:schemeClr val="accent1"/>
                </a:solidFill>
                <a:latin typeface="Roboto Thin" panose="02000000000000000000" pitchFamily="2" charset="0"/>
              </a:rPr>
              <a:t>Our team contract</a:t>
            </a:r>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rgbClr val="9F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a:endCxn id="6" idx="2"/>
          </p:cNvCxnSpPr>
          <p:nvPr userDrawn="1"/>
        </p:nvCxnSpPr>
        <p:spPr>
          <a:xfrm>
            <a:off x="6403895" y="350315"/>
            <a:ext cx="0" cy="6157370"/>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noProof="0">
                <a:solidFill>
                  <a:srgbClr val="EFECE7"/>
                </a:solidFill>
                <a:latin typeface="Roboto Thin" panose="02000000000000000000" pitchFamily="2" charset="0"/>
              </a:rPr>
              <a:t>Why </a:t>
            </a:r>
            <a:r>
              <a:rPr lang="en-US" sz="1200" b="0" noProof="0">
                <a:solidFill>
                  <a:srgbClr val="EFECE7"/>
                </a:solidFill>
                <a:latin typeface="Roboto Thin" panose="02000000000000000000" pitchFamily="2" charset="0"/>
              </a:rPr>
              <a:t>are we a team</a:t>
            </a:r>
            <a:r>
              <a:rPr lang="en-US" sz="1200" noProof="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3" y="2644878"/>
            <a:ext cx="520220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noProof="0">
                <a:solidFill>
                  <a:srgbClr val="EFECE7"/>
                </a:solidFill>
                <a:latin typeface="Roboto Thin" panose="02000000000000000000" pitchFamily="2" charset="0"/>
              </a:rPr>
              <a:t>How</a:t>
            </a:r>
            <a:r>
              <a:rPr lang="en-US" sz="1200" noProof="0">
                <a:solidFill>
                  <a:srgbClr val="EFECE7"/>
                </a:solidFill>
                <a:latin typeface="Roboto Thin" panose="02000000000000000000" pitchFamily="2" charset="0"/>
              </a:rPr>
              <a:t> shall we work together?</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3"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noProof="0">
                <a:solidFill>
                  <a:schemeClr val="accent4"/>
                </a:solidFill>
                <a:latin typeface="Roboto" panose="02000000000000000000" pitchFamily="2" charset="0"/>
              </a:rPr>
              <a:t>             Roles &amp; responsibilities</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3750642" y="2978917"/>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4"/>
                </a:solidFill>
                <a:latin typeface="Roboto" panose="02000000000000000000" pitchFamily="2" charset="0"/>
              </a:rPr>
              <a:t>Work methods</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4"/>
                </a:solidFill>
                <a:latin typeface="Roboto" panose="02000000000000000000" pitchFamily="2" charset="0"/>
              </a:rPr>
              <a:t>Purpose</a:t>
            </a:r>
          </a:p>
        </p:txBody>
      </p:sp>
      <p:sp>
        <p:nvSpPr>
          <p:cNvPr id="13" name="Rectangle 12">
            <a:extLst>
              <a:ext uri="{FF2B5EF4-FFF2-40B4-BE49-F238E27FC236}">
                <a16:creationId xmlns:a16="http://schemas.microsoft.com/office/drawing/2014/main" id="{7265DE1A-6669-4B3F-8911-C034CA2E0A81}"/>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4"/>
                </a:solidFill>
                <a:latin typeface="Roboto" panose="02000000000000000000" pitchFamily="2" charset="0"/>
              </a:rPr>
              <a:t>Goals</a:t>
            </a:r>
          </a:p>
        </p:txBody>
      </p:sp>
      <p:sp>
        <p:nvSpPr>
          <p:cNvPr id="14" name="Rectangle 13">
            <a:extLst>
              <a:ext uri="{FF2B5EF4-FFF2-40B4-BE49-F238E27FC236}">
                <a16:creationId xmlns:a16="http://schemas.microsoft.com/office/drawing/2014/main" id="{079AC16A-3D04-4A9B-BF55-79C607C79EAD}"/>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noProof="0">
                <a:solidFill>
                  <a:srgbClr val="EFECE7"/>
                </a:solidFill>
                <a:latin typeface="Roboto Thin" panose="02000000000000000000" pitchFamily="2" charset="0"/>
              </a:rPr>
              <a:t>What </a:t>
            </a:r>
            <a:r>
              <a:rPr lang="en-US" sz="1200" b="0" noProof="0">
                <a:solidFill>
                  <a:srgbClr val="EFECE7"/>
                </a:solidFill>
                <a:latin typeface="Roboto Thin" panose="02000000000000000000" pitchFamily="2" charset="0"/>
              </a:rPr>
              <a:t>do we want to achieve</a:t>
            </a:r>
            <a:r>
              <a:rPr lang="en-US" sz="1200" noProof="0">
                <a:solidFill>
                  <a:srgbClr val="EFECE7"/>
                </a:solidFill>
                <a:latin typeface="Roboto Thin" panose="02000000000000000000" pitchFamily="2" charset="0"/>
              </a:rPr>
              <a:t>?</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noProof="0">
                <a:solidFill>
                  <a:srgbClr val="EFECE7"/>
                </a:solidFill>
                <a:latin typeface="Roboto Thin" panose="02000000000000000000" pitchFamily="2" charset="0"/>
              </a:rPr>
              <a:t>Who</a:t>
            </a:r>
            <a:r>
              <a:rPr lang="en-US" sz="1200" noProof="0">
                <a:solidFill>
                  <a:srgbClr val="EFECE7"/>
                </a:solidFill>
                <a:latin typeface="Roboto Thin" panose="02000000000000000000" pitchFamily="2" charset="0"/>
              </a:rPr>
              <a:t> are we?</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4"/>
                </a:solidFill>
                <a:latin typeface="Roboto" panose="02000000000000000000" pitchFamily="2" charset="0"/>
              </a:rPr>
              <a:t>Our user manuals</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1058773"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noProof="0">
                <a:solidFill>
                  <a:schemeClr val="accent4"/>
                </a:solidFill>
                <a:latin typeface="Roboto" panose="02000000000000000000" pitchFamily="2" charset="0"/>
              </a:rPr>
              <a:t>                 Collaboration norms</a:t>
            </a:r>
          </a:p>
        </p:txBody>
      </p:sp>
      <p:sp>
        <p:nvSpPr>
          <p:cNvPr id="18" name="Rectangle 17">
            <a:extLst>
              <a:ext uri="{FF2B5EF4-FFF2-40B4-BE49-F238E27FC236}">
                <a16:creationId xmlns:a16="http://schemas.microsoft.com/office/drawing/2014/main" id="{C7704AFD-EC11-4B97-8D39-F86BE11A66D2}"/>
              </a:ext>
            </a:extLst>
          </p:cNvPr>
          <p:cNvSpPr>
            <a:spLocks/>
          </p:cNvSpPr>
          <p:nvPr userDrawn="1"/>
        </p:nvSpPr>
        <p:spPr>
          <a:xfrm>
            <a:off x="3750642" y="4675812"/>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4"/>
                </a:solidFill>
                <a:latin typeface="Roboto" panose="02000000000000000000" pitchFamily="2" charset="0"/>
              </a:rPr>
              <a:t>Team development</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48C197DA-C092-4A5A-92E5-3E47CE6098C9}"/>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E146B53F-54C1-4A94-B56D-26AC5FB9A5A0}"/>
              </a:ext>
            </a:extLst>
          </p:cNvPr>
          <p:cNvCxnSpPr>
            <a:cxnSpLocks/>
          </p:cNvCxnSpPr>
          <p:nvPr userDrawn="1"/>
        </p:nvCxnSpPr>
        <p:spPr>
          <a:xfrm>
            <a:off x="3660596" y="350315"/>
            <a:ext cx="0" cy="2138152"/>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C761B-5335-43E7-91EC-D14CFA53A2DD}"/>
              </a:ext>
            </a:extLst>
          </p:cNvPr>
          <p:cNvCxnSpPr>
            <a:cxnSpLocks/>
          </p:cNvCxnSpPr>
          <p:nvPr userDrawn="1"/>
        </p:nvCxnSpPr>
        <p:spPr>
          <a:xfrm>
            <a:off x="943897" y="2488467"/>
            <a:ext cx="5459997" cy="0"/>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F34F2B-25EC-4A68-9E9E-0F4DEEB60A33}"/>
              </a:ext>
            </a:extLst>
          </p:cNvPr>
          <p:cNvCxnSpPr>
            <a:cxnSpLocks/>
          </p:cNvCxnSpPr>
          <p:nvPr userDrawn="1"/>
        </p:nvCxnSpPr>
        <p:spPr>
          <a:xfrm flipH="1">
            <a:off x="3655492" y="3006213"/>
            <a:ext cx="0" cy="3411416"/>
          </a:xfrm>
          <a:prstGeom prst="line">
            <a:avLst/>
          </a:prstGeom>
          <a:ln w="9525">
            <a:solidFill>
              <a:srgbClr val="D9DBF1"/>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accent1"/>
                </a:solidFill>
                <a:latin typeface="Roboto" panose="02000000000000000000" pitchFamily="2" charset="0"/>
              </a:rPr>
              <a:t>3</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2682977"/>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accent1"/>
                </a:solidFill>
                <a:latin typeface="Roboto" panose="02000000000000000000" pitchFamily="2" charset="0"/>
              </a:rPr>
              <a:t>4</a:t>
            </a:r>
          </a:p>
        </p:txBody>
      </p:sp>
      <p:sp>
        <p:nvSpPr>
          <p:cNvPr id="3" name="TextBox 2">
            <a:extLst>
              <a:ext uri="{FF2B5EF4-FFF2-40B4-BE49-F238E27FC236}">
                <a16:creationId xmlns:a16="http://schemas.microsoft.com/office/drawing/2014/main" id="{E0BA5E82-B53F-45D9-BA8B-0393D9F48564}"/>
              </a:ext>
            </a:extLst>
          </p:cNvPr>
          <p:cNvSpPr txBox="1"/>
          <p:nvPr userDrawn="1"/>
        </p:nvSpPr>
        <p:spPr>
          <a:xfrm>
            <a:off x="1058772" y="1073907"/>
            <a:ext cx="2510337" cy="276999"/>
          </a:xfrm>
          <a:prstGeom prst="rect">
            <a:avLst/>
          </a:prstGeom>
          <a:noFill/>
        </p:spPr>
        <p:txBody>
          <a:bodyPr wrap="square" lIns="0" tIns="0" rIns="0" bIns="0" rtlCol="0">
            <a:spAutoFit/>
          </a:bodyPr>
          <a:lstStyle/>
          <a:p>
            <a:pPr algn="l"/>
            <a:r>
              <a:rPr lang="en-US" sz="900" i="0" noProof="0">
                <a:latin typeface="Roboto Thin" panose="02000000000000000000" pitchFamily="2" charset="0"/>
              </a:rPr>
              <a:t>Why are we a team and what is our overall ambition?</a:t>
            </a:r>
          </a:p>
        </p:txBody>
      </p:sp>
      <p:sp>
        <p:nvSpPr>
          <p:cNvPr id="31" name="TextBox 30">
            <a:extLst>
              <a:ext uri="{FF2B5EF4-FFF2-40B4-BE49-F238E27FC236}">
                <a16:creationId xmlns:a16="http://schemas.microsoft.com/office/drawing/2014/main" id="{CDABED73-03D3-4319-8CE4-B6FC660936D6}"/>
              </a:ext>
            </a:extLst>
          </p:cNvPr>
          <p:cNvSpPr txBox="1"/>
          <p:nvPr userDrawn="1"/>
        </p:nvSpPr>
        <p:spPr>
          <a:xfrm>
            <a:off x="3750642" y="1068091"/>
            <a:ext cx="2510337" cy="138499"/>
          </a:xfrm>
          <a:prstGeom prst="rect">
            <a:avLst/>
          </a:prstGeom>
          <a:noFill/>
        </p:spPr>
        <p:txBody>
          <a:bodyPr wrap="square" lIns="0" tIns="0" rIns="0" bIns="0" rtlCol="0">
            <a:spAutoFit/>
          </a:bodyPr>
          <a:lstStyle/>
          <a:p>
            <a:pPr algn="l"/>
            <a:r>
              <a:rPr lang="en-US" sz="900" i="0" noProof="0">
                <a:latin typeface="Roboto Thin" panose="02000000000000000000" pitchFamily="2" charset="0"/>
              </a:rPr>
              <a:t>What are the team’s specific goals?</a:t>
            </a:r>
          </a:p>
        </p:txBody>
      </p:sp>
      <p:sp>
        <p:nvSpPr>
          <p:cNvPr id="32" name="TextBox 31">
            <a:extLst>
              <a:ext uri="{FF2B5EF4-FFF2-40B4-BE49-F238E27FC236}">
                <a16:creationId xmlns:a16="http://schemas.microsoft.com/office/drawing/2014/main" id="{D45D5ECB-529D-417C-B0F7-1BE72C8C6AEB}"/>
              </a:ext>
            </a:extLst>
          </p:cNvPr>
          <p:cNvSpPr txBox="1"/>
          <p:nvPr userDrawn="1"/>
        </p:nvSpPr>
        <p:spPr>
          <a:xfrm>
            <a:off x="6569227" y="1073918"/>
            <a:ext cx="4448444" cy="138499"/>
          </a:xfrm>
          <a:prstGeom prst="rect">
            <a:avLst/>
          </a:prstGeom>
          <a:noFill/>
        </p:spPr>
        <p:txBody>
          <a:bodyPr wrap="square" lIns="0" tIns="0" rIns="0" bIns="0" rtlCol="0">
            <a:spAutoFit/>
          </a:bodyPr>
          <a:lstStyle/>
          <a:p>
            <a:pPr algn="l"/>
            <a:r>
              <a:rPr lang="en-US" sz="900" i="0" noProof="0">
                <a:latin typeface="Roboto Thin" panose="02000000000000000000" pitchFamily="2" charset="0"/>
              </a:rPr>
              <a:t>To achieve the best possible teamwork, what should the others know about me?</a:t>
            </a:r>
          </a:p>
        </p:txBody>
      </p:sp>
      <p:sp>
        <p:nvSpPr>
          <p:cNvPr id="33" name="TextBox 32">
            <a:extLst>
              <a:ext uri="{FF2B5EF4-FFF2-40B4-BE49-F238E27FC236}">
                <a16:creationId xmlns:a16="http://schemas.microsoft.com/office/drawing/2014/main" id="{EDC237D6-EF4C-4835-A593-FE02F2E4D5CB}"/>
              </a:ext>
            </a:extLst>
          </p:cNvPr>
          <p:cNvSpPr txBox="1"/>
          <p:nvPr userDrawn="1"/>
        </p:nvSpPr>
        <p:spPr>
          <a:xfrm>
            <a:off x="1064796" y="3239257"/>
            <a:ext cx="2510337" cy="415498"/>
          </a:xfrm>
          <a:prstGeom prst="rect">
            <a:avLst/>
          </a:prstGeom>
          <a:noFill/>
        </p:spPr>
        <p:txBody>
          <a:bodyPr wrap="square" lIns="0" tIns="0" rIns="0" bIns="0" rtlCol="0">
            <a:spAutoFit/>
          </a:bodyPr>
          <a:lstStyle/>
          <a:p>
            <a:pPr algn="l"/>
            <a:r>
              <a:rPr lang="en-US" sz="900" i="0" noProof="0">
                <a:latin typeface="Roboto Thin" panose="02000000000000000000" pitchFamily="2" charset="0"/>
              </a:rPr>
              <a:t>Given our purpose, goals and who we are, which roles and responsibilities do we need to ensure that this team succeeds?</a:t>
            </a:r>
          </a:p>
        </p:txBody>
      </p:sp>
      <p:sp>
        <p:nvSpPr>
          <p:cNvPr id="35" name="TextBox 34">
            <a:extLst>
              <a:ext uri="{FF2B5EF4-FFF2-40B4-BE49-F238E27FC236}">
                <a16:creationId xmlns:a16="http://schemas.microsoft.com/office/drawing/2014/main" id="{0E5D6B67-CD61-4F0D-9F5C-1AF57D5E7E16}"/>
              </a:ext>
            </a:extLst>
          </p:cNvPr>
          <p:cNvSpPr txBox="1"/>
          <p:nvPr userDrawn="1"/>
        </p:nvSpPr>
        <p:spPr>
          <a:xfrm>
            <a:off x="3750642" y="3234647"/>
            <a:ext cx="2510337" cy="276999"/>
          </a:xfrm>
          <a:prstGeom prst="rect">
            <a:avLst/>
          </a:prstGeom>
          <a:noFill/>
        </p:spPr>
        <p:txBody>
          <a:bodyPr wrap="square" lIns="0" tIns="0" rIns="0" bIns="0" rtlCol="0">
            <a:spAutoFit/>
          </a:bodyPr>
          <a:lstStyle/>
          <a:p>
            <a:pPr algn="l"/>
            <a:r>
              <a:rPr lang="en-US" sz="900" i="0" noProof="0">
                <a:latin typeface="Roboto Thin" panose="02000000000000000000" pitchFamily="2" charset="0"/>
              </a:rPr>
              <a:t>How can we best organise our work to succeed with our tasks and goals?</a:t>
            </a:r>
          </a:p>
        </p:txBody>
      </p:sp>
      <p:sp>
        <p:nvSpPr>
          <p:cNvPr id="39" name="TextBox 38">
            <a:extLst>
              <a:ext uri="{FF2B5EF4-FFF2-40B4-BE49-F238E27FC236}">
                <a16:creationId xmlns:a16="http://schemas.microsoft.com/office/drawing/2014/main" id="{85191EBA-4479-4BE8-BD69-9572EC97BD4A}"/>
              </a:ext>
            </a:extLst>
          </p:cNvPr>
          <p:cNvSpPr txBox="1"/>
          <p:nvPr userDrawn="1"/>
        </p:nvSpPr>
        <p:spPr>
          <a:xfrm>
            <a:off x="1058772" y="4931333"/>
            <a:ext cx="2510337" cy="276999"/>
          </a:xfrm>
          <a:prstGeom prst="rect">
            <a:avLst/>
          </a:prstGeom>
          <a:noFill/>
        </p:spPr>
        <p:txBody>
          <a:bodyPr wrap="square" lIns="0" tIns="0" rIns="0" bIns="0" rtlCol="0">
            <a:spAutoFit/>
          </a:bodyPr>
          <a:lstStyle/>
          <a:p>
            <a:pPr algn="l"/>
            <a:r>
              <a:rPr lang="en-US" sz="900" i="0" noProof="0">
                <a:latin typeface="Roboto Thin" panose="02000000000000000000" pitchFamily="2" charset="0"/>
              </a:rPr>
              <a:t>What mutual expectations should we have to optimise working together?</a:t>
            </a:r>
          </a:p>
        </p:txBody>
      </p:sp>
      <p:sp>
        <p:nvSpPr>
          <p:cNvPr id="42" name="TextBox 41">
            <a:extLst>
              <a:ext uri="{FF2B5EF4-FFF2-40B4-BE49-F238E27FC236}">
                <a16:creationId xmlns:a16="http://schemas.microsoft.com/office/drawing/2014/main" id="{5CB74D12-5BF8-4131-A799-6A8BA4AD8893}"/>
              </a:ext>
            </a:extLst>
          </p:cNvPr>
          <p:cNvSpPr txBox="1"/>
          <p:nvPr userDrawn="1"/>
        </p:nvSpPr>
        <p:spPr>
          <a:xfrm>
            <a:off x="3761390" y="4930034"/>
            <a:ext cx="2510337" cy="415498"/>
          </a:xfrm>
          <a:prstGeom prst="rect">
            <a:avLst/>
          </a:prstGeom>
          <a:noFill/>
        </p:spPr>
        <p:txBody>
          <a:bodyPr wrap="square" lIns="0" tIns="0" rIns="0" bIns="0" rtlCol="0">
            <a:spAutoFit/>
          </a:bodyPr>
          <a:lstStyle/>
          <a:p>
            <a:pPr algn="l"/>
            <a:r>
              <a:rPr lang="en-US" sz="900" i="0" noProof="0">
                <a:latin typeface="Roboto Thin" panose="02000000000000000000" pitchFamily="2" charset="0"/>
              </a:rPr>
              <a:t>How can we follow up on what we have agreed upon in this contract and ensure that we develop as a team?</a:t>
            </a:r>
          </a:p>
        </p:txBody>
      </p:sp>
    </p:spTree>
    <p:extLst>
      <p:ext uri="{BB962C8B-B14F-4D97-AF65-F5344CB8AC3E}">
        <p14:creationId xmlns:p14="http://schemas.microsoft.com/office/powerpoint/2010/main" val="2034884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amkontrakt med fasilitatorspørsmål">
    <p:spTree>
      <p:nvGrpSpPr>
        <p:cNvPr id="1" name=""/>
        <p:cNvGrpSpPr/>
        <p:nvPr/>
      </p:nvGrpSpPr>
      <p:grpSpPr>
        <a:xfrm>
          <a:off x="0" y="0"/>
          <a:ext cx="0" cy="0"/>
          <a:chOff x="0" y="0"/>
          <a:chExt cx="0" cy="0"/>
        </a:xfrm>
      </p:grpSpPr>
      <p:sp>
        <p:nvSpPr>
          <p:cNvPr id="36" name="Text Placeholder 33">
            <a:extLst>
              <a:ext uri="{FF2B5EF4-FFF2-40B4-BE49-F238E27FC236}">
                <a16:creationId xmlns:a16="http://schemas.microsoft.com/office/drawing/2014/main" id="{5799AE17-48D0-4FDB-9427-C3C94992D9FA}"/>
              </a:ext>
            </a:extLst>
          </p:cNvPr>
          <p:cNvSpPr>
            <a:spLocks noGrp="1"/>
          </p:cNvSpPr>
          <p:nvPr>
            <p:ph type="body" sz="quarter" idx="12" hasCustomPrompt="1"/>
          </p:nvPr>
        </p:nvSpPr>
        <p:spPr>
          <a:xfrm>
            <a:off x="3750642" y="1864122"/>
            <a:ext cx="2498289" cy="1270552"/>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hasCustomPrompt="1"/>
          </p:nvPr>
        </p:nvSpPr>
        <p:spPr>
          <a:xfrm>
            <a:off x="1058772" y="1865935"/>
            <a:ext cx="2498289" cy="1268739"/>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en-US" noProof="0" smtClean="0"/>
              <a:pPr/>
              <a:t>9/27/2022</a:t>
            </a:fld>
            <a:endParaRPr lang="en-US" noProof="0"/>
          </a:p>
        </p:txBody>
      </p:sp>
      <p:sp>
        <p:nvSpPr>
          <p:cNvPr id="5" name="TextBox 4">
            <a:extLst>
              <a:ext uri="{FF2B5EF4-FFF2-40B4-BE49-F238E27FC236}">
                <a16:creationId xmlns:a16="http://schemas.microsoft.com/office/drawing/2014/main" id="{0F003C14-4615-4630-BA96-E8B523BA64B3}"/>
              </a:ext>
            </a:extLst>
          </p:cNvPr>
          <p:cNvSpPr txBox="1"/>
          <p:nvPr userDrawn="1"/>
        </p:nvSpPr>
        <p:spPr>
          <a:xfrm rot="16200000">
            <a:off x="-1247072" y="1829574"/>
            <a:ext cx="3512516" cy="553998"/>
          </a:xfrm>
          <a:prstGeom prst="rect">
            <a:avLst/>
          </a:prstGeom>
          <a:noFill/>
        </p:spPr>
        <p:txBody>
          <a:bodyPr wrap="square" lIns="0" tIns="0" rIns="0" bIns="0" rtlCol="0">
            <a:spAutoFit/>
          </a:bodyPr>
          <a:lstStyle/>
          <a:p>
            <a:pPr algn="l"/>
            <a:r>
              <a:rPr lang="en-US" sz="1800" noProof="0">
                <a:solidFill>
                  <a:srgbClr val="FF3300"/>
                </a:solidFill>
                <a:latin typeface="Roboto Thin" panose="02000000000000000000" pitchFamily="2" charset="0"/>
              </a:rPr>
              <a:t>Facilitator questions and relevant sub-questions for each area</a:t>
            </a:r>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rgbClr val="9F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8" name="Rectangle 7">
            <a:extLst>
              <a:ext uri="{FF2B5EF4-FFF2-40B4-BE49-F238E27FC236}">
                <a16:creationId xmlns:a16="http://schemas.microsoft.com/office/drawing/2014/main" id="{6E8DCB13-4929-48D6-8BBA-6611B71E7125}"/>
              </a:ext>
            </a:extLst>
          </p:cNvPr>
          <p:cNvSpPr/>
          <p:nvPr userDrawn="1"/>
        </p:nvSpPr>
        <p:spPr>
          <a:xfrm>
            <a:off x="1058774" y="479323"/>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noProof="0">
                <a:solidFill>
                  <a:srgbClr val="EFECE7"/>
                </a:solidFill>
                <a:latin typeface="Roboto Thin" panose="02000000000000000000" pitchFamily="2" charset="0"/>
              </a:rPr>
              <a:t>Why </a:t>
            </a:r>
            <a:r>
              <a:rPr lang="en-US" sz="1200" b="0" noProof="0">
                <a:solidFill>
                  <a:srgbClr val="EFECE7"/>
                </a:solidFill>
                <a:latin typeface="Roboto Thin" panose="02000000000000000000" pitchFamily="2" charset="0"/>
              </a:rPr>
              <a:t>are we a team</a:t>
            </a:r>
            <a:r>
              <a:rPr lang="en-US" sz="1200" noProof="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383006"/>
            <a:ext cx="10690237"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noProof="0">
                <a:solidFill>
                  <a:srgbClr val="EFECE7"/>
                </a:solidFill>
                <a:latin typeface="Roboto Thin" panose="02000000000000000000" pitchFamily="2" charset="0"/>
              </a:rPr>
              <a:t>How</a:t>
            </a:r>
            <a:r>
              <a:rPr lang="en-US" sz="1200" noProof="0">
                <a:solidFill>
                  <a:srgbClr val="EFECE7"/>
                </a:solidFill>
                <a:latin typeface="Roboto Thin" panose="02000000000000000000" pitchFamily="2" charset="0"/>
              </a:rPr>
              <a:t> shall we work togheter?</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3"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noProof="0">
                <a:solidFill>
                  <a:schemeClr val="accent4"/>
                </a:solidFill>
                <a:latin typeface="Roboto" panose="02000000000000000000" pitchFamily="2" charset="0"/>
              </a:rPr>
              <a:t>          Roles and responsibilites</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3785406" y="3717045"/>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4"/>
                </a:solidFill>
                <a:latin typeface="Roboto" panose="02000000000000000000" pitchFamily="2" charset="0"/>
              </a:rPr>
              <a:t>Work methods</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4"/>
                </a:solidFill>
                <a:latin typeface="Roboto" panose="02000000000000000000" pitchFamily="2" charset="0"/>
              </a:rPr>
              <a:t>Purpose</a:t>
            </a:r>
          </a:p>
        </p:txBody>
      </p:sp>
      <p:sp>
        <p:nvSpPr>
          <p:cNvPr id="13" name="Rectangle 12">
            <a:extLst>
              <a:ext uri="{FF2B5EF4-FFF2-40B4-BE49-F238E27FC236}">
                <a16:creationId xmlns:a16="http://schemas.microsoft.com/office/drawing/2014/main" id="{7265DE1A-6669-4B3F-8911-C034CA2E0A81}"/>
              </a:ext>
            </a:extLst>
          </p:cNvPr>
          <p:cNvSpPr/>
          <p:nvPr userDrawn="1"/>
        </p:nvSpPr>
        <p:spPr>
          <a:xfrm>
            <a:off x="3756277" y="815819"/>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4"/>
                </a:solidFill>
                <a:latin typeface="Roboto" panose="02000000000000000000" pitchFamily="2" charset="0"/>
              </a:rPr>
              <a:t>Goals</a:t>
            </a:r>
          </a:p>
        </p:txBody>
      </p:sp>
      <p:sp>
        <p:nvSpPr>
          <p:cNvPr id="14" name="Rectangle 13">
            <a:extLst>
              <a:ext uri="{FF2B5EF4-FFF2-40B4-BE49-F238E27FC236}">
                <a16:creationId xmlns:a16="http://schemas.microsoft.com/office/drawing/2014/main" id="{079AC16A-3D04-4A9B-BF55-79C607C79EAD}"/>
              </a:ext>
            </a:extLst>
          </p:cNvPr>
          <p:cNvSpPr/>
          <p:nvPr userDrawn="1"/>
        </p:nvSpPr>
        <p:spPr>
          <a:xfrm>
            <a:off x="3756278" y="479322"/>
            <a:ext cx="2510336"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noProof="0">
                <a:solidFill>
                  <a:srgbClr val="EFECE7"/>
                </a:solidFill>
                <a:latin typeface="Roboto Thin" panose="02000000000000000000" pitchFamily="2" charset="0"/>
              </a:rPr>
              <a:t>What </a:t>
            </a:r>
            <a:r>
              <a:rPr lang="en-US" sz="1200" b="0" noProof="0">
                <a:solidFill>
                  <a:srgbClr val="EFECE7"/>
                </a:solidFill>
                <a:latin typeface="Roboto Thin" panose="02000000000000000000" pitchFamily="2" charset="0"/>
              </a:rPr>
              <a:t>do we want to achievel</a:t>
            </a:r>
            <a:r>
              <a:rPr lang="en-US" sz="1200" noProof="0">
                <a:solidFill>
                  <a:srgbClr val="EFECE7"/>
                </a:solidFill>
                <a:latin typeface="Roboto Thin" panose="02000000000000000000" pitchFamily="2" charset="0"/>
              </a:rPr>
              <a:t>?</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noProof="0">
                <a:solidFill>
                  <a:srgbClr val="EFECE7"/>
                </a:solidFill>
                <a:latin typeface="Roboto Thin" panose="02000000000000000000" pitchFamily="2" charset="0"/>
              </a:rPr>
              <a:t>Who</a:t>
            </a:r>
            <a:r>
              <a:rPr lang="en-US" sz="1200" noProof="0">
                <a:solidFill>
                  <a:srgbClr val="EFECE7"/>
                </a:solidFill>
                <a:latin typeface="Roboto Thin" panose="02000000000000000000" pitchFamily="2" charset="0"/>
              </a:rPr>
              <a:t> are we?</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1000" noProof="0">
                <a:solidFill>
                  <a:schemeClr val="accent4"/>
                </a:solidFill>
                <a:latin typeface="Roboto" panose="02000000000000000000" pitchFamily="2" charset="0"/>
              </a:rPr>
              <a:t>                                                     Our user manuals</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6512039"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4"/>
                </a:solidFill>
                <a:latin typeface="Roboto" panose="02000000000000000000" pitchFamily="2" charset="0"/>
              </a:rPr>
              <a:t>Collaboration norms</a:t>
            </a:r>
          </a:p>
        </p:txBody>
      </p:sp>
      <p:sp>
        <p:nvSpPr>
          <p:cNvPr id="18" name="Rectangle 17">
            <a:extLst>
              <a:ext uri="{FF2B5EF4-FFF2-40B4-BE49-F238E27FC236}">
                <a16:creationId xmlns:a16="http://schemas.microsoft.com/office/drawing/2014/main" id="{C7704AFD-EC11-4B97-8D39-F86BE11A66D2}"/>
              </a:ext>
            </a:extLst>
          </p:cNvPr>
          <p:cNvSpPr>
            <a:spLocks/>
          </p:cNvSpPr>
          <p:nvPr userDrawn="1"/>
        </p:nvSpPr>
        <p:spPr>
          <a:xfrm>
            <a:off x="9238672" y="3702554"/>
            <a:ext cx="2510337"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noProof="0">
                <a:solidFill>
                  <a:schemeClr val="accent4"/>
                </a:solidFill>
                <a:latin typeface="Roboto" panose="02000000000000000000" pitchFamily="2" charset="0"/>
              </a:rPr>
              <a:t>Team development </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accent1"/>
                </a:solidFill>
                <a:latin typeface="Roboto" panose="02000000000000000000" pitchFamily="2" charset="0"/>
              </a:rPr>
              <a:t>1</a:t>
            </a:r>
          </a:p>
        </p:txBody>
      </p:sp>
      <p:sp>
        <p:nvSpPr>
          <p:cNvPr id="20" name="Rectangle 19">
            <a:extLst>
              <a:ext uri="{FF2B5EF4-FFF2-40B4-BE49-F238E27FC236}">
                <a16:creationId xmlns:a16="http://schemas.microsoft.com/office/drawing/2014/main" id="{48C197DA-C092-4A5A-92E5-3E47CE6098C9}"/>
              </a:ext>
            </a:extLst>
          </p:cNvPr>
          <p:cNvSpPr/>
          <p:nvPr userDrawn="1"/>
        </p:nvSpPr>
        <p:spPr>
          <a:xfrm>
            <a:off x="3706583" y="511811"/>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accent1"/>
                </a:solidFill>
                <a:latin typeface="Roboto" panose="02000000000000000000" pitchFamily="2" charset="0"/>
              </a:rPr>
              <a:t>2</a:t>
            </a:r>
          </a:p>
        </p:txBody>
      </p:sp>
      <p:cxnSp>
        <p:nvCxnSpPr>
          <p:cNvPr id="21" name="Straight Connector 20">
            <a:extLst>
              <a:ext uri="{FF2B5EF4-FFF2-40B4-BE49-F238E27FC236}">
                <a16:creationId xmlns:a16="http://schemas.microsoft.com/office/drawing/2014/main" id="{E146B53F-54C1-4A94-B56D-26AC5FB9A5A0}"/>
              </a:ext>
            </a:extLst>
          </p:cNvPr>
          <p:cNvCxnSpPr>
            <a:cxnSpLocks/>
          </p:cNvCxnSpPr>
          <p:nvPr userDrawn="1"/>
        </p:nvCxnSpPr>
        <p:spPr>
          <a:xfrm>
            <a:off x="3660596" y="350315"/>
            <a:ext cx="0" cy="2876280"/>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ECC761B-5335-43E7-91EC-D14CFA53A2DD}"/>
              </a:ext>
            </a:extLst>
          </p:cNvPr>
          <p:cNvCxnSpPr>
            <a:cxnSpLocks/>
          </p:cNvCxnSpPr>
          <p:nvPr userDrawn="1"/>
        </p:nvCxnSpPr>
        <p:spPr>
          <a:xfrm>
            <a:off x="943897" y="3226595"/>
            <a:ext cx="10919995" cy="0"/>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accent1"/>
                </a:solidFill>
                <a:latin typeface="Roboto" panose="02000000000000000000" pitchFamily="2" charset="0"/>
              </a:rPr>
              <a:t>3</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421105"/>
            <a:ext cx="15547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noProof="0">
                <a:solidFill>
                  <a:schemeClr val="accent1"/>
                </a:solidFill>
                <a:latin typeface="Roboto" panose="02000000000000000000" pitchFamily="2" charset="0"/>
              </a:rPr>
              <a:t>4</a:t>
            </a:r>
          </a:p>
        </p:txBody>
      </p:sp>
      <p:sp>
        <p:nvSpPr>
          <p:cNvPr id="3" name="TextBox 2">
            <a:extLst>
              <a:ext uri="{FF2B5EF4-FFF2-40B4-BE49-F238E27FC236}">
                <a16:creationId xmlns:a16="http://schemas.microsoft.com/office/drawing/2014/main" id="{E0BA5E82-B53F-45D9-BA8B-0393D9F48564}"/>
              </a:ext>
            </a:extLst>
          </p:cNvPr>
          <p:cNvSpPr txBox="1"/>
          <p:nvPr userDrawn="1"/>
        </p:nvSpPr>
        <p:spPr>
          <a:xfrm>
            <a:off x="1058772" y="1073907"/>
            <a:ext cx="2510337" cy="553998"/>
          </a:xfrm>
          <a:prstGeom prst="rect">
            <a:avLst/>
          </a:prstGeom>
          <a:noFill/>
        </p:spPr>
        <p:txBody>
          <a:bodyPr wrap="square" lIns="0" tIns="0" rIns="0" bIns="0" rtlCol="0">
            <a:spAutoFit/>
          </a:bodyPr>
          <a:lstStyle/>
          <a:p>
            <a:pPr algn="l"/>
            <a:r>
              <a:rPr lang="en-US" sz="1200" b="0" i="0" noProof="0">
                <a:latin typeface="Roboto Thin" panose="02000000000000000000" pitchFamily="2" charset="0"/>
              </a:rPr>
              <a:t>Why are we a team and what is our overall ambition?</a:t>
            </a:r>
            <a:br>
              <a:rPr lang="en-US" sz="1200" b="0" i="0" noProof="0">
                <a:latin typeface="Roboto Thin" panose="02000000000000000000" pitchFamily="2" charset="0"/>
              </a:rPr>
            </a:br>
            <a:r>
              <a:rPr lang="en-US" sz="1200" b="0" i="0" noProof="0">
                <a:solidFill>
                  <a:srgbClr val="FF3300"/>
                </a:solidFill>
                <a:latin typeface="Roboto Thin" panose="02000000000000000000" pitchFamily="2" charset="0"/>
              </a:rPr>
              <a:t>Relevant sub-questions:</a:t>
            </a:r>
          </a:p>
        </p:txBody>
      </p:sp>
      <p:sp>
        <p:nvSpPr>
          <p:cNvPr id="31" name="TextBox 30">
            <a:extLst>
              <a:ext uri="{FF2B5EF4-FFF2-40B4-BE49-F238E27FC236}">
                <a16:creationId xmlns:a16="http://schemas.microsoft.com/office/drawing/2014/main" id="{CDABED73-03D3-4319-8CE4-B6FC660936D6}"/>
              </a:ext>
            </a:extLst>
          </p:cNvPr>
          <p:cNvSpPr txBox="1"/>
          <p:nvPr userDrawn="1"/>
        </p:nvSpPr>
        <p:spPr>
          <a:xfrm>
            <a:off x="3750642" y="1068091"/>
            <a:ext cx="2510337" cy="738664"/>
          </a:xfrm>
          <a:prstGeom prst="rect">
            <a:avLst/>
          </a:prstGeom>
          <a:noFill/>
        </p:spPr>
        <p:txBody>
          <a:bodyPr wrap="square" lIns="0" tIns="0" rIns="0" bIns="0" rtlCol="0">
            <a:spAutoFit/>
          </a:bodyPr>
          <a:lstStyle/>
          <a:p>
            <a:pPr algn="l"/>
            <a:r>
              <a:rPr lang="en-US" sz="1200" b="0" i="0" noProof="0">
                <a:latin typeface="Roboto Thin" panose="02000000000000000000" pitchFamily="2" charset="0"/>
              </a:rPr>
              <a:t>What are the team’s specific goals?</a:t>
            </a:r>
          </a:p>
          <a:p>
            <a:pPr algn="l"/>
            <a:endParaRPr lang="en-US" sz="1200" b="0" i="0" noProof="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en-US" sz="1200" b="0" i="0" noProof="0">
                <a:solidFill>
                  <a:srgbClr val="FF3300"/>
                </a:solidFill>
                <a:latin typeface="Roboto Thin" panose="02000000000000000000" pitchFamily="2" charset="0"/>
              </a:rPr>
              <a:t>Relevant sub-questions:</a:t>
            </a:r>
          </a:p>
          <a:p>
            <a:pPr algn="l"/>
            <a:endParaRPr lang="en-US" sz="1200" b="0" i="0" noProof="0">
              <a:latin typeface="Roboto Thin" panose="02000000000000000000" pitchFamily="2" charset="0"/>
            </a:endParaRPr>
          </a:p>
        </p:txBody>
      </p:sp>
      <p:sp>
        <p:nvSpPr>
          <p:cNvPr id="32" name="TextBox 31">
            <a:extLst>
              <a:ext uri="{FF2B5EF4-FFF2-40B4-BE49-F238E27FC236}">
                <a16:creationId xmlns:a16="http://schemas.microsoft.com/office/drawing/2014/main" id="{D45D5ECB-529D-417C-B0F7-1BE72C8C6AEB}"/>
              </a:ext>
            </a:extLst>
          </p:cNvPr>
          <p:cNvSpPr txBox="1"/>
          <p:nvPr userDrawn="1"/>
        </p:nvSpPr>
        <p:spPr>
          <a:xfrm>
            <a:off x="6569227" y="1073918"/>
            <a:ext cx="4764520" cy="369332"/>
          </a:xfrm>
          <a:prstGeom prst="rect">
            <a:avLst/>
          </a:prstGeom>
          <a:noFill/>
        </p:spPr>
        <p:txBody>
          <a:bodyPr wrap="square" lIns="0" tIns="0" rIns="0" bIns="0" rtlCol="0">
            <a:spAutoFit/>
          </a:bodyPr>
          <a:lstStyle/>
          <a:p>
            <a:pPr algn="l"/>
            <a:r>
              <a:rPr lang="en-US" sz="1200" b="0" i="0" noProof="0">
                <a:latin typeface="Roboto Thin" panose="02000000000000000000" pitchFamily="2" charset="0"/>
              </a:rPr>
              <a:t>To achieve the best possible teamwork, what should the others know about me?</a:t>
            </a:r>
          </a:p>
        </p:txBody>
      </p:sp>
      <p:sp>
        <p:nvSpPr>
          <p:cNvPr id="33" name="TextBox 32">
            <a:extLst>
              <a:ext uri="{FF2B5EF4-FFF2-40B4-BE49-F238E27FC236}">
                <a16:creationId xmlns:a16="http://schemas.microsoft.com/office/drawing/2014/main" id="{EDC237D6-EF4C-4835-A593-FE02F2E4D5CB}"/>
              </a:ext>
            </a:extLst>
          </p:cNvPr>
          <p:cNvSpPr txBox="1">
            <a:spLocks/>
          </p:cNvSpPr>
          <p:nvPr userDrawn="1"/>
        </p:nvSpPr>
        <p:spPr>
          <a:xfrm>
            <a:off x="1064796" y="3977385"/>
            <a:ext cx="2510337" cy="923330"/>
          </a:xfrm>
          <a:prstGeom prst="rect">
            <a:avLst/>
          </a:prstGeom>
          <a:noFill/>
        </p:spPr>
        <p:txBody>
          <a:bodyPr wrap="square" lIns="0" tIns="0" rIns="0" bIns="0" rtlCol="0">
            <a:spAutoFit/>
          </a:bodyPr>
          <a:lstStyle/>
          <a:p>
            <a:pPr algn="l"/>
            <a:r>
              <a:rPr lang="en-US" sz="1200" b="0" i="0" noProof="0">
                <a:latin typeface="Roboto Thin" panose="02000000000000000000" pitchFamily="2" charset="0"/>
              </a:rPr>
              <a:t>Given our purpose, goals and who we are, which roles and responsibilities do we need to ensure this team’s success?</a:t>
            </a:r>
          </a:p>
          <a:p>
            <a:pPr marL="0" marR="0" lvl="0" indent="0" algn="l" defTabSz="914358" rtl="0" eaLnBrk="1" fontAlgn="auto" latinLnBrk="0" hangingPunct="1">
              <a:lnSpc>
                <a:spcPct val="100000"/>
              </a:lnSpc>
              <a:spcBef>
                <a:spcPts val="0"/>
              </a:spcBef>
              <a:spcAft>
                <a:spcPts val="0"/>
              </a:spcAft>
              <a:buClrTx/>
              <a:buSzTx/>
              <a:buFontTx/>
              <a:buNone/>
              <a:tabLst/>
              <a:defRPr/>
            </a:pPr>
            <a:r>
              <a:rPr lang="en-US" sz="1200" b="0" i="0" noProof="0">
                <a:solidFill>
                  <a:srgbClr val="FF3300"/>
                </a:solidFill>
                <a:latin typeface="Roboto Thin" panose="02000000000000000000" pitchFamily="2" charset="0"/>
              </a:rPr>
              <a:t>Relevant sub-questions:</a:t>
            </a:r>
          </a:p>
        </p:txBody>
      </p:sp>
      <p:sp>
        <p:nvSpPr>
          <p:cNvPr id="35" name="TextBox 34">
            <a:extLst>
              <a:ext uri="{FF2B5EF4-FFF2-40B4-BE49-F238E27FC236}">
                <a16:creationId xmlns:a16="http://schemas.microsoft.com/office/drawing/2014/main" id="{0E5D6B67-CD61-4F0D-9F5C-1AF57D5E7E16}"/>
              </a:ext>
            </a:extLst>
          </p:cNvPr>
          <p:cNvSpPr txBox="1">
            <a:spLocks/>
          </p:cNvSpPr>
          <p:nvPr userDrawn="1"/>
        </p:nvSpPr>
        <p:spPr>
          <a:xfrm>
            <a:off x="3789421" y="3972775"/>
            <a:ext cx="2510337" cy="738664"/>
          </a:xfrm>
          <a:prstGeom prst="rect">
            <a:avLst/>
          </a:prstGeom>
          <a:noFill/>
        </p:spPr>
        <p:txBody>
          <a:bodyPr wrap="square" lIns="0" tIns="0" rIns="0" bIns="0" rtlCol="0">
            <a:spAutoFit/>
          </a:bodyPr>
          <a:lstStyle/>
          <a:p>
            <a:pPr algn="l"/>
            <a:r>
              <a:rPr lang="en-US" sz="1200" b="0" i="0" noProof="0" dirty="0">
                <a:latin typeface="Roboto Thin" panose="02000000000000000000" pitchFamily="2" charset="0"/>
              </a:rPr>
              <a:t>How can we best </a:t>
            </a:r>
            <a:r>
              <a:rPr lang="en-US" sz="1200" b="0" i="0" noProof="0" dirty="0" err="1">
                <a:latin typeface="Roboto Thin" panose="02000000000000000000" pitchFamily="2" charset="0"/>
              </a:rPr>
              <a:t>organise</a:t>
            </a:r>
            <a:r>
              <a:rPr lang="en-US" sz="1200" b="0" i="0" noProof="0" dirty="0">
                <a:latin typeface="Roboto Thin" panose="02000000000000000000" pitchFamily="2" charset="0"/>
              </a:rPr>
              <a:t> our work to succeed with our tasks and goals?</a:t>
            </a:r>
            <a:br>
              <a:rPr lang="en-US" sz="1200" b="0" i="0" noProof="0" dirty="0">
                <a:solidFill>
                  <a:srgbClr val="FF3300"/>
                </a:solidFill>
                <a:latin typeface="Roboto Thin" panose="02000000000000000000" pitchFamily="2" charset="0"/>
              </a:rPr>
            </a:br>
            <a:br>
              <a:rPr lang="en-US" sz="1200" b="0" i="0" noProof="0" dirty="0">
                <a:solidFill>
                  <a:srgbClr val="FF3300"/>
                </a:solidFill>
                <a:latin typeface="Roboto Thin" panose="02000000000000000000" pitchFamily="2" charset="0"/>
              </a:rPr>
            </a:br>
            <a:r>
              <a:rPr lang="en-US" sz="1200" b="0" i="0" noProof="0" dirty="0">
                <a:solidFill>
                  <a:srgbClr val="FF3300"/>
                </a:solidFill>
                <a:latin typeface="Roboto Thin" panose="02000000000000000000" pitchFamily="2" charset="0"/>
              </a:rPr>
              <a:t>Relevant sub-questions:</a:t>
            </a:r>
          </a:p>
        </p:txBody>
      </p:sp>
      <p:sp>
        <p:nvSpPr>
          <p:cNvPr id="39" name="TextBox 38">
            <a:extLst>
              <a:ext uri="{FF2B5EF4-FFF2-40B4-BE49-F238E27FC236}">
                <a16:creationId xmlns:a16="http://schemas.microsoft.com/office/drawing/2014/main" id="{85191EBA-4479-4BE8-BD69-9572EC97BD4A}"/>
              </a:ext>
            </a:extLst>
          </p:cNvPr>
          <p:cNvSpPr txBox="1">
            <a:spLocks/>
          </p:cNvSpPr>
          <p:nvPr userDrawn="1"/>
        </p:nvSpPr>
        <p:spPr>
          <a:xfrm>
            <a:off x="6514046" y="3958075"/>
            <a:ext cx="2510337" cy="923330"/>
          </a:xfrm>
          <a:prstGeom prst="rect">
            <a:avLst/>
          </a:prstGeom>
          <a:noFill/>
        </p:spPr>
        <p:txBody>
          <a:bodyPr wrap="square" lIns="0" tIns="0" rIns="0" bIns="0" rtlCol="0">
            <a:spAutoFit/>
          </a:bodyPr>
          <a:lstStyle/>
          <a:p>
            <a:pPr algn="l"/>
            <a:r>
              <a:rPr lang="en-US" sz="1200" b="0" i="0" noProof="0">
                <a:latin typeface="Roboto Thin" panose="02000000000000000000" pitchFamily="2" charset="0"/>
              </a:rPr>
              <a:t>Which rules should we have to optimise working together as a team?</a:t>
            </a:r>
            <a:br>
              <a:rPr lang="en-US" sz="1200" b="0" i="0" noProof="0">
                <a:latin typeface="Roboto Thin" panose="02000000000000000000" pitchFamily="2" charset="0"/>
              </a:rPr>
            </a:br>
            <a:endParaRPr lang="en-US" sz="1200" b="0" i="0" noProof="0">
              <a:latin typeface="Roboto Thin" panose="02000000000000000000" pitchFamily="2" charset="0"/>
            </a:endParaRPr>
          </a:p>
          <a:p>
            <a:pPr algn="l"/>
            <a:endParaRPr lang="en-US" sz="1200" b="0" i="0" noProof="0">
              <a:latin typeface="Roboto Thin" panose="02000000000000000000" pitchFamily="2" charset="0"/>
            </a:endParaRPr>
          </a:p>
          <a:p>
            <a:pPr marL="0" marR="0" lvl="0" indent="0" algn="l" defTabSz="914358" rtl="0" eaLnBrk="1" fontAlgn="auto" latinLnBrk="0" hangingPunct="1">
              <a:lnSpc>
                <a:spcPct val="100000"/>
              </a:lnSpc>
              <a:spcBef>
                <a:spcPts val="0"/>
              </a:spcBef>
              <a:spcAft>
                <a:spcPts val="0"/>
              </a:spcAft>
              <a:buClrTx/>
              <a:buSzTx/>
              <a:buFontTx/>
              <a:buNone/>
              <a:tabLst/>
              <a:defRPr/>
            </a:pPr>
            <a:r>
              <a:rPr lang="en-US" sz="1200" b="0" i="0" noProof="0">
                <a:solidFill>
                  <a:srgbClr val="FF3300"/>
                </a:solidFill>
                <a:latin typeface="Roboto Thin" panose="02000000000000000000" pitchFamily="2" charset="0"/>
              </a:rPr>
              <a:t>Relevant sub-questions:</a:t>
            </a:r>
          </a:p>
        </p:txBody>
      </p:sp>
      <p:sp>
        <p:nvSpPr>
          <p:cNvPr id="42" name="TextBox 41">
            <a:extLst>
              <a:ext uri="{FF2B5EF4-FFF2-40B4-BE49-F238E27FC236}">
                <a16:creationId xmlns:a16="http://schemas.microsoft.com/office/drawing/2014/main" id="{5CB74D12-5BF8-4131-A799-6A8BA4AD8893}"/>
              </a:ext>
            </a:extLst>
          </p:cNvPr>
          <p:cNvSpPr txBox="1">
            <a:spLocks/>
          </p:cNvSpPr>
          <p:nvPr userDrawn="1"/>
        </p:nvSpPr>
        <p:spPr>
          <a:xfrm>
            <a:off x="9238671" y="3956775"/>
            <a:ext cx="2510337" cy="923330"/>
          </a:xfrm>
          <a:prstGeom prst="rect">
            <a:avLst/>
          </a:prstGeom>
          <a:noFill/>
        </p:spPr>
        <p:txBody>
          <a:bodyPr wrap="square" lIns="0" tIns="0" rIns="0" bIns="0" rtlCol="0">
            <a:spAutoFit/>
          </a:bodyPr>
          <a:lstStyle/>
          <a:p>
            <a:pPr algn="l"/>
            <a:r>
              <a:rPr lang="en-US" sz="1200" b="0" i="0" noProof="0">
                <a:latin typeface="Roboto Thin" panose="02000000000000000000" pitchFamily="2" charset="0"/>
              </a:rPr>
              <a:t>How can we follow up what we have agreed in this contract and ensure that we develop as a team?</a:t>
            </a:r>
          </a:p>
          <a:p>
            <a:pPr marL="0" marR="0" lvl="0" indent="0" algn="l" defTabSz="914358" rtl="0" eaLnBrk="1" fontAlgn="auto" latinLnBrk="0" hangingPunct="1">
              <a:lnSpc>
                <a:spcPct val="100000"/>
              </a:lnSpc>
              <a:spcBef>
                <a:spcPts val="0"/>
              </a:spcBef>
              <a:spcAft>
                <a:spcPts val="0"/>
              </a:spcAft>
              <a:buClrTx/>
              <a:buSzTx/>
              <a:buFontTx/>
              <a:buNone/>
              <a:tabLst/>
              <a:defRPr/>
            </a:pPr>
            <a:br>
              <a:rPr lang="en-US" sz="1200" b="0" i="0" noProof="0">
                <a:solidFill>
                  <a:srgbClr val="FF3300"/>
                </a:solidFill>
                <a:latin typeface="Roboto Thin" panose="02000000000000000000" pitchFamily="2" charset="0"/>
              </a:rPr>
            </a:br>
            <a:r>
              <a:rPr lang="en-US" sz="1200" b="0" i="0" noProof="0">
                <a:solidFill>
                  <a:srgbClr val="FF3300"/>
                </a:solidFill>
                <a:latin typeface="Roboto Thin" panose="02000000000000000000" pitchFamily="2" charset="0"/>
              </a:rPr>
              <a:t>Relevant sub-questions:</a:t>
            </a:r>
          </a:p>
        </p:txBody>
      </p:sp>
      <p:cxnSp>
        <p:nvCxnSpPr>
          <p:cNvPr id="43" name="Straight Connector 42">
            <a:extLst>
              <a:ext uri="{FF2B5EF4-FFF2-40B4-BE49-F238E27FC236}">
                <a16:creationId xmlns:a16="http://schemas.microsoft.com/office/drawing/2014/main" id="{FFFB6D79-2966-41EC-91E9-2C27C0389CD0}"/>
              </a:ext>
            </a:extLst>
          </p:cNvPr>
          <p:cNvCxnSpPr>
            <a:cxnSpLocks/>
          </p:cNvCxnSpPr>
          <p:nvPr userDrawn="1"/>
        </p:nvCxnSpPr>
        <p:spPr>
          <a:xfrm>
            <a:off x="6416071" y="339013"/>
            <a:ext cx="0" cy="2887582"/>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sp>
        <p:nvSpPr>
          <p:cNvPr id="44" name="Text Placeholder 33">
            <a:extLst>
              <a:ext uri="{FF2B5EF4-FFF2-40B4-BE49-F238E27FC236}">
                <a16:creationId xmlns:a16="http://schemas.microsoft.com/office/drawing/2014/main" id="{8E6AFEFF-907F-4823-B793-C4D063714491}"/>
              </a:ext>
            </a:extLst>
          </p:cNvPr>
          <p:cNvSpPr>
            <a:spLocks noGrp="1"/>
          </p:cNvSpPr>
          <p:nvPr>
            <p:ph type="body" sz="quarter" idx="17" hasCustomPrompt="1"/>
          </p:nvPr>
        </p:nvSpPr>
        <p:spPr>
          <a:xfrm>
            <a:off x="1076844" y="4953968"/>
            <a:ext cx="2498289" cy="1392221"/>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5" name="Text Placeholder 33">
            <a:extLst>
              <a:ext uri="{FF2B5EF4-FFF2-40B4-BE49-F238E27FC236}">
                <a16:creationId xmlns:a16="http://schemas.microsoft.com/office/drawing/2014/main" id="{1EEAF48F-7795-4053-8482-669EBCB81148}"/>
              </a:ext>
            </a:extLst>
          </p:cNvPr>
          <p:cNvSpPr>
            <a:spLocks noGrp="1"/>
          </p:cNvSpPr>
          <p:nvPr>
            <p:ph type="body" sz="quarter" idx="18" hasCustomPrompt="1"/>
          </p:nvPr>
        </p:nvSpPr>
        <p:spPr>
          <a:xfrm>
            <a:off x="3801469"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6" name="Text Placeholder 33">
            <a:extLst>
              <a:ext uri="{FF2B5EF4-FFF2-40B4-BE49-F238E27FC236}">
                <a16:creationId xmlns:a16="http://schemas.microsoft.com/office/drawing/2014/main" id="{F5854C4D-A2D4-4D10-9407-35EC9F57AC8E}"/>
              </a:ext>
            </a:extLst>
          </p:cNvPr>
          <p:cNvSpPr>
            <a:spLocks noGrp="1"/>
          </p:cNvSpPr>
          <p:nvPr>
            <p:ph type="body" sz="quarter" idx="19" hasCustomPrompt="1"/>
          </p:nvPr>
        </p:nvSpPr>
        <p:spPr>
          <a:xfrm>
            <a:off x="6526093"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7" name="Text Placeholder 33">
            <a:extLst>
              <a:ext uri="{FF2B5EF4-FFF2-40B4-BE49-F238E27FC236}">
                <a16:creationId xmlns:a16="http://schemas.microsoft.com/office/drawing/2014/main" id="{2BC8FA06-4C87-4AE7-86C3-57002731D990}"/>
              </a:ext>
            </a:extLst>
          </p:cNvPr>
          <p:cNvSpPr>
            <a:spLocks noGrp="1"/>
          </p:cNvSpPr>
          <p:nvPr>
            <p:ph type="body" sz="quarter" idx="20" hasCustomPrompt="1"/>
          </p:nvPr>
        </p:nvSpPr>
        <p:spPr>
          <a:xfrm>
            <a:off x="9250720" y="4953968"/>
            <a:ext cx="2498289" cy="1408917"/>
          </a:xfrm>
        </p:spPr>
        <p:txBody>
          <a:bodyPr>
            <a:normAutofit/>
          </a:bodyPr>
          <a:lstStyle>
            <a:lvl1pPr>
              <a:defRPr sz="900"/>
            </a:lvl1pPr>
            <a:lvl2pPr>
              <a:defRPr sz="900"/>
            </a:lvl2pPr>
            <a:lvl3pPr>
              <a:defRPr sz="900"/>
            </a:lvl3pPr>
            <a:lvl4pPr>
              <a:defRPr sz="900"/>
            </a:lvl4pPr>
            <a:lvl5pPr>
              <a:defRPr sz="9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41870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E3E70-5003-47D5-94AE-336576D8CD76}"/>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336768E1-4CAD-4624-8528-22A293F01BB5}"/>
              </a:ext>
            </a:extLst>
          </p:cNvPr>
          <p:cNvSpPr>
            <a:spLocks noGrp="1"/>
          </p:cNvSpPr>
          <p:nvPr>
            <p:ph type="dt" sz="half" idx="10"/>
          </p:nvPr>
        </p:nvSpPr>
        <p:spPr/>
        <p:txBody>
          <a:bodyPr/>
          <a:lstStyle/>
          <a:p>
            <a:fld id="{983651F3-9B16-40C6-B209-3688FC9C95F6}" type="datetimeFigureOut">
              <a:rPr lang="nb-NO" smtClean="0"/>
              <a:pPr/>
              <a:t>27.09.2022</a:t>
            </a:fld>
            <a:endParaRPr lang="nb-NO"/>
          </a:p>
        </p:txBody>
      </p:sp>
      <p:sp>
        <p:nvSpPr>
          <p:cNvPr id="4" name="Footer Placeholder 3">
            <a:extLst>
              <a:ext uri="{FF2B5EF4-FFF2-40B4-BE49-F238E27FC236}">
                <a16:creationId xmlns:a16="http://schemas.microsoft.com/office/drawing/2014/main" id="{84E330EA-A3C1-4702-B06E-14796BB7CF35}"/>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FAC142E-C2B9-403A-858E-795E3977E4DC}"/>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A59DCCC3-EA03-4ED0-8783-5E5A0F0D3D73}"/>
              </a:ext>
            </a:extLst>
          </p:cNvPr>
          <p:cNvSpPr>
            <a:spLocks noGrp="1"/>
          </p:cNvSpPr>
          <p:nvPr>
            <p:ph idx="1"/>
          </p:nvPr>
        </p:nvSpPr>
        <p:spPr>
          <a:xfrm>
            <a:off x="901375" y="1669640"/>
            <a:ext cx="10436985" cy="4584964"/>
          </a:xfrm>
          <a:prstGeom prst="rect">
            <a:avLst/>
          </a:prstGeom>
        </p:spPr>
        <p:txBody>
          <a:bodyPr vert="horz" lIns="0" tIns="0" rIns="0" bIns="0" rtlCol="0">
            <a:normAutofit/>
          </a:bodyPr>
          <a:lstStyle>
            <a:lvl1pPr>
              <a:buClr>
                <a:srgbClr val="FF3300"/>
              </a:buClr>
              <a:defRPr>
                <a:solidFill>
                  <a:schemeClr val="tx1"/>
                </a:solidFill>
              </a:defRPr>
            </a:lvl1pPr>
            <a:lvl2pPr>
              <a:buClr>
                <a:srgbClr val="FF3300"/>
              </a:buClr>
              <a:defRPr>
                <a:solidFill>
                  <a:schemeClr val="tx1"/>
                </a:solidFill>
              </a:defRPr>
            </a:lvl2pPr>
            <a:lvl3pPr>
              <a:buClr>
                <a:srgbClr val="FF3300"/>
              </a:buClr>
              <a:defRPr>
                <a:solidFill>
                  <a:schemeClr val="tx1"/>
                </a:solidFill>
              </a:defRPr>
            </a:lvl3pPr>
            <a:lvl4pPr>
              <a:buClr>
                <a:srgbClr val="FF3300"/>
              </a:buClr>
              <a:defRPr>
                <a:solidFill>
                  <a:schemeClr val="tx1"/>
                </a:solidFill>
              </a:defRPr>
            </a:lvl4pPr>
            <a:lvl5pPr>
              <a:buClr>
                <a:srgbClr val="FF3300"/>
              </a:buCl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79417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190E4-B7BD-4EBC-BE98-347E8DD81F5C}"/>
              </a:ext>
            </a:extLst>
          </p:cNvPr>
          <p:cNvSpPr>
            <a:spLocks noGrp="1"/>
          </p:cNvSpPr>
          <p:nvPr>
            <p:ph type="title"/>
          </p:nvPr>
        </p:nvSpPr>
        <p:spPr/>
        <p:txBody>
          <a:bodyPr/>
          <a:lstStyle>
            <a:lvl1pPr>
              <a:defRPr>
                <a:solidFill>
                  <a:srgbClr val="231651"/>
                </a:solidFill>
              </a:defRPr>
            </a:lvl1pPr>
          </a:lstStyle>
          <a:p>
            <a:r>
              <a:rPr lang="en-US"/>
              <a:t>Click to edit Master title style</a:t>
            </a:r>
            <a:endParaRPr lang="nb-NO"/>
          </a:p>
        </p:txBody>
      </p:sp>
      <p:sp>
        <p:nvSpPr>
          <p:cNvPr id="3" name="Date Placeholder 2">
            <a:extLst>
              <a:ext uri="{FF2B5EF4-FFF2-40B4-BE49-F238E27FC236}">
                <a16:creationId xmlns:a16="http://schemas.microsoft.com/office/drawing/2014/main" id="{DCFA739F-450F-4A35-A7AF-A52215CEFA94}"/>
              </a:ext>
            </a:extLst>
          </p:cNvPr>
          <p:cNvSpPr>
            <a:spLocks noGrp="1"/>
          </p:cNvSpPr>
          <p:nvPr>
            <p:ph type="dt" sz="half" idx="10"/>
          </p:nvPr>
        </p:nvSpPr>
        <p:spPr/>
        <p:txBody>
          <a:bodyPr/>
          <a:lstStyle/>
          <a:p>
            <a:fld id="{983651F3-9B16-40C6-B209-3688FC9C95F6}" type="datetimeFigureOut">
              <a:rPr lang="nb-NO" smtClean="0"/>
              <a:pPr/>
              <a:t>27.09.2022</a:t>
            </a:fld>
            <a:endParaRPr lang="nb-NO"/>
          </a:p>
        </p:txBody>
      </p:sp>
      <p:sp>
        <p:nvSpPr>
          <p:cNvPr id="4" name="Footer Placeholder 3">
            <a:extLst>
              <a:ext uri="{FF2B5EF4-FFF2-40B4-BE49-F238E27FC236}">
                <a16:creationId xmlns:a16="http://schemas.microsoft.com/office/drawing/2014/main" id="{0B1F0C47-D1C1-4574-A12E-F3C6A919569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20F747CC-E7DA-4BA0-9EF1-60B62A61FB19}"/>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tekst 2">
            <a:extLst>
              <a:ext uri="{FF2B5EF4-FFF2-40B4-BE49-F238E27FC236}">
                <a16:creationId xmlns:a16="http://schemas.microsoft.com/office/drawing/2014/main" id="{636F1883-0003-4C18-800D-23E2AF11E14B}"/>
              </a:ext>
            </a:extLst>
          </p:cNvPr>
          <p:cNvSpPr>
            <a:spLocks noGrp="1"/>
          </p:cNvSpPr>
          <p:nvPr>
            <p:ph idx="1"/>
          </p:nvPr>
        </p:nvSpPr>
        <p:spPr>
          <a:xfrm>
            <a:off x="1105913" y="1669640"/>
            <a:ext cx="4941641"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tekst 2">
            <a:extLst>
              <a:ext uri="{FF2B5EF4-FFF2-40B4-BE49-F238E27FC236}">
                <a16:creationId xmlns:a16="http://schemas.microsoft.com/office/drawing/2014/main" id="{E0FDC96D-C6D1-4256-A315-E3D4FDBB0E28}"/>
              </a:ext>
            </a:extLst>
          </p:cNvPr>
          <p:cNvSpPr>
            <a:spLocks noGrp="1"/>
          </p:cNvSpPr>
          <p:nvPr>
            <p:ph idx="13"/>
          </p:nvPr>
        </p:nvSpPr>
        <p:spPr>
          <a:xfrm>
            <a:off x="6217921" y="1669640"/>
            <a:ext cx="5120440" cy="4584964"/>
          </a:xfrm>
          <a:prstGeom prst="rect">
            <a:avLst/>
          </a:prstGeom>
        </p:spPr>
        <p:txBody>
          <a:bodyPr vert="horz" lIns="0" tIns="0" rIns="0" bIns="0" rtlCol="0">
            <a:normAutofit/>
          </a:bodyPr>
          <a:lstStyle>
            <a:lvl1pPr>
              <a:buClr>
                <a:srgbClr val="FF3300"/>
              </a:buClr>
              <a:defRPr/>
            </a:lvl1pPr>
            <a:lvl2pPr>
              <a:buClr>
                <a:srgbClr val="FF3300"/>
              </a:buClr>
              <a:defRPr/>
            </a:lvl2pPr>
            <a:lvl3pPr>
              <a:buClr>
                <a:srgbClr val="FF3300"/>
              </a:buClr>
              <a:defRPr/>
            </a:lvl3pPr>
            <a:lvl4pPr>
              <a:buClr>
                <a:srgbClr val="FF3300"/>
              </a:buClr>
              <a:defRPr/>
            </a:lvl4pPr>
            <a:lvl5pPr>
              <a:buClr>
                <a:srgbClr val="FF3300"/>
              </a:buCl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015464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FB676-3B8B-4B07-989E-B7AF6A5ADBA8}"/>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CF0C73F7-ECE6-4CBC-A8DD-6686488AA35D}"/>
              </a:ext>
            </a:extLst>
          </p:cNvPr>
          <p:cNvSpPr>
            <a:spLocks noGrp="1"/>
          </p:cNvSpPr>
          <p:nvPr>
            <p:ph type="dt" sz="half" idx="10"/>
          </p:nvPr>
        </p:nvSpPr>
        <p:spPr/>
        <p:txBody>
          <a:bodyPr/>
          <a:lstStyle/>
          <a:p>
            <a:fld id="{983651F3-9B16-40C6-B209-3688FC9C95F6}" type="datetimeFigureOut">
              <a:rPr lang="nb-NO" smtClean="0"/>
              <a:pPr/>
              <a:t>27.09.2022</a:t>
            </a:fld>
            <a:endParaRPr lang="nb-NO"/>
          </a:p>
        </p:txBody>
      </p:sp>
      <p:sp>
        <p:nvSpPr>
          <p:cNvPr id="4" name="Footer Placeholder 3">
            <a:extLst>
              <a:ext uri="{FF2B5EF4-FFF2-40B4-BE49-F238E27FC236}">
                <a16:creationId xmlns:a16="http://schemas.microsoft.com/office/drawing/2014/main" id="{625F015D-6DF4-41BE-8770-65F6D4FCDA68}"/>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66AB6B71-6EF6-4CB6-9A90-66334A2D577D}"/>
              </a:ext>
            </a:extLst>
          </p:cNvPr>
          <p:cNvSpPr>
            <a:spLocks noGrp="1"/>
          </p:cNvSpPr>
          <p:nvPr>
            <p:ph type="sldNum" sz="quarter" idx="12"/>
          </p:nvPr>
        </p:nvSpPr>
        <p:spPr/>
        <p:txBody>
          <a:bodyPr/>
          <a:lstStyle/>
          <a:p>
            <a:fld id="{5751DFAA-887F-4071-8EAD-E8CA316FCF06}" type="slidenum">
              <a:rPr lang="nb-NO" smtClean="0"/>
              <a:pPr/>
              <a:t>‹#›</a:t>
            </a:fld>
            <a:endParaRPr lang="nb-NO"/>
          </a:p>
        </p:txBody>
      </p:sp>
      <p:sp>
        <p:nvSpPr>
          <p:cNvPr id="6" name="Plassholder for innhold 2">
            <a:extLst>
              <a:ext uri="{FF2B5EF4-FFF2-40B4-BE49-F238E27FC236}">
                <a16:creationId xmlns:a16="http://schemas.microsoft.com/office/drawing/2014/main" id="{9F7CAB68-FFB6-4F7C-91C7-240307436AD3}"/>
              </a:ext>
            </a:extLst>
          </p:cNvPr>
          <p:cNvSpPr>
            <a:spLocks noGrp="1"/>
          </p:cNvSpPr>
          <p:nvPr>
            <p:ph sz="half" idx="1"/>
          </p:nvPr>
        </p:nvSpPr>
        <p:spPr>
          <a:xfrm>
            <a:off x="901374" y="1687928"/>
            <a:ext cx="3274795" cy="2140253"/>
          </a:xfrm>
        </p:spPr>
        <p:txBody>
          <a:bodyPr/>
          <a:lstStyle/>
          <a:p>
            <a:endParaRPr lang="nb-NO"/>
          </a:p>
        </p:txBody>
      </p:sp>
      <p:sp>
        <p:nvSpPr>
          <p:cNvPr id="7" name="Plassholder for innhold 3">
            <a:extLst>
              <a:ext uri="{FF2B5EF4-FFF2-40B4-BE49-F238E27FC236}">
                <a16:creationId xmlns:a16="http://schemas.microsoft.com/office/drawing/2014/main" id="{A1558D7D-337A-4820-A1FF-F8C90AE01309}"/>
              </a:ext>
            </a:extLst>
          </p:cNvPr>
          <p:cNvSpPr>
            <a:spLocks noGrp="1"/>
          </p:cNvSpPr>
          <p:nvPr>
            <p:ph sz="half" idx="2"/>
          </p:nvPr>
        </p:nvSpPr>
        <p:spPr>
          <a:xfrm>
            <a:off x="8063565" y="1687927"/>
            <a:ext cx="3274795" cy="2140253"/>
          </a:xfrm>
        </p:spPr>
        <p:txBody>
          <a:bodyPr/>
          <a:lstStyle/>
          <a:p>
            <a:endParaRPr lang="nb-NO"/>
          </a:p>
        </p:txBody>
      </p:sp>
      <p:sp>
        <p:nvSpPr>
          <p:cNvPr id="8" name="Plassholder for innhold 4">
            <a:extLst>
              <a:ext uri="{FF2B5EF4-FFF2-40B4-BE49-F238E27FC236}">
                <a16:creationId xmlns:a16="http://schemas.microsoft.com/office/drawing/2014/main" id="{0555E30A-6145-4D75-9DDC-E8265C28CC85}"/>
              </a:ext>
            </a:extLst>
          </p:cNvPr>
          <p:cNvSpPr>
            <a:spLocks noGrp="1"/>
          </p:cNvSpPr>
          <p:nvPr>
            <p:ph sz="half" idx="13"/>
          </p:nvPr>
        </p:nvSpPr>
        <p:spPr>
          <a:xfrm>
            <a:off x="4482265" y="1687927"/>
            <a:ext cx="3274795" cy="2140253"/>
          </a:xfrm>
        </p:spPr>
        <p:txBody>
          <a:bodyPr/>
          <a:lstStyle/>
          <a:p>
            <a:endParaRPr lang="nb-NO"/>
          </a:p>
        </p:txBody>
      </p:sp>
      <p:sp>
        <p:nvSpPr>
          <p:cNvPr id="9" name="Plassholder for innhold 5">
            <a:extLst>
              <a:ext uri="{FF2B5EF4-FFF2-40B4-BE49-F238E27FC236}">
                <a16:creationId xmlns:a16="http://schemas.microsoft.com/office/drawing/2014/main" id="{46851DB5-394C-4514-8A51-FD17FA11A2FA}"/>
              </a:ext>
            </a:extLst>
          </p:cNvPr>
          <p:cNvSpPr>
            <a:spLocks noGrp="1"/>
          </p:cNvSpPr>
          <p:nvPr>
            <p:ph sz="half" idx="14"/>
          </p:nvPr>
        </p:nvSpPr>
        <p:spPr>
          <a:xfrm>
            <a:off x="901374" y="4122922"/>
            <a:ext cx="3274795" cy="2140253"/>
          </a:xfrm>
        </p:spPr>
        <p:txBody>
          <a:bodyPr/>
          <a:lstStyle/>
          <a:p>
            <a:endParaRPr lang="nb-NO"/>
          </a:p>
        </p:txBody>
      </p:sp>
      <p:sp>
        <p:nvSpPr>
          <p:cNvPr id="10" name="Plassholder for innhold 6">
            <a:extLst>
              <a:ext uri="{FF2B5EF4-FFF2-40B4-BE49-F238E27FC236}">
                <a16:creationId xmlns:a16="http://schemas.microsoft.com/office/drawing/2014/main" id="{503DB077-8D26-45E3-90AE-0560E57C4859}"/>
              </a:ext>
            </a:extLst>
          </p:cNvPr>
          <p:cNvSpPr>
            <a:spLocks noGrp="1"/>
          </p:cNvSpPr>
          <p:nvPr>
            <p:ph sz="half" idx="15"/>
          </p:nvPr>
        </p:nvSpPr>
        <p:spPr>
          <a:xfrm>
            <a:off x="4482265" y="4122922"/>
            <a:ext cx="3274795" cy="2140253"/>
          </a:xfrm>
        </p:spPr>
        <p:txBody>
          <a:bodyPr/>
          <a:lstStyle/>
          <a:p>
            <a:endParaRPr lang="nb-NO"/>
          </a:p>
        </p:txBody>
      </p:sp>
      <p:sp>
        <p:nvSpPr>
          <p:cNvPr id="11" name="Plassholder for innhold 7">
            <a:extLst>
              <a:ext uri="{FF2B5EF4-FFF2-40B4-BE49-F238E27FC236}">
                <a16:creationId xmlns:a16="http://schemas.microsoft.com/office/drawing/2014/main" id="{A30C1FF5-E9A6-4288-8C73-6CCA2525DDDB}"/>
              </a:ext>
            </a:extLst>
          </p:cNvPr>
          <p:cNvSpPr>
            <a:spLocks noGrp="1"/>
          </p:cNvSpPr>
          <p:nvPr>
            <p:ph sz="half" idx="16"/>
          </p:nvPr>
        </p:nvSpPr>
        <p:spPr>
          <a:xfrm>
            <a:off x="8063154" y="4122922"/>
            <a:ext cx="3274795" cy="2140253"/>
          </a:xfrm>
        </p:spPr>
        <p:txBody>
          <a:bodyPr/>
          <a:lstStyle/>
          <a:p>
            <a:endParaRPr lang="nb-NO"/>
          </a:p>
        </p:txBody>
      </p:sp>
    </p:spTree>
    <p:extLst>
      <p:ext uri="{BB962C8B-B14F-4D97-AF65-F5344CB8AC3E}">
        <p14:creationId xmlns:p14="http://schemas.microsoft.com/office/powerpoint/2010/main" val="482137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amkontrakt uten 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288735"/>
            <a:ext cx="3439399" cy="2056775"/>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288736"/>
            <a:ext cx="3439399" cy="2056776"/>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288735"/>
            <a:ext cx="3443415" cy="2057453"/>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120775"/>
            <a:ext cx="5200639" cy="2201340"/>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27.09.2022</a:t>
            </a:fld>
            <a:endParaRPr lang="nb-NO"/>
          </a:p>
        </p:txBody>
      </p:sp>
      <p:sp>
        <p:nvSpPr>
          <p:cNvPr id="5" name="TextBox 4">
            <a:extLst>
              <a:ext uri="{FF2B5EF4-FFF2-40B4-BE49-F238E27FC236}">
                <a16:creationId xmlns:a16="http://schemas.microsoft.com/office/drawing/2014/main" id="{0F003C14-4615-4630-BA96-E8B523BA64B3}"/>
              </a:ext>
            </a:extLst>
          </p:cNvPr>
          <p:cNvSpPr txBox="1"/>
          <p:nvPr userDrawn="1"/>
        </p:nvSpPr>
        <p:spPr>
          <a:xfrm rot="16200000">
            <a:off x="-609488" y="1231488"/>
            <a:ext cx="2303516"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a:t>
            </a:r>
            <a:r>
              <a:rPr lang="nb-NO" sz="2400">
                <a:solidFill>
                  <a:srgbClr val="231651"/>
                </a:solidFill>
                <a:latin typeface="Roboto Thin" panose="02000000000000000000" pitchFamily="2" charset="0"/>
              </a:rPr>
              <a:t>teamkontrakt</a:t>
            </a:r>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rgbClr val="9F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Styrker, svakheter og behov</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F34F2B-25EC-4A68-9E9E-0F4DEEB60A33}"/>
              </a:ext>
            </a:extLst>
          </p:cNvPr>
          <p:cNvCxnSpPr>
            <a:cxnSpLocks/>
          </p:cNvCxnSpPr>
          <p:nvPr userDrawn="1"/>
        </p:nvCxnSpPr>
        <p:spPr>
          <a:xfrm flipH="1">
            <a:off x="4589693" y="4278978"/>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117216"/>
            <a:ext cx="5200639" cy="2208221"/>
          </a:xfrm>
        </p:spPr>
        <p:txBody>
          <a:bodyPr>
            <a:normAutofit/>
          </a:bodyPr>
          <a:lstStyle>
            <a:lvl1pPr>
              <a:buClr>
                <a:srgbClr val="FF3300"/>
              </a:buClr>
              <a:defRPr sz="900"/>
            </a:lvl1pPr>
            <a:lvl2pPr>
              <a:buClr>
                <a:srgbClr val="FF3300"/>
              </a:buClr>
              <a:defRPr sz="900"/>
            </a:lvl2pPr>
            <a:lvl3pPr>
              <a:buClr>
                <a:srgbClr val="FF3300"/>
              </a:buClr>
              <a:defRPr sz="900"/>
            </a:lvl3pPr>
            <a:lvl4pPr>
              <a:buClr>
                <a:srgbClr val="FF3300"/>
              </a:buClr>
              <a:defRPr sz="900"/>
            </a:lvl4pPr>
            <a:lvl5pPr>
              <a:buClr>
                <a:srgbClr val="FF3300"/>
              </a:buCl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39" name="Straight Connector 38">
            <a:extLst>
              <a:ext uri="{FF2B5EF4-FFF2-40B4-BE49-F238E27FC236}">
                <a16:creationId xmlns:a16="http://schemas.microsoft.com/office/drawing/2014/main" id="{580B268E-73FB-4AB2-92DD-F877A7DE2C16}"/>
              </a:ext>
            </a:extLst>
          </p:cNvPr>
          <p:cNvCxnSpPr>
            <a:cxnSpLocks/>
          </p:cNvCxnSpPr>
          <p:nvPr userDrawn="1"/>
        </p:nvCxnSpPr>
        <p:spPr>
          <a:xfrm flipH="1">
            <a:off x="8210977" y="4288736"/>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337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amkontrakt med 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675536"/>
            <a:ext cx="3439399" cy="1669974"/>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675536"/>
            <a:ext cx="3439399" cy="1669975"/>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675537"/>
            <a:ext cx="3443415" cy="167065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485341"/>
            <a:ext cx="5200639" cy="183677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27.09.2022</a:t>
            </a:fld>
            <a:endParaRPr lang="nb-NO"/>
          </a:p>
        </p:txBody>
      </p:sp>
      <p:sp>
        <p:nvSpPr>
          <p:cNvPr id="5" name="TextBox 4">
            <a:extLst>
              <a:ext uri="{FF2B5EF4-FFF2-40B4-BE49-F238E27FC236}">
                <a16:creationId xmlns:a16="http://schemas.microsoft.com/office/drawing/2014/main" id="{0F003C14-4615-4630-BA96-E8B523BA64B3}"/>
              </a:ext>
            </a:extLst>
          </p:cNvPr>
          <p:cNvSpPr txBox="1"/>
          <p:nvPr userDrawn="1"/>
        </p:nvSpPr>
        <p:spPr>
          <a:xfrm rot="16200000">
            <a:off x="-609488" y="1231488"/>
            <a:ext cx="2303516" cy="369332"/>
          </a:xfrm>
          <a:prstGeom prst="rect">
            <a:avLst/>
          </a:prstGeom>
          <a:noFill/>
        </p:spPr>
        <p:txBody>
          <a:bodyPr wrap="none" lIns="0" tIns="0" rIns="0" bIns="0" rtlCol="0">
            <a:spAutoFit/>
          </a:bodyPr>
          <a:lstStyle/>
          <a:p>
            <a:pPr algn="l"/>
            <a:r>
              <a:rPr lang="nb-NO" sz="2400">
                <a:solidFill>
                  <a:schemeClr val="accent1"/>
                </a:solidFill>
                <a:latin typeface="Roboto Thin" panose="02000000000000000000" pitchFamily="2" charset="0"/>
              </a:rPr>
              <a:t>Vår teamkontrakt</a:t>
            </a:r>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rgbClr val="9F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Styrker, svakheter og behov</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F34F2B-25EC-4A68-9E9E-0F4DEEB60A33}"/>
              </a:ext>
            </a:extLst>
          </p:cNvPr>
          <p:cNvCxnSpPr>
            <a:cxnSpLocks/>
          </p:cNvCxnSpPr>
          <p:nvPr userDrawn="1"/>
        </p:nvCxnSpPr>
        <p:spPr>
          <a:xfrm flipH="1">
            <a:off x="4589693" y="4278978"/>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485341"/>
            <a:ext cx="5200639" cy="1840096"/>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39" name="Straight Connector 38">
            <a:extLst>
              <a:ext uri="{FF2B5EF4-FFF2-40B4-BE49-F238E27FC236}">
                <a16:creationId xmlns:a16="http://schemas.microsoft.com/office/drawing/2014/main" id="{580B268E-73FB-4AB2-92DD-F877A7DE2C16}"/>
              </a:ext>
            </a:extLst>
          </p:cNvPr>
          <p:cNvCxnSpPr>
            <a:cxnSpLocks/>
          </p:cNvCxnSpPr>
          <p:nvPr userDrawn="1"/>
        </p:nvCxnSpPr>
        <p:spPr>
          <a:xfrm flipH="1">
            <a:off x="8210977" y="4288736"/>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a:latin typeface="Roboto Thin" panose="02000000000000000000" pitchFamily="2" charset="0"/>
              </a:rPr>
              <a:t>Hva er det vi som gruppe ønsker å oppnå? </a:t>
            </a:r>
          </a:p>
          <a:p>
            <a:pPr marL="171450" indent="-171450" algn="l">
              <a:buFont typeface="Arial" panose="020B0604020202020204" pitchFamily="34" charset="0"/>
              <a:buChar char="•"/>
            </a:pPr>
            <a:r>
              <a:rPr lang="nb-NO" sz="1000" i="0">
                <a:latin typeface="Roboto Thin" panose="02000000000000000000" pitchFamily="2" charset="0"/>
              </a:rPr>
              <a:t>Hvorfor er det viktig for oss å nå dette? </a:t>
            </a: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a:latin typeface="Roboto Thin" panose="02000000000000000000" pitchFamily="2" charset="0"/>
              </a:rPr>
              <a:t>Hva er mine egenopplevde styrker og svakheter i samarbeidssituasjoner?</a:t>
            </a:r>
          </a:p>
          <a:p>
            <a:pPr marL="171450" indent="-171450" algn="l">
              <a:buFont typeface="Arial" panose="020B0604020202020204" pitchFamily="34" charset="0"/>
              <a:buChar char="•"/>
            </a:pPr>
            <a:r>
              <a:rPr lang="nb-NO" sz="1000" i="0">
                <a:latin typeface="Roboto Thin" panose="02000000000000000000" pitchFamily="2" charset="0"/>
              </a:rPr>
              <a:t>Hva trenger jeg fra gruppen for å være på mitt beste?</a:t>
            </a: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a:latin typeface="Roboto Thin" panose="02000000000000000000" pitchFamily="2" charset="0"/>
              </a:rPr>
              <a:t>Hvilke roller trenger vi i denne gruppen for å levere på </a:t>
            </a:r>
            <a:br>
              <a:rPr lang="nb-NO" sz="1000" i="0">
                <a:latin typeface="Roboto Thin" panose="02000000000000000000" pitchFamily="2" charset="0"/>
              </a:rPr>
            </a:br>
            <a:r>
              <a:rPr lang="nb-NO" sz="1000" i="0">
                <a:latin typeface="Roboto Thin" panose="02000000000000000000" pitchFamily="2" charset="0"/>
              </a:rPr>
              <a:t>mål og ambisjon vi har satt oss?</a:t>
            </a: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a:latin typeface="Roboto Thin" panose="02000000000000000000" pitchFamily="2" charset="0"/>
              </a:rPr>
              <a:t>Hvordan kan vi best organisere arbeidet vårt for å lykkes med oppgavene og målene vi har?</a:t>
            </a: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307777"/>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000" i="0">
                <a:latin typeface="Roboto Thin" panose="02000000000000000000" pitchFamily="2" charset="0"/>
              </a:rPr>
              <a:t>Hvilke spilleregler bør vi ha for å jobbe best sammen som et team?</a:t>
            </a:r>
          </a:p>
        </p:txBody>
      </p:sp>
    </p:spTree>
    <p:extLst>
      <p:ext uri="{BB962C8B-B14F-4D97-AF65-F5344CB8AC3E}">
        <p14:creationId xmlns:p14="http://schemas.microsoft.com/office/powerpoint/2010/main" val="343869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eamkontrakt med fasilitatorspørsmål">
    <p:spTree>
      <p:nvGrpSpPr>
        <p:cNvPr id="1" name=""/>
        <p:cNvGrpSpPr/>
        <p:nvPr/>
      </p:nvGrpSpPr>
      <p:grpSpPr>
        <a:xfrm>
          <a:off x="0" y="0"/>
          <a:ext cx="0" cy="0"/>
          <a:chOff x="0" y="0"/>
          <a:chExt cx="0" cy="0"/>
        </a:xfrm>
      </p:grpSpPr>
      <p:sp>
        <p:nvSpPr>
          <p:cNvPr id="40" name="Text Placeholder 33">
            <a:extLst>
              <a:ext uri="{FF2B5EF4-FFF2-40B4-BE49-F238E27FC236}">
                <a16:creationId xmlns:a16="http://schemas.microsoft.com/office/drawing/2014/main" id="{B121EE71-0E1A-4ACC-A321-2093775C1E11}"/>
              </a:ext>
            </a:extLst>
          </p:cNvPr>
          <p:cNvSpPr>
            <a:spLocks noGrp="1"/>
          </p:cNvSpPr>
          <p:nvPr>
            <p:ph type="body" sz="quarter" idx="15"/>
          </p:nvPr>
        </p:nvSpPr>
        <p:spPr>
          <a:xfrm>
            <a:off x="8309617" y="4898390"/>
            <a:ext cx="3439399" cy="1447119"/>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8" name="Text Placeholder 33">
            <a:extLst>
              <a:ext uri="{FF2B5EF4-FFF2-40B4-BE49-F238E27FC236}">
                <a16:creationId xmlns:a16="http://schemas.microsoft.com/office/drawing/2014/main" id="{1171C33A-D335-46A9-A889-B1061E720561}"/>
              </a:ext>
            </a:extLst>
          </p:cNvPr>
          <p:cNvSpPr>
            <a:spLocks noGrp="1"/>
          </p:cNvSpPr>
          <p:nvPr>
            <p:ph type="body" sz="quarter" idx="14"/>
          </p:nvPr>
        </p:nvSpPr>
        <p:spPr>
          <a:xfrm>
            <a:off x="4682187" y="4898391"/>
            <a:ext cx="3439399" cy="1447120"/>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7" name="Text Placeholder 33">
            <a:extLst>
              <a:ext uri="{FF2B5EF4-FFF2-40B4-BE49-F238E27FC236}">
                <a16:creationId xmlns:a16="http://schemas.microsoft.com/office/drawing/2014/main" id="{2ED049FB-0F9F-4098-B893-722E400554DA}"/>
              </a:ext>
            </a:extLst>
          </p:cNvPr>
          <p:cNvSpPr>
            <a:spLocks noGrp="1"/>
          </p:cNvSpPr>
          <p:nvPr>
            <p:ph type="body" sz="quarter" idx="13"/>
          </p:nvPr>
        </p:nvSpPr>
        <p:spPr>
          <a:xfrm>
            <a:off x="1058771" y="4898391"/>
            <a:ext cx="3443415" cy="1447797"/>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34" name="Text Placeholder 33">
            <a:extLst>
              <a:ext uri="{FF2B5EF4-FFF2-40B4-BE49-F238E27FC236}">
                <a16:creationId xmlns:a16="http://schemas.microsoft.com/office/drawing/2014/main" id="{343FF4E2-0584-4D98-9BB0-C696290970E6}"/>
              </a:ext>
            </a:extLst>
          </p:cNvPr>
          <p:cNvSpPr>
            <a:spLocks noGrp="1"/>
          </p:cNvSpPr>
          <p:nvPr>
            <p:ph type="body" sz="quarter" idx="11"/>
          </p:nvPr>
        </p:nvSpPr>
        <p:spPr>
          <a:xfrm>
            <a:off x="1058863" y="1724893"/>
            <a:ext cx="5200639" cy="1597221"/>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2" name="Plassholder for dato 1"/>
          <p:cNvSpPr>
            <a:spLocks noGrp="1"/>
          </p:cNvSpPr>
          <p:nvPr>
            <p:ph type="dt" sz="half" idx="10"/>
          </p:nvPr>
        </p:nvSpPr>
        <p:spPr>
          <a:xfrm>
            <a:off x="11017671" y="6563663"/>
            <a:ext cx="846221" cy="184666"/>
          </a:xfrm>
        </p:spPr>
        <p:txBody>
          <a:bodyPr/>
          <a:lstStyle>
            <a:lvl1pPr algn="r">
              <a:defRPr/>
            </a:lvl1pPr>
          </a:lstStyle>
          <a:p>
            <a:fld id="{983651F3-9B16-40C6-B209-3688FC9C95F6}" type="datetimeFigureOut">
              <a:rPr lang="nb-NO" smtClean="0"/>
              <a:pPr/>
              <a:t>27.09.2022</a:t>
            </a:fld>
            <a:endParaRPr lang="nb-NO"/>
          </a:p>
        </p:txBody>
      </p:sp>
      <p:sp>
        <p:nvSpPr>
          <p:cNvPr id="6" name="Rectangle 5">
            <a:extLst>
              <a:ext uri="{FF2B5EF4-FFF2-40B4-BE49-F238E27FC236}">
                <a16:creationId xmlns:a16="http://schemas.microsoft.com/office/drawing/2014/main" id="{7944004B-4FC1-4BB9-A6FF-D87D92BD8FC7}"/>
              </a:ext>
            </a:extLst>
          </p:cNvPr>
          <p:cNvSpPr/>
          <p:nvPr userDrawn="1"/>
        </p:nvSpPr>
        <p:spPr>
          <a:xfrm>
            <a:off x="943897" y="350315"/>
            <a:ext cx="10919995" cy="6157370"/>
          </a:xfrm>
          <a:prstGeom prst="rect">
            <a:avLst/>
          </a:prstGeom>
          <a:noFill/>
          <a:ln w="19050">
            <a:solidFill>
              <a:srgbClr val="9F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7" name="Straight Connector 6">
            <a:extLst>
              <a:ext uri="{FF2B5EF4-FFF2-40B4-BE49-F238E27FC236}">
                <a16:creationId xmlns:a16="http://schemas.microsoft.com/office/drawing/2014/main" id="{8E7024CB-FC82-4D59-8552-4CA26F3C8B6C}"/>
              </a:ext>
            </a:extLst>
          </p:cNvPr>
          <p:cNvCxnSpPr>
            <a:cxnSpLocks/>
            <a:stCxn id="6" idx="0"/>
          </p:cNvCxnSpPr>
          <p:nvPr userDrawn="1"/>
        </p:nvCxnSpPr>
        <p:spPr>
          <a:xfrm>
            <a:off x="6403895" y="350315"/>
            <a:ext cx="0" cy="3078685"/>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E8DCB13-4929-48D6-8BBA-6611B71E7125}"/>
              </a:ext>
            </a:extLst>
          </p:cNvPr>
          <p:cNvSpPr/>
          <p:nvPr userDrawn="1"/>
        </p:nvSpPr>
        <p:spPr>
          <a:xfrm>
            <a:off x="1058773" y="479323"/>
            <a:ext cx="5200729"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Hva </a:t>
            </a:r>
            <a:r>
              <a:rPr lang="nb-NO" sz="1200" b="0">
                <a:solidFill>
                  <a:srgbClr val="EFECE7"/>
                </a:solidFill>
                <a:latin typeface="Roboto Thin" panose="02000000000000000000" pitchFamily="2" charset="0"/>
              </a:rPr>
              <a:t>skal vi få til</a:t>
            </a:r>
            <a:r>
              <a:rPr lang="nb-NO" sz="1200">
                <a:solidFill>
                  <a:srgbClr val="EFECE7"/>
                </a:solidFill>
                <a:latin typeface="Roboto Thin" panose="02000000000000000000" pitchFamily="2" charset="0"/>
              </a:rPr>
              <a:t>?</a:t>
            </a:r>
          </a:p>
        </p:txBody>
      </p:sp>
      <p:sp>
        <p:nvSpPr>
          <p:cNvPr id="9" name="Rectangle 8">
            <a:extLst>
              <a:ext uri="{FF2B5EF4-FFF2-40B4-BE49-F238E27FC236}">
                <a16:creationId xmlns:a16="http://schemas.microsoft.com/office/drawing/2014/main" id="{E70299CB-EFE4-449D-A4A8-A3404AE8066E}"/>
              </a:ext>
            </a:extLst>
          </p:cNvPr>
          <p:cNvSpPr/>
          <p:nvPr userDrawn="1"/>
        </p:nvSpPr>
        <p:spPr>
          <a:xfrm>
            <a:off x="1058772" y="3647210"/>
            <a:ext cx="10711093"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Hvordan</a:t>
            </a:r>
            <a:r>
              <a:rPr lang="nb-NO" sz="1200">
                <a:solidFill>
                  <a:srgbClr val="EFECE7"/>
                </a:solidFill>
                <a:latin typeface="Roboto Thin" panose="02000000000000000000" pitchFamily="2" charset="0"/>
              </a:rPr>
              <a:t> skal vi jobbe sammen?</a:t>
            </a:r>
          </a:p>
        </p:txBody>
      </p:sp>
      <p:sp>
        <p:nvSpPr>
          <p:cNvPr id="10" name="Rectangle 9">
            <a:extLst>
              <a:ext uri="{FF2B5EF4-FFF2-40B4-BE49-F238E27FC236}">
                <a16:creationId xmlns:a16="http://schemas.microsoft.com/office/drawing/2014/main" id="{09F08D8D-69AE-494D-B633-89B57C00AF70}"/>
              </a:ext>
            </a:extLst>
          </p:cNvPr>
          <p:cNvSpPr>
            <a:spLocks/>
          </p:cNvSpPr>
          <p:nvPr userDrawn="1"/>
        </p:nvSpPr>
        <p:spPr>
          <a:xfrm>
            <a:off x="1058772"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Roller og ansvar</a:t>
            </a:r>
          </a:p>
        </p:txBody>
      </p:sp>
      <p:sp>
        <p:nvSpPr>
          <p:cNvPr id="11" name="Rectangle 10">
            <a:extLst>
              <a:ext uri="{FF2B5EF4-FFF2-40B4-BE49-F238E27FC236}">
                <a16:creationId xmlns:a16="http://schemas.microsoft.com/office/drawing/2014/main" id="{1A7C5FEC-A09A-4A94-850C-5DFE5B9852C6}"/>
              </a:ext>
            </a:extLst>
          </p:cNvPr>
          <p:cNvSpPr>
            <a:spLocks/>
          </p:cNvSpPr>
          <p:nvPr userDrawn="1"/>
        </p:nvSpPr>
        <p:spPr>
          <a:xfrm>
            <a:off x="4682187"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Arbeidsform</a:t>
            </a:r>
          </a:p>
        </p:txBody>
      </p:sp>
      <p:sp>
        <p:nvSpPr>
          <p:cNvPr id="12" name="Rectangle 11">
            <a:extLst>
              <a:ext uri="{FF2B5EF4-FFF2-40B4-BE49-F238E27FC236}">
                <a16:creationId xmlns:a16="http://schemas.microsoft.com/office/drawing/2014/main" id="{7F57D4EE-098B-4022-A142-0CC2D41D1C83}"/>
              </a:ext>
            </a:extLst>
          </p:cNvPr>
          <p:cNvSpPr/>
          <p:nvPr userDrawn="1"/>
        </p:nvSpPr>
        <p:spPr>
          <a:xfrm>
            <a:off x="1058773" y="815819"/>
            <a:ext cx="5200731"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Mål og formål</a:t>
            </a:r>
          </a:p>
        </p:txBody>
      </p:sp>
      <p:sp>
        <p:nvSpPr>
          <p:cNvPr id="15" name="Rectangle 14">
            <a:extLst>
              <a:ext uri="{FF2B5EF4-FFF2-40B4-BE49-F238E27FC236}">
                <a16:creationId xmlns:a16="http://schemas.microsoft.com/office/drawing/2014/main" id="{B43392A6-583F-4E42-8421-5995ECECE5AE}"/>
              </a:ext>
            </a:extLst>
          </p:cNvPr>
          <p:cNvSpPr/>
          <p:nvPr userDrawn="1"/>
        </p:nvSpPr>
        <p:spPr>
          <a:xfrm>
            <a:off x="6569227" y="479322"/>
            <a:ext cx="5179791" cy="280219"/>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b="1">
                <a:solidFill>
                  <a:srgbClr val="EFECE7"/>
                </a:solidFill>
                <a:latin typeface="Roboto Thin" panose="02000000000000000000" pitchFamily="2" charset="0"/>
              </a:rPr>
              <a:t>Hvem</a:t>
            </a:r>
            <a:r>
              <a:rPr lang="nb-NO" sz="1200">
                <a:solidFill>
                  <a:srgbClr val="EFECE7"/>
                </a:solidFill>
                <a:latin typeface="Roboto Thin" panose="02000000000000000000" pitchFamily="2" charset="0"/>
              </a:rPr>
              <a:t> er vi?</a:t>
            </a:r>
          </a:p>
        </p:txBody>
      </p:sp>
      <p:sp>
        <p:nvSpPr>
          <p:cNvPr id="16" name="Rectangle 15">
            <a:extLst>
              <a:ext uri="{FF2B5EF4-FFF2-40B4-BE49-F238E27FC236}">
                <a16:creationId xmlns:a16="http://schemas.microsoft.com/office/drawing/2014/main" id="{6A61F7E6-C554-4F57-BFA2-D05BFC503565}"/>
              </a:ext>
            </a:extLst>
          </p:cNvPr>
          <p:cNvSpPr/>
          <p:nvPr userDrawn="1"/>
        </p:nvSpPr>
        <p:spPr>
          <a:xfrm>
            <a:off x="6569227" y="813361"/>
            <a:ext cx="5179789"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Styrker, svakheter og behov</a:t>
            </a:r>
          </a:p>
        </p:txBody>
      </p:sp>
      <p:sp>
        <p:nvSpPr>
          <p:cNvPr id="17" name="Rectangle 16">
            <a:extLst>
              <a:ext uri="{FF2B5EF4-FFF2-40B4-BE49-F238E27FC236}">
                <a16:creationId xmlns:a16="http://schemas.microsoft.com/office/drawing/2014/main" id="{76F648DE-8A94-42E1-962A-628AB7D31814}"/>
              </a:ext>
            </a:extLst>
          </p:cNvPr>
          <p:cNvSpPr>
            <a:spLocks/>
          </p:cNvSpPr>
          <p:nvPr userDrawn="1"/>
        </p:nvSpPr>
        <p:spPr>
          <a:xfrm>
            <a:off x="8305601" y="3981249"/>
            <a:ext cx="3443415" cy="204019"/>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a:solidFill>
                  <a:schemeClr val="accent4"/>
                </a:solidFill>
                <a:latin typeface="Roboto" panose="02000000000000000000" pitchFamily="2" charset="0"/>
              </a:rPr>
              <a:t>Spilleregler</a:t>
            </a:r>
          </a:p>
        </p:txBody>
      </p:sp>
      <p:sp>
        <p:nvSpPr>
          <p:cNvPr id="19" name="Rectangle 18">
            <a:extLst>
              <a:ext uri="{FF2B5EF4-FFF2-40B4-BE49-F238E27FC236}">
                <a16:creationId xmlns:a16="http://schemas.microsoft.com/office/drawing/2014/main" id="{7CAA2DA8-9BAD-492E-98E3-EB7BD9995F06}"/>
              </a:ext>
            </a:extLst>
          </p:cNvPr>
          <p:cNvSpPr/>
          <p:nvPr userDrawn="1"/>
        </p:nvSpPr>
        <p:spPr>
          <a:xfrm>
            <a:off x="1000151" y="511811"/>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1</a:t>
            </a:r>
          </a:p>
        </p:txBody>
      </p:sp>
      <p:cxnSp>
        <p:nvCxnSpPr>
          <p:cNvPr id="22" name="Straight Connector 21">
            <a:extLst>
              <a:ext uri="{FF2B5EF4-FFF2-40B4-BE49-F238E27FC236}">
                <a16:creationId xmlns:a16="http://schemas.microsoft.com/office/drawing/2014/main" id="{2ECC761B-5335-43E7-91EC-D14CFA53A2DD}"/>
              </a:ext>
            </a:extLst>
          </p:cNvPr>
          <p:cNvCxnSpPr>
            <a:cxnSpLocks/>
            <a:endCxn id="6" idx="3"/>
          </p:cNvCxnSpPr>
          <p:nvPr userDrawn="1"/>
        </p:nvCxnSpPr>
        <p:spPr>
          <a:xfrm>
            <a:off x="943897" y="3429000"/>
            <a:ext cx="10919995" cy="0"/>
          </a:xfrm>
          <a:prstGeom prst="line">
            <a:avLst/>
          </a:prstGeom>
          <a:ln w="12700">
            <a:solidFill>
              <a:srgbClr val="9FC5CD"/>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F34F2B-25EC-4A68-9E9E-0F4DEEB60A33}"/>
              </a:ext>
            </a:extLst>
          </p:cNvPr>
          <p:cNvCxnSpPr>
            <a:cxnSpLocks/>
          </p:cNvCxnSpPr>
          <p:nvPr userDrawn="1"/>
        </p:nvCxnSpPr>
        <p:spPr>
          <a:xfrm flipH="1">
            <a:off x="4589693" y="4278978"/>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2CB3BC4-8EAF-4AC1-A639-A3F792E2AEAC}"/>
              </a:ext>
            </a:extLst>
          </p:cNvPr>
          <p:cNvSpPr/>
          <p:nvPr userDrawn="1"/>
        </p:nvSpPr>
        <p:spPr>
          <a:xfrm>
            <a:off x="6495382" y="512488"/>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2</a:t>
            </a:r>
          </a:p>
        </p:txBody>
      </p:sp>
      <p:sp>
        <p:nvSpPr>
          <p:cNvPr id="25" name="Rectangle 24">
            <a:extLst>
              <a:ext uri="{FF2B5EF4-FFF2-40B4-BE49-F238E27FC236}">
                <a16:creationId xmlns:a16="http://schemas.microsoft.com/office/drawing/2014/main" id="{3DC47507-3ABE-45F9-B02A-6A7D75BC90F6}"/>
              </a:ext>
            </a:extLst>
          </p:cNvPr>
          <p:cNvSpPr/>
          <p:nvPr userDrawn="1"/>
        </p:nvSpPr>
        <p:spPr>
          <a:xfrm>
            <a:off x="981037" y="3685309"/>
            <a:ext cx="155471" cy="204019"/>
          </a:xfrm>
          <a:prstGeom prst="rect">
            <a:avLst/>
          </a:prstGeom>
          <a:solidFill>
            <a:srgbClr val="EFEC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a:solidFill>
                  <a:schemeClr val="accent1"/>
                </a:solidFill>
                <a:latin typeface="Roboto" panose="02000000000000000000" pitchFamily="2" charset="0"/>
              </a:rPr>
              <a:t>3</a:t>
            </a:r>
          </a:p>
        </p:txBody>
      </p:sp>
      <p:sp>
        <p:nvSpPr>
          <p:cNvPr id="30" name="Text Placeholder 33">
            <a:extLst>
              <a:ext uri="{FF2B5EF4-FFF2-40B4-BE49-F238E27FC236}">
                <a16:creationId xmlns:a16="http://schemas.microsoft.com/office/drawing/2014/main" id="{D8F1D296-5025-4CF0-97D2-9397541EC688}"/>
              </a:ext>
            </a:extLst>
          </p:cNvPr>
          <p:cNvSpPr>
            <a:spLocks noGrp="1"/>
          </p:cNvSpPr>
          <p:nvPr>
            <p:ph type="body" sz="quarter" idx="17"/>
          </p:nvPr>
        </p:nvSpPr>
        <p:spPr>
          <a:xfrm>
            <a:off x="6569227" y="1724893"/>
            <a:ext cx="5200639" cy="1600543"/>
          </a:xfrm>
        </p:spPr>
        <p:txBody>
          <a:bodyPr>
            <a:normAutofit/>
          </a:bodyPr>
          <a:lstStyle>
            <a:lvl1pPr>
              <a:defRPr sz="900"/>
            </a:lvl1pPr>
            <a:lvl2pPr>
              <a:defRPr sz="900"/>
            </a:lvl2pPr>
            <a:lvl3pPr>
              <a:defRPr sz="900"/>
            </a:lvl3pPr>
            <a:lvl4pPr>
              <a:defRPr sz="900"/>
            </a:lvl4pPr>
            <a:lvl5pPr>
              <a:defRPr sz="9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b-NO"/>
          </a:p>
        </p:txBody>
      </p:sp>
      <p:cxnSp>
        <p:nvCxnSpPr>
          <p:cNvPr id="39" name="Straight Connector 38">
            <a:extLst>
              <a:ext uri="{FF2B5EF4-FFF2-40B4-BE49-F238E27FC236}">
                <a16:creationId xmlns:a16="http://schemas.microsoft.com/office/drawing/2014/main" id="{580B268E-73FB-4AB2-92DD-F877A7DE2C16}"/>
              </a:ext>
            </a:extLst>
          </p:cNvPr>
          <p:cNvCxnSpPr>
            <a:cxnSpLocks/>
          </p:cNvCxnSpPr>
          <p:nvPr userDrawn="1"/>
        </p:nvCxnSpPr>
        <p:spPr>
          <a:xfrm flipH="1">
            <a:off x="8210977" y="4288736"/>
            <a:ext cx="6508" cy="2099699"/>
          </a:xfrm>
          <a:prstGeom prst="line">
            <a:avLst/>
          </a:prstGeom>
          <a:ln w="9525">
            <a:solidFill>
              <a:srgbClr val="E4E875"/>
            </a:solidFill>
            <a:prstDash val="dash"/>
          </a:ln>
        </p:spPr>
        <p:style>
          <a:lnRef idx="1">
            <a:schemeClr val="accent1"/>
          </a:lnRef>
          <a:fillRef idx="0">
            <a:schemeClr val="accent1"/>
          </a:fillRef>
          <a:effectRef idx="0">
            <a:schemeClr val="accent1"/>
          </a:effectRef>
          <a:fontRef idx="minor">
            <a:schemeClr val="tx1"/>
          </a:fontRef>
        </p:style>
      </p:cxnSp>
      <p:sp>
        <p:nvSpPr>
          <p:cNvPr id="26" name="TextBox 2">
            <a:extLst>
              <a:ext uri="{FF2B5EF4-FFF2-40B4-BE49-F238E27FC236}">
                <a16:creationId xmlns:a16="http://schemas.microsoft.com/office/drawing/2014/main" id="{E0BA5E82-B53F-45D9-BA8B-0393D9F48564}"/>
              </a:ext>
            </a:extLst>
          </p:cNvPr>
          <p:cNvSpPr txBox="1"/>
          <p:nvPr userDrawn="1"/>
        </p:nvSpPr>
        <p:spPr>
          <a:xfrm>
            <a:off x="1077886"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a:latin typeface="Roboto Thin" panose="02000000000000000000" pitchFamily="2" charset="0"/>
              </a:rPr>
              <a:t>Hva er det vi som gruppe ønsker å oppnå? </a:t>
            </a:r>
          </a:p>
          <a:p>
            <a:pPr marL="171450" indent="-171450" algn="l">
              <a:buFont typeface="Arial" panose="020B0604020202020204" pitchFamily="34" charset="0"/>
              <a:buChar char="•"/>
            </a:pPr>
            <a:r>
              <a:rPr lang="nb-NO" sz="1200" i="0">
                <a:latin typeface="Roboto Thin" panose="02000000000000000000" pitchFamily="2" charset="0"/>
              </a:rPr>
              <a:t>Hvorfor er det viktig for oss å nå dette? </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rgbClr val="FF3300"/>
                </a:solidFill>
                <a:latin typeface="Roboto Thin" panose="02000000000000000000" pitchFamily="2" charset="0"/>
              </a:rPr>
              <a:t>Aktuelle hjelpespørsmål:</a:t>
            </a:r>
            <a:endParaRPr lang="nb-NO" sz="1200" i="0">
              <a:solidFill>
                <a:srgbClr val="FF3300"/>
              </a:solidFill>
              <a:latin typeface="Roboto Thin" panose="02000000000000000000" pitchFamily="2" charset="0"/>
            </a:endParaRPr>
          </a:p>
        </p:txBody>
      </p:sp>
      <p:sp>
        <p:nvSpPr>
          <p:cNvPr id="27" name="TextBox 2">
            <a:extLst>
              <a:ext uri="{FF2B5EF4-FFF2-40B4-BE49-F238E27FC236}">
                <a16:creationId xmlns:a16="http://schemas.microsoft.com/office/drawing/2014/main" id="{6FB14ABF-082F-407C-B13F-D7F8CA29D1DB}"/>
              </a:ext>
            </a:extLst>
          </p:cNvPr>
          <p:cNvSpPr txBox="1"/>
          <p:nvPr userDrawn="1"/>
        </p:nvSpPr>
        <p:spPr>
          <a:xfrm>
            <a:off x="6569227" y="1081042"/>
            <a:ext cx="5200639"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a:latin typeface="Roboto Thin" panose="02000000000000000000" pitchFamily="2" charset="0"/>
              </a:rPr>
              <a:t>Hva er mine egenopplevde styrker og svakheter i samarbeidssituasjoner?</a:t>
            </a:r>
          </a:p>
          <a:p>
            <a:pPr marL="171450" indent="-171450" algn="l">
              <a:buFont typeface="Arial" panose="020B0604020202020204" pitchFamily="34" charset="0"/>
              <a:buChar char="•"/>
            </a:pPr>
            <a:r>
              <a:rPr lang="nb-NO" sz="1200" i="0">
                <a:latin typeface="Roboto Thin" panose="02000000000000000000" pitchFamily="2" charset="0"/>
              </a:rPr>
              <a:t>Hva trenger jeg fra gruppen for å være på mitt beste?</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rgbClr val="FF3300"/>
                </a:solidFill>
                <a:latin typeface="Roboto Thin" panose="02000000000000000000" pitchFamily="2" charset="0"/>
              </a:rPr>
              <a:t>Aktuelle hjelpespørsmål:</a:t>
            </a:r>
            <a:endParaRPr lang="nb-NO" sz="1200" i="0">
              <a:solidFill>
                <a:srgbClr val="FF3300"/>
              </a:solidFill>
              <a:latin typeface="Roboto Thin" panose="02000000000000000000" pitchFamily="2" charset="0"/>
            </a:endParaRPr>
          </a:p>
        </p:txBody>
      </p:sp>
      <p:sp>
        <p:nvSpPr>
          <p:cNvPr id="28" name="TextBox 2">
            <a:extLst>
              <a:ext uri="{FF2B5EF4-FFF2-40B4-BE49-F238E27FC236}">
                <a16:creationId xmlns:a16="http://schemas.microsoft.com/office/drawing/2014/main" id="{CEACAC66-83E9-4F60-BB8D-6386DD749167}"/>
              </a:ext>
            </a:extLst>
          </p:cNvPr>
          <p:cNvSpPr txBox="1"/>
          <p:nvPr userDrawn="1"/>
        </p:nvSpPr>
        <p:spPr>
          <a:xfrm>
            <a:off x="1058864" y="4276514"/>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a:latin typeface="Roboto Thin" panose="02000000000000000000" pitchFamily="2" charset="0"/>
              </a:rPr>
              <a:t>Hvilke roller trenger vi i denne gruppen for å levere på mål og ambisjon vi har satt oss?</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rgbClr val="FF3300"/>
                </a:solidFill>
                <a:latin typeface="Roboto Thin" panose="02000000000000000000" pitchFamily="2" charset="0"/>
              </a:rPr>
              <a:t>Aktuelle hjelpespørsmål:</a:t>
            </a:r>
            <a:endParaRPr lang="nb-NO" sz="1200" i="0">
              <a:solidFill>
                <a:srgbClr val="FF3300"/>
              </a:solidFill>
              <a:latin typeface="Roboto Thin" panose="02000000000000000000" pitchFamily="2" charset="0"/>
            </a:endParaRPr>
          </a:p>
        </p:txBody>
      </p:sp>
      <p:sp>
        <p:nvSpPr>
          <p:cNvPr id="29" name="TextBox 2">
            <a:extLst>
              <a:ext uri="{FF2B5EF4-FFF2-40B4-BE49-F238E27FC236}">
                <a16:creationId xmlns:a16="http://schemas.microsoft.com/office/drawing/2014/main" id="{F36326F7-D525-4213-A2BB-314B6E8A8685}"/>
              </a:ext>
            </a:extLst>
          </p:cNvPr>
          <p:cNvSpPr txBox="1"/>
          <p:nvPr userDrawn="1"/>
        </p:nvSpPr>
        <p:spPr>
          <a:xfrm>
            <a:off x="4680147" y="4276513"/>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a:latin typeface="Roboto Thin" panose="02000000000000000000" pitchFamily="2" charset="0"/>
              </a:rPr>
              <a:t>Hvordan kan vi best organisere arbeidet vårt for å lykkes med oppgavene og målene vi har?</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rgbClr val="FF3300"/>
                </a:solidFill>
                <a:latin typeface="Roboto Thin" panose="02000000000000000000" pitchFamily="2" charset="0"/>
              </a:rPr>
              <a:t>Aktuelle hjelpespørsmål:</a:t>
            </a:r>
            <a:endParaRPr lang="nb-NO" sz="1200" i="0">
              <a:solidFill>
                <a:srgbClr val="FF3300"/>
              </a:solidFill>
              <a:latin typeface="Roboto Thin" panose="02000000000000000000" pitchFamily="2" charset="0"/>
            </a:endParaRPr>
          </a:p>
        </p:txBody>
      </p:sp>
      <p:sp>
        <p:nvSpPr>
          <p:cNvPr id="31" name="TextBox 2">
            <a:extLst>
              <a:ext uri="{FF2B5EF4-FFF2-40B4-BE49-F238E27FC236}">
                <a16:creationId xmlns:a16="http://schemas.microsoft.com/office/drawing/2014/main" id="{24E2905D-E8AD-430F-BC45-42A7CBE34277}"/>
              </a:ext>
            </a:extLst>
          </p:cNvPr>
          <p:cNvSpPr txBox="1"/>
          <p:nvPr userDrawn="1"/>
        </p:nvSpPr>
        <p:spPr>
          <a:xfrm>
            <a:off x="8309617" y="4276512"/>
            <a:ext cx="3438698"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pPr>
            <a:r>
              <a:rPr lang="nb-NO" sz="1200" i="0">
                <a:latin typeface="Roboto Thin" panose="02000000000000000000" pitchFamily="2" charset="0"/>
              </a:rPr>
              <a:t>Hvilke spilleregler bør vi ha for å jobbe best sammen som et team?</a:t>
            </a:r>
          </a:p>
          <a:p>
            <a:pPr marL="0" marR="0" lvl="0" indent="0" algn="l" defTabSz="914358"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b="0" i="0">
                <a:solidFill>
                  <a:srgbClr val="FF3300"/>
                </a:solidFill>
                <a:latin typeface="Roboto Thin" panose="02000000000000000000" pitchFamily="2" charset="0"/>
              </a:rPr>
              <a:t>Aktuelle hjelpespørsmål:</a:t>
            </a:r>
          </a:p>
        </p:txBody>
      </p:sp>
      <p:sp>
        <p:nvSpPr>
          <p:cNvPr id="32" name="TextBox 4">
            <a:extLst>
              <a:ext uri="{FF2B5EF4-FFF2-40B4-BE49-F238E27FC236}">
                <a16:creationId xmlns:a16="http://schemas.microsoft.com/office/drawing/2014/main" id="{0F003C14-4615-4630-BA96-E8B523BA64B3}"/>
              </a:ext>
            </a:extLst>
          </p:cNvPr>
          <p:cNvSpPr txBox="1"/>
          <p:nvPr userDrawn="1"/>
        </p:nvSpPr>
        <p:spPr>
          <a:xfrm rot="16200000">
            <a:off x="-1254691" y="1694366"/>
            <a:ext cx="3512516" cy="553998"/>
          </a:xfrm>
          <a:prstGeom prst="rect">
            <a:avLst/>
          </a:prstGeom>
          <a:noFill/>
        </p:spPr>
        <p:txBody>
          <a:bodyPr wrap="squar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algn="l"/>
            <a:r>
              <a:rPr lang="nb-NO" sz="1800">
                <a:solidFill>
                  <a:srgbClr val="FF3300"/>
                </a:solidFill>
                <a:latin typeface="Roboto Thin" panose="02000000000000000000" pitchFamily="2" charset="0"/>
              </a:rPr>
              <a:t>Fasilitatorspørsmål og aktuelle hjelpespørsmål for hvert område</a:t>
            </a:r>
          </a:p>
        </p:txBody>
      </p:sp>
    </p:spTree>
    <p:extLst>
      <p:ext uri="{BB962C8B-B14F-4D97-AF65-F5344CB8AC3E}">
        <p14:creationId xmlns:p14="http://schemas.microsoft.com/office/powerpoint/2010/main" val="150480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EFECE7"/>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6376946" y="3101502"/>
            <a:ext cx="4826229" cy="654995"/>
          </a:xfrm>
        </p:spPr>
        <p:txBody>
          <a:bodyPr anchor="ctr">
            <a:normAutofit/>
          </a:bodyPr>
          <a:lstStyle>
            <a:lvl1pPr algn="ctr">
              <a:defRPr sz="3600">
                <a:solidFill>
                  <a:srgbClr val="231651"/>
                </a:solidFill>
              </a:defRPr>
            </a:lvl1pPr>
          </a:lstStyle>
          <a:p>
            <a:r>
              <a:rPr lang="en-US"/>
              <a:t>Click to edit Master title style</a:t>
            </a:r>
            <a:endParaRPr lang="nb-NO"/>
          </a:p>
        </p:txBody>
      </p:sp>
      <p:sp>
        <p:nvSpPr>
          <p:cNvPr id="2" name="Rectangle 1">
            <a:extLst>
              <a:ext uri="{FF2B5EF4-FFF2-40B4-BE49-F238E27FC236}">
                <a16:creationId xmlns:a16="http://schemas.microsoft.com/office/drawing/2014/main" id="{D4CA9ADB-C456-4932-9A48-75529EA4136F}"/>
              </a:ext>
            </a:extLst>
          </p:cNvPr>
          <p:cNvSpPr/>
          <p:nvPr userDrawn="1"/>
        </p:nvSpPr>
        <p:spPr>
          <a:xfrm>
            <a:off x="-75414" y="1"/>
            <a:ext cx="5128181"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5" name="Graphic 4">
            <a:extLst>
              <a:ext uri="{FF2B5EF4-FFF2-40B4-BE49-F238E27FC236}">
                <a16:creationId xmlns:a16="http://schemas.microsoft.com/office/drawing/2014/main" id="{5E11BDAD-1AD7-4495-B986-5DBCC11370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402" y="941444"/>
            <a:ext cx="5727716" cy="4975112"/>
          </a:xfrm>
          <a:prstGeom prst="rect">
            <a:avLst/>
          </a:prstGeom>
        </p:spPr>
      </p:pic>
    </p:spTree>
    <p:extLst>
      <p:ext uri="{BB962C8B-B14F-4D97-AF65-F5344CB8AC3E}">
        <p14:creationId xmlns:p14="http://schemas.microsoft.com/office/powerpoint/2010/main" val="873870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rgbClr val="23165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6A9A6B0-26F2-4649-A693-6F257E494799}"/>
              </a:ext>
            </a:extLst>
          </p:cNvPr>
          <p:cNvSpPr>
            <a:spLocks noGrp="1"/>
          </p:cNvSpPr>
          <p:nvPr>
            <p:ph type="title"/>
          </p:nvPr>
        </p:nvSpPr>
        <p:spPr>
          <a:xfrm>
            <a:off x="877508" y="3101503"/>
            <a:ext cx="10436985" cy="654995"/>
          </a:xfrm>
        </p:spPr>
        <p:txBody>
          <a:bodyPr anchor="ctr">
            <a:normAutofit/>
          </a:bodyPr>
          <a:lstStyle>
            <a:lvl1pPr algn="ctr">
              <a:defRPr sz="3600">
                <a:solidFill>
                  <a:srgbClr val="EFECE7"/>
                </a:solidFill>
              </a:defRPr>
            </a:lvl1pPr>
          </a:lstStyle>
          <a:p>
            <a:r>
              <a:rPr lang="en-US"/>
              <a:t>Click to edit Master title style</a:t>
            </a:r>
            <a:endParaRPr lang="nb-NO"/>
          </a:p>
        </p:txBody>
      </p:sp>
      <p:pic>
        <p:nvPicPr>
          <p:cNvPr id="3" name="Graphic 2">
            <a:extLst>
              <a:ext uri="{FF2B5EF4-FFF2-40B4-BE49-F238E27FC236}">
                <a16:creationId xmlns:a16="http://schemas.microsoft.com/office/drawing/2014/main" id="{F53D360E-60A1-45BF-9D93-23879763D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85401" y="4136080"/>
            <a:ext cx="2403541" cy="3414986"/>
          </a:xfrm>
          <a:prstGeom prst="rect">
            <a:avLst/>
          </a:prstGeom>
        </p:spPr>
      </p:pic>
    </p:spTree>
    <p:extLst>
      <p:ext uri="{BB962C8B-B14F-4D97-AF65-F5344CB8AC3E}">
        <p14:creationId xmlns:p14="http://schemas.microsoft.com/office/powerpoint/2010/main" val="2051545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ECE7"/>
        </a:solid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901375" y="501389"/>
            <a:ext cx="10436985" cy="654995"/>
          </a:xfrm>
          <a:prstGeom prst="rect">
            <a:avLst/>
          </a:prstGeom>
        </p:spPr>
        <p:txBody>
          <a:bodyPr vert="horz" lIns="0" tIns="0" rIns="0" bIns="0" rtlCol="0" anchor="t" anchorCtr="0">
            <a:normAutofit/>
          </a:bodyPr>
          <a:lstStyle/>
          <a:p>
            <a:r>
              <a:rPr lang="nb-NO"/>
              <a:t>Klikk for å redigere tittelstil</a:t>
            </a:r>
          </a:p>
        </p:txBody>
      </p:sp>
      <p:sp>
        <p:nvSpPr>
          <p:cNvPr id="3" name="Plassholder for tekst 2"/>
          <p:cNvSpPr>
            <a:spLocks noGrp="1"/>
          </p:cNvSpPr>
          <p:nvPr>
            <p:ph type="body" idx="1"/>
          </p:nvPr>
        </p:nvSpPr>
        <p:spPr>
          <a:xfrm>
            <a:off x="901375" y="1669640"/>
            <a:ext cx="10436985" cy="4584964"/>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910518" y="6446579"/>
            <a:ext cx="846221" cy="184666"/>
          </a:xfrm>
          <a:prstGeom prst="rect">
            <a:avLst/>
          </a:prstGeom>
        </p:spPr>
        <p:txBody>
          <a:bodyPr vert="horz" lIns="0" tIns="0" rIns="0" bIns="0" rtlCol="0" anchor="ctr">
            <a:normAutofit/>
          </a:bodyPr>
          <a:lstStyle>
            <a:lvl1pPr algn="l">
              <a:defRPr sz="699">
                <a:solidFill>
                  <a:schemeClr val="tx1">
                    <a:tint val="75000"/>
                  </a:schemeClr>
                </a:solidFill>
              </a:defRPr>
            </a:lvl1pPr>
          </a:lstStyle>
          <a:p>
            <a:fld id="{983651F3-9B16-40C6-B209-3688FC9C95F6}" type="datetimeFigureOut">
              <a:rPr lang="nb-NO" smtClean="0"/>
              <a:pPr/>
              <a:t>27.09.2022</a:t>
            </a:fld>
            <a:endParaRPr lang="nb-NO"/>
          </a:p>
        </p:txBody>
      </p:sp>
      <p:sp>
        <p:nvSpPr>
          <p:cNvPr id="5" name="Plassholder for bunntekst 4"/>
          <p:cNvSpPr>
            <a:spLocks noGrp="1"/>
          </p:cNvSpPr>
          <p:nvPr>
            <p:ph type="ftr" sz="quarter" idx="3"/>
          </p:nvPr>
        </p:nvSpPr>
        <p:spPr>
          <a:xfrm>
            <a:off x="2374234" y="6446579"/>
            <a:ext cx="7443537" cy="184666"/>
          </a:xfrm>
          <a:prstGeom prst="rect">
            <a:avLst/>
          </a:prstGeom>
        </p:spPr>
        <p:txBody>
          <a:bodyPr vert="horz" lIns="0" tIns="0" rIns="0" bIns="0" rtlCol="0" anchor="ctr">
            <a:normAutofit/>
          </a:bodyPr>
          <a:lstStyle>
            <a:lvl1pPr algn="ctr">
              <a:defRPr sz="699">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1029549" y="6446579"/>
            <a:ext cx="308811" cy="184666"/>
          </a:xfrm>
          <a:prstGeom prst="rect">
            <a:avLst/>
          </a:prstGeom>
        </p:spPr>
        <p:txBody>
          <a:bodyPr vert="horz" lIns="0" tIns="0" rIns="0" bIns="0" rtlCol="0" anchor="ctr">
            <a:normAutofit/>
          </a:bodyPr>
          <a:lstStyle>
            <a:lvl1pPr algn="r">
              <a:defRPr sz="699">
                <a:solidFill>
                  <a:schemeClr val="tx1">
                    <a:tint val="75000"/>
                  </a:schemeClr>
                </a:solidFill>
              </a:defRPr>
            </a:lvl1pPr>
          </a:lstStyle>
          <a:p>
            <a:fld id="{5751DFAA-887F-4071-8EAD-E8CA316FCF06}" type="slidenum">
              <a:rPr lang="nb-NO" smtClean="0"/>
              <a:pPr/>
              <a:t>‹#›</a:t>
            </a:fld>
            <a:endParaRPr lang="nb-NO"/>
          </a:p>
        </p:txBody>
      </p:sp>
      <p:pic>
        <p:nvPicPr>
          <p:cNvPr id="9" name="Bilde 7">
            <a:extLst>
              <a:ext uri="{FF2B5EF4-FFF2-40B4-BE49-F238E27FC236}">
                <a16:creationId xmlns:a16="http://schemas.microsoft.com/office/drawing/2014/main" id="{D21C6AC3-9B97-4997-B7C3-266025B7FDC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79808" y="5631725"/>
            <a:ext cx="420399" cy="835699"/>
          </a:xfrm>
          <a:prstGeom prst="rect">
            <a:avLst/>
          </a:prstGeom>
        </p:spPr>
      </p:pic>
      <p:pic>
        <p:nvPicPr>
          <p:cNvPr id="10" name="Picture 9">
            <a:extLst>
              <a:ext uri="{FF2B5EF4-FFF2-40B4-BE49-F238E27FC236}">
                <a16:creationId xmlns:a16="http://schemas.microsoft.com/office/drawing/2014/main" id="{157061B2-1CB8-42B0-94EB-01AC0C19F6CF}"/>
              </a:ext>
            </a:extLst>
          </p:cNvPr>
          <p:cNvPicPr>
            <a:picLocks noChangeAspect="1"/>
          </p:cNvPicPr>
          <p:nvPr userDrawn="1">
            <p:custDataLst>
              <p:tags r:id="rId16"/>
            </p:custDataLst>
          </p:nvPr>
        </p:nvPicPr>
        <p:blipFill rotWithShape="1">
          <a:blip r:embed="rId18"/>
          <a:srcRect/>
          <a:stretch/>
        </p:blipFill>
        <p:spPr>
          <a:xfrm>
            <a:off x="279808" y="4536483"/>
            <a:ext cx="421115" cy="839810"/>
          </a:xfrm>
          <a:prstGeom prst="rect">
            <a:avLst/>
          </a:prstGeom>
        </p:spPr>
      </p:pic>
    </p:spTree>
    <p:extLst>
      <p:ext uri="{BB962C8B-B14F-4D97-AF65-F5344CB8AC3E}">
        <p14:creationId xmlns:p14="http://schemas.microsoft.com/office/powerpoint/2010/main" val="3498745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553938" rtl="0" eaLnBrk="1" latinLnBrk="0" hangingPunct="1">
        <a:lnSpc>
          <a:spcPct val="90000"/>
        </a:lnSpc>
        <a:spcBef>
          <a:spcPct val="0"/>
        </a:spcBef>
        <a:buNone/>
        <a:defRPr sz="2597" b="0" i="0" kern="1200" cap="none" baseline="0">
          <a:solidFill>
            <a:srgbClr val="231651"/>
          </a:solidFill>
          <a:latin typeface="Roboto Thin" panose="02000000000000000000" pitchFamily="2" charset="0"/>
          <a:ea typeface="+mj-ea"/>
          <a:cs typeface="+mj-cs"/>
        </a:defRPr>
      </a:lvl1pPr>
    </p:titleStyle>
    <p:body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p:bodyStyle>
    <p:otherStyle>
      <a:defPPr>
        <a:defRPr lang="nb-NO"/>
      </a:defPPr>
      <a:lvl1pPr marL="0" algn="l" defTabSz="553938" rtl="0" eaLnBrk="1" latinLnBrk="0" hangingPunct="1">
        <a:defRPr sz="1091" kern="1200">
          <a:solidFill>
            <a:schemeClr val="tx1"/>
          </a:solidFill>
          <a:latin typeface="+mn-lt"/>
          <a:ea typeface="+mn-ea"/>
          <a:cs typeface="+mn-cs"/>
        </a:defRPr>
      </a:lvl1pPr>
      <a:lvl2pPr marL="276969" algn="l" defTabSz="553938" rtl="0" eaLnBrk="1" latinLnBrk="0" hangingPunct="1">
        <a:defRPr sz="1091" kern="1200">
          <a:solidFill>
            <a:schemeClr val="tx1"/>
          </a:solidFill>
          <a:latin typeface="+mn-lt"/>
          <a:ea typeface="+mn-ea"/>
          <a:cs typeface="+mn-cs"/>
        </a:defRPr>
      </a:lvl2pPr>
      <a:lvl3pPr marL="553938" algn="l" defTabSz="553938" rtl="0" eaLnBrk="1" latinLnBrk="0" hangingPunct="1">
        <a:defRPr sz="1091" kern="1200">
          <a:solidFill>
            <a:schemeClr val="tx1"/>
          </a:solidFill>
          <a:latin typeface="+mn-lt"/>
          <a:ea typeface="+mn-ea"/>
          <a:cs typeface="+mn-cs"/>
        </a:defRPr>
      </a:lvl3pPr>
      <a:lvl4pPr marL="830906" algn="l" defTabSz="553938" rtl="0" eaLnBrk="1" latinLnBrk="0" hangingPunct="1">
        <a:defRPr sz="1091" kern="1200">
          <a:solidFill>
            <a:schemeClr val="tx1"/>
          </a:solidFill>
          <a:latin typeface="+mn-lt"/>
          <a:ea typeface="+mn-ea"/>
          <a:cs typeface="+mn-cs"/>
        </a:defRPr>
      </a:lvl4pPr>
      <a:lvl5pPr marL="1107875" algn="l" defTabSz="553938" rtl="0" eaLnBrk="1" latinLnBrk="0" hangingPunct="1">
        <a:defRPr sz="1091" kern="1200">
          <a:solidFill>
            <a:schemeClr val="tx1"/>
          </a:solidFill>
          <a:latin typeface="+mn-lt"/>
          <a:ea typeface="+mn-ea"/>
          <a:cs typeface="+mn-cs"/>
        </a:defRPr>
      </a:lvl5pPr>
      <a:lvl6pPr marL="1384844" algn="l" defTabSz="553938" rtl="0" eaLnBrk="1" latinLnBrk="0" hangingPunct="1">
        <a:defRPr sz="1091" kern="1200">
          <a:solidFill>
            <a:schemeClr val="tx1"/>
          </a:solidFill>
          <a:latin typeface="+mn-lt"/>
          <a:ea typeface="+mn-ea"/>
          <a:cs typeface="+mn-cs"/>
        </a:defRPr>
      </a:lvl6pPr>
      <a:lvl7pPr marL="1661813" algn="l" defTabSz="553938" rtl="0" eaLnBrk="1" latinLnBrk="0" hangingPunct="1">
        <a:defRPr sz="1091" kern="1200">
          <a:solidFill>
            <a:schemeClr val="tx1"/>
          </a:solidFill>
          <a:latin typeface="+mn-lt"/>
          <a:ea typeface="+mn-ea"/>
          <a:cs typeface="+mn-cs"/>
        </a:defRPr>
      </a:lvl7pPr>
      <a:lvl8pPr marL="1938782" algn="l" defTabSz="553938" rtl="0" eaLnBrk="1" latinLnBrk="0" hangingPunct="1">
        <a:defRPr sz="1091" kern="1200">
          <a:solidFill>
            <a:schemeClr val="tx1"/>
          </a:solidFill>
          <a:latin typeface="+mn-lt"/>
          <a:ea typeface="+mn-ea"/>
          <a:cs typeface="+mn-cs"/>
        </a:defRPr>
      </a:lvl8pPr>
      <a:lvl9pPr marL="2215751" algn="l" defTabSz="553938" rtl="0" eaLnBrk="1" latinLnBrk="0" hangingPunct="1">
        <a:defRPr sz="109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chancemcgeekunst.com/"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ABB75B-5602-4873-8071-7080C3D338BB}"/>
              </a:ext>
            </a:extLst>
          </p:cNvPr>
          <p:cNvSpPr/>
          <p:nvPr/>
        </p:nvSpPr>
        <p:spPr>
          <a:xfrm>
            <a:off x="-1" y="0"/>
            <a:ext cx="12192000" cy="6858000"/>
          </a:xfrm>
          <a:prstGeom prst="rect">
            <a:avLst/>
          </a:prstGeom>
          <a:solidFill>
            <a:srgbClr val="2316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Welcome to</a:t>
            </a: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nb-NO"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nb-NO"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a:p>
            <a:pPr marL="0" marR="0" lvl="0" indent="0" algn="ctr" defTabSz="914358" rtl="0" eaLnBrk="1" fontAlgn="auto" latinLnBrk="0" hangingPunct="1">
              <a:lnSpc>
                <a:spcPct val="100000"/>
              </a:lnSpc>
              <a:spcBef>
                <a:spcPts val="0"/>
              </a:spcBef>
              <a:spcAft>
                <a:spcPts val="0"/>
              </a:spcAft>
              <a:buClrTx/>
              <a:buSzTx/>
              <a:buFontTx/>
              <a:buNone/>
              <a:tabLst/>
              <a:defRPr/>
            </a:pPr>
            <a:endParaRPr kumimoji="0" lang="nb-NO" sz="44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p:txBody>
      </p:sp>
      <p:pic>
        <p:nvPicPr>
          <p:cNvPr id="4" name="Graphic 3">
            <a:extLst>
              <a:ext uri="{FF2B5EF4-FFF2-40B4-BE49-F238E27FC236}">
                <a16:creationId xmlns:a16="http://schemas.microsoft.com/office/drawing/2014/main" id="{1D129B5C-510E-42A6-99AC-DA22CFCB02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33661" y="2733675"/>
            <a:ext cx="6924675" cy="1390650"/>
          </a:xfrm>
          <a:prstGeom prst="rect">
            <a:avLst/>
          </a:prstGeom>
        </p:spPr>
      </p:pic>
      <p:pic>
        <p:nvPicPr>
          <p:cNvPr id="8" name="Picture 7" descr="A picture containing text, clipart, sign&#10;&#10;Description automatically generated">
            <a:extLst>
              <a:ext uri="{FF2B5EF4-FFF2-40B4-BE49-F238E27FC236}">
                <a16:creationId xmlns:a16="http://schemas.microsoft.com/office/drawing/2014/main" id="{CD01D013-DFF0-4670-83D6-74186CE54499}"/>
              </a:ext>
            </a:extLst>
          </p:cNvPr>
          <p:cNvPicPr>
            <a:picLocks noChangeAspect="1"/>
          </p:cNvPicPr>
          <p:nvPr/>
        </p:nvPicPr>
        <p:blipFill>
          <a:blip r:embed="rId5"/>
          <a:stretch>
            <a:fillRect/>
          </a:stretch>
        </p:blipFill>
        <p:spPr>
          <a:xfrm>
            <a:off x="6213475" y="5447735"/>
            <a:ext cx="429848" cy="853280"/>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3D002F95-73DA-41DC-9F9E-EF17CE7B6C4A}"/>
              </a:ext>
            </a:extLst>
          </p:cNvPr>
          <p:cNvPicPr>
            <a:picLocks noChangeAspect="1"/>
          </p:cNvPicPr>
          <p:nvPr/>
        </p:nvPicPr>
        <p:blipFill>
          <a:blip r:embed="rId6"/>
          <a:stretch>
            <a:fillRect/>
          </a:stretch>
        </p:blipFill>
        <p:spPr>
          <a:xfrm>
            <a:off x="5550045" y="5447736"/>
            <a:ext cx="428481" cy="853279"/>
          </a:xfrm>
          <a:prstGeom prst="rect">
            <a:avLst/>
          </a:prstGeom>
        </p:spPr>
      </p:pic>
    </p:spTree>
    <p:extLst>
      <p:ext uri="{BB962C8B-B14F-4D97-AF65-F5344CB8AC3E}">
        <p14:creationId xmlns:p14="http://schemas.microsoft.com/office/powerpoint/2010/main" val="1656825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7D44-297C-4145-A4DD-166085DD2080}"/>
              </a:ext>
            </a:extLst>
          </p:cNvPr>
          <p:cNvSpPr>
            <a:spLocks noGrp="1"/>
          </p:cNvSpPr>
          <p:nvPr>
            <p:ph type="title"/>
          </p:nvPr>
        </p:nvSpPr>
        <p:spPr/>
        <p:txBody>
          <a:bodyPr>
            <a:normAutofit/>
          </a:bodyPr>
          <a:lstStyle/>
          <a:p>
            <a:r>
              <a:rPr lang="en-GB"/>
              <a:t>FACILITATOR GUIDE</a:t>
            </a:r>
          </a:p>
        </p:txBody>
      </p:sp>
      <p:pic>
        <p:nvPicPr>
          <p:cNvPr id="3" name="Picture 2" descr="A picture containing text, clipart, sign&#10;&#10;Description automatically generated">
            <a:extLst>
              <a:ext uri="{FF2B5EF4-FFF2-40B4-BE49-F238E27FC236}">
                <a16:creationId xmlns:a16="http://schemas.microsoft.com/office/drawing/2014/main" id="{E4E9F7A3-1A03-4F79-8349-C1676EF44579}"/>
              </a:ext>
            </a:extLst>
          </p:cNvPr>
          <p:cNvPicPr>
            <a:picLocks noChangeAspect="1"/>
          </p:cNvPicPr>
          <p:nvPr/>
        </p:nvPicPr>
        <p:blipFill>
          <a:blip r:embed="rId2"/>
          <a:stretch>
            <a:fillRect/>
          </a:stretch>
        </p:blipFill>
        <p:spPr>
          <a:xfrm>
            <a:off x="691140" y="5998483"/>
            <a:ext cx="337452" cy="669867"/>
          </a:xfrm>
          <a:prstGeom prst="rect">
            <a:avLst/>
          </a:prstGeom>
        </p:spPr>
      </p:pic>
      <p:pic>
        <p:nvPicPr>
          <p:cNvPr id="4" name="Picture 3" descr="Text&#10;&#10;Description automatically generated with low confidence">
            <a:extLst>
              <a:ext uri="{FF2B5EF4-FFF2-40B4-BE49-F238E27FC236}">
                <a16:creationId xmlns:a16="http://schemas.microsoft.com/office/drawing/2014/main" id="{FBD26FD7-05D2-462B-AB82-E85A7B7D1931}"/>
              </a:ext>
            </a:extLst>
          </p:cNvPr>
          <p:cNvPicPr>
            <a:picLocks noChangeAspect="1"/>
          </p:cNvPicPr>
          <p:nvPr/>
        </p:nvPicPr>
        <p:blipFill>
          <a:blip r:embed="rId3"/>
          <a:stretch>
            <a:fillRect/>
          </a:stretch>
        </p:blipFill>
        <p:spPr>
          <a:xfrm>
            <a:off x="192593" y="5998484"/>
            <a:ext cx="336379" cy="669867"/>
          </a:xfrm>
          <a:prstGeom prst="rect">
            <a:avLst/>
          </a:prstGeom>
        </p:spPr>
      </p:pic>
    </p:spTree>
    <p:extLst>
      <p:ext uri="{BB962C8B-B14F-4D97-AF65-F5344CB8AC3E}">
        <p14:creationId xmlns:p14="http://schemas.microsoft.com/office/powerpoint/2010/main" val="35494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A5A4-CBFD-4912-A119-BA70732774B0}"/>
              </a:ext>
            </a:extLst>
          </p:cNvPr>
          <p:cNvSpPr>
            <a:spLocks noGrp="1"/>
          </p:cNvSpPr>
          <p:nvPr>
            <p:ph type="title"/>
          </p:nvPr>
        </p:nvSpPr>
        <p:spPr/>
        <p:txBody>
          <a:bodyPr/>
          <a:lstStyle/>
          <a:p>
            <a:r>
              <a:rPr lang="en-GB"/>
              <a:t>Preparations by the facilitator</a:t>
            </a:r>
          </a:p>
        </p:txBody>
      </p:sp>
      <p:sp>
        <p:nvSpPr>
          <p:cNvPr id="3" name="Content Placeholder 2">
            <a:extLst>
              <a:ext uri="{FF2B5EF4-FFF2-40B4-BE49-F238E27FC236}">
                <a16:creationId xmlns:a16="http://schemas.microsoft.com/office/drawing/2014/main" id="{DACE2EFD-DA84-4EBC-81BC-EF13F877E1F7}"/>
              </a:ext>
            </a:extLst>
          </p:cNvPr>
          <p:cNvSpPr>
            <a:spLocks noGrp="1"/>
          </p:cNvSpPr>
          <p:nvPr>
            <p:ph idx="1"/>
          </p:nvPr>
        </p:nvSpPr>
        <p:spPr>
          <a:xfrm>
            <a:off x="901375" y="1669640"/>
            <a:ext cx="10436985" cy="4584964"/>
          </a:xfrm>
        </p:spPr>
        <p:txBody>
          <a:bodyPr>
            <a:noAutofit/>
          </a:bodyPr>
          <a:lstStyle/>
          <a:p>
            <a:pPr>
              <a:spcBef>
                <a:spcPts val="1200"/>
              </a:spcBef>
              <a:spcAft>
                <a:spcPts val="1200"/>
              </a:spcAft>
              <a:buClr>
                <a:srgbClr val="3D5471"/>
              </a:buClr>
              <a:buFont typeface="+mj-lt"/>
              <a:buAutoNum type="arabicPeriod"/>
            </a:pPr>
            <a:r>
              <a:rPr lang="en-GB" sz="1200" b="1" dirty="0">
                <a:solidFill>
                  <a:schemeClr val="accent1"/>
                </a:solidFill>
              </a:rPr>
              <a:t>Familiarise yourself with the process by reading through the content of this file.</a:t>
            </a:r>
          </a:p>
          <a:p>
            <a:pPr>
              <a:buClr>
                <a:srgbClr val="3D5471"/>
              </a:buClr>
              <a:buFont typeface="+mj-lt"/>
              <a:buAutoNum type="arabicPeriod"/>
            </a:pPr>
            <a:r>
              <a:rPr lang="en-GB" sz="1200" b="1" dirty="0">
                <a:solidFill>
                  <a:schemeClr val="accent1"/>
                </a:solidFill>
              </a:rPr>
              <a:t>Prepare for the workshop by:</a:t>
            </a:r>
          </a:p>
          <a:p>
            <a:pPr lvl="1">
              <a:buFont typeface="Wingdings" panose="05000000000000000000" pitchFamily="2" charset="2"/>
              <a:buChar char="q"/>
            </a:pPr>
            <a:r>
              <a:rPr lang="en-GB" sz="1100" dirty="0">
                <a:solidFill>
                  <a:srgbClr val="000000"/>
                </a:solidFill>
              </a:rPr>
              <a:t>Aligning the process with the team leader (if that isn't you). </a:t>
            </a:r>
          </a:p>
          <a:p>
            <a:pPr lvl="1">
              <a:buFont typeface="Wingdings" panose="05000000000000000000" pitchFamily="2" charset="2"/>
              <a:buChar char="q"/>
            </a:pPr>
            <a:r>
              <a:rPr lang="en-GB" sz="1100" dirty="0">
                <a:solidFill>
                  <a:srgbClr val="000000"/>
                </a:solidFill>
              </a:rPr>
              <a:t>Sending a meeting invitation for ca. 3 hours (estimate based on 6 team-members, you might need more if you are more than 6). </a:t>
            </a:r>
          </a:p>
          <a:p>
            <a:pPr lvl="1">
              <a:buFont typeface="Wingdings" panose="05000000000000000000" pitchFamily="2" charset="2"/>
              <a:buChar char="q"/>
            </a:pPr>
            <a:r>
              <a:rPr lang="en-GB" sz="1100" dirty="0">
                <a:solidFill>
                  <a:srgbClr val="000000"/>
                </a:solidFill>
              </a:rPr>
              <a:t>Instructing participants about the workshop’s rationale. </a:t>
            </a:r>
          </a:p>
          <a:p>
            <a:pPr lvl="1">
              <a:buFont typeface="Wingdings" panose="05000000000000000000" pitchFamily="2" charset="2"/>
              <a:buChar char="q"/>
            </a:pPr>
            <a:r>
              <a:rPr lang="en-GB" sz="1100" dirty="0">
                <a:solidFill>
                  <a:srgbClr val="000000"/>
                </a:solidFill>
              </a:rPr>
              <a:t>Providing participants with the personal user manual template in good time before the workshop.</a:t>
            </a:r>
          </a:p>
          <a:p>
            <a:pPr lvl="1">
              <a:buFont typeface="Wingdings" panose="05000000000000000000" pitchFamily="2" charset="2"/>
              <a:buChar char="q"/>
            </a:pPr>
            <a:r>
              <a:rPr lang="en-GB" sz="1100" dirty="0">
                <a:solidFill>
                  <a:srgbClr val="000000"/>
                </a:solidFill>
              </a:rPr>
              <a:t>If possible, meet in person. Alternatively, the workshop can be conducted digitally. Hybrid is not recommended. </a:t>
            </a:r>
          </a:p>
          <a:p>
            <a:pPr>
              <a:lnSpc>
                <a:spcPct val="150000"/>
              </a:lnSpc>
              <a:spcBef>
                <a:spcPts val="1200"/>
              </a:spcBef>
              <a:buClr>
                <a:srgbClr val="3D5471"/>
              </a:buClr>
              <a:buFont typeface="+mj-lt"/>
              <a:buAutoNum type="arabicPeriod"/>
            </a:pPr>
            <a:r>
              <a:rPr lang="en-GB" sz="1200" b="1" dirty="0">
                <a:solidFill>
                  <a:schemeClr val="accent1"/>
                </a:solidFill>
              </a:rPr>
              <a:t>Prepare the equipment:</a:t>
            </a:r>
            <a:br>
              <a:rPr lang="en-GB" sz="1200" b="1" dirty="0"/>
            </a:br>
            <a:r>
              <a:rPr lang="en-GB" sz="1100" i="1" dirty="0"/>
              <a:t>If the team meets in person: </a:t>
            </a:r>
          </a:p>
          <a:p>
            <a:pPr lvl="1">
              <a:buFont typeface="Wingdings" panose="05000000000000000000" pitchFamily="2" charset="2"/>
              <a:buChar char="q"/>
            </a:pPr>
            <a:r>
              <a:rPr lang="en-GB" sz="1100" dirty="0"/>
              <a:t>Print the team contract in A1/</a:t>
            </a:r>
            <a:r>
              <a:rPr lang="en-GB" sz="1100" dirty="0" err="1"/>
              <a:t>A0</a:t>
            </a:r>
            <a:r>
              <a:rPr lang="en-GB" sz="1100" dirty="0"/>
              <a:t>. Alternatively, write the headings from the team contract on a whiteboard/flip chart.</a:t>
            </a:r>
          </a:p>
          <a:p>
            <a:pPr lvl="1">
              <a:buFont typeface="Wingdings" panose="05000000000000000000" pitchFamily="2" charset="2"/>
              <a:buChar char="q"/>
            </a:pPr>
            <a:r>
              <a:rPr lang="en-GB" sz="1100" dirty="0"/>
              <a:t>One pad of post-its for each participant in different colours.</a:t>
            </a:r>
          </a:p>
          <a:p>
            <a:pPr lvl="1">
              <a:buFont typeface="Wingdings" panose="05000000000000000000" pitchFamily="2" charset="2"/>
              <a:buChar char="q"/>
            </a:pPr>
            <a:r>
              <a:rPr lang="en-GB" sz="1100" dirty="0"/>
              <a:t>Markers to write on the post-its.</a:t>
            </a:r>
          </a:p>
          <a:p>
            <a:pPr lvl="1">
              <a:buFont typeface="Wingdings" panose="05000000000000000000" pitchFamily="2" charset="2"/>
              <a:buChar char="q"/>
            </a:pPr>
            <a:r>
              <a:rPr lang="en-GB" sz="1100" dirty="0"/>
              <a:t>A clock or timer.</a:t>
            </a:r>
          </a:p>
          <a:p>
            <a:pPr marL="261768" lvl="1" indent="0">
              <a:buNone/>
            </a:pPr>
            <a:endParaRPr lang="nb-NO" sz="1200" i="1" dirty="0"/>
          </a:p>
          <a:p>
            <a:pPr marL="261768" lvl="1" indent="0">
              <a:lnSpc>
                <a:spcPct val="150000"/>
              </a:lnSpc>
              <a:buNone/>
            </a:pPr>
            <a:r>
              <a:rPr lang="en-GB" sz="1100" i="1" dirty="0"/>
              <a:t>If the team meets digitally:</a:t>
            </a:r>
          </a:p>
          <a:p>
            <a:pPr lvl="1">
              <a:buFont typeface="Wingdings" panose="05000000000000000000" pitchFamily="2" charset="2"/>
              <a:buChar char="q"/>
            </a:pPr>
            <a:r>
              <a:rPr lang="en-GB" sz="1100" dirty="0"/>
              <a:t>Use the MURAL - version of Start Smart or use a digital whiteboard where you enter the fields from the team contract.</a:t>
            </a:r>
          </a:p>
          <a:p>
            <a:pPr lvl="1">
              <a:buFont typeface="Wingdings" panose="05000000000000000000" pitchFamily="2" charset="2"/>
              <a:buChar char="q"/>
            </a:pPr>
            <a:r>
              <a:rPr lang="en-GB" sz="1100" dirty="0"/>
              <a:t>Familiarise yourself with how the tool works so that you can help the participants to use it.</a:t>
            </a:r>
          </a:p>
          <a:p>
            <a:pPr lvl="1">
              <a:buFont typeface="Wingdings" panose="05000000000000000000" pitchFamily="2" charset="2"/>
              <a:buChar char="q"/>
            </a:pPr>
            <a:r>
              <a:rPr lang="en-GB" sz="1100" dirty="0"/>
              <a:t>Alternatively, you can also use a shared document (such as Word Online or Google Docs).</a:t>
            </a:r>
            <a:br>
              <a:rPr lang="en-GB" sz="1100" dirty="0"/>
            </a:br>
            <a:endParaRPr lang="en-GB" sz="1100" dirty="0"/>
          </a:p>
        </p:txBody>
      </p:sp>
    </p:spTree>
    <p:extLst>
      <p:ext uri="{BB962C8B-B14F-4D97-AF65-F5344CB8AC3E}">
        <p14:creationId xmlns:p14="http://schemas.microsoft.com/office/powerpoint/2010/main" val="3063845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dirty="0"/>
              <a:t>The workshop – 1/4 </a:t>
            </a:r>
          </a:p>
        </p:txBody>
      </p:sp>
      <p:sp>
        <p:nvSpPr>
          <p:cNvPr id="3" name="Content Placeholder 2">
            <a:extLst>
              <a:ext uri="{FF2B5EF4-FFF2-40B4-BE49-F238E27FC236}">
                <a16:creationId xmlns:a16="http://schemas.microsoft.com/office/drawing/2014/main" id="{665E4CDC-1F24-41B2-820D-4D07320277C6}"/>
              </a:ext>
            </a:extLst>
          </p:cNvPr>
          <p:cNvSpPr>
            <a:spLocks noGrp="1"/>
          </p:cNvSpPr>
          <p:nvPr>
            <p:ph idx="1"/>
          </p:nvPr>
        </p:nvSpPr>
        <p:spPr>
          <a:ln>
            <a:noFill/>
          </a:ln>
        </p:spPr>
        <p:txBody>
          <a:bodyPr>
            <a:normAutofit fontScale="92500" lnSpcReduction="20000"/>
          </a:bodyPr>
          <a:lstStyle/>
          <a:p>
            <a:pPr marL="33" indent="0">
              <a:spcAft>
                <a:spcPts val="1200"/>
              </a:spcAft>
              <a:buNone/>
            </a:pPr>
            <a:r>
              <a:rPr lang="en-GB" sz="1200" dirty="0"/>
              <a:t>This workshop relies on good time management. Keep an eye on the clock, and set aside a bit of buffer if you expect certain activities to take longer.</a:t>
            </a:r>
            <a:endParaRPr lang="nb-NO" sz="1100" dirty="0"/>
          </a:p>
          <a:p>
            <a:pPr marL="33" indent="0">
              <a:spcAft>
                <a:spcPts val="1200"/>
              </a:spcAft>
              <a:buNone/>
            </a:pPr>
            <a:r>
              <a:rPr lang="en-GB" sz="1400" b="1" dirty="0">
                <a:solidFill>
                  <a:schemeClr val="accent1"/>
                </a:solidFill>
              </a:rPr>
              <a:t>1. AGENDA AND CHECK-IN </a:t>
            </a:r>
            <a:r>
              <a:rPr lang="en-GB" sz="1400" dirty="0">
                <a:solidFill>
                  <a:schemeClr val="accent1"/>
                </a:solidFill>
              </a:rPr>
              <a:t>20 mins</a:t>
            </a:r>
            <a:endParaRPr lang="nb-NO" sz="1100" dirty="0"/>
          </a:p>
          <a:p>
            <a:pPr marL="33" indent="0">
              <a:lnSpc>
                <a:spcPct val="120000"/>
              </a:lnSpc>
              <a:buNone/>
            </a:pPr>
            <a:r>
              <a:rPr lang="en-GB" sz="1100" b="1" dirty="0">
                <a:solidFill>
                  <a:srgbClr val="231651"/>
                </a:solidFill>
              </a:rPr>
              <a:t>A. AGENDA   </a:t>
            </a:r>
            <a:r>
              <a:rPr lang="en-GB" sz="1200" dirty="0">
                <a:solidFill>
                  <a:schemeClr val="accent1"/>
                </a:solidFill>
              </a:rPr>
              <a:t>10 mins</a:t>
            </a:r>
          </a:p>
          <a:p>
            <a:r>
              <a:rPr lang="en-GB" sz="1200" dirty="0"/>
              <a:t>Start the workshop in the suggested order on the agenda slide. </a:t>
            </a:r>
          </a:p>
          <a:p>
            <a:r>
              <a:rPr lang="en-GB" sz="1200" dirty="0"/>
              <a:t>Clarify any questions or feedback on these points. </a:t>
            </a:r>
          </a:p>
          <a:p>
            <a:pPr marL="33" indent="0">
              <a:buNone/>
            </a:pPr>
            <a:endParaRPr lang="nb-NO" sz="1100" dirty="0"/>
          </a:p>
          <a:p>
            <a:pPr marL="33" indent="0">
              <a:buNone/>
            </a:pPr>
            <a:r>
              <a:rPr lang="en-GB" sz="1100" b="1" dirty="0">
                <a:solidFill>
                  <a:srgbClr val="231651"/>
                </a:solidFill>
              </a:rPr>
              <a:t>B. CHECK-IN   </a:t>
            </a:r>
            <a:r>
              <a:rPr lang="en-GB" sz="1200" dirty="0">
                <a:solidFill>
                  <a:schemeClr val="accent1"/>
                </a:solidFill>
              </a:rPr>
              <a:t>10 mins</a:t>
            </a:r>
          </a:p>
          <a:p>
            <a:pPr marL="33" indent="0">
              <a:lnSpc>
                <a:spcPct val="160000"/>
              </a:lnSpc>
              <a:buNone/>
            </a:pPr>
            <a:r>
              <a:rPr lang="en-GB" sz="1200" dirty="0"/>
              <a:t>Before any team meeting – be it Start Smart or something else - it is useful to have a ‘check-in’, which is a short round where everyone gets to say something. This has many purposes: </a:t>
            </a:r>
          </a:p>
          <a:p>
            <a:r>
              <a:rPr lang="en-GB" sz="1200" dirty="0"/>
              <a:t>Getting focused on the task at hand</a:t>
            </a:r>
          </a:p>
          <a:p>
            <a:r>
              <a:rPr lang="en-GB" sz="1200" dirty="0"/>
              <a:t>Creating a connection between the participants</a:t>
            </a:r>
          </a:p>
          <a:p>
            <a:r>
              <a:rPr lang="en-GB" sz="1200" dirty="0"/>
              <a:t>Providing the others with practical information (e.g. limited time or focus because of X) </a:t>
            </a:r>
          </a:p>
          <a:p>
            <a:pPr marL="33" indent="0">
              <a:lnSpc>
                <a:spcPct val="160000"/>
              </a:lnSpc>
              <a:buNone/>
            </a:pPr>
            <a:r>
              <a:rPr lang="en-GB" sz="1200" dirty="0"/>
              <a:t>Examples of what can be included in a check-in comprise things that you are interested in, how you are doing at the moment, or alike. </a:t>
            </a:r>
            <a:br>
              <a:rPr lang="en-GB" sz="1200" dirty="0"/>
            </a:br>
            <a:r>
              <a:rPr lang="en-GB" sz="1200" dirty="0"/>
              <a:t>In this process, we recommend that you start the check-in with the following two questions:</a:t>
            </a:r>
          </a:p>
          <a:p>
            <a:r>
              <a:rPr lang="en-GB" sz="1200" dirty="0">
                <a:solidFill>
                  <a:schemeClr val="accent1"/>
                </a:solidFill>
              </a:rPr>
              <a:t>How are you today?</a:t>
            </a:r>
          </a:p>
          <a:p>
            <a:r>
              <a:rPr lang="en-GB" sz="1200" dirty="0">
                <a:solidFill>
                  <a:schemeClr val="accent1"/>
                </a:solidFill>
              </a:rPr>
              <a:t>How do you feel now that we’re about to start this session?</a:t>
            </a:r>
          </a:p>
          <a:p>
            <a:pPr marL="33" indent="0">
              <a:buNone/>
            </a:pPr>
            <a:endParaRPr lang="nb-NO" sz="1200" dirty="0"/>
          </a:p>
          <a:p>
            <a:pPr marL="33" indent="0">
              <a:buNone/>
            </a:pPr>
            <a:r>
              <a:rPr lang="en-GB" sz="1200" dirty="0"/>
              <a:t>Make sure that everyone talks for about the same amount of time.</a:t>
            </a:r>
            <a:endParaRPr lang="nb-NO" sz="1100" dirty="0"/>
          </a:p>
          <a:p>
            <a:endParaRPr lang="nb-NO" sz="1100" dirty="0"/>
          </a:p>
          <a:p>
            <a:endParaRPr lang="nb-NO" sz="1100" dirty="0"/>
          </a:p>
          <a:p>
            <a:pPr marL="33" indent="0">
              <a:buNone/>
            </a:pPr>
            <a:endParaRPr lang="nb-NO" dirty="0"/>
          </a:p>
        </p:txBody>
      </p:sp>
    </p:spTree>
    <p:extLst>
      <p:ext uri="{BB962C8B-B14F-4D97-AF65-F5344CB8AC3E}">
        <p14:creationId xmlns:p14="http://schemas.microsoft.com/office/powerpoint/2010/main" val="1644450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 2/4</a:t>
            </a:r>
          </a:p>
        </p:txBody>
      </p:sp>
      <p:sp>
        <p:nvSpPr>
          <p:cNvPr id="3" name="Content Placeholder 2">
            <a:extLst>
              <a:ext uri="{FF2B5EF4-FFF2-40B4-BE49-F238E27FC236}">
                <a16:creationId xmlns:a16="http://schemas.microsoft.com/office/drawing/2014/main" id="{A143A2D7-9502-4960-94A5-C1329F112643}"/>
              </a:ext>
            </a:extLst>
          </p:cNvPr>
          <p:cNvSpPr>
            <a:spLocks noGrp="1"/>
          </p:cNvSpPr>
          <p:nvPr>
            <p:ph idx="1"/>
          </p:nvPr>
        </p:nvSpPr>
        <p:spPr/>
        <p:txBody>
          <a:bodyPr>
            <a:noAutofit/>
          </a:bodyPr>
          <a:lstStyle/>
          <a:p>
            <a:pPr marL="33" indent="0">
              <a:buNone/>
            </a:pPr>
            <a:r>
              <a:rPr lang="en-GB" sz="1100" b="1" dirty="0">
                <a:solidFill>
                  <a:srgbClr val="231651"/>
                </a:solidFill>
              </a:rPr>
              <a:t>2. PREPARING THE TEAM CONTRACT – approx. 2-2,5 hours including a break</a:t>
            </a:r>
          </a:p>
          <a:p>
            <a:r>
              <a:rPr lang="en-GB" sz="1100" dirty="0"/>
              <a:t>For each of the topics in the team contract we recommend that the participants get 3 minutes to consider the question individually and note their thoughts on their post-its. Each participant in turn shares what they have written and places the post-it(s) on the dedicated area of the contract. There is time for a brief elaboration and, if necessary, questions from members of the team if something is unclear. Identical notes can be placed on top of each other.</a:t>
            </a:r>
          </a:p>
          <a:p>
            <a:r>
              <a:rPr lang="en-GB" sz="1100" dirty="0"/>
              <a:t>As a facilitator you might be asked: ‘How should we answer this question?’, ‘What are we expected to say here?’, and alike. Here it is important to understand that Start Smart provides a method for the team, rather than the actual content of the team contract. Hence, all answers are valid. </a:t>
            </a:r>
          </a:p>
          <a:p>
            <a:pPr>
              <a:buClr>
                <a:srgbClr val="FF3300"/>
              </a:buClr>
            </a:pPr>
            <a:r>
              <a:rPr lang="en-GB" sz="1100" dirty="0"/>
              <a:t>It might be a good idea to ‘park’ conversations that seem to take too much time or are off-topic until a later occasion. These points can be noted down on the ‘parking lot’ (slide 9), and be discussed in another relevant forum/meeting. </a:t>
            </a:r>
          </a:p>
          <a:p>
            <a:r>
              <a:rPr lang="en-GB" sz="1100" dirty="0"/>
              <a:t>On the last slide of this facilitator guide, you can find the whole team contract with several help questions. You can use these to elaborate on what might be important to talk about under each topic. </a:t>
            </a:r>
          </a:p>
          <a:p>
            <a:pPr marL="33" indent="0">
              <a:buNone/>
            </a:pPr>
            <a:endParaRPr lang="nb-NO" sz="1100" dirty="0"/>
          </a:p>
          <a:p>
            <a:pPr marL="33" indent="0">
              <a:buNone/>
            </a:pPr>
            <a:r>
              <a:rPr lang="en-GB" sz="1100" b="1" dirty="0">
                <a:solidFill>
                  <a:schemeClr val="accent1"/>
                </a:solidFill>
              </a:rPr>
              <a:t>A) WHY are we a team?  – PURPOSE   15 mins</a:t>
            </a:r>
          </a:p>
          <a:p>
            <a:pPr>
              <a:buFont typeface="+mj-lt"/>
              <a:buAutoNum type="arabicPeriod"/>
            </a:pPr>
            <a:r>
              <a:rPr lang="en-GB" sz="1100" dirty="0"/>
              <a:t>Ask the question: </a:t>
            </a:r>
            <a:r>
              <a:rPr lang="en-GB" sz="1100" b="1" dirty="0">
                <a:solidFill>
                  <a:schemeClr val="accent1"/>
                </a:solidFill>
              </a:rPr>
              <a:t>Why are we a team and what is our overall ambition?  </a:t>
            </a:r>
            <a:r>
              <a:rPr lang="en-GB" sz="1100" dirty="0"/>
              <a:t>Ask the team to take a superordinate perspective.</a:t>
            </a:r>
          </a:p>
          <a:p>
            <a:pPr>
              <a:buFont typeface="+mj-lt"/>
              <a:buAutoNum type="arabicPeriod"/>
            </a:pPr>
            <a:r>
              <a:rPr lang="en-GB" sz="1100" dirty="0"/>
              <a:t>After everyone has shared their post-its, the facilitator summarises the input and checks with the team if they agree. </a:t>
            </a:r>
          </a:p>
          <a:p>
            <a:pPr>
              <a:buFont typeface="+mj-lt"/>
              <a:buAutoNum type="arabicPeriod"/>
            </a:pPr>
            <a:endParaRPr lang="nb-NO" sz="1100" dirty="0"/>
          </a:p>
          <a:p>
            <a:pPr marL="33" indent="0">
              <a:buNone/>
            </a:pPr>
            <a:r>
              <a:rPr lang="en-GB" sz="1100" b="1" dirty="0">
                <a:solidFill>
                  <a:srgbClr val="001F45"/>
                </a:solidFill>
              </a:rPr>
              <a:t>B) WHAT do we want to achieve?  – GOALS  15 mins</a:t>
            </a:r>
          </a:p>
          <a:p>
            <a:pPr>
              <a:buFont typeface="+mj-lt"/>
              <a:buAutoNum type="arabicPeriod"/>
            </a:pPr>
            <a:r>
              <a:rPr lang="en-GB" sz="1100" dirty="0"/>
              <a:t>Ask the question: </a:t>
            </a:r>
            <a:r>
              <a:rPr lang="en-GB" sz="1100" b="1" dirty="0">
                <a:solidFill>
                  <a:schemeClr val="accent1"/>
                </a:solidFill>
              </a:rPr>
              <a:t>What are the team’s specific goals?  </a:t>
            </a:r>
            <a:r>
              <a:rPr lang="en-GB" sz="1100" dirty="0"/>
              <a:t>Underline that the team’s goals should be realistic, measurable and have a time limit.</a:t>
            </a:r>
          </a:p>
          <a:p>
            <a:pPr>
              <a:buFont typeface="+mj-lt"/>
              <a:buAutoNum type="arabicPeriod"/>
            </a:pPr>
            <a:r>
              <a:rPr lang="en-GB" sz="1100" dirty="0"/>
              <a:t>After everyone has shared their post-its, the facilitator summarises the input and checks with the team if they agree. </a:t>
            </a:r>
          </a:p>
          <a:p>
            <a:pPr>
              <a:buFont typeface="+mj-lt"/>
              <a:buAutoNum type="arabicPeriod"/>
            </a:pPr>
            <a:r>
              <a:rPr lang="en-GB" sz="1100" dirty="0">
                <a:solidFill>
                  <a:srgbClr val="000000"/>
                </a:solidFill>
              </a:rPr>
              <a:t>If there is disagreement in the group, come </a:t>
            </a:r>
            <a:r>
              <a:rPr lang="en-GB" sz="1100" dirty="0"/>
              <a:t>back to this topic as soon as possible </a:t>
            </a:r>
            <a:r>
              <a:rPr lang="en-GB" sz="1100" dirty="0">
                <a:solidFill>
                  <a:srgbClr val="000000"/>
                </a:solidFill>
              </a:rPr>
              <a:t>after the workshop.</a:t>
            </a:r>
          </a:p>
        </p:txBody>
      </p:sp>
    </p:spTree>
    <p:extLst>
      <p:ext uri="{BB962C8B-B14F-4D97-AF65-F5344CB8AC3E}">
        <p14:creationId xmlns:p14="http://schemas.microsoft.com/office/powerpoint/2010/main" val="42108880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17B9-CE40-43DA-AF08-642FB8BD188B}"/>
              </a:ext>
            </a:extLst>
          </p:cNvPr>
          <p:cNvSpPr>
            <a:spLocks noGrp="1"/>
          </p:cNvSpPr>
          <p:nvPr>
            <p:ph type="title"/>
          </p:nvPr>
        </p:nvSpPr>
        <p:spPr/>
        <p:txBody>
          <a:bodyPr/>
          <a:lstStyle/>
          <a:p>
            <a:r>
              <a:rPr lang="en-GB"/>
              <a:t>The workshop – 3/4</a:t>
            </a:r>
          </a:p>
        </p:txBody>
      </p:sp>
      <p:sp>
        <p:nvSpPr>
          <p:cNvPr id="3" name="Content Placeholder 2">
            <a:extLst>
              <a:ext uri="{FF2B5EF4-FFF2-40B4-BE49-F238E27FC236}">
                <a16:creationId xmlns:a16="http://schemas.microsoft.com/office/drawing/2014/main" id="{08021DF2-09DE-494E-BBEC-3EA566D87054}"/>
              </a:ext>
            </a:extLst>
          </p:cNvPr>
          <p:cNvSpPr>
            <a:spLocks noGrp="1"/>
          </p:cNvSpPr>
          <p:nvPr>
            <p:ph idx="1"/>
          </p:nvPr>
        </p:nvSpPr>
        <p:spPr/>
        <p:txBody>
          <a:bodyPr>
            <a:noAutofit/>
          </a:bodyPr>
          <a:lstStyle/>
          <a:p>
            <a:pPr marL="33" indent="0">
              <a:buNone/>
            </a:pPr>
            <a:r>
              <a:rPr lang="en-GB" sz="1100" b="1" dirty="0">
                <a:solidFill>
                  <a:srgbClr val="001F45"/>
                </a:solidFill>
              </a:rPr>
              <a:t>C) WHO are we?  – PERSONAL USER MANUAL   5 mins per person + 10 minute reflection together</a:t>
            </a:r>
          </a:p>
          <a:p>
            <a:pPr>
              <a:buFont typeface="+mj-lt"/>
              <a:buAutoNum type="arabicPeriod"/>
            </a:pPr>
            <a:r>
              <a:rPr lang="en-GB" sz="1100" dirty="0"/>
              <a:t>Participants prepare their ‘personal user manual’ before the session and bring the completed version. </a:t>
            </a:r>
          </a:p>
          <a:p>
            <a:pPr>
              <a:buFont typeface="+mj-lt"/>
              <a:buAutoNum type="arabicPeriod"/>
            </a:pPr>
            <a:r>
              <a:rPr lang="en-GB" sz="1100" dirty="0"/>
              <a:t>Participants present their user manual one by one, spending about five minutes each, and add them to the dedicated space.</a:t>
            </a:r>
          </a:p>
          <a:p>
            <a:pPr>
              <a:buFont typeface="+mj-lt"/>
              <a:buAutoNum type="arabicPeriod"/>
            </a:pPr>
            <a:r>
              <a:rPr lang="en-GB" sz="1100" dirty="0"/>
              <a:t>When everyone has had their turn, the facilitator can ask the team: How did you find this task? How was it to present yourself? How was it to listen to the others? What can we learn from this round?  </a:t>
            </a:r>
            <a:br>
              <a:rPr lang="en-GB" sz="1100" dirty="0"/>
            </a:br>
            <a:endParaRPr lang="en-GB" sz="1100" dirty="0"/>
          </a:p>
          <a:p>
            <a:pPr marL="33" indent="0">
              <a:buNone/>
            </a:pPr>
            <a:r>
              <a:rPr lang="en-GB" b="1" dirty="0">
                <a:solidFill>
                  <a:srgbClr val="001F45"/>
                </a:solidFill>
              </a:rPr>
              <a:t>CONSIDER THE NEED FOR A BREAK HERE – 15 mins</a:t>
            </a:r>
          </a:p>
          <a:p>
            <a:pPr marL="33" indent="0">
              <a:buNone/>
            </a:pPr>
            <a:endParaRPr lang="nb-NO" dirty="0"/>
          </a:p>
          <a:p>
            <a:pPr marL="33" indent="0">
              <a:buNone/>
            </a:pPr>
            <a:r>
              <a:rPr lang="en-GB" sz="1100" b="1" dirty="0">
                <a:solidFill>
                  <a:srgbClr val="001F45"/>
                </a:solidFill>
              </a:rPr>
              <a:t>D) HOW shall we work together? </a:t>
            </a:r>
          </a:p>
          <a:p>
            <a:r>
              <a:rPr lang="en-GB" sz="1100" b="1" dirty="0">
                <a:solidFill>
                  <a:srgbClr val="3D5471"/>
                </a:solidFill>
              </a:rPr>
              <a:t>ROLES AND RESPONSIBILITIES  15 mins</a:t>
            </a:r>
          </a:p>
          <a:p>
            <a:pPr>
              <a:buFont typeface="+mj-lt"/>
              <a:buAutoNum type="arabicPeriod"/>
            </a:pPr>
            <a:r>
              <a:rPr lang="en-GB" sz="1100" dirty="0"/>
              <a:t>Ask the question: </a:t>
            </a:r>
            <a:r>
              <a:rPr lang="en-GB" sz="1100" b="1" dirty="0">
                <a:solidFill>
                  <a:srgbClr val="231651"/>
                </a:solidFill>
              </a:rPr>
              <a:t>Given our purpose, goals and who we are, which roles and responsibilities do we need to ensure that this team succeeds? </a:t>
            </a:r>
          </a:p>
          <a:p>
            <a:pPr>
              <a:buFont typeface="+mj-lt"/>
              <a:buAutoNum type="arabicPeriod"/>
            </a:pPr>
            <a:r>
              <a:rPr lang="en-GB" sz="1100" dirty="0"/>
              <a:t>After everyone has shared their post-its, the facilitator summarises the input and checks with the team if they agree. </a:t>
            </a:r>
            <a:endParaRPr lang="en-GB" sz="1100" b="1" dirty="0">
              <a:solidFill>
                <a:srgbClr val="231651"/>
              </a:solidFill>
            </a:endParaRPr>
          </a:p>
          <a:p>
            <a:pPr>
              <a:buFont typeface="+mj-lt"/>
              <a:buAutoNum type="arabicPeriod"/>
            </a:pPr>
            <a:r>
              <a:rPr lang="en-GB" sz="1100" dirty="0"/>
              <a:t>If it is difficult to reach agreement within this topic, you can return to it when the whole team contract has been completed or at the next meeting. </a:t>
            </a:r>
          </a:p>
          <a:p>
            <a:endParaRPr lang="nb-NO" sz="1100" dirty="0"/>
          </a:p>
          <a:p>
            <a:r>
              <a:rPr lang="en-GB" sz="1100" b="1" dirty="0">
                <a:solidFill>
                  <a:srgbClr val="3D5471"/>
                </a:solidFill>
              </a:rPr>
              <a:t>WORK METHODS   15 mins</a:t>
            </a:r>
          </a:p>
          <a:p>
            <a:pPr>
              <a:buFont typeface="+mj-lt"/>
              <a:buAutoNum type="arabicPeriod"/>
            </a:pPr>
            <a:r>
              <a:rPr lang="en-GB" sz="1100" dirty="0"/>
              <a:t>Ask the question: </a:t>
            </a:r>
            <a:r>
              <a:rPr lang="en-GB" sz="1100" b="1" dirty="0">
                <a:solidFill>
                  <a:srgbClr val="231651"/>
                </a:solidFill>
              </a:rPr>
              <a:t>How can we best organise our work to succeed with our tasks and goals?</a:t>
            </a:r>
          </a:p>
          <a:p>
            <a:pPr>
              <a:buFont typeface="+mj-lt"/>
              <a:buAutoNum type="arabicPeriod"/>
            </a:pPr>
            <a:r>
              <a:rPr lang="en-GB" sz="1100" dirty="0"/>
              <a:t>After everyone has shared their post-its, the facilitator summarises the input and checks with the team if they agree. </a:t>
            </a:r>
          </a:p>
          <a:p>
            <a:pPr>
              <a:buFont typeface="+mj-lt"/>
              <a:buAutoNum type="arabicPeriod"/>
            </a:pPr>
            <a:r>
              <a:rPr lang="en-GB" sz="1100" dirty="0"/>
              <a:t>If it is difficult to reach agreement within this topic, you can return to it when the whole team contract has been completed or at the next meeting</a:t>
            </a:r>
            <a:endParaRPr lang="nb-NO" dirty="0"/>
          </a:p>
        </p:txBody>
      </p:sp>
    </p:spTree>
    <p:extLst>
      <p:ext uri="{BB962C8B-B14F-4D97-AF65-F5344CB8AC3E}">
        <p14:creationId xmlns:p14="http://schemas.microsoft.com/office/powerpoint/2010/main" val="907491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A5A7-54C2-4FDD-A7AA-EB0B576484CD}"/>
              </a:ext>
            </a:extLst>
          </p:cNvPr>
          <p:cNvSpPr>
            <a:spLocks noGrp="1"/>
          </p:cNvSpPr>
          <p:nvPr>
            <p:ph type="title"/>
          </p:nvPr>
        </p:nvSpPr>
        <p:spPr/>
        <p:txBody>
          <a:bodyPr/>
          <a:lstStyle/>
          <a:p>
            <a:r>
              <a:rPr lang="en-GB"/>
              <a:t>The workshop 4/4</a:t>
            </a:r>
          </a:p>
        </p:txBody>
      </p:sp>
      <p:sp>
        <p:nvSpPr>
          <p:cNvPr id="3" name="Content Placeholder 2">
            <a:extLst>
              <a:ext uri="{FF2B5EF4-FFF2-40B4-BE49-F238E27FC236}">
                <a16:creationId xmlns:a16="http://schemas.microsoft.com/office/drawing/2014/main" id="{D8103D8E-7104-4279-A342-1E783908C204}"/>
              </a:ext>
            </a:extLst>
          </p:cNvPr>
          <p:cNvSpPr>
            <a:spLocks noGrp="1"/>
          </p:cNvSpPr>
          <p:nvPr>
            <p:ph idx="1"/>
          </p:nvPr>
        </p:nvSpPr>
        <p:spPr/>
        <p:txBody>
          <a:bodyPr>
            <a:noAutofit/>
          </a:bodyPr>
          <a:lstStyle/>
          <a:p>
            <a:r>
              <a:rPr lang="en-GB" sz="1100" b="1" dirty="0">
                <a:solidFill>
                  <a:srgbClr val="3D5471"/>
                </a:solidFill>
              </a:rPr>
              <a:t>COLLABORATION NORMS   15 mins</a:t>
            </a:r>
          </a:p>
          <a:p>
            <a:pPr marL="228600" indent="-228600">
              <a:buFont typeface="+mj-lt"/>
              <a:buAutoNum type="arabicPeriod"/>
            </a:pPr>
            <a:r>
              <a:rPr lang="en-GB" sz="1100" dirty="0"/>
              <a:t>Ask the question: </a:t>
            </a:r>
            <a:r>
              <a:rPr lang="en-GB" sz="1100" b="1" dirty="0">
                <a:solidFill>
                  <a:srgbClr val="231651"/>
                </a:solidFill>
              </a:rPr>
              <a:t>Which mutual expectations should we have to optimise working together as a team?</a:t>
            </a:r>
            <a:r>
              <a:rPr lang="en-GB" sz="1100" dirty="0">
                <a:solidFill>
                  <a:srgbClr val="231651"/>
                </a:solidFill>
              </a:rPr>
              <a:t> </a:t>
            </a:r>
          </a:p>
          <a:p>
            <a:pPr marL="228633" indent="-228600">
              <a:buFont typeface="+mj-lt"/>
              <a:buAutoNum type="arabicPeriod"/>
            </a:pPr>
            <a:r>
              <a:rPr lang="en-GB" sz="1100" dirty="0"/>
              <a:t>After everyone has shared, check with the team if they agree. Do these norms support the goals and work methods? Are they inter-related?</a:t>
            </a:r>
          </a:p>
          <a:p>
            <a:pPr>
              <a:buFont typeface="+mj-lt"/>
              <a:buAutoNum type="arabicPeriod"/>
            </a:pPr>
            <a:endParaRPr lang="nb-NO" sz="1100" dirty="0"/>
          </a:p>
          <a:p>
            <a:r>
              <a:rPr lang="en-GB" sz="1100" b="1" dirty="0">
                <a:solidFill>
                  <a:srgbClr val="3D5471"/>
                </a:solidFill>
              </a:rPr>
              <a:t>TEAM DEVELOPMENT  15 mins</a:t>
            </a:r>
          </a:p>
          <a:p>
            <a:pPr marL="228600" indent="-228600">
              <a:buFont typeface="+mj-lt"/>
              <a:buAutoNum type="arabicPeriod"/>
            </a:pPr>
            <a:r>
              <a:rPr lang="en-GB" sz="1100" dirty="0"/>
              <a:t>Ask the question: </a:t>
            </a:r>
            <a:r>
              <a:rPr lang="en-GB" sz="1100" b="1" dirty="0">
                <a:solidFill>
                  <a:srgbClr val="231651"/>
                </a:solidFill>
              </a:rPr>
              <a:t>How can we follow up on what we have agreed upon in this contract and ensure that we develop as a team? </a:t>
            </a:r>
          </a:p>
          <a:p>
            <a:pPr>
              <a:buFont typeface="+mj-lt"/>
              <a:buAutoNum type="arabicPeriod"/>
            </a:pPr>
            <a:r>
              <a:rPr lang="en-GB" sz="1100" dirty="0"/>
              <a:t>After everyone has shared their post-its, the facilitator summarises the input and checks with the team if they agree. </a:t>
            </a:r>
            <a:endParaRPr lang="en-GB" sz="1100" b="1" dirty="0">
              <a:solidFill>
                <a:srgbClr val="231651"/>
              </a:solidFill>
            </a:endParaRPr>
          </a:p>
          <a:p>
            <a:pPr marL="228633" indent="-228600">
              <a:buFont typeface="+mj-lt"/>
              <a:buAutoNum type="arabicPeriod"/>
            </a:pPr>
            <a:endParaRPr lang="nb-NO" sz="1100" dirty="0"/>
          </a:p>
          <a:p>
            <a:pPr marL="33" indent="0">
              <a:buNone/>
            </a:pPr>
            <a:r>
              <a:rPr lang="en-GB" sz="1100" b="1" dirty="0">
                <a:solidFill>
                  <a:srgbClr val="001F45"/>
                </a:solidFill>
              </a:rPr>
              <a:t>3. SUMMARY AND CHECK-OUT</a:t>
            </a:r>
            <a:r>
              <a:rPr lang="en-GB" sz="1100" dirty="0">
                <a:solidFill>
                  <a:srgbClr val="001F45"/>
                </a:solidFill>
              </a:rPr>
              <a:t>   15 mins</a:t>
            </a:r>
          </a:p>
          <a:p>
            <a:pPr marL="261620" indent="-261620">
              <a:buClr>
                <a:srgbClr val="FF3300"/>
              </a:buClr>
              <a:buFont typeface="+mj-lt"/>
              <a:buAutoNum type="arabicPeriod"/>
            </a:pPr>
            <a:r>
              <a:rPr lang="en-GB" sz="1100" dirty="0"/>
              <a:t>The facilitator or team-leader summarises where there is agreement, what remains unclear, and how this will be followed up. Note down the points for clarification and a responsible for following them up. </a:t>
            </a:r>
          </a:p>
          <a:p>
            <a:pPr>
              <a:buFont typeface="+mj-lt"/>
              <a:buAutoNum type="arabicPeriod"/>
            </a:pPr>
            <a:r>
              <a:rPr lang="en-GB" sz="1100" dirty="0"/>
              <a:t>Clarify who will summarise and document the work in a written team contract. Goals, roles, work methods, collaboration norms and further team development are the most important elements of the contract.</a:t>
            </a:r>
          </a:p>
          <a:p>
            <a:pPr>
              <a:buFont typeface="+mj-lt"/>
              <a:buAutoNum type="arabicPeriod"/>
            </a:pPr>
            <a:r>
              <a:rPr lang="en-GB" sz="1100" dirty="0"/>
              <a:t>Do a quick check-out round where all participants receive equally much time to say something about how they found working together today.</a:t>
            </a:r>
          </a:p>
          <a:p>
            <a:pPr marL="33" indent="0">
              <a:buNone/>
            </a:pPr>
            <a:endParaRPr lang="nb-NO" sz="1100" dirty="0"/>
          </a:p>
          <a:p>
            <a:endParaRPr lang="nb-NO" sz="1100" dirty="0"/>
          </a:p>
          <a:p>
            <a:endParaRPr lang="nb-NO" sz="1100" dirty="0"/>
          </a:p>
          <a:p>
            <a:endParaRPr lang="nb-NO" sz="1100" dirty="0"/>
          </a:p>
          <a:p>
            <a:pPr marL="33" indent="0">
              <a:buNone/>
            </a:pPr>
            <a:r>
              <a:rPr lang="en-GB" sz="1100" dirty="0"/>
              <a:t> </a:t>
            </a:r>
          </a:p>
          <a:p>
            <a:endParaRPr lang="nb-NO" sz="1100" dirty="0"/>
          </a:p>
          <a:p>
            <a:endParaRPr lang="nb-NO" sz="1100" dirty="0"/>
          </a:p>
          <a:p>
            <a:endParaRPr lang="nb-NO" dirty="0"/>
          </a:p>
        </p:txBody>
      </p:sp>
    </p:spTree>
    <p:extLst>
      <p:ext uri="{BB962C8B-B14F-4D97-AF65-F5344CB8AC3E}">
        <p14:creationId xmlns:p14="http://schemas.microsoft.com/office/powerpoint/2010/main" val="2154759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F435B2-5B63-4D07-AD97-6E0829A1A139}"/>
              </a:ext>
            </a:extLst>
          </p:cNvPr>
          <p:cNvSpPr>
            <a:spLocks noGrp="1"/>
          </p:cNvSpPr>
          <p:nvPr>
            <p:ph type="body" sz="quarter" idx="12"/>
          </p:nvPr>
        </p:nvSpPr>
        <p:spPr/>
        <p:txBody>
          <a:bodyPr/>
          <a:lstStyle/>
          <a:p>
            <a:r>
              <a:rPr lang="en-GB"/>
              <a:t>What do we want to achieve in the short term?</a:t>
            </a:r>
          </a:p>
          <a:p>
            <a:r>
              <a:rPr lang="en-GB"/>
              <a:t>What do we want to achieve in the long term?</a:t>
            </a:r>
          </a:p>
          <a:p>
            <a:r>
              <a:rPr lang="en-US"/>
              <a:t>How do our goals relate to those of the </a:t>
            </a:r>
            <a:r>
              <a:rPr lang="en-US" dirty="0"/>
              <a:t>organization</a:t>
            </a:r>
            <a:r>
              <a:rPr lang="en-US"/>
              <a:t>/client?</a:t>
            </a:r>
            <a:endParaRPr lang="en-GB"/>
          </a:p>
        </p:txBody>
      </p:sp>
      <p:sp>
        <p:nvSpPr>
          <p:cNvPr id="3" name="Text Placeholder 2">
            <a:extLst>
              <a:ext uri="{FF2B5EF4-FFF2-40B4-BE49-F238E27FC236}">
                <a16:creationId xmlns:a16="http://schemas.microsoft.com/office/drawing/2014/main" id="{949EEE30-EE6A-4F55-947D-E0674468F0DD}"/>
              </a:ext>
            </a:extLst>
          </p:cNvPr>
          <p:cNvSpPr>
            <a:spLocks noGrp="1"/>
          </p:cNvSpPr>
          <p:nvPr>
            <p:ph type="body" sz="quarter" idx="11"/>
          </p:nvPr>
        </p:nvSpPr>
        <p:spPr/>
        <p:txBody>
          <a:bodyPr/>
          <a:lstStyle/>
          <a:p>
            <a:r>
              <a:rPr lang="en-GB"/>
              <a:t>Why is this important? </a:t>
            </a:r>
          </a:p>
          <a:p>
            <a:r>
              <a:rPr lang="en-GB"/>
              <a:t>What are we contributing to?</a:t>
            </a:r>
          </a:p>
        </p:txBody>
      </p:sp>
      <p:sp>
        <p:nvSpPr>
          <p:cNvPr id="4" name="Text Placeholder 3">
            <a:extLst>
              <a:ext uri="{FF2B5EF4-FFF2-40B4-BE49-F238E27FC236}">
                <a16:creationId xmlns:a16="http://schemas.microsoft.com/office/drawing/2014/main" id="{5B9625E6-4560-4D61-BD97-6832A2E67CDB}"/>
              </a:ext>
            </a:extLst>
          </p:cNvPr>
          <p:cNvSpPr>
            <a:spLocks noGrp="1"/>
          </p:cNvSpPr>
          <p:nvPr>
            <p:ph type="body" sz="quarter" idx="17"/>
          </p:nvPr>
        </p:nvSpPr>
        <p:spPr/>
        <p:txBody>
          <a:bodyPr/>
          <a:lstStyle/>
          <a:p>
            <a:r>
              <a:rPr lang="en-GB"/>
              <a:t>What formal roles/skills do we need?</a:t>
            </a:r>
          </a:p>
          <a:p>
            <a:r>
              <a:rPr lang="en-GB"/>
              <a:t>What informal roles do we need?</a:t>
            </a:r>
          </a:p>
        </p:txBody>
      </p:sp>
      <p:sp>
        <p:nvSpPr>
          <p:cNvPr id="5" name="Text Placeholder 4">
            <a:extLst>
              <a:ext uri="{FF2B5EF4-FFF2-40B4-BE49-F238E27FC236}">
                <a16:creationId xmlns:a16="http://schemas.microsoft.com/office/drawing/2014/main" id="{B222F54F-1A2B-4792-A976-E3FE3A96012B}"/>
              </a:ext>
            </a:extLst>
          </p:cNvPr>
          <p:cNvSpPr>
            <a:spLocks noGrp="1"/>
          </p:cNvSpPr>
          <p:nvPr>
            <p:ph type="body" sz="quarter" idx="18"/>
          </p:nvPr>
        </p:nvSpPr>
        <p:spPr>
          <a:xfrm>
            <a:off x="3801469" y="4783016"/>
            <a:ext cx="2498289" cy="1579870"/>
          </a:xfrm>
        </p:spPr>
        <p:txBody>
          <a:bodyPr>
            <a:normAutofit lnSpcReduction="10000"/>
          </a:bodyPr>
          <a:lstStyle/>
          <a:p>
            <a:r>
              <a:rPr lang="en-GB"/>
              <a:t>How should we communicate with each other?</a:t>
            </a:r>
          </a:p>
          <a:p>
            <a:r>
              <a:rPr lang="en-GB"/>
              <a:t>What kind of leadership does the team need?</a:t>
            </a:r>
          </a:p>
          <a:p>
            <a:r>
              <a:rPr lang="en-GB"/>
              <a:t>How do we make decisions in the team? Leader, majority, unanimous? Which decisions must the whole team be involved in? </a:t>
            </a:r>
          </a:p>
          <a:p>
            <a:r>
              <a:rPr lang="en-US"/>
              <a:t>How frequent and where shall we meet as a team?</a:t>
            </a:r>
            <a:endParaRPr lang="en-GB"/>
          </a:p>
        </p:txBody>
      </p:sp>
      <p:sp>
        <p:nvSpPr>
          <p:cNvPr id="6" name="Text Placeholder 5">
            <a:extLst>
              <a:ext uri="{FF2B5EF4-FFF2-40B4-BE49-F238E27FC236}">
                <a16:creationId xmlns:a16="http://schemas.microsoft.com/office/drawing/2014/main" id="{7A93CAC3-E73D-4618-97F1-090F4F83817E}"/>
              </a:ext>
            </a:extLst>
          </p:cNvPr>
          <p:cNvSpPr>
            <a:spLocks noGrp="1"/>
          </p:cNvSpPr>
          <p:nvPr>
            <p:ph type="body" sz="quarter" idx="19"/>
          </p:nvPr>
        </p:nvSpPr>
        <p:spPr/>
        <p:txBody>
          <a:bodyPr/>
          <a:lstStyle/>
          <a:p>
            <a:r>
              <a:rPr lang="en-GB"/>
              <a:t>What is important for me to achieve good cooperation?</a:t>
            </a:r>
          </a:p>
          <a:p>
            <a:r>
              <a:rPr lang="en-GB"/>
              <a:t>How can we ensure that we feel confident around each other? </a:t>
            </a:r>
          </a:p>
          <a:p>
            <a:r>
              <a:rPr lang="en-GB"/>
              <a:t>How can we ensure that everyone dares to speak their mind? </a:t>
            </a:r>
          </a:p>
          <a:p>
            <a:r>
              <a:rPr lang="en-US"/>
              <a:t>How can we deal with disagreements?</a:t>
            </a:r>
            <a:endParaRPr lang="en-GB"/>
          </a:p>
        </p:txBody>
      </p:sp>
      <p:sp>
        <p:nvSpPr>
          <p:cNvPr id="7" name="Text Placeholder 6">
            <a:extLst>
              <a:ext uri="{FF2B5EF4-FFF2-40B4-BE49-F238E27FC236}">
                <a16:creationId xmlns:a16="http://schemas.microsoft.com/office/drawing/2014/main" id="{BBB6C0FA-5CE3-43C1-920E-055E5B17C3EB}"/>
              </a:ext>
            </a:extLst>
          </p:cNvPr>
          <p:cNvSpPr>
            <a:spLocks noGrp="1"/>
          </p:cNvSpPr>
          <p:nvPr>
            <p:ph type="body" sz="quarter" idx="20"/>
          </p:nvPr>
        </p:nvSpPr>
        <p:spPr/>
        <p:txBody>
          <a:bodyPr>
            <a:normAutofit lnSpcReduction="10000"/>
          </a:bodyPr>
          <a:lstStyle/>
          <a:p>
            <a:r>
              <a:rPr lang="en-GB"/>
              <a:t>In what way and how often should we evaluate our own functioning and work as a team along the way?</a:t>
            </a:r>
          </a:p>
          <a:p>
            <a:r>
              <a:rPr lang="en-GB"/>
              <a:t>How do we ensure that everyone is motivated along the way? </a:t>
            </a:r>
          </a:p>
          <a:p>
            <a:r>
              <a:rPr lang="en-GB"/>
              <a:t>How can we learn from our experience to become even better?</a:t>
            </a:r>
          </a:p>
          <a:p>
            <a:r>
              <a:rPr lang="en-GB"/>
              <a:t>Who will be responsible for putting this on the agenda?</a:t>
            </a:r>
          </a:p>
        </p:txBody>
      </p:sp>
      <p:grpSp>
        <p:nvGrpSpPr>
          <p:cNvPr id="8" name="Group 7">
            <a:extLst>
              <a:ext uri="{FF2B5EF4-FFF2-40B4-BE49-F238E27FC236}">
                <a16:creationId xmlns:a16="http://schemas.microsoft.com/office/drawing/2014/main" id="{0DACD821-0D08-4E3E-B586-3E22EE9C239C}"/>
              </a:ext>
            </a:extLst>
          </p:cNvPr>
          <p:cNvGrpSpPr/>
          <p:nvPr/>
        </p:nvGrpSpPr>
        <p:grpSpPr>
          <a:xfrm>
            <a:off x="2942965" y="828597"/>
            <a:ext cx="614187" cy="183405"/>
            <a:chOff x="5616141" y="821455"/>
            <a:chExt cx="614187" cy="183405"/>
          </a:xfrm>
        </p:grpSpPr>
        <p:pic>
          <p:nvPicPr>
            <p:cNvPr id="9" name="Graphic 7" descr="Clock outline">
              <a:extLst>
                <a:ext uri="{FF2B5EF4-FFF2-40B4-BE49-F238E27FC236}">
                  <a16:creationId xmlns:a16="http://schemas.microsoft.com/office/drawing/2014/main" id="{4F2CB691-1855-4209-A251-FF2F9CA4A0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60" y="821455"/>
              <a:ext cx="187668" cy="183405"/>
            </a:xfrm>
            <a:prstGeom prst="rect">
              <a:avLst/>
            </a:prstGeom>
          </p:spPr>
        </p:pic>
        <p:sp>
          <p:nvSpPr>
            <p:cNvPr id="10" name="TextBox 8">
              <a:extLst>
                <a:ext uri="{FF2B5EF4-FFF2-40B4-BE49-F238E27FC236}">
                  <a16:creationId xmlns:a16="http://schemas.microsoft.com/office/drawing/2014/main" id="{F450AEAC-3037-442B-996B-338538F824EC}"/>
                </a:ext>
              </a:extLst>
            </p:cNvPr>
            <p:cNvSpPr txBox="1">
              <a:spLocks/>
            </p:cNvSpPr>
            <p:nvPr/>
          </p:nvSpPr>
          <p:spPr>
            <a:xfrm>
              <a:off x="5616141" y="840547"/>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11" name="Group 10">
            <a:extLst>
              <a:ext uri="{FF2B5EF4-FFF2-40B4-BE49-F238E27FC236}">
                <a16:creationId xmlns:a16="http://schemas.microsoft.com/office/drawing/2014/main" id="{38706429-55E0-4A52-B231-234599E10027}"/>
              </a:ext>
            </a:extLst>
          </p:cNvPr>
          <p:cNvGrpSpPr/>
          <p:nvPr/>
        </p:nvGrpSpPr>
        <p:grpSpPr>
          <a:xfrm>
            <a:off x="5645316" y="821340"/>
            <a:ext cx="614187" cy="183405"/>
            <a:chOff x="5616141" y="814198"/>
            <a:chExt cx="614187" cy="183405"/>
          </a:xfrm>
        </p:grpSpPr>
        <p:pic>
          <p:nvPicPr>
            <p:cNvPr id="12" name="Graphic 7" descr="Clock outline">
              <a:extLst>
                <a:ext uri="{FF2B5EF4-FFF2-40B4-BE49-F238E27FC236}">
                  <a16:creationId xmlns:a16="http://schemas.microsoft.com/office/drawing/2014/main" id="{12742CBB-BC3C-47AD-9BAC-65376CA381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60" y="814198"/>
              <a:ext cx="187668" cy="183405"/>
            </a:xfrm>
            <a:prstGeom prst="rect">
              <a:avLst/>
            </a:prstGeom>
          </p:spPr>
        </p:pic>
        <p:sp>
          <p:nvSpPr>
            <p:cNvPr id="13" name="TextBox 8">
              <a:extLst>
                <a:ext uri="{FF2B5EF4-FFF2-40B4-BE49-F238E27FC236}">
                  <a16:creationId xmlns:a16="http://schemas.microsoft.com/office/drawing/2014/main" id="{88734C6A-E103-46AF-AE25-9598F4145041}"/>
                </a:ext>
              </a:extLst>
            </p:cNvPr>
            <p:cNvSpPr txBox="1">
              <a:spLocks/>
            </p:cNvSpPr>
            <p:nvPr/>
          </p:nvSpPr>
          <p:spPr>
            <a:xfrm>
              <a:off x="5616141" y="840547"/>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14" name="Group 13">
            <a:extLst>
              <a:ext uri="{FF2B5EF4-FFF2-40B4-BE49-F238E27FC236}">
                <a16:creationId xmlns:a16="http://schemas.microsoft.com/office/drawing/2014/main" id="{EDD2C171-43C5-486D-A559-CCCABC2806DF}"/>
              </a:ext>
            </a:extLst>
          </p:cNvPr>
          <p:cNvGrpSpPr>
            <a:grpSpLocks/>
          </p:cNvGrpSpPr>
          <p:nvPr/>
        </p:nvGrpSpPr>
        <p:grpSpPr>
          <a:xfrm>
            <a:off x="2937435" y="3718932"/>
            <a:ext cx="614187" cy="183405"/>
            <a:chOff x="5616141" y="828712"/>
            <a:chExt cx="614187" cy="183405"/>
          </a:xfrm>
        </p:grpSpPr>
        <p:pic>
          <p:nvPicPr>
            <p:cNvPr id="15" name="Graphic 7" descr="Clock outline">
              <a:extLst>
                <a:ext uri="{FF2B5EF4-FFF2-40B4-BE49-F238E27FC236}">
                  <a16:creationId xmlns:a16="http://schemas.microsoft.com/office/drawing/2014/main" id="{BAF75ACA-D3C0-4C9A-81FA-96C7808F05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60" y="828712"/>
              <a:ext cx="187668" cy="183405"/>
            </a:xfrm>
            <a:prstGeom prst="rect">
              <a:avLst/>
            </a:prstGeom>
          </p:spPr>
        </p:pic>
        <p:sp>
          <p:nvSpPr>
            <p:cNvPr id="16" name="TextBox 8">
              <a:extLst>
                <a:ext uri="{FF2B5EF4-FFF2-40B4-BE49-F238E27FC236}">
                  <a16:creationId xmlns:a16="http://schemas.microsoft.com/office/drawing/2014/main" id="{B5DA3457-4379-4A13-86FD-BA3F65432046}"/>
                </a:ext>
              </a:extLst>
            </p:cNvPr>
            <p:cNvSpPr txBox="1">
              <a:spLocks/>
            </p:cNvSpPr>
            <p:nvPr/>
          </p:nvSpPr>
          <p:spPr>
            <a:xfrm>
              <a:off x="5616141" y="860002"/>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17" name="Group 16">
            <a:extLst>
              <a:ext uri="{FF2B5EF4-FFF2-40B4-BE49-F238E27FC236}">
                <a16:creationId xmlns:a16="http://schemas.microsoft.com/office/drawing/2014/main" id="{C1EA8763-956D-4282-88F0-37A2FA17A47C}"/>
              </a:ext>
            </a:extLst>
          </p:cNvPr>
          <p:cNvGrpSpPr>
            <a:grpSpLocks/>
          </p:cNvGrpSpPr>
          <p:nvPr/>
        </p:nvGrpSpPr>
        <p:grpSpPr>
          <a:xfrm>
            <a:off x="11112265" y="3711675"/>
            <a:ext cx="614187" cy="183405"/>
            <a:chOff x="5616141" y="821455"/>
            <a:chExt cx="614187" cy="183405"/>
          </a:xfrm>
        </p:grpSpPr>
        <p:pic>
          <p:nvPicPr>
            <p:cNvPr id="18" name="Graphic 7" descr="Clock outline">
              <a:extLst>
                <a:ext uri="{FF2B5EF4-FFF2-40B4-BE49-F238E27FC236}">
                  <a16:creationId xmlns:a16="http://schemas.microsoft.com/office/drawing/2014/main" id="{E5EFB048-0614-47AF-BFFB-55E0CA98B8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60" y="821455"/>
              <a:ext cx="187668" cy="183405"/>
            </a:xfrm>
            <a:prstGeom prst="rect">
              <a:avLst/>
            </a:prstGeom>
          </p:spPr>
        </p:pic>
        <p:sp>
          <p:nvSpPr>
            <p:cNvPr id="19" name="TextBox 8">
              <a:extLst>
                <a:ext uri="{FF2B5EF4-FFF2-40B4-BE49-F238E27FC236}">
                  <a16:creationId xmlns:a16="http://schemas.microsoft.com/office/drawing/2014/main" id="{C9B251A9-2BE0-40F9-8D78-381D9441A378}"/>
                </a:ext>
              </a:extLst>
            </p:cNvPr>
            <p:cNvSpPr txBox="1">
              <a:spLocks/>
            </p:cNvSpPr>
            <p:nvPr/>
          </p:nvSpPr>
          <p:spPr>
            <a:xfrm>
              <a:off x="5616141" y="846260"/>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20" name="Group 19">
            <a:extLst>
              <a:ext uri="{FF2B5EF4-FFF2-40B4-BE49-F238E27FC236}">
                <a16:creationId xmlns:a16="http://schemas.microsoft.com/office/drawing/2014/main" id="{47045FD6-CAD5-46DC-A6D5-AED33294BD18}"/>
              </a:ext>
            </a:extLst>
          </p:cNvPr>
          <p:cNvGrpSpPr>
            <a:grpSpLocks/>
          </p:cNvGrpSpPr>
          <p:nvPr/>
        </p:nvGrpSpPr>
        <p:grpSpPr>
          <a:xfrm>
            <a:off x="5648701" y="3718932"/>
            <a:ext cx="614187" cy="183405"/>
            <a:chOff x="5616141" y="828712"/>
            <a:chExt cx="614187" cy="183405"/>
          </a:xfrm>
        </p:grpSpPr>
        <p:pic>
          <p:nvPicPr>
            <p:cNvPr id="21" name="Graphic 7" descr="Clock outline">
              <a:extLst>
                <a:ext uri="{FF2B5EF4-FFF2-40B4-BE49-F238E27FC236}">
                  <a16:creationId xmlns:a16="http://schemas.microsoft.com/office/drawing/2014/main" id="{3CD9442F-537F-4EBA-B80F-884C5DF38B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60" y="828712"/>
              <a:ext cx="187668" cy="183405"/>
            </a:xfrm>
            <a:prstGeom prst="rect">
              <a:avLst/>
            </a:prstGeom>
          </p:spPr>
        </p:pic>
        <p:sp>
          <p:nvSpPr>
            <p:cNvPr id="22" name="TextBox 8">
              <a:extLst>
                <a:ext uri="{FF2B5EF4-FFF2-40B4-BE49-F238E27FC236}">
                  <a16:creationId xmlns:a16="http://schemas.microsoft.com/office/drawing/2014/main" id="{177A96E6-88D7-4971-B97C-5A42D3CAC85A}"/>
                </a:ext>
              </a:extLst>
            </p:cNvPr>
            <p:cNvSpPr txBox="1">
              <a:spLocks/>
            </p:cNvSpPr>
            <p:nvPr/>
          </p:nvSpPr>
          <p:spPr>
            <a:xfrm>
              <a:off x="5616141" y="860002"/>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23" name="Group 22">
            <a:extLst>
              <a:ext uri="{FF2B5EF4-FFF2-40B4-BE49-F238E27FC236}">
                <a16:creationId xmlns:a16="http://schemas.microsoft.com/office/drawing/2014/main" id="{80A84FD7-4C6D-453F-BE02-B6C52DCDD673}"/>
              </a:ext>
            </a:extLst>
          </p:cNvPr>
          <p:cNvGrpSpPr>
            <a:grpSpLocks/>
          </p:cNvGrpSpPr>
          <p:nvPr/>
        </p:nvGrpSpPr>
        <p:grpSpPr>
          <a:xfrm>
            <a:off x="8391512" y="3711675"/>
            <a:ext cx="606930" cy="183405"/>
            <a:chOff x="5623398" y="821455"/>
            <a:chExt cx="606930" cy="183405"/>
          </a:xfrm>
        </p:grpSpPr>
        <p:pic>
          <p:nvPicPr>
            <p:cNvPr id="24" name="Graphic 7" descr="Clock outline">
              <a:extLst>
                <a:ext uri="{FF2B5EF4-FFF2-40B4-BE49-F238E27FC236}">
                  <a16:creationId xmlns:a16="http://schemas.microsoft.com/office/drawing/2014/main" id="{0759E011-D936-4D5D-B315-6AFC61D73A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42660" y="821455"/>
              <a:ext cx="187668" cy="183405"/>
            </a:xfrm>
            <a:prstGeom prst="rect">
              <a:avLst/>
            </a:prstGeom>
          </p:spPr>
        </p:pic>
        <p:sp>
          <p:nvSpPr>
            <p:cNvPr id="25" name="TextBox 8">
              <a:extLst>
                <a:ext uri="{FF2B5EF4-FFF2-40B4-BE49-F238E27FC236}">
                  <a16:creationId xmlns:a16="http://schemas.microsoft.com/office/drawing/2014/main" id="{7CF27DAF-CED7-4D8C-874F-312279EC10EC}"/>
                </a:ext>
              </a:extLst>
            </p:cNvPr>
            <p:cNvSpPr txBox="1">
              <a:spLocks/>
            </p:cNvSpPr>
            <p:nvPr/>
          </p:nvSpPr>
          <p:spPr>
            <a:xfrm>
              <a:off x="5623398" y="853517"/>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pic>
        <p:nvPicPr>
          <p:cNvPr id="27" name="Graphic 7" descr="Clock outline">
            <a:extLst>
              <a:ext uri="{FF2B5EF4-FFF2-40B4-BE49-F238E27FC236}">
                <a16:creationId xmlns:a16="http://schemas.microsoft.com/office/drawing/2014/main" id="{A7A75FC9-DEC6-42F5-9D1C-3978627CB0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31072" y="821339"/>
            <a:ext cx="187668" cy="183405"/>
          </a:xfrm>
          <a:prstGeom prst="rect">
            <a:avLst/>
          </a:prstGeom>
        </p:spPr>
      </p:pic>
      <p:sp>
        <p:nvSpPr>
          <p:cNvPr id="28" name="TextBox 8">
            <a:extLst>
              <a:ext uri="{FF2B5EF4-FFF2-40B4-BE49-F238E27FC236}">
                <a16:creationId xmlns:a16="http://schemas.microsoft.com/office/drawing/2014/main" id="{5953D524-990E-4A1E-8DAB-229355377960}"/>
              </a:ext>
            </a:extLst>
          </p:cNvPr>
          <p:cNvSpPr txBox="1">
            <a:spLocks/>
          </p:cNvSpPr>
          <p:nvPr/>
        </p:nvSpPr>
        <p:spPr>
          <a:xfrm>
            <a:off x="9512428" y="847688"/>
            <a:ext cx="2002151"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404042"/>
                </a:solidFill>
                <a:effectLst/>
                <a:uLnTx/>
                <a:uFillTx/>
                <a:latin typeface="Roboto Thin" panose="02000000000000000000" pitchFamily="2" charset="0"/>
                <a:ea typeface="+mn-ea"/>
                <a:cs typeface="+mn-cs"/>
              </a:rPr>
              <a:t>5 mins per person + 10 minute reflection</a:t>
            </a:r>
          </a:p>
        </p:txBody>
      </p:sp>
    </p:spTree>
    <p:extLst>
      <p:ext uri="{BB962C8B-B14F-4D97-AF65-F5344CB8AC3E}">
        <p14:creationId xmlns:p14="http://schemas.microsoft.com/office/powerpoint/2010/main" val="3183011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0ACF-F3B7-49D2-8E5F-2BF14D1DD4FA}"/>
              </a:ext>
            </a:extLst>
          </p:cNvPr>
          <p:cNvSpPr>
            <a:spLocks noGrp="1"/>
          </p:cNvSpPr>
          <p:nvPr>
            <p:ph type="title"/>
          </p:nvPr>
        </p:nvSpPr>
        <p:spPr/>
        <p:txBody>
          <a:bodyPr/>
          <a:lstStyle/>
          <a:p>
            <a:r>
              <a:rPr lang="en-GB"/>
              <a:t>Get to know </a:t>
            </a:r>
            <a:r>
              <a:rPr lang="en-GB">
                <a:latin typeface="Roboto" panose="02000000000000000000" pitchFamily="2" charset="0"/>
              </a:rPr>
              <a:t>START</a:t>
            </a:r>
            <a:r>
              <a:rPr lang="en-GB"/>
              <a:t> SMART</a:t>
            </a:r>
          </a:p>
        </p:txBody>
      </p:sp>
      <p:sp>
        <p:nvSpPr>
          <p:cNvPr id="4" name="Content Placeholder 3">
            <a:extLst>
              <a:ext uri="{FF2B5EF4-FFF2-40B4-BE49-F238E27FC236}">
                <a16:creationId xmlns:a16="http://schemas.microsoft.com/office/drawing/2014/main" id="{8ADE2F8A-645D-4289-AC46-DFF3D0D15D67}"/>
              </a:ext>
            </a:extLst>
          </p:cNvPr>
          <p:cNvSpPr>
            <a:spLocks noGrp="1"/>
          </p:cNvSpPr>
          <p:nvPr>
            <p:ph idx="1"/>
          </p:nvPr>
        </p:nvSpPr>
        <p:spPr>
          <a:xfrm>
            <a:off x="1057791" y="2177380"/>
            <a:ext cx="4941641" cy="4113320"/>
          </a:xfrm>
        </p:spPr>
        <p:txBody>
          <a:bodyPr>
            <a:normAutofit/>
          </a:bodyPr>
          <a:lstStyle/>
          <a:p>
            <a:r>
              <a:rPr lang="en-GB" sz="1400" dirty="0"/>
              <a:t>Start Smart is a process tool that ensures efficient start-up and development of teams and groups. </a:t>
            </a:r>
          </a:p>
          <a:p>
            <a:r>
              <a:rPr lang="en-GB" sz="1400" dirty="0"/>
              <a:t>The process takes the team through a 3-hour workshop where you'll explore and clarify topics that are important for teamwork. </a:t>
            </a:r>
          </a:p>
          <a:p>
            <a:r>
              <a:rPr lang="en-GB" sz="1400" dirty="0"/>
              <a:t>In the workshop, you'll develop a team contract that states what you'll achieve as a team and how you'll work together.  </a:t>
            </a:r>
          </a:p>
          <a:p>
            <a:r>
              <a:rPr lang="en-GB" sz="1400" dirty="0"/>
              <a:t>On the next slides, you’ll find:</a:t>
            </a:r>
          </a:p>
          <a:p>
            <a:pPr lvl="1"/>
            <a:r>
              <a:rPr lang="en-GB" sz="1400" dirty="0"/>
              <a:t>A team guide for the Start Smart workshop </a:t>
            </a:r>
          </a:p>
          <a:p>
            <a:pPr lvl="1"/>
            <a:r>
              <a:rPr lang="en-GB" sz="1400" dirty="0"/>
              <a:t>A facilitator guide for the Start Smart workshop</a:t>
            </a:r>
          </a:p>
          <a:p>
            <a:pPr lvl="1"/>
            <a:endParaRPr lang="nb-NO" sz="1400" dirty="0"/>
          </a:p>
        </p:txBody>
      </p:sp>
      <p:pic>
        <p:nvPicPr>
          <p:cNvPr id="17" name="Start Smart How to Build High Performing Teams(1)">
            <a:hlinkClick r:id="" action="ppaction://media"/>
            <a:extLst>
              <a:ext uri="{FF2B5EF4-FFF2-40B4-BE49-F238E27FC236}">
                <a16:creationId xmlns:a16="http://schemas.microsoft.com/office/drawing/2014/main" id="{B52B570E-6332-4935-8F25-8103F59E1201}"/>
              </a:ext>
            </a:extLst>
          </p:cNvPr>
          <p:cNvPicPr>
            <a:picLocks noGrp="1" noChangeAspect="1"/>
          </p:cNvPicPr>
          <p:nvPr>
            <p:ph idx="13"/>
            <a:videoFile r:link="rId2"/>
            <p:extLst>
              <p:ext uri="{DAA4B4D4-6D71-4841-9C94-3DE7FCFB9230}">
                <p14:media xmlns:p14="http://schemas.microsoft.com/office/powerpoint/2010/main" r:embed="rId1"/>
              </p:ext>
            </p:extLst>
          </p:nvPr>
        </p:nvPicPr>
        <p:blipFill>
          <a:blip r:embed="rId4"/>
          <a:stretch>
            <a:fillRect/>
          </a:stretch>
        </p:blipFill>
        <p:spPr>
          <a:xfrm>
            <a:off x="6505317" y="2141284"/>
            <a:ext cx="5119687" cy="2879725"/>
          </a:xfrm>
          <a:effectLst>
            <a:softEdge rad="19050"/>
          </a:effectLst>
        </p:spPr>
      </p:pic>
      <p:sp>
        <p:nvSpPr>
          <p:cNvPr id="6" name="TextBox 5">
            <a:extLst>
              <a:ext uri="{FF2B5EF4-FFF2-40B4-BE49-F238E27FC236}">
                <a16:creationId xmlns:a16="http://schemas.microsoft.com/office/drawing/2014/main" id="{2C48879B-2298-4DA1-9F8C-EB0145CED55F}"/>
              </a:ext>
            </a:extLst>
          </p:cNvPr>
          <p:cNvSpPr txBox="1"/>
          <p:nvPr/>
        </p:nvSpPr>
        <p:spPr>
          <a:xfrm>
            <a:off x="9964646" y="5376213"/>
            <a:ext cx="1660358" cy="107722"/>
          </a:xfrm>
          <a:prstGeom prst="rect">
            <a:avLst/>
          </a:prstGeom>
          <a:noFill/>
        </p:spPr>
        <p:txBody>
          <a:bodyPr wrap="square" lIns="0" tIns="0" rIns="0" bIns="0" rtlCol="0">
            <a:spAutoFit/>
          </a:bodyPr>
          <a:lstStyle/>
          <a:p>
            <a:pPr algn="r"/>
            <a:r>
              <a:rPr lang="nb-NO" sz="700" i="1" dirty="0" err="1"/>
              <a:t>Illustration</a:t>
            </a:r>
            <a:r>
              <a:rPr lang="nb-NO" sz="700" i="1" dirty="0"/>
              <a:t>: Chance McGee</a:t>
            </a:r>
          </a:p>
        </p:txBody>
      </p:sp>
    </p:spTree>
    <p:extLst>
      <p:ext uri="{BB962C8B-B14F-4D97-AF65-F5344CB8AC3E}">
        <p14:creationId xmlns:p14="http://schemas.microsoft.com/office/powerpoint/2010/main" val="34424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97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B2CA-ED38-4AB8-A0F2-FE931F68E4D6}"/>
              </a:ext>
            </a:extLst>
          </p:cNvPr>
          <p:cNvSpPr>
            <a:spLocks noGrp="1"/>
          </p:cNvSpPr>
          <p:nvPr>
            <p:ph type="title"/>
          </p:nvPr>
        </p:nvSpPr>
        <p:spPr/>
        <p:txBody>
          <a:bodyPr>
            <a:normAutofit/>
          </a:bodyPr>
          <a:lstStyle/>
          <a:p>
            <a:r>
              <a:rPr lang="en-GB"/>
              <a:t>TEAM GUIDE</a:t>
            </a:r>
          </a:p>
        </p:txBody>
      </p:sp>
      <p:pic>
        <p:nvPicPr>
          <p:cNvPr id="4" name="Picture 3" descr="A picture containing text, clipart, sign&#10;&#10;Description automatically generated">
            <a:extLst>
              <a:ext uri="{FF2B5EF4-FFF2-40B4-BE49-F238E27FC236}">
                <a16:creationId xmlns:a16="http://schemas.microsoft.com/office/drawing/2014/main" id="{79B192BF-837A-43F8-B1E6-FCDCBAEBC59A}"/>
              </a:ext>
            </a:extLst>
          </p:cNvPr>
          <p:cNvPicPr>
            <a:picLocks noChangeAspect="1"/>
          </p:cNvPicPr>
          <p:nvPr/>
        </p:nvPicPr>
        <p:blipFill>
          <a:blip r:embed="rId3"/>
          <a:stretch>
            <a:fillRect/>
          </a:stretch>
        </p:blipFill>
        <p:spPr>
          <a:xfrm>
            <a:off x="691140" y="5998483"/>
            <a:ext cx="337452" cy="669867"/>
          </a:xfrm>
          <a:prstGeom prst="rect">
            <a:avLst/>
          </a:prstGeom>
        </p:spPr>
      </p:pic>
      <p:pic>
        <p:nvPicPr>
          <p:cNvPr id="5" name="Picture 4" descr="Text&#10;&#10;Description automatically generated with low confidence">
            <a:extLst>
              <a:ext uri="{FF2B5EF4-FFF2-40B4-BE49-F238E27FC236}">
                <a16:creationId xmlns:a16="http://schemas.microsoft.com/office/drawing/2014/main" id="{BFA8EA2F-64A5-4ED8-9F56-DCEF4819E6AE}"/>
              </a:ext>
            </a:extLst>
          </p:cNvPr>
          <p:cNvPicPr>
            <a:picLocks noChangeAspect="1"/>
          </p:cNvPicPr>
          <p:nvPr/>
        </p:nvPicPr>
        <p:blipFill>
          <a:blip r:embed="rId4"/>
          <a:stretch>
            <a:fillRect/>
          </a:stretch>
        </p:blipFill>
        <p:spPr>
          <a:xfrm>
            <a:off x="192593" y="5998484"/>
            <a:ext cx="336379" cy="669867"/>
          </a:xfrm>
          <a:prstGeom prst="rect">
            <a:avLst/>
          </a:prstGeom>
        </p:spPr>
      </p:pic>
    </p:spTree>
    <p:extLst>
      <p:ext uri="{BB962C8B-B14F-4D97-AF65-F5344CB8AC3E}">
        <p14:creationId xmlns:p14="http://schemas.microsoft.com/office/powerpoint/2010/main" val="3120541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B0ACF-F3B7-49D2-8E5F-2BF14D1DD4FA}"/>
              </a:ext>
            </a:extLst>
          </p:cNvPr>
          <p:cNvSpPr>
            <a:spLocks noGrp="1"/>
          </p:cNvSpPr>
          <p:nvPr>
            <p:ph type="title"/>
          </p:nvPr>
        </p:nvSpPr>
        <p:spPr/>
        <p:txBody>
          <a:bodyPr/>
          <a:lstStyle/>
          <a:p>
            <a:r>
              <a:rPr lang="en-GB" dirty="0"/>
              <a:t>Preparations for the workshop</a:t>
            </a:r>
          </a:p>
        </p:txBody>
      </p:sp>
      <p:sp>
        <p:nvSpPr>
          <p:cNvPr id="3" name="Content Placeholder 2">
            <a:extLst>
              <a:ext uri="{FF2B5EF4-FFF2-40B4-BE49-F238E27FC236}">
                <a16:creationId xmlns:a16="http://schemas.microsoft.com/office/drawing/2014/main" id="{85C0017C-A655-4A1E-AF51-41D4799B7B72}"/>
              </a:ext>
            </a:extLst>
          </p:cNvPr>
          <p:cNvSpPr>
            <a:spLocks noGrp="1"/>
          </p:cNvSpPr>
          <p:nvPr>
            <p:ph idx="1"/>
          </p:nvPr>
        </p:nvSpPr>
        <p:spPr>
          <a:xfrm>
            <a:off x="1142327" y="2321423"/>
            <a:ext cx="4941641" cy="3315598"/>
          </a:xfrm>
        </p:spPr>
        <p:txBody>
          <a:bodyPr>
            <a:normAutofit/>
          </a:bodyPr>
          <a:lstStyle/>
          <a:p>
            <a:r>
              <a:rPr lang="en-GB" sz="1400" dirty="0"/>
              <a:t>To achieve good teamwork, it is important that you know each other well, which is something we’ll spend time on in the workshop. </a:t>
            </a:r>
          </a:p>
          <a:p>
            <a:r>
              <a:rPr lang="en-GB" sz="1400" dirty="0"/>
              <a:t>To prepare, please think about how you cooperate with others by writing your personal user manual. You'll present your user manual to the other team members in the Start Smart workshop. </a:t>
            </a:r>
          </a:p>
          <a:p>
            <a:r>
              <a:rPr lang="en-GB" sz="1400" dirty="0"/>
              <a:t>You can copy the template on the next slide and enter your personal information. </a:t>
            </a:r>
          </a:p>
        </p:txBody>
      </p:sp>
      <p:sp>
        <p:nvSpPr>
          <p:cNvPr id="4" name="Content Placeholder 3">
            <a:extLst>
              <a:ext uri="{FF2B5EF4-FFF2-40B4-BE49-F238E27FC236}">
                <a16:creationId xmlns:a16="http://schemas.microsoft.com/office/drawing/2014/main" id="{4CC8C10D-DA43-43E4-9F84-6570945B47DC}"/>
              </a:ext>
            </a:extLst>
          </p:cNvPr>
          <p:cNvSpPr>
            <a:spLocks noGrp="1"/>
          </p:cNvSpPr>
          <p:nvPr>
            <p:ph idx="13"/>
          </p:nvPr>
        </p:nvSpPr>
        <p:spPr/>
        <p:txBody>
          <a:bodyPr/>
          <a:lstStyle/>
          <a:p>
            <a:endParaRPr lang="nb-NO" sz="1400"/>
          </a:p>
          <a:p>
            <a:endParaRPr lang="nb-NO" sz="1400"/>
          </a:p>
          <a:p>
            <a:pPr marL="33" indent="0">
              <a:buNone/>
            </a:pPr>
            <a:endParaRPr lang="nb-NO" sz="1400"/>
          </a:p>
          <a:p>
            <a:endParaRPr lang="nb-NO"/>
          </a:p>
        </p:txBody>
      </p:sp>
      <p:grpSp>
        <p:nvGrpSpPr>
          <p:cNvPr id="5" name="Group 4">
            <a:extLst>
              <a:ext uri="{FF2B5EF4-FFF2-40B4-BE49-F238E27FC236}">
                <a16:creationId xmlns:a16="http://schemas.microsoft.com/office/drawing/2014/main" id="{77083438-A993-4D2D-AB63-55DF620A110D}"/>
              </a:ext>
            </a:extLst>
          </p:cNvPr>
          <p:cNvGrpSpPr/>
          <p:nvPr/>
        </p:nvGrpSpPr>
        <p:grpSpPr>
          <a:xfrm>
            <a:off x="6365713" y="1949114"/>
            <a:ext cx="5192624" cy="2902804"/>
            <a:chOff x="6365713" y="1949114"/>
            <a:chExt cx="5192624" cy="2902804"/>
          </a:xfrm>
        </p:grpSpPr>
        <p:pic>
          <p:nvPicPr>
            <p:cNvPr id="6" name="Picture 5" descr="Diagram&#10;&#10;Description automatically generated">
              <a:hlinkClick r:id="rId2"/>
              <a:extLst>
                <a:ext uri="{FF2B5EF4-FFF2-40B4-BE49-F238E27FC236}">
                  <a16:creationId xmlns:a16="http://schemas.microsoft.com/office/drawing/2014/main" id="{B03C8309-D9FA-431B-815A-4873F3FFC6E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65713" y="1949114"/>
              <a:ext cx="5160540" cy="2902804"/>
            </a:xfrm>
            <a:prstGeom prst="rect">
              <a:avLst/>
            </a:prstGeom>
          </p:spPr>
        </p:pic>
        <p:sp>
          <p:nvSpPr>
            <p:cNvPr id="8" name="TextBox 7">
              <a:extLst>
                <a:ext uri="{FF2B5EF4-FFF2-40B4-BE49-F238E27FC236}">
                  <a16:creationId xmlns:a16="http://schemas.microsoft.com/office/drawing/2014/main" id="{CCA8104B-5CBE-4CD3-A2BA-707267BF3C92}"/>
                </a:ext>
              </a:extLst>
            </p:cNvPr>
            <p:cNvSpPr txBox="1"/>
            <p:nvPr/>
          </p:nvSpPr>
          <p:spPr>
            <a:xfrm>
              <a:off x="9897979" y="4515851"/>
              <a:ext cx="1660358" cy="107722"/>
            </a:xfrm>
            <a:prstGeom prst="rect">
              <a:avLst/>
            </a:prstGeom>
            <a:noFill/>
          </p:spPr>
          <p:txBody>
            <a:bodyPr wrap="square" lIns="0" tIns="0" rIns="0" bIns="0" rtlCol="0">
              <a:spAutoFit/>
            </a:bodyPr>
            <a:lstStyle/>
            <a:p>
              <a:pPr algn="r"/>
              <a:r>
                <a:rPr lang="nb-NO" sz="700" i="1" dirty="0" err="1"/>
                <a:t>Illustration</a:t>
              </a:r>
              <a:r>
                <a:rPr lang="nb-NO" sz="700" i="1" dirty="0"/>
                <a:t>: Chance McGee</a:t>
              </a:r>
            </a:p>
          </p:txBody>
        </p:sp>
      </p:grpSp>
    </p:spTree>
    <p:extLst>
      <p:ext uri="{BB962C8B-B14F-4D97-AF65-F5344CB8AC3E}">
        <p14:creationId xmlns:p14="http://schemas.microsoft.com/office/powerpoint/2010/main" val="985097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EF98-119A-4AC3-B297-7E9E7D3FA15B}"/>
              </a:ext>
            </a:extLst>
          </p:cNvPr>
          <p:cNvSpPr>
            <a:spLocks noGrp="1"/>
          </p:cNvSpPr>
          <p:nvPr>
            <p:ph type="body" sz="quarter" idx="13"/>
          </p:nvPr>
        </p:nvSpPr>
        <p:spPr/>
        <p:txBody>
          <a:bodyPr/>
          <a:lstStyle/>
          <a:p>
            <a:endParaRPr lang="nb-NO"/>
          </a:p>
        </p:txBody>
      </p:sp>
      <p:sp>
        <p:nvSpPr>
          <p:cNvPr id="3" name="Title 2">
            <a:extLst>
              <a:ext uri="{FF2B5EF4-FFF2-40B4-BE49-F238E27FC236}">
                <a16:creationId xmlns:a16="http://schemas.microsoft.com/office/drawing/2014/main" id="{B9F99639-BE2A-4BF6-9678-9202DBDFA9CF}"/>
              </a:ext>
            </a:extLst>
          </p:cNvPr>
          <p:cNvSpPr>
            <a:spLocks noGrp="1"/>
          </p:cNvSpPr>
          <p:nvPr>
            <p:ph type="title"/>
          </p:nvPr>
        </p:nvSpPr>
        <p:spPr/>
        <p:txBody>
          <a:bodyPr/>
          <a:lstStyle/>
          <a:p>
            <a:endParaRPr lang="nb-NO" dirty="0"/>
          </a:p>
        </p:txBody>
      </p:sp>
      <p:sp>
        <p:nvSpPr>
          <p:cNvPr id="4" name="Picture Placeholder 3">
            <a:extLst>
              <a:ext uri="{FF2B5EF4-FFF2-40B4-BE49-F238E27FC236}">
                <a16:creationId xmlns:a16="http://schemas.microsoft.com/office/drawing/2014/main" id="{6351D6C5-6D10-4554-898C-48BA8DC712EF}"/>
              </a:ext>
            </a:extLst>
          </p:cNvPr>
          <p:cNvSpPr>
            <a:spLocks noGrp="1"/>
          </p:cNvSpPr>
          <p:nvPr>
            <p:ph type="pic" sz="quarter" idx="14"/>
          </p:nvPr>
        </p:nvSpPr>
        <p:spPr/>
      </p:sp>
      <p:sp>
        <p:nvSpPr>
          <p:cNvPr id="5" name="Text Placeholder 4">
            <a:extLst>
              <a:ext uri="{FF2B5EF4-FFF2-40B4-BE49-F238E27FC236}">
                <a16:creationId xmlns:a16="http://schemas.microsoft.com/office/drawing/2014/main" id="{CE5C9E5C-3AC9-43A2-805A-8F199DB483A9}"/>
              </a:ext>
            </a:extLst>
          </p:cNvPr>
          <p:cNvSpPr>
            <a:spLocks noGrp="1"/>
          </p:cNvSpPr>
          <p:nvPr>
            <p:ph type="body" sz="quarter" idx="15"/>
          </p:nvPr>
        </p:nvSpPr>
        <p:spPr/>
        <p:txBody>
          <a:bodyPr/>
          <a:lstStyle/>
          <a:p>
            <a:endParaRPr lang="nb-NO"/>
          </a:p>
        </p:txBody>
      </p:sp>
      <p:sp>
        <p:nvSpPr>
          <p:cNvPr id="6" name="Text Placeholder 5">
            <a:extLst>
              <a:ext uri="{FF2B5EF4-FFF2-40B4-BE49-F238E27FC236}">
                <a16:creationId xmlns:a16="http://schemas.microsoft.com/office/drawing/2014/main" id="{4C163FD7-AE24-45C7-9C38-996E37C13A7C}"/>
              </a:ext>
            </a:extLst>
          </p:cNvPr>
          <p:cNvSpPr>
            <a:spLocks noGrp="1"/>
          </p:cNvSpPr>
          <p:nvPr>
            <p:ph type="body" sz="quarter" idx="18"/>
          </p:nvPr>
        </p:nvSpPr>
        <p:spPr/>
        <p:txBody>
          <a:bodyPr/>
          <a:lstStyle/>
          <a:p>
            <a:endParaRPr lang="nb-NO"/>
          </a:p>
        </p:txBody>
      </p:sp>
      <p:sp>
        <p:nvSpPr>
          <p:cNvPr id="7" name="Text Placeholder 6">
            <a:extLst>
              <a:ext uri="{FF2B5EF4-FFF2-40B4-BE49-F238E27FC236}">
                <a16:creationId xmlns:a16="http://schemas.microsoft.com/office/drawing/2014/main" id="{92DDAC89-8956-49AA-B37A-B9F167814D0A}"/>
              </a:ext>
            </a:extLst>
          </p:cNvPr>
          <p:cNvSpPr>
            <a:spLocks noGrp="1"/>
          </p:cNvSpPr>
          <p:nvPr>
            <p:ph type="body" sz="quarter" idx="19"/>
          </p:nvPr>
        </p:nvSpPr>
        <p:spPr/>
        <p:txBody>
          <a:bodyPr/>
          <a:lstStyle/>
          <a:p>
            <a:endParaRPr lang="nb-NO"/>
          </a:p>
        </p:txBody>
      </p:sp>
      <p:sp>
        <p:nvSpPr>
          <p:cNvPr id="8" name="Text Placeholder 7">
            <a:extLst>
              <a:ext uri="{FF2B5EF4-FFF2-40B4-BE49-F238E27FC236}">
                <a16:creationId xmlns:a16="http://schemas.microsoft.com/office/drawing/2014/main" id="{80BB473F-1DB9-48F8-BE09-DD8295569E15}"/>
              </a:ext>
            </a:extLst>
          </p:cNvPr>
          <p:cNvSpPr>
            <a:spLocks noGrp="1"/>
          </p:cNvSpPr>
          <p:nvPr>
            <p:ph type="body" sz="quarter" idx="20"/>
          </p:nvPr>
        </p:nvSpPr>
        <p:spPr/>
        <p:txBody>
          <a:bodyPr/>
          <a:lstStyle/>
          <a:p>
            <a:endParaRPr lang="nb-NO"/>
          </a:p>
        </p:txBody>
      </p:sp>
      <p:sp>
        <p:nvSpPr>
          <p:cNvPr id="9" name="Text Placeholder 8">
            <a:extLst>
              <a:ext uri="{FF2B5EF4-FFF2-40B4-BE49-F238E27FC236}">
                <a16:creationId xmlns:a16="http://schemas.microsoft.com/office/drawing/2014/main" id="{50729533-327F-4B95-A724-B0455619FEA0}"/>
              </a:ext>
            </a:extLst>
          </p:cNvPr>
          <p:cNvSpPr>
            <a:spLocks noGrp="1"/>
          </p:cNvSpPr>
          <p:nvPr>
            <p:ph type="body" sz="quarter" idx="21"/>
          </p:nvPr>
        </p:nvSpPr>
        <p:spPr/>
        <p:txBody>
          <a:bodyPr/>
          <a:lstStyle/>
          <a:p>
            <a:endParaRPr lang="nb-NO"/>
          </a:p>
        </p:txBody>
      </p:sp>
      <p:sp>
        <p:nvSpPr>
          <p:cNvPr id="10" name="Text Placeholder 9">
            <a:extLst>
              <a:ext uri="{FF2B5EF4-FFF2-40B4-BE49-F238E27FC236}">
                <a16:creationId xmlns:a16="http://schemas.microsoft.com/office/drawing/2014/main" id="{C35C9F92-3BC8-40A7-AE3E-50B1072073BA}"/>
              </a:ext>
            </a:extLst>
          </p:cNvPr>
          <p:cNvSpPr>
            <a:spLocks noGrp="1"/>
          </p:cNvSpPr>
          <p:nvPr>
            <p:ph type="body" sz="quarter" idx="22"/>
          </p:nvPr>
        </p:nvSpPr>
        <p:spPr/>
        <p:txBody>
          <a:bodyPr/>
          <a:lstStyle/>
          <a:p>
            <a:endParaRPr lang="nb-NO"/>
          </a:p>
        </p:txBody>
      </p:sp>
      <p:sp>
        <p:nvSpPr>
          <p:cNvPr id="11" name="Text Placeholder 10">
            <a:extLst>
              <a:ext uri="{FF2B5EF4-FFF2-40B4-BE49-F238E27FC236}">
                <a16:creationId xmlns:a16="http://schemas.microsoft.com/office/drawing/2014/main" id="{F43DB092-00FF-405B-992A-0144CD5216D1}"/>
              </a:ext>
            </a:extLst>
          </p:cNvPr>
          <p:cNvSpPr>
            <a:spLocks noGrp="1"/>
          </p:cNvSpPr>
          <p:nvPr>
            <p:ph type="body" sz="quarter" idx="23"/>
          </p:nvPr>
        </p:nvSpPr>
        <p:spPr/>
        <p:txBody>
          <a:bodyPr/>
          <a:lstStyle/>
          <a:p>
            <a:endParaRPr lang="nb-NO"/>
          </a:p>
        </p:txBody>
      </p:sp>
      <p:sp>
        <p:nvSpPr>
          <p:cNvPr id="12" name="Text Placeholder 11">
            <a:extLst>
              <a:ext uri="{FF2B5EF4-FFF2-40B4-BE49-F238E27FC236}">
                <a16:creationId xmlns:a16="http://schemas.microsoft.com/office/drawing/2014/main" id="{451C0879-3F60-40A4-AD7D-51C750388DC4}"/>
              </a:ext>
            </a:extLst>
          </p:cNvPr>
          <p:cNvSpPr>
            <a:spLocks noGrp="1"/>
          </p:cNvSpPr>
          <p:nvPr>
            <p:ph type="body" sz="quarter" idx="24"/>
          </p:nvPr>
        </p:nvSpPr>
        <p:spPr/>
        <p:txBody>
          <a:bodyPr/>
          <a:lstStyle/>
          <a:p>
            <a:endParaRPr lang="nb-NO"/>
          </a:p>
        </p:txBody>
      </p:sp>
      <p:sp>
        <p:nvSpPr>
          <p:cNvPr id="13" name="Text Placeholder 12">
            <a:extLst>
              <a:ext uri="{FF2B5EF4-FFF2-40B4-BE49-F238E27FC236}">
                <a16:creationId xmlns:a16="http://schemas.microsoft.com/office/drawing/2014/main" id="{5D8A1D75-A55E-46D8-9658-B556D5205EAF}"/>
              </a:ext>
            </a:extLst>
          </p:cNvPr>
          <p:cNvSpPr>
            <a:spLocks noGrp="1"/>
          </p:cNvSpPr>
          <p:nvPr>
            <p:ph type="body" sz="quarter" idx="25"/>
          </p:nvPr>
        </p:nvSpPr>
        <p:spPr/>
        <p:txBody>
          <a:bodyPr/>
          <a:lstStyle/>
          <a:p>
            <a:endParaRPr lang="nb-NO"/>
          </a:p>
        </p:txBody>
      </p:sp>
    </p:spTree>
    <p:extLst>
      <p:ext uri="{BB962C8B-B14F-4D97-AF65-F5344CB8AC3E}">
        <p14:creationId xmlns:p14="http://schemas.microsoft.com/office/powerpoint/2010/main" val="4213152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en-GB">
                <a:latin typeface="Roboto" panose="02000000000000000000" pitchFamily="2" charset="0"/>
              </a:rPr>
              <a:t>START</a:t>
            </a:r>
            <a:r>
              <a:rPr lang="en-GB"/>
              <a:t> SMART agenda and check-in</a:t>
            </a:r>
          </a:p>
        </p:txBody>
      </p:sp>
      <p:sp>
        <p:nvSpPr>
          <p:cNvPr id="4" name="Content Placeholder 3">
            <a:extLst>
              <a:ext uri="{FF2B5EF4-FFF2-40B4-BE49-F238E27FC236}">
                <a16:creationId xmlns:a16="http://schemas.microsoft.com/office/drawing/2014/main" id="{40219B43-44BE-44BA-A5CC-70D592E5C47D}"/>
              </a:ext>
            </a:extLst>
          </p:cNvPr>
          <p:cNvSpPr>
            <a:spLocks noGrp="1"/>
          </p:cNvSpPr>
          <p:nvPr>
            <p:ph sz="half" idx="1"/>
          </p:nvPr>
        </p:nvSpPr>
        <p:spPr/>
        <p:txBody>
          <a:bodyPr/>
          <a:lstStyle/>
          <a:p>
            <a:pPr marL="33" indent="0">
              <a:buNone/>
            </a:pPr>
            <a:endParaRPr lang="nb-NO" sz="1300"/>
          </a:p>
          <a:p>
            <a:pPr marL="33" indent="0">
              <a:buNone/>
            </a:pPr>
            <a:r>
              <a:rPr lang="en-GB" sz="1300"/>
              <a:t>Make important clarifications for our teamwork and get to know each other better to improve the chances of achieving our goals.</a:t>
            </a:r>
          </a:p>
        </p:txBody>
      </p:sp>
      <p:sp>
        <p:nvSpPr>
          <p:cNvPr id="5" name="Content Placeholder 4">
            <a:extLst>
              <a:ext uri="{FF2B5EF4-FFF2-40B4-BE49-F238E27FC236}">
                <a16:creationId xmlns:a16="http://schemas.microsoft.com/office/drawing/2014/main" id="{D9A6735A-B4F1-47FB-A207-87203EE2F4C4}"/>
              </a:ext>
            </a:extLst>
          </p:cNvPr>
          <p:cNvSpPr>
            <a:spLocks noGrp="1"/>
          </p:cNvSpPr>
          <p:nvPr>
            <p:ph sz="half" idx="2"/>
          </p:nvPr>
        </p:nvSpPr>
        <p:spPr>
          <a:xfrm>
            <a:off x="4482677" y="4007675"/>
            <a:ext cx="3274795" cy="2140253"/>
          </a:xfrm>
        </p:spPr>
        <p:txBody>
          <a:bodyPr>
            <a:noAutofit/>
          </a:bodyPr>
          <a:lstStyle/>
          <a:p>
            <a:pPr marL="33" indent="0">
              <a:buNone/>
            </a:pPr>
            <a:endParaRPr lang="nb-NO" sz="1300"/>
          </a:p>
          <a:p>
            <a:r>
              <a:rPr lang="en-GB" sz="1300"/>
              <a:t>Share and listen to each other, be curious and open-minded. </a:t>
            </a:r>
          </a:p>
          <a:p>
            <a:r>
              <a:rPr lang="en-GB" sz="1300"/>
              <a:t>You don’t have to agree with each other entirely.</a:t>
            </a:r>
          </a:p>
          <a:p>
            <a:r>
              <a:rPr lang="en-GB" sz="1300"/>
              <a:t>Be attentive and present. Wait until the break to check your phone/laptop.</a:t>
            </a:r>
          </a:p>
        </p:txBody>
      </p:sp>
      <p:sp>
        <p:nvSpPr>
          <p:cNvPr id="6" name="Content Placeholder 5">
            <a:extLst>
              <a:ext uri="{FF2B5EF4-FFF2-40B4-BE49-F238E27FC236}">
                <a16:creationId xmlns:a16="http://schemas.microsoft.com/office/drawing/2014/main" id="{C3843AF2-C2DA-4399-A1BC-49800F7AA50C}"/>
              </a:ext>
            </a:extLst>
          </p:cNvPr>
          <p:cNvSpPr>
            <a:spLocks noGrp="1"/>
          </p:cNvSpPr>
          <p:nvPr>
            <p:ph sz="half" idx="13"/>
          </p:nvPr>
        </p:nvSpPr>
        <p:spPr>
          <a:xfrm>
            <a:off x="8063158" y="4038820"/>
            <a:ext cx="3274795" cy="1047151"/>
          </a:xfrm>
        </p:spPr>
        <p:txBody>
          <a:bodyPr>
            <a:normAutofit/>
          </a:bodyPr>
          <a:lstStyle/>
          <a:p>
            <a:pPr marL="33" indent="0">
              <a:buNone/>
            </a:pPr>
            <a:endParaRPr lang="nb-NO" sz="1300"/>
          </a:p>
          <a:p>
            <a:r>
              <a:rPr lang="en-GB" sz="1300"/>
              <a:t>How are you today?</a:t>
            </a:r>
          </a:p>
          <a:p>
            <a:r>
              <a:rPr lang="en-GB" sz="1300"/>
              <a:t>How do you feel now that we’re about to start this session? </a:t>
            </a:r>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675" y="1670110"/>
            <a:ext cx="3274795" cy="2140253"/>
          </a:xfrm>
        </p:spPr>
        <p:txBody>
          <a:bodyPr>
            <a:normAutofit/>
          </a:bodyPr>
          <a:lstStyle/>
          <a:p>
            <a:endParaRPr lang="nb-NO" sz="1300"/>
          </a:p>
          <a:p>
            <a:r>
              <a:rPr lang="en-GB" sz="1300"/>
              <a:t>We have a proposal for a team contract that forms the basis for continuous team development.</a:t>
            </a:r>
          </a:p>
          <a:p>
            <a:r>
              <a:rPr lang="en-GB" sz="1300"/>
              <a:t>We feel more confident with each other and our tasks, and motivated for the teamwork ahead.</a:t>
            </a:r>
          </a:p>
          <a:p>
            <a:pPr marL="33" indent="0">
              <a:buNone/>
            </a:pPr>
            <a:endParaRPr lang="nb-NO" sz="1300"/>
          </a:p>
        </p:txBody>
      </p:sp>
      <p:sp>
        <p:nvSpPr>
          <p:cNvPr id="8" name="Content Placeholder 7">
            <a:extLst>
              <a:ext uri="{FF2B5EF4-FFF2-40B4-BE49-F238E27FC236}">
                <a16:creationId xmlns:a16="http://schemas.microsoft.com/office/drawing/2014/main" id="{05FBA7AF-783B-46BC-8876-08C6F73177A8}"/>
              </a:ext>
            </a:extLst>
          </p:cNvPr>
          <p:cNvSpPr>
            <a:spLocks noGrp="1"/>
          </p:cNvSpPr>
          <p:nvPr>
            <p:ph sz="half" idx="15"/>
          </p:nvPr>
        </p:nvSpPr>
        <p:spPr>
          <a:xfrm>
            <a:off x="8063158" y="1695564"/>
            <a:ext cx="3274795" cy="2080258"/>
          </a:xfrm>
        </p:spPr>
        <p:txBody>
          <a:bodyPr>
            <a:noAutofit/>
          </a:bodyPr>
          <a:lstStyle/>
          <a:p>
            <a:pPr marL="33" indent="0">
              <a:buNone/>
            </a:pPr>
            <a:endParaRPr lang="nb-NO" sz="1300"/>
          </a:p>
          <a:p>
            <a:r>
              <a:rPr lang="en-GB" sz="1300"/>
              <a:t>In total, a 3-hour workshop.</a:t>
            </a:r>
          </a:p>
          <a:p>
            <a:r>
              <a:rPr lang="en-GB" sz="1300"/>
              <a:t>High intensity.</a:t>
            </a:r>
          </a:p>
          <a:p>
            <a:r>
              <a:rPr lang="en-US" sz="1300"/>
              <a:t>Think individually, write down on post-its and then share with the group.</a:t>
            </a:r>
            <a:endParaRPr lang="nb-NO" sz="130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900555" y="4041648"/>
            <a:ext cx="3274795" cy="2140253"/>
          </a:xfrm>
        </p:spPr>
        <p:txBody>
          <a:bodyPr>
            <a:normAutofit/>
          </a:bodyPr>
          <a:lstStyle/>
          <a:p>
            <a:pPr marL="33" indent="0">
              <a:buNone/>
            </a:pPr>
            <a:endParaRPr lang="nb-NO" sz="1300"/>
          </a:p>
          <a:p>
            <a:r>
              <a:rPr lang="en-GB" sz="1300" b="1"/>
              <a:t>Facilitator</a:t>
            </a:r>
            <a:r>
              <a:rPr lang="en-GB" sz="1300"/>
              <a:t>: Responsible for leading the team through the workshop and for keeping time.</a:t>
            </a:r>
          </a:p>
          <a:p>
            <a:r>
              <a:rPr lang="en-GB" sz="1300" b="1"/>
              <a:t>Team members</a:t>
            </a:r>
            <a:r>
              <a:rPr lang="en-GB" sz="1300"/>
              <a:t>: Responsible for contributing with their perspectives.</a:t>
            </a:r>
          </a:p>
        </p:txBody>
      </p:sp>
      <p:sp>
        <p:nvSpPr>
          <p:cNvPr id="10" name="Rectangle 9">
            <a:extLst>
              <a:ext uri="{FF2B5EF4-FFF2-40B4-BE49-F238E27FC236}">
                <a16:creationId xmlns:a16="http://schemas.microsoft.com/office/drawing/2014/main" id="{07FF94F4-0619-478A-A608-E00A985EC5F1}"/>
              </a:ext>
            </a:extLst>
          </p:cNvPr>
          <p:cNvSpPr>
            <a:spLocks/>
          </p:cNvSpPr>
          <p:nvPr/>
        </p:nvSpPr>
        <p:spPr>
          <a:xfrm>
            <a:off x="901374"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Intention</a:t>
            </a:r>
          </a:p>
        </p:txBody>
      </p:sp>
      <p:sp>
        <p:nvSpPr>
          <p:cNvPr id="11" name="Rectangle 10">
            <a:extLst>
              <a:ext uri="{FF2B5EF4-FFF2-40B4-BE49-F238E27FC236}">
                <a16:creationId xmlns:a16="http://schemas.microsoft.com/office/drawing/2014/main" id="{8B86E368-F32A-4881-99D0-3BCB1F7F801B}"/>
              </a:ext>
            </a:extLst>
          </p:cNvPr>
          <p:cNvSpPr>
            <a:spLocks/>
          </p:cNvSpPr>
          <p:nvPr/>
        </p:nvSpPr>
        <p:spPr>
          <a:xfrm>
            <a:off x="8063567" y="3828180"/>
            <a:ext cx="3274386" cy="402336"/>
          </a:xfrm>
          <a:prstGeom prst="rect">
            <a:avLst/>
          </a:prstGeom>
          <a:solidFill>
            <a:srgbClr val="D9DBF1"/>
          </a:solidFill>
          <a:ln>
            <a:solidFill>
              <a:srgbClr val="D9DB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Roboto Thin" panose="02000000000000000000" pitchFamily="2" charset="0"/>
                <a:ea typeface="+mn-ea"/>
                <a:cs typeface="+mn-cs"/>
              </a:rPr>
              <a:t>Check-in</a:t>
            </a:r>
          </a:p>
        </p:txBody>
      </p:sp>
      <p:sp>
        <p:nvSpPr>
          <p:cNvPr id="12" name="Rectangle 11">
            <a:extLst>
              <a:ext uri="{FF2B5EF4-FFF2-40B4-BE49-F238E27FC236}">
                <a16:creationId xmlns:a16="http://schemas.microsoft.com/office/drawing/2014/main" id="{061F454D-6950-4DDD-8FC3-100FAB519957}"/>
              </a:ext>
            </a:extLst>
          </p:cNvPr>
          <p:cNvSpPr>
            <a:spLocks/>
          </p:cNvSpPr>
          <p:nvPr/>
        </p:nvSpPr>
        <p:spPr>
          <a:xfrm>
            <a:off x="4482675" y="3828180"/>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Meeting </a:t>
            </a:r>
            <a:r>
              <a:rPr lang="en-GB">
                <a:solidFill>
                  <a:srgbClr val="EFECE7"/>
                </a:solidFill>
                <a:latin typeface="Roboto Thin" panose="02000000000000000000" pitchFamily="2" charset="0"/>
              </a:rPr>
              <a:t>guidelines</a:t>
            </a:r>
            <a:endPar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endParaRP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5"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Desired outcome</a:t>
            </a:r>
          </a:p>
        </p:txBody>
      </p:sp>
      <p:sp>
        <p:nvSpPr>
          <p:cNvPr id="14" name="Rectangle 13">
            <a:extLst>
              <a:ext uri="{FF2B5EF4-FFF2-40B4-BE49-F238E27FC236}">
                <a16:creationId xmlns:a16="http://schemas.microsoft.com/office/drawing/2014/main" id="{B384DF37-C2A1-4347-A965-56B899E0C1CD}"/>
              </a:ext>
            </a:extLst>
          </p:cNvPr>
          <p:cNvSpPr>
            <a:spLocks/>
          </p:cNvSpPr>
          <p:nvPr/>
        </p:nvSpPr>
        <p:spPr>
          <a:xfrm>
            <a:off x="8063567" y="1469176"/>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Work method</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900964" y="3828180"/>
            <a:ext cx="3274386" cy="402336"/>
          </a:xfrm>
          <a:prstGeom prst="rect">
            <a:avLst/>
          </a:prstGeom>
          <a:solidFill>
            <a:srgbClr val="231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FECE7"/>
                </a:solidFill>
                <a:effectLst/>
                <a:uLnTx/>
                <a:uFillTx/>
                <a:latin typeface="Roboto Thin" panose="02000000000000000000" pitchFamily="2" charset="0"/>
                <a:ea typeface="+mn-ea"/>
                <a:cs typeface="+mn-cs"/>
              </a:rPr>
              <a:t>Roles</a:t>
            </a:r>
          </a:p>
        </p:txBody>
      </p:sp>
    </p:spTree>
    <p:extLst>
      <p:ext uri="{BB962C8B-B14F-4D97-AF65-F5344CB8AC3E}">
        <p14:creationId xmlns:p14="http://schemas.microsoft.com/office/powerpoint/2010/main" val="2319269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7C3E53-674F-4301-94CD-8E63679981CA}"/>
              </a:ext>
            </a:extLst>
          </p:cNvPr>
          <p:cNvSpPr>
            <a:spLocks noGrp="1"/>
          </p:cNvSpPr>
          <p:nvPr>
            <p:ph type="body" sz="quarter" idx="16"/>
          </p:nvPr>
        </p:nvSpPr>
        <p:spPr/>
        <p:txBody>
          <a:bodyPr/>
          <a:lstStyle/>
          <a:p>
            <a:endParaRPr lang="nb-NO"/>
          </a:p>
        </p:txBody>
      </p:sp>
      <p:sp>
        <p:nvSpPr>
          <p:cNvPr id="3" name="Text Placeholder 2">
            <a:extLst>
              <a:ext uri="{FF2B5EF4-FFF2-40B4-BE49-F238E27FC236}">
                <a16:creationId xmlns:a16="http://schemas.microsoft.com/office/drawing/2014/main" id="{9308768F-78FD-4708-9680-EE705EB99699}"/>
              </a:ext>
            </a:extLst>
          </p:cNvPr>
          <p:cNvSpPr>
            <a:spLocks noGrp="1"/>
          </p:cNvSpPr>
          <p:nvPr>
            <p:ph type="body" sz="quarter" idx="15"/>
          </p:nvPr>
        </p:nvSpPr>
        <p:spPr/>
        <p:txBody>
          <a:bodyPr/>
          <a:lstStyle/>
          <a:p>
            <a:endParaRPr lang="nb-NO"/>
          </a:p>
        </p:txBody>
      </p:sp>
      <p:sp>
        <p:nvSpPr>
          <p:cNvPr id="4" name="Text Placeholder 3">
            <a:extLst>
              <a:ext uri="{FF2B5EF4-FFF2-40B4-BE49-F238E27FC236}">
                <a16:creationId xmlns:a16="http://schemas.microsoft.com/office/drawing/2014/main" id="{89BD9BC2-ECCC-4791-88A6-9F24E90C5C12}"/>
              </a:ext>
            </a:extLst>
          </p:cNvPr>
          <p:cNvSpPr>
            <a:spLocks noGrp="1"/>
          </p:cNvSpPr>
          <p:nvPr>
            <p:ph type="body" sz="quarter" idx="14"/>
          </p:nvPr>
        </p:nvSpPr>
        <p:spPr/>
        <p:txBody>
          <a:bodyPr/>
          <a:lstStyle/>
          <a:p>
            <a:endParaRPr lang="nb-NO"/>
          </a:p>
        </p:txBody>
      </p:sp>
      <p:sp>
        <p:nvSpPr>
          <p:cNvPr id="5" name="Text Placeholder 4">
            <a:extLst>
              <a:ext uri="{FF2B5EF4-FFF2-40B4-BE49-F238E27FC236}">
                <a16:creationId xmlns:a16="http://schemas.microsoft.com/office/drawing/2014/main" id="{E9C2A295-D260-457A-98AB-88FC1C6816B1}"/>
              </a:ext>
            </a:extLst>
          </p:cNvPr>
          <p:cNvSpPr>
            <a:spLocks noGrp="1"/>
          </p:cNvSpPr>
          <p:nvPr>
            <p:ph type="body" sz="quarter" idx="13"/>
          </p:nvPr>
        </p:nvSpPr>
        <p:spPr/>
        <p:txBody>
          <a:bodyPr/>
          <a:lstStyle/>
          <a:p>
            <a:endParaRPr lang="nb-NO"/>
          </a:p>
        </p:txBody>
      </p:sp>
      <p:sp>
        <p:nvSpPr>
          <p:cNvPr id="6" name="Text Placeholder 5">
            <a:extLst>
              <a:ext uri="{FF2B5EF4-FFF2-40B4-BE49-F238E27FC236}">
                <a16:creationId xmlns:a16="http://schemas.microsoft.com/office/drawing/2014/main" id="{5170FDCD-F4AC-45CE-B5F4-F75513878803}"/>
              </a:ext>
            </a:extLst>
          </p:cNvPr>
          <p:cNvSpPr>
            <a:spLocks noGrp="1"/>
          </p:cNvSpPr>
          <p:nvPr>
            <p:ph type="body" sz="quarter" idx="12"/>
          </p:nvPr>
        </p:nvSpPr>
        <p:spPr/>
        <p:txBody>
          <a:bodyPr/>
          <a:lstStyle/>
          <a:p>
            <a:endParaRPr lang="nb-NO"/>
          </a:p>
        </p:txBody>
      </p:sp>
      <p:sp>
        <p:nvSpPr>
          <p:cNvPr id="7" name="Text Placeholder 6">
            <a:extLst>
              <a:ext uri="{FF2B5EF4-FFF2-40B4-BE49-F238E27FC236}">
                <a16:creationId xmlns:a16="http://schemas.microsoft.com/office/drawing/2014/main" id="{25FA1068-EFE6-4D3A-B437-B99BAFBEDAEF}"/>
              </a:ext>
            </a:extLst>
          </p:cNvPr>
          <p:cNvSpPr>
            <a:spLocks noGrp="1"/>
          </p:cNvSpPr>
          <p:nvPr>
            <p:ph type="body" sz="quarter" idx="11"/>
          </p:nvPr>
        </p:nvSpPr>
        <p:spPr/>
        <p:txBody>
          <a:bodyPr/>
          <a:lstStyle/>
          <a:p>
            <a:endParaRPr lang="nb-NO"/>
          </a:p>
        </p:txBody>
      </p:sp>
      <p:grpSp>
        <p:nvGrpSpPr>
          <p:cNvPr id="9" name="Group 8">
            <a:extLst>
              <a:ext uri="{FF2B5EF4-FFF2-40B4-BE49-F238E27FC236}">
                <a16:creationId xmlns:a16="http://schemas.microsoft.com/office/drawing/2014/main" id="{81E2D09B-F819-4ECF-8D5F-398750BC1870}"/>
              </a:ext>
            </a:extLst>
          </p:cNvPr>
          <p:cNvGrpSpPr/>
          <p:nvPr/>
        </p:nvGrpSpPr>
        <p:grpSpPr>
          <a:xfrm>
            <a:off x="2920759" y="835854"/>
            <a:ext cx="636393" cy="183405"/>
            <a:chOff x="5593935" y="828712"/>
            <a:chExt cx="636393" cy="183405"/>
          </a:xfrm>
        </p:grpSpPr>
        <p:pic>
          <p:nvPicPr>
            <p:cNvPr id="10" name="Graphic 7" descr="Clock outline">
              <a:extLst>
                <a:ext uri="{FF2B5EF4-FFF2-40B4-BE49-F238E27FC236}">
                  <a16:creationId xmlns:a16="http://schemas.microsoft.com/office/drawing/2014/main" id="{2430A8A4-E612-48BF-A360-12E2630F2C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11" name="TextBox 8">
              <a:extLst>
                <a:ext uri="{FF2B5EF4-FFF2-40B4-BE49-F238E27FC236}">
                  <a16:creationId xmlns:a16="http://schemas.microsoft.com/office/drawing/2014/main" id="{C553F7AB-6B7C-430C-BBA3-E2A722125AF2}"/>
                </a:ext>
              </a:extLst>
            </p:cNvPr>
            <p:cNvSpPr txBox="1">
              <a:spLocks/>
            </p:cNvSpPr>
            <p:nvPr/>
          </p:nvSpPr>
          <p:spPr>
            <a:xfrm>
              <a:off x="5593935" y="840324"/>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18" name="Group 17">
            <a:extLst>
              <a:ext uri="{FF2B5EF4-FFF2-40B4-BE49-F238E27FC236}">
                <a16:creationId xmlns:a16="http://schemas.microsoft.com/office/drawing/2014/main" id="{025BE148-C892-4861-8359-BDB893F1E0B7}"/>
              </a:ext>
            </a:extLst>
          </p:cNvPr>
          <p:cNvGrpSpPr/>
          <p:nvPr/>
        </p:nvGrpSpPr>
        <p:grpSpPr>
          <a:xfrm>
            <a:off x="5630144" y="835854"/>
            <a:ext cx="629359" cy="183405"/>
            <a:chOff x="5600969" y="828712"/>
            <a:chExt cx="629359" cy="183405"/>
          </a:xfrm>
        </p:grpSpPr>
        <p:pic>
          <p:nvPicPr>
            <p:cNvPr id="19" name="Graphic 7" descr="Clock outline">
              <a:extLst>
                <a:ext uri="{FF2B5EF4-FFF2-40B4-BE49-F238E27FC236}">
                  <a16:creationId xmlns:a16="http://schemas.microsoft.com/office/drawing/2014/main" id="{82DB664F-03AC-47B2-9D84-819E6DDC9B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20" name="TextBox 8">
              <a:extLst>
                <a:ext uri="{FF2B5EF4-FFF2-40B4-BE49-F238E27FC236}">
                  <a16:creationId xmlns:a16="http://schemas.microsoft.com/office/drawing/2014/main" id="{F5EF3341-99F6-4623-8490-96A0EA094BB6}"/>
                </a:ext>
              </a:extLst>
            </p:cNvPr>
            <p:cNvSpPr txBox="1">
              <a:spLocks/>
            </p:cNvSpPr>
            <p:nvPr/>
          </p:nvSpPr>
          <p:spPr>
            <a:xfrm>
              <a:off x="5600969" y="840324"/>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21" name="Group 20">
            <a:extLst>
              <a:ext uri="{FF2B5EF4-FFF2-40B4-BE49-F238E27FC236}">
                <a16:creationId xmlns:a16="http://schemas.microsoft.com/office/drawing/2014/main" id="{47BCC707-4BF5-4300-9EEF-244D0BB774E6}"/>
              </a:ext>
            </a:extLst>
          </p:cNvPr>
          <p:cNvGrpSpPr>
            <a:grpSpLocks/>
          </p:cNvGrpSpPr>
          <p:nvPr/>
        </p:nvGrpSpPr>
        <p:grpSpPr>
          <a:xfrm>
            <a:off x="2927793" y="2995463"/>
            <a:ext cx="629359" cy="183405"/>
            <a:chOff x="5600969" y="828712"/>
            <a:chExt cx="629359" cy="183405"/>
          </a:xfrm>
        </p:grpSpPr>
        <p:pic>
          <p:nvPicPr>
            <p:cNvPr id="22" name="Graphic 7" descr="Clock outline">
              <a:extLst>
                <a:ext uri="{FF2B5EF4-FFF2-40B4-BE49-F238E27FC236}">
                  <a16:creationId xmlns:a16="http://schemas.microsoft.com/office/drawing/2014/main" id="{BF2586C0-18FD-4F4C-95C7-0218FCFC34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23" name="TextBox 8">
              <a:extLst>
                <a:ext uri="{FF2B5EF4-FFF2-40B4-BE49-F238E27FC236}">
                  <a16:creationId xmlns:a16="http://schemas.microsoft.com/office/drawing/2014/main" id="{C020650E-E973-4C39-A55A-1E5CFE8B5C13}"/>
                </a:ext>
              </a:extLst>
            </p:cNvPr>
            <p:cNvSpPr txBox="1">
              <a:spLocks/>
            </p:cNvSpPr>
            <p:nvPr/>
          </p:nvSpPr>
          <p:spPr>
            <a:xfrm>
              <a:off x="5600969" y="847358"/>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24" name="Group 23">
            <a:extLst>
              <a:ext uri="{FF2B5EF4-FFF2-40B4-BE49-F238E27FC236}">
                <a16:creationId xmlns:a16="http://schemas.microsoft.com/office/drawing/2014/main" id="{8F7DE24D-B5B4-47E0-A53A-E690904D141D}"/>
              </a:ext>
            </a:extLst>
          </p:cNvPr>
          <p:cNvGrpSpPr>
            <a:grpSpLocks/>
          </p:cNvGrpSpPr>
          <p:nvPr/>
        </p:nvGrpSpPr>
        <p:grpSpPr>
          <a:xfrm>
            <a:off x="5618422" y="2995463"/>
            <a:ext cx="641081" cy="183405"/>
            <a:chOff x="5589247" y="828712"/>
            <a:chExt cx="641081" cy="183405"/>
          </a:xfrm>
        </p:grpSpPr>
        <p:pic>
          <p:nvPicPr>
            <p:cNvPr id="25" name="Graphic 7" descr="Clock outline">
              <a:extLst>
                <a:ext uri="{FF2B5EF4-FFF2-40B4-BE49-F238E27FC236}">
                  <a16:creationId xmlns:a16="http://schemas.microsoft.com/office/drawing/2014/main" id="{2B55AABB-38A1-42BA-BB6A-A9D338D4A3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26" name="TextBox 8">
              <a:extLst>
                <a:ext uri="{FF2B5EF4-FFF2-40B4-BE49-F238E27FC236}">
                  <a16:creationId xmlns:a16="http://schemas.microsoft.com/office/drawing/2014/main" id="{CF68D57D-92F8-42BD-9C32-5D6C8E8B6836}"/>
                </a:ext>
              </a:extLst>
            </p:cNvPr>
            <p:cNvSpPr txBox="1">
              <a:spLocks/>
            </p:cNvSpPr>
            <p:nvPr/>
          </p:nvSpPr>
          <p:spPr>
            <a:xfrm>
              <a:off x="5589247" y="848530"/>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27" name="Group 26">
            <a:extLst>
              <a:ext uri="{FF2B5EF4-FFF2-40B4-BE49-F238E27FC236}">
                <a16:creationId xmlns:a16="http://schemas.microsoft.com/office/drawing/2014/main" id="{5A691B71-A1FD-4175-AF82-844B4626F0F0}"/>
              </a:ext>
            </a:extLst>
          </p:cNvPr>
          <p:cNvGrpSpPr>
            <a:grpSpLocks/>
          </p:cNvGrpSpPr>
          <p:nvPr/>
        </p:nvGrpSpPr>
        <p:grpSpPr>
          <a:xfrm>
            <a:off x="2916071" y="4701745"/>
            <a:ext cx="641081" cy="183405"/>
            <a:chOff x="5589247" y="828712"/>
            <a:chExt cx="641081" cy="183405"/>
          </a:xfrm>
        </p:grpSpPr>
        <p:pic>
          <p:nvPicPr>
            <p:cNvPr id="28" name="Graphic 7" descr="Clock outline">
              <a:extLst>
                <a:ext uri="{FF2B5EF4-FFF2-40B4-BE49-F238E27FC236}">
                  <a16:creationId xmlns:a16="http://schemas.microsoft.com/office/drawing/2014/main" id="{97743E95-5E24-466F-A514-69C203E500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29" name="TextBox 8">
              <a:extLst>
                <a:ext uri="{FF2B5EF4-FFF2-40B4-BE49-F238E27FC236}">
                  <a16:creationId xmlns:a16="http://schemas.microsoft.com/office/drawing/2014/main" id="{3CEE1E83-6CB9-4F14-8380-4E3041AD0E2F}"/>
                </a:ext>
              </a:extLst>
            </p:cNvPr>
            <p:cNvSpPr txBox="1">
              <a:spLocks/>
            </p:cNvSpPr>
            <p:nvPr/>
          </p:nvSpPr>
          <p:spPr>
            <a:xfrm>
              <a:off x="5589247" y="840910"/>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30" name="Group 29">
            <a:extLst>
              <a:ext uri="{FF2B5EF4-FFF2-40B4-BE49-F238E27FC236}">
                <a16:creationId xmlns:a16="http://schemas.microsoft.com/office/drawing/2014/main" id="{643C763F-9754-4420-8317-FCE977C89508}"/>
              </a:ext>
            </a:extLst>
          </p:cNvPr>
          <p:cNvGrpSpPr>
            <a:grpSpLocks/>
          </p:cNvGrpSpPr>
          <p:nvPr/>
        </p:nvGrpSpPr>
        <p:grpSpPr>
          <a:xfrm>
            <a:off x="5626042" y="4683869"/>
            <a:ext cx="633461" cy="183405"/>
            <a:chOff x="5596867" y="828712"/>
            <a:chExt cx="633461" cy="183405"/>
          </a:xfrm>
        </p:grpSpPr>
        <p:pic>
          <p:nvPicPr>
            <p:cNvPr id="31" name="Graphic 7" descr="Clock outline">
              <a:extLst>
                <a:ext uri="{FF2B5EF4-FFF2-40B4-BE49-F238E27FC236}">
                  <a16:creationId xmlns:a16="http://schemas.microsoft.com/office/drawing/2014/main" id="{299D2A37-6062-4CEB-9707-F7F2522BF9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32" name="TextBox 8">
              <a:extLst>
                <a:ext uri="{FF2B5EF4-FFF2-40B4-BE49-F238E27FC236}">
                  <a16:creationId xmlns:a16="http://schemas.microsoft.com/office/drawing/2014/main" id="{A3958AE0-F10F-4181-89AE-E7893233F8B3}"/>
                </a:ext>
              </a:extLst>
            </p:cNvPr>
            <p:cNvSpPr txBox="1">
              <a:spLocks/>
            </p:cNvSpPr>
            <p:nvPr/>
          </p:nvSpPr>
          <p:spPr>
            <a:xfrm>
              <a:off x="5596867" y="856150"/>
              <a:ext cx="343043"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15 mins</a:t>
              </a:r>
            </a:p>
          </p:txBody>
        </p:sp>
      </p:grpSp>
      <p:grpSp>
        <p:nvGrpSpPr>
          <p:cNvPr id="33" name="Group 32">
            <a:extLst>
              <a:ext uri="{FF2B5EF4-FFF2-40B4-BE49-F238E27FC236}">
                <a16:creationId xmlns:a16="http://schemas.microsoft.com/office/drawing/2014/main" id="{4E554F86-9B32-4F75-946E-EAE5069A6EFB}"/>
              </a:ext>
            </a:extLst>
          </p:cNvPr>
          <p:cNvGrpSpPr>
            <a:grpSpLocks/>
          </p:cNvGrpSpPr>
          <p:nvPr/>
        </p:nvGrpSpPr>
        <p:grpSpPr>
          <a:xfrm>
            <a:off x="10631324" y="835853"/>
            <a:ext cx="1094673" cy="183405"/>
            <a:chOff x="5135655" y="828712"/>
            <a:chExt cx="1094673" cy="183405"/>
          </a:xfrm>
        </p:grpSpPr>
        <p:pic>
          <p:nvPicPr>
            <p:cNvPr id="34" name="Graphic 7" descr="Clock outline">
              <a:extLst>
                <a:ext uri="{FF2B5EF4-FFF2-40B4-BE49-F238E27FC236}">
                  <a16:creationId xmlns:a16="http://schemas.microsoft.com/office/drawing/2014/main" id="{7BAD3D74-27E7-42EB-BF59-BC4313496D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42660" y="828712"/>
              <a:ext cx="187668" cy="183405"/>
            </a:xfrm>
            <a:prstGeom prst="rect">
              <a:avLst/>
            </a:prstGeom>
          </p:spPr>
        </p:pic>
        <p:sp>
          <p:nvSpPr>
            <p:cNvPr id="35" name="TextBox 8">
              <a:extLst>
                <a:ext uri="{FF2B5EF4-FFF2-40B4-BE49-F238E27FC236}">
                  <a16:creationId xmlns:a16="http://schemas.microsoft.com/office/drawing/2014/main" id="{CFD9A703-8670-46D9-935B-53D11D71AD71}"/>
                </a:ext>
              </a:extLst>
            </p:cNvPr>
            <p:cNvSpPr txBox="1">
              <a:spLocks/>
            </p:cNvSpPr>
            <p:nvPr/>
          </p:nvSpPr>
          <p:spPr>
            <a:xfrm>
              <a:off x="5135655" y="848530"/>
              <a:ext cx="894476" cy="138499"/>
            </a:xfrm>
            <a:prstGeom prst="rect">
              <a:avLst/>
            </a:prstGeom>
            <a:noFill/>
          </p:spPr>
          <p:txBody>
            <a:bodyPr wrap="none" lIns="0" tIns="0" rIns="0" bIns="0" rtlCol="0">
              <a:spAutoFit/>
            </a:bodyPr>
            <a:lstStyle>
              <a:defPPr>
                <a:defRPr lang="nb-NO"/>
              </a:defPPr>
              <a:lvl1pPr marL="0" algn="l" defTabSz="914358" rtl="0" eaLnBrk="1" latinLnBrk="0" hangingPunct="1">
                <a:defRPr sz="1800" kern="1200">
                  <a:solidFill>
                    <a:schemeClr val="tx1"/>
                  </a:solidFill>
                  <a:latin typeface="+mn-lt"/>
                  <a:ea typeface="+mn-ea"/>
                  <a:cs typeface="+mn-cs"/>
                </a:defRPr>
              </a:lvl1pPr>
              <a:lvl2pPr marL="457179" algn="l" defTabSz="914358" rtl="0" eaLnBrk="1" latinLnBrk="0" hangingPunct="1">
                <a:defRPr sz="1800" kern="1200">
                  <a:solidFill>
                    <a:schemeClr val="tx1"/>
                  </a:solidFill>
                  <a:latin typeface="+mn-lt"/>
                  <a:ea typeface="+mn-ea"/>
                  <a:cs typeface="+mn-cs"/>
                </a:defRPr>
              </a:lvl2pPr>
              <a:lvl3pPr marL="914358" algn="l" defTabSz="914358" rtl="0" eaLnBrk="1" latinLnBrk="0" hangingPunct="1">
                <a:defRPr sz="1800" kern="1200">
                  <a:solidFill>
                    <a:schemeClr val="tx1"/>
                  </a:solidFill>
                  <a:latin typeface="+mn-lt"/>
                  <a:ea typeface="+mn-ea"/>
                  <a:cs typeface="+mn-cs"/>
                </a:defRPr>
              </a:lvl3pPr>
              <a:lvl4pPr marL="1371536" algn="l" defTabSz="914358" rtl="0" eaLnBrk="1" latinLnBrk="0" hangingPunct="1">
                <a:defRPr sz="1800" kern="1200">
                  <a:solidFill>
                    <a:schemeClr val="tx1"/>
                  </a:solidFill>
                  <a:latin typeface="+mn-lt"/>
                  <a:ea typeface="+mn-ea"/>
                  <a:cs typeface="+mn-cs"/>
                </a:defRPr>
              </a:lvl4pPr>
              <a:lvl5pPr marL="1828715" algn="l" defTabSz="914358" rtl="0" eaLnBrk="1" latinLnBrk="0" hangingPunct="1">
                <a:defRPr sz="1800" kern="1200">
                  <a:solidFill>
                    <a:schemeClr val="tx1"/>
                  </a:solidFill>
                  <a:latin typeface="+mn-lt"/>
                  <a:ea typeface="+mn-ea"/>
                  <a:cs typeface="+mn-cs"/>
                </a:defRPr>
              </a:lvl5pPr>
              <a:lvl6pPr marL="2285894" algn="l" defTabSz="914358" rtl="0" eaLnBrk="1" latinLnBrk="0" hangingPunct="1">
                <a:defRPr sz="1800" kern="1200">
                  <a:solidFill>
                    <a:schemeClr val="tx1"/>
                  </a:solidFill>
                  <a:latin typeface="+mn-lt"/>
                  <a:ea typeface="+mn-ea"/>
                  <a:cs typeface="+mn-cs"/>
                </a:defRPr>
              </a:lvl6pPr>
              <a:lvl7pPr marL="2743073" algn="l" defTabSz="914358" rtl="0" eaLnBrk="1" latinLnBrk="0" hangingPunct="1">
                <a:defRPr sz="1800" kern="1200">
                  <a:solidFill>
                    <a:schemeClr val="tx1"/>
                  </a:solidFill>
                  <a:latin typeface="+mn-lt"/>
                  <a:ea typeface="+mn-ea"/>
                  <a:cs typeface="+mn-cs"/>
                </a:defRPr>
              </a:lvl7pPr>
              <a:lvl8pPr marL="3200252" algn="l" defTabSz="914358" rtl="0" eaLnBrk="1" latinLnBrk="0" hangingPunct="1">
                <a:defRPr sz="1800" kern="1200">
                  <a:solidFill>
                    <a:schemeClr val="tx1"/>
                  </a:solidFill>
                  <a:latin typeface="+mn-lt"/>
                  <a:ea typeface="+mn-ea"/>
                  <a:cs typeface="+mn-cs"/>
                </a:defRPr>
              </a:lvl8pPr>
              <a:lvl9pPr marL="3657430" algn="l" defTabSz="914358" rtl="0" eaLnBrk="1" latinLnBrk="0" hangingPunct="1">
                <a:defRPr sz="1800" kern="1200">
                  <a:solidFill>
                    <a:schemeClr val="tx1"/>
                  </a:solidFill>
                  <a:latin typeface="+mn-lt"/>
                  <a:ea typeface="+mn-ea"/>
                  <a:cs typeface="+mn-cs"/>
                </a:defRPr>
              </a:lvl9pPr>
            </a:lstStyle>
            <a:p>
              <a:pPr marL="0" marR="0" lvl="0" indent="0" algn="l" defTabSz="914358"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srgbClr val="404042"/>
                  </a:solidFill>
                  <a:effectLst/>
                  <a:uLnTx/>
                  <a:uFillTx/>
                  <a:latin typeface="Roboto Thin" panose="02000000000000000000" pitchFamily="2" charset="0"/>
                  <a:ea typeface="+mn-ea"/>
                  <a:cs typeface="+mn-cs"/>
                </a:rPr>
                <a:t>5 mins per person</a:t>
              </a:r>
            </a:p>
          </p:txBody>
        </p:sp>
      </p:grpSp>
    </p:spTree>
    <p:extLst>
      <p:ext uri="{BB962C8B-B14F-4D97-AF65-F5344CB8AC3E}">
        <p14:creationId xmlns:p14="http://schemas.microsoft.com/office/powerpoint/2010/main" val="2726059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0E3A-2800-4B67-8F5A-B6BFFFACD317}"/>
              </a:ext>
            </a:extLst>
          </p:cNvPr>
          <p:cNvSpPr>
            <a:spLocks noGrp="1"/>
          </p:cNvSpPr>
          <p:nvPr>
            <p:ph type="title"/>
          </p:nvPr>
        </p:nvSpPr>
        <p:spPr/>
        <p:txBody>
          <a:bodyPr/>
          <a:lstStyle/>
          <a:p>
            <a:r>
              <a:rPr lang="en-GB">
                <a:latin typeface="Roboto" panose="02000000000000000000" pitchFamily="2" charset="0"/>
              </a:rPr>
              <a:t>START</a:t>
            </a:r>
            <a:r>
              <a:rPr lang="en-GB"/>
              <a:t> SMART summary, follow-up and check-out </a:t>
            </a:r>
          </a:p>
        </p:txBody>
      </p:sp>
      <p:sp>
        <p:nvSpPr>
          <p:cNvPr id="7" name="Content Placeholder 6">
            <a:extLst>
              <a:ext uri="{FF2B5EF4-FFF2-40B4-BE49-F238E27FC236}">
                <a16:creationId xmlns:a16="http://schemas.microsoft.com/office/drawing/2014/main" id="{854A917B-EF3B-44D2-B678-FE6CD7AE3AC0}"/>
              </a:ext>
            </a:extLst>
          </p:cNvPr>
          <p:cNvSpPr>
            <a:spLocks noGrp="1"/>
          </p:cNvSpPr>
          <p:nvPr>
            <p:ph sz="half" idx="14"/>
          </p:nvPr>
        </p:nvSpPr>
        <p:spPr>
          <a:xfrm>
            <a:off x="4482674" y="1685963"/>
            <a:ext cx="3274795" cy="2906375"/>
          </a:xfrm>
        </p:spPr>
        <p:txBody>
          <a:bodyPr>
            <a:normAutofit/>
          </a:bodyPr>
          <a:lstStyle/>
          <a:p>
            <a:endParaRPr lang="nb-NO" sz="1300" dirty="0"/>
          </a:p>
          <a:p>
            <a:r>
              <a:rPr lang="en-GB" sz="1300" dirty="0"/>
              <a:t>Set aside 5–10 minutes at the end of each meeting for a meta meeting (i.e. reflect on how you worked together today): What worked well and what could be improved? </a:t>
            </a:r>
          </a:p>
          <a:p>
            <a:endParaRPr lang="nb-NO" sz="1300" dirty="0"/>
          </a:p>
          <a:p>
            <a:r>
              <a:rPr lang="en-GB" sz="1300" dirty="0"/>
              <a:t>If you're going to work together for a longer time period, we recommend taking a new Start Smart workshop after two months to evaluate how the teamwork has gone so far. </a:t>
            </a:r>
          </a:p>
          <a:p>
            <a:pPr marL="33" indent="0">
              <a:buNone/>
            </a:pPr>
            <a:endParaRPr lang="nb-NO" sz="1300" dirty="0"/>
          </a:p>
        </p:txBody>
      </p:sp>
      <p:sp>
        <p:nvSpPr>
          <p:cNvPr id="9" name="Content Placeholder 8">
            <a:extLst>
              <a:ext uri="{FF2B5EF4-FFF2-40B4-BE49-F238E27FC236}">
                <a16:creationId xmlns:a16="http://schemas.microsoft.com/office/drawing/2014/main" id="{00739632-6925-42C7-8A4E-68C5F5914404}"/>
              </a:ext>
            </a:extLst>
          </p:cNvPr>
          <p:cNvSpPr>
            <a:spLocks noGrp="1"/>
          </p:cNvSpPr>
          <p:nvPr>
            <p:ph sz="half" idx="16"/>
          </p:nvPr>
        </p:nvSpPr>
        <p:spPr>
          <a:xfrm>
            <a:off x="8063154" y="1689478"/>
            <a:ext cx="3274795" cy="2140253"/>
          </a:xfrm>
        </p:spPr>
        <p:txBody>
          <a:bodyPr>
            <a:normAutofit/>
          </a:bodyPr>
          <a:lstStyle/>
          <a:p>
            <a:pPr marL="33" indent="0">
              <a:buNone/>
            </a:pPr>
            <a:endParaRPr lang="nb-NO" sz="1300" dirty="0"/>
          </a:p>
          <a:p>
            <a:r>
              <a:rPr lang="en-GB" sz="1300" dirty="0"/>
              <a:t>How has working together in the team been for you today?</a:t>
            </a:r>
          </a:p>
        </p:txBody>
      </p:sp>
      <p:sp>
        <p:nvSpPr>
          <p:cNvPr id="13" name="Rectangle 12">
            <a:extLst>
              <a:ext uri="{FF2B5EF4-FFF2-40B4-BE49-F238E27FC236}">
                <a16:creationId xmlns:a16="http://schemas.microsoft.com/office/drawing/2014/main" id="{69AF667D-D148-482A-B048-08B6E92175A9}"/>
              </a:ext>
            </a:extLst>
          </p:cNvPr>
          <p:cNvSpPr>
            <a:spLocks/>
          </p:cNvSpPr>
          <p:nvPr/>
        </p:nvSpPr>
        <p:spPr>
          <a:xfrm>
            <a:off x="4482674" y="1451125"/>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1F45"/>
                </a:solidFill>
                <a:effectLst/>
                <a:uLnTx/>
                <a:uFillTx/>
                <a:latin typeface="Roboto Thin" panose="02000000000000000000" pitchFamily="2" charset="0"/>
                <a:ea typeface="+mn-ea"/>
                <a:cs typeface="+mn-cs"/>
              </a:rPr>
              <a:t>Follow-up</a:t>
            </a:r>
          </a:p>
        </p:txBody>
      </p:sp>
      <p:sp>
        <p:nvSpPr>
          <p:cNvPr id="15" name="Rectangle 14">
            <a:extLst>
              <a:ext uri="{FF2B5EF4-FFF2-40B4-BE49-F238E27FC236}">
                <a16:creationId xmlns:a16="http://schemas.microsoft.com/office/drawing/2014/main" id="{B1608CC7-4A2E-425A-9449-6CF341E1B7A8}"/>
              </a:ext>
            </a:extLst>
          </p:cNvPr>
          <p:cNvSpPr>
            <a:spLocks/>
          </p:cNvSpPr>
          <p:nvPr/>
        </p:nvSpPr>
        <p:spPr>
          <a:xfrm>
            <a:off x="8063154" y="1444009"/>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1F45"/>
                </a:solidFill>
                <a:effectLst/>
                <a:uLnTx/>
                <a:uFillTx/>
                <a:latin typeface="Roboto Thin"/>
                <a:ea typeface="Roboto Thin"/>
                <a:cs typeface="Roboto Thin"/>
              </a:rPr>
              <a:t>Check-out</a:t>
            </a:r>
          </a:p>
        </p:txBody>
      </p:sp>
      <p:sp>
        <p:nvSpPr>
          <p:cNvPr id="14" name="Content Placeholder 8">
            <a:extLst>
              <a:ext uri="{FF2B5EF4-FFF2-40B4-BE49-F238E27FC236}">
                <a16:creationId xmlns:a16="http://schemas.microsoft.com/office/drawing/2014/main" id="{F13EF4AA-7DA8-45C0-B7E9-91CEB579734F}"/>
              </a:ext>
            </a:extLst>
          </p:cNvPr>
          <p:cNvSpPr txBox="1">
            <a:spLocks/>
          </p:cNvSpPr>
          <p:nvPr/>
        </p:nvSpPr>
        <p:spPr>
          <a:xfrm>
            <a:off x="853640" y="1726906"/>
            <a:ext cx="3274386" cy="2906375"/>
          </a:xfrm>
          <a:prstGeom prst="rect">
            <a:avLst/>
          </a:prstGeom>
        </p:spPr>
        <p:txBody>
          <a:bodyPr vert="horz" lIns="0" tIns="0" rIns="0" bIns="0" rtlCol="0" anchor="t">
            <a:normAutofit lnSpcReduction="10000"/>
          </a:bodyPr>
          <a:lstStyle>
            <a:lvl1pPr marL="261736" indent="-261703" algn="l" defTabSz="553938" rtl="0" eaLnBrk="1" latinLnBrk="0" hangingPunct="1">
              <a:lnSpc>
                <a:spcPct val="100000"/>
              </a:lnSpc>
              <a:spcBef>
                <a:spcPts val="605"/>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1pPr>
            <a:lvl2pPr marL="523471"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2pPr>
            <a:lvl3pPr marL="785207"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3pPr>
            <a:lvl4pPr marL="1046942"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4pPr>
            <a:lvl5pPr marL="1308678" indent="-261703" algn="l" defTabSz="553938" rtl="0" eaLnBrk="1" latinLnBrk="0" hangingPunct="1">
              <a:lnSpc>
                <a:spcPct val="100000"/>
              </a:lnSpc>
              <a:spcBef>
                <a:spcPts val="303"/>
              </a:spcBef>
              <a:buClr>
                <a:srgbClr val="FF3300"/>
              </a:buClr>
              <a:buSzPct val="90000"/>
              <a:buFont typeface="Wingdings 3" panose="05040102010807070707" pitchFamily="18" charset="2"/>
              <a:buChar char=""/>
              <a:defRPr sz="1099" kern="1200">
                <a:solidFill>
                  <a:schemeClr val="tx1"/>
                </a:solidFill>
                <a:latin typeface="+mn-lt"/>
                <a:ea typeface="+mn-ea"/>
                <a:cs typeface="+mn-cs"/>
              </a:defRPr>
            </a:lvl5pPr>
            <a:lvl6pPr marL="152332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6pPr>
            <a:lvl7pPr marL="1800298"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7pPr>
            <a:lvl8pPr marL="2077267"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8pPr>
            <a:lvl9pPr marL="2354235" indent="-138484" algn="l" defTabSz="553938" rtl="0" eaLnBrk="1" latinLnBrk="0" hangingPunct="1">
              <a:lnSpc>
                <a:spcPct val="90000"/>
              </a:lnSpc>
              <a:spcBef>
                <a:spcPts val="303"/>
              </a:spcBef>
              <a:buFont typeface="Arial" panose="020B0604020202020204" pitchFamily="34" charset="0"/>
              <a:buChar char="•"/>
              <a:defRPr sz="1091" kern="1200">
                <a:solidFill>
                  <a:schemeClr val="tx1"/>
                </a:solidFill>
                <a:latin typeface="+mn-lt"/>
                <a:ea typeface="+mn-ea"/>
                <a:cs typeface="+mn-cs"/>
              </a:defRPr>
            </a:lvl9pPr>
          </a:lstStyle>
          <a:p>
            <a:pPr marL="0" marR="0" lvl="0" indent="0"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None/>
              <a:tabLst/>
              <a:defRPr/>
            </a:pPr>
            <a:endParaRPr kumimoji="0" lang="nb-NO" sz="1300" b="0" i="0" u="none" strike="noStrike" kern="1200" cap="none" spc="0" normalizeH="0" baseline="0" noProof="0" dirty="0">
              <a:ln>
                <a:noFill/>
              </a:ln>
              <a:solidFill>
                <a:prstClr val="black"/>
              </a:solidFill>
              <a:effectLst/>
              <a:uLnTx/>
              <a:uFillTx/>
              <a:latin typeface="Merriweather Light"/>
              <a:ea typeface="+mn-ea"/>
              <a:cs typeface="+mn-cs"/>
            </a:endParaRPr>
          </a:p>
          <a:p>
            <a:pPr marL="261620" marR="0" lvl="0" indent="-261620"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1300" b="0" i="0" u="none" strike="noStrike" kern="1200" cap="none" spc="0" normalizeH="0" baseline="0" noProof="0" dirty="0">
                <a:ln>
                  <a:noFill/>
                </a:ln>
                <a:solidFill>
                  <a:prstClr val="black"/>
                </a:solidFill>
                <a:effectLst/>
                <a:uLnTx/>
                <a:uFillTx/>
                <a:latin typeface="Merriweather Light"/>
                <a:ea typeface="+mn-ea"/>
                <a:cs typeface="+mn-cs"/>
              </a:rPr>
              <a:t>Summarise what you agree </a:t>
            </a:r>
            <a:r>
              <a:rPr lang="en-GB" sz="1300" dirty="0">
                <a:solidFill>
                  <a:prstClr val="black"/>
                </a:solidFill>
                <a:latin typeface="Merriweather Light"/>
              </a:rPr>
              <a:t>upon</a:t>
            </a:r>
            <a:r>
              <a:rPr kumimoji="0" lang="en-GB" sz="1300" b="0" i="0" u="none" strike="noStrike" kern="1200" cap="none" spc="0" normalizeH="0" baseline="0" noProof="0" dirty="0">
                <a:ln>
                  <a:noFill/>
                </a:ln>
                <a:solidFill>
                  <a:prstClr val="black"/>
                </a:solidFill>
                <a:effectLst/>
                <a:uLnTx/>
                <a:uFillTx/>
                <a:latin typeface="Merriweather Light"/>
                <a:ea typeface="+mn-ea"/>
                <a:cs typeface="+mn-cs"/>
              </a:rPr>
              <a:t>, what remains unclear, and how this will be followed up. </a:t>
            </a:r>
            <a:r>
              <a:rPr kumimoji="0" lang="en-US" sz="1300" b="0" i="0" u="none" strike="noStrike" kern="1200" cap="none" spc="0" normalizeH="0" baseline="0" noProof="0" dirty="0">
                <a:ln>
                  <a:noFill/>
                </a:ln>
                <a:solidFill>
                  <a:prstClr val="black"/>
                </a:solidFill>
                <a:effectLst/>
                <a:uLnTx/>
                <a:uFillTx/>
                <a:latin typeface="Merriweather Light"/>
                <a:ea typeface="+mn-ea"/>
                <a:cs typeface="+mn-cs"/>
              </a:rPr>
              <a:t>The facilitator writes down the points that need further clarification.</a:t>
            </a:r>
            <a:br>
              <a:rPr kumimoji="0" lang="en-US" sz="1300" b="0" i="0" u="none" strike="noStrike" kern="1200" cap="none" spc="0" normalizeH="0" baseline="0" noProof="0" dirty="0">
                <a:ln>
                  <a:noFill/>
                </a:ln>
                <a:solidFill>
                  <a:prstClr val="black"/>
                </a:solidFill>
                <a:effectLst/>
                <a:uLnTx/>
                <a:uFillTx/>
                <a:latin typeface="Merriweather Light"/>
                <a:ea typeface="+mn-ea"/>
                <a:cs typeface="+mn-cs"/>
              </a:rPr>
            </a:br>
            <a:endParaRPr kumimoji="0" lang="nb-NO" sz="1300" b="0" i="0" u="none" strike="noStrike" kern="1200" cap="none" spc="0" normalizeH="0" baseline="0" noProof="0" dirty="0">
              <a:ln>
                <a:noFill/>
              </a:ln>
              <a:solidFill>
                <a:prstClr val="black"/>
              </a:solidFill>
              <a:effectLst/>
              <a:uLnTx/>
              <a:uFillTx/>
              <a:latin typeface="Merriweather Light"/>
              <a:ea typeface="+mn-ea"/>
              <a:cs typeface="+mn-cs"/>
            </a:endParaRPr>
          </a:p>
          <a:p>
            <a:pPr marL="261620" marR="0" lvl="0" indent="-261620" algn="l" defTabSz="553938" rtl="0" eaLnBrk="1" fontAlgn="auto" latinLnBrk="0" hangingPunct="1">
              <a:lnSpc>
                <a:spcPct val="100000"/>
              </a:lnSpc>
              <a:spcBef>
                <a:spcPts val="605"/>
              </a:spcBef>
              <a:spcAft>
                <a:spcPts val="0"/>
              </a:spcAft>
              <a:buClr>
                <a:srgbClr val="FF3300"/>
              </a:buClr>
              <a:buSzPct val="90000"/>
              <a:buFont typeface="Wingdings 3" panose="05040102010807070707" pitchFamily="18" charset="2"/>
              <a:buChar char=""/>
              <a:tabLst/>
              <a:defRPr/>
            </a:pPr>
            <a:r>
              <a:rPr kumimoji="0" lang="en-GB" sz="1300" b="0" i="0" u="none" strike="noStrike" kern="1200" cap="none" spc="0" normalizeH="0" baseline="0" noProof="0" dirty="0">
                <a:ln>
                  <a:noFill/>
                </a:ln>
                <a:solidFill>
                  <a:prstClr val="black"/>
                </a:solidFill>
                <a:effectLst/>
                <a:uLnTx/>
                <a:uFillTx/>
                <a:latin typeface="Merriweather Light"/>
                <a:ea typeface="+mn-ea"/>
                <a:cs typeface="+mn-cs"/>
              </a:rPr>
              <a:t>Clarify who will prepare a summarised team contract based on the input provided in the workshop. This includes the team’s purpose, goals, roles, work methods, collaboration norms and team development.</a:t>
            </a:r>
          </a:p>
        </p:txBody>
      </p:sp>
      <p:sp>
        <p:nvSpPr>
          <p:cNvPr id="16" name="Rectangle 15">
            <a:extLst>
              <a:ext uri="{FF2B5EF4-FFF2-40B4-BE49-F238E27FC236}">
                <a16:creationId xmlns:a16="http://schemas.microsoft.com/office/drawing/2014/main" id="{397CB1C2-2D35-4394-815D-36EF28F0227B}"/>
              </a:ext>
            </a:extLst>
          </p:cNvPr>
          <p:cNvSpPr>
            <a:spLocks/>
          </p:cNvSpPr>
          <p:nvPr/>
        </p:nvSpPr>
        <p:spPr>
          <a:xfrm>
            <a:off x="853640" y="1449353"/>
            <a:ext cx="3274386" cy="402336"/>
          </a:xfrm>
          <a:prstGeom prst="rect">
            <a:avLst/>
          </a:prstGeom>
          <a:solidFill>
            <a:srgbClr val="D9DB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1F45"/>
                </a:solidFill>
                <a:effectLst/>
                <a:uLnTx/>
                <a:uFillTx/>
                <a:latin typeface="Roboto Thin" panose="02000000000000000000" pitchFamily="2" charset="0"/>
                <a:ea typeface="+mn-ea"/>
                <a:cs typeface="+mn-cs"/>
              </a:rPr>
              <a:t>Summary</a:t>
            </a:r>
          </a:p>
        </p:txBody>
      </p:sp>
    </p:spTree>
    <p:extLst>
      <p:ext uri="{BB962C8B-B14F-4D97-AF65-F5344CB8AC3E}">
        <p14:creationId xmlns:p14="http://schemas.microsoft.com/office/powerpoint/2010/main" val="543832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A3198-AC4C-40BB-BE5D-9C85E433CB86}"/>
              </a:ext>
            </a:extLst>
          </p:cNvPr>
          <p:cNvSpPr>
            <a:spLocks noGrp="1"/>
          </p:cNvSpPr>
          <p:nvPr>
            <p:ph type="title"/>
          </p:nvPr>
        </p:nvSpPr>
        <p:spPr/>
        <p:txBody>
          <a:bodyPr>
            <a:noAutofit/>
          </a:bodyPr>
          <a:lstStyle/>
          <a:p>
            <a:pPr>
              <a:lnSpc>
                <a:spcPct val="100000"/>
              </a:lnSpc>
              <a:spcBef>
                <a:spcPts val="1200"/>
              </a:spcBef>
              <a:spcAft>
                <a:spcPts val="1200"/>
              </a:spcAft>
            </a:pPr>
            <a:r>
              <a:rPr lang="en-GB" sz="2550">
                <a:latin typeface="Roboto Thin"/>
                <a:ea typeface="Roboto Thin"/>
                <a:cs typeface="Roboto Thin"/>
              </a:rPr>
              <a:t>Parking </a:t>
            </a:r>
            <a:r>
              <a:rPr lang="en-GB" sz="2550" dirty="0">
                <a:latin typeface="Roboto Thin"/>
                <a:ea typeface="Roboto Thin"/>
                <a:cs typeface="Roboto Thin"/>
              </a:rPr>
              <a:t>lot</a:t>
            </a:r>
            <a:br>
              <a:rPr lang="en-GB" sz="2550"/>
            </a:br>
            <a:r>
              <a:rPr lang="en-GB" sz="1000">
                <a:latin typeface="Roboto Thin"/>
                <a:ea typeface="Roboto Thin"/>
                <a:cs typeface="Roboto Thin"/>
              </a:rPr>
              <a:t> </a:t>
            </a:r>
            <a:br>
              <a:rPr lang="en-GB" sz="2550"/>
            </a:br>
            <a:r>
              <a:rPr lang="en-GB" sz="1200" dirty="0">
                <a:solidFill>
                  <a:srgbClr val="3D5471"/>
                </a:solidFill>
                <a:latin typeface="Merriweather Light (Textkörper)"/>
              </a:rPr>
              <a:t>Everything that comes up during the workshop that </a:t>
            </a:r>
            <a:r>
              <a:rPr lang="en-US" sz="1200" dirty="0">
                <a:solidFill>
                  <a:srgbClr val="3D5471"/>
                </a:solidFill>
                <a:latin typeface="Merriweather Light (Textkörper)"/>
              </a:rPr>
              <a:t>can </a:t>
            </a:r>
            <a:r>
              <a:rPr lang="en-GB" sz="1200" dirty="0">
                <a:solidFill>
                  <a:srgbClr val="3D5471"/>
                </a:solidFill>
                <a:latin typeface="Merriweather Light (Textkörper)"/>
              </a:rPr>
              <a:t>not be dealt with there, but should be discussed again in another relevant forum/meeting. </a:t>
            </a:r>
            <a:br>
              <a:rPr lang="en-GB" sz="2550"/>
            </a:br>
            <a:endParaRPr lang="en-GB">
              <a:solidFill>
                <a:srgbClr val="3D5471"/>
              </a:solidFill>
            </a:endParaRPr>
          </a:p>
        </p:txBody>
      </p:sp>
      <p:sp>
        <p:nvSpPr>
          <p:cNvPr id="3" name="Content Placeholder 2">
            <a:extLst>
              <a:ext uri="{FF2B5EF4-FFF2-40B4-BE49-F238E27FC236}">
                <a16:creationId xmlns:a16="http://schemas.microsoft.com/office/drawing/2014/main" id="{9A13F5FF-1930-4BA3-8229-2609E55C29D4}"/>
              </a:ext>
            </a:extLst>
          </p:cNvPr>
          <p:cNvSpPr>
            <a:spLocks noGrp="1"/>
          </p:cNvSpPr>
          <p:nvPr>
            <p:ph idx="1"/>
          </p:nvPr>
        </p:nvSpPr>
        <p:spPr>
          <a:ln>
            <a:noFill/>
          </a:ln>
        </p:spPr>
        <p:txBody>
          <a:bodyPr/>
          <a:lstStyle/>
          <a:p>
            <a:endParaRPr lang="nb-NO"/>
          </a:p>
        </p:txBody>
      </p:sp>
    </p:spTree>
    <p:extLst>
      <p:ext uri="{BB962C8B-B14F-4D97-AF65-F5344CB8AC3E}">
        <p14:creationId xmlns:p14="http://schemas.microsoft.com/office/powerpoint/2010/main" val="23243130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NTAINEDIMAGEPATH" val="C:\Users\aff1618\AppData\Local\Temp\Templafy\PowerPointVsto\Assets\nhh_logo_1f_positiv_helblaa.png"/>
</p:tagLst>
</file>

<file path=ppt/theme/theme1.xml><?xml version="1.0" encoding="utf-8"?>
<a:theme xmlns:a="http://schemas.openxmlformats.org/drawingml/2006/main" name="1_Office-tema">
  <a:themeElements>
    <a:clrScheme name="AFF">
      <a:dk1>
        <a:sysClr val="windowText" lastClr="000000"/>
      </a:dk1>
      <a:lt1>
        <a:sysClr val="window" lastClr="FFFFFF"/>
      </a:lt1>
      <a:dk2>
        <a:srgbClr val="404042"/>
      </a:dk2>
      <a:lt2>
        <a:srgbClr val="F5F5F5"/>
      </a:lt2>
      <a:accent1>
        <a:srgbClr val="001F45"/>
      </a:accent1>
      <a:accent2>
        <a:srgbClr val="00667D"/>
      </a:accent2>
      <a:accent3>
        <a:srgbClr val="597D91"/>
      </a:accent3>
      <a:accent4>
        <a:srgbClr val="404042"/>
      </a:accent4>
      <a:accent5>
        <a:srgbClr val="63526E"/>
      </a:accent5>
      <a:accent6>
        <a:srgbClr val="66798F"/>
      </a:accent6>
      <a:hlink>
        <a:srgbClr val="0563C1"/>
      </a:hlink>
      <a:folHlink>
        <a:srgbClr val="954F72"/>
      </a:folHlink>
    </a:clrScheme>
    <a:fontScheme name="AFF">
      <a:majorFont>
        <a:latin typeface="Riks Normal"/>
        <a:ea typeface=""/>
        <a:cs typeface=""/>
      </a:majorFont>
      <a:minorFont>
        <a:latin typeface="Merriweath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Presentation3" id="{3E3850E4-2E52-4390-853A-DFAFD6B440F5}" vid="{F71E5C89-CCE3-426A-BB36-ACE697A186C3}"/>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260C73D15F7EDE4AB71BC2A5F644F7E3" ma:contentTypeVersion="8" ma:contentTypeDescription="Opprett et nytt dokument." ma:contentTypeScope="" ma:versionID="72ae189dad990f8e46c667e3a86d68a1">
  <xsd:schema xmlns:xsd="http://www.w3.org/2001/XMLSchema" xmlns:xs="http://www.w3.org/2001/XMLSchema" xmlns:p="http://schemas.microsoft.com/office/2006/metadata/properties" xmlns:ns2="8812dd19-0318-46c9-adfe-191c1f339381" xmlns:ns3="31c56389-846b-4729-87b7-b5f409bf553f" targetNamespace="http://schemas.microsoft.com/office/2006/metadata/properties" ma:root="true" ma:fieldsID="66361e8c54fa8b32808ad2af22eed7d1" ns2:_="" ns3:_="">
    <xsd:import namespace="8812dd19-0318-46c9-adfe-191c1f339381"/>
    <xsd:import namespace="31c56389-846b-4729-87b7-b5f409bf553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12dd19-0318-46c9-adfe-191c1f3393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emerkelapper" ma:readOnly="false" ma:fieldId="{5cf76f15-5ced-4ddc-b409-7134ff3c332f}" ma:taxonomyMulti="true" ma:sspId="da416309-978b-475a-8186-0e7e88e79991"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56389-846b-4729-87b7-b5f409bf553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f957c0b2-be7f-476f-8fab-c16c4961aadb}" ma:internalName="TaxCatchAll" ma:showField="CatchAllData" ma:web="31c56389-846b-4729-87b7-b5f409bf55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812dd19-0318-46c9-adfe-191c1f339381">
      <Terms xmlns="http://schemas.microsoft.com/office/infopath/2007/PartnerControls"/>
    </lcf76f155ced4ddcb4097134ff3c332f>
    <TaxCatchAll xmlns="31c56389-846b-4729-87b7-b5f409bf553f" xsi:nil="true"/>
  </documentManagement>
</p:properties>
</file>

<file path=customXml/itemProps1.xml><?xml version="1.0" encoding="utf-8"?>
<ds:datastoreItem xmlns:ds="http://schemas.openxmlformats.org/officeDocument/2006/customXml" ds:itemID="{4B9E3498-06AA-415A-A3CC-E63D521442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812dd19-0318-46c9-adfe-191c1f339381"/>
    <ds:schemaRef ds:uri="31c56389-846b-4729-87b7-b5f409bf55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0245B1-0018-4D39-9264-3BE1C74C6466}">
  <ds:schemaRefs>
    <ds:schemaRef ds:uri="http://schemas.microsoft.com/sharepoint/v3/contenttype/forms"/>
  </ds:schemaRefs>
</ds:datastoreItem>
</file>

<file path=customXml/itemProps3.xml><?xml version="1.0" encoding="utf-8"?>
<ds:datastoreItem xmlns:ds="http://schemas.openxmlformats.org/officeDocument/2006/customXml" ds:itemID="{C93C115E-2412-44A2-91F6-3CA1B2BF7337}">
  <ds:schemaRefs>
    <ds:schemaRef ds:uri="http://purl.org/dc/dcmitype/"/>
    <ds:schemaRef ds:uri="8812dd19-0318-46c9-adfe-191c1f339381"/>
    <ds:schemaRef ds:uri="http://schemas.microsoft.com/office/2006/metadata/properties"/>
    <ds:schemaRef ds:uri="http://www.w3.org/XML/1998/namespace"/>
    <ds:schemaRef ds:uri="http://purl.org/dc/elements/1.1/"/>
    <ds:schemaRef ds:uri="31c56389-846b-4729-87b7-b5f409bf553f"/>
    <ds:schemaRef ds:uri="http://schemas.microsoft.com/office/infopath/2007/PartnerControls"/>
    <ds:schemaRef ds:uri="http://schemas.microsoft.com/office/2006/documentManagement/type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1795</TotalTime>
  <Words>2198</Words>
  <Application>Microsoft Office PowerPoint</Application>
  <PresentationFormat>Widescreen</PresentationFormat>
  <Paragraphs>190</Paragraphs>
  <Slides>16</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Merriweather Light</vt:lpstr>
      <vt:lpstr>Merriweather Light (Textkörper)</vt:lpstr>
      <vt:lpstr>Roboto</vt:lpstr>
      <vt:lpstr>Roboto Thin</vt:lpstr>
      <vt:lpstr>Wingdings</vt:lpstr>
      <vt:lpstr>Wingdings 3</vt:lpstr>
      <vt:lpstr>1_Office-tema</vt:lpstr>
      <vt:lpstr>PowerPoint Presentation</vt:lpstr>
      <vt:lpstr>Get to know START SMART</vt:lpstr>
      <vt:lpstr>TEAM GUIDE</vt:lpstr>
      <vt:lpstr>Preparations for the workshop</vt:lpstr>
      <vt:lpstr>PowerPoint Presentation</vt:lpstr>
      <vt:lpstr>START SMART agenda and check-in</vt:lpstr>
      <vt:lpstr>PowerPoint Presentation</vt:lpstr>
      <vt:lpstr>START SMART summary, follow-up and check-out </vt:lpstr>
      <vt:lpstr>Parking lot   Everything that comes up during the workshop that can not be dealt with there, but should be discussed again in another relevant forum/meeting.  </vt:lpstr>
      <vt:lpstr>FACILITATOR GUIDE</vt:lpstr>
      <vt:lpstr>Preparations by the facilitator</vt:lpstr>
      <vt:lpstr>The workshop – 1/4 </vt:lpstr>
      <vt:lpstr>The workshop – 2/4</vt:lpstr>
      <vt:lpstr>The workshop – 3/4</vt:lpstr>
      <vt:lpstr>The workshop 4/4</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Bernhard Scholda</dc:creator>
  <cp:lastModifiedBy>Therese E. Sverdrup</cp:lastModifiedBy>
  <cp:revision>40</cp:revision>
  <dcterms:created xsi:type="dcterms:W3CDTF">2022-09-15T22:33:18Z</dcterms:created>
  <dcterms:modified xsi:type="dcterms:W3CDTF">2022-09-27T11:15:51Z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0x010100260C73D15F7EDE4AB71BC2A5F644F7E3</vt:lpwstr>
  </property>
  <property fmtid="{D5CDD505-2E9C-101B-9397-08002B2CF9AE}" pid="3" name="MediaServiceImageTags">
    <vt:lpwstr/>
  </property>
</Properties>
</file>