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1"/>
  </p:notesMasterIdLst>
  <p:handoutMasterIdLst>
    <p:handoutMasterId r:id="rId22"/>
  </p:handoutMasterIdLst>
  <p:sldIdLst>
    <p:sldId id="256" r:id="rId5"/>
    <p:sldId id="530" r:id="rId6"/>
    <p:sldId id="284" r:id="rId7"/>
    <p:sldId id="521" r:id="rId8"/>
    <p:sldId id="522" r:id="rId9"/>
    <p:sldId id="523" r:id="rId10"/>
    <p:sldId id="524" r:id="rId11"/>
    <p:sldId id="525" r:id="rId12"/>
    <p:sldId id="527" r:id="rId13"/>
    <p:sldId id="526" r:id="rId14"/>
    <p:sldId id="528" r:id="rId15"/>
    <p:sldId id="529" r:id="rId16"/>
    <p:sldId id="517" r:id="rId17"/>
    <p:sldId id="518" r:id="rId18"/>
    <p:sldId id="519" r:id="rId19"/>
    <p:sldId id="52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rethe Aanesen" initials="MA" lastIdx="1" clrIdx="0">
    <p:extLst>
      <p:ext uri="{19B8F6BF-5375-455C-9EA6-DF929625EA0E}">
        <p15:presenceInfo xmlns:p15="http://schemas.microsoft.com/office/powerpoint/2012/main" userId="S-1-5-21-1644491937-813497703-839522115-1508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A"/>
    <a:srgbClr val="8FCDF3"/>
    <a:srgbClr val="C9CACC"/>
    <a:srgbClr val="8F1417"/>
    <a:srgbClr val="82001E"/>
    <a:srgbClr val="9E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87DEE-93C8-4E4B-97E1-5C67EE01B1DE}" v="29" dt="2025-01-23T15:48:25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86885" autoAdjust="0"/>
  </p:normalViewPr>
  <p:slideViewPr>
    <p:cSldViewPr>
      <p:cViewPr varScale="1">
        <p:scale>
          <a:sx n="96" d="100"/>
          <a:sy n="9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Jakubanecs" userId="cf3be560-52f6-4a43-a72a-7b6fca6848c8" providerId="ADAL" clId="{E0387DEE-93C8-4E4B-97E1-5C67EE01B1DE}"/>
    <pc:docChg chg="undo custSel addSld delSld modSld sldOrd">
      <pc:chgData name="Alexander Jakubanecs" userId="cf3be560-52f6-4a43-a72a-7b6fca6848c8" providerId="ADAL" clId="{E0387DEE-93C8-4E4B-97E1-5C67EE01B1DE}" dt="2025-01-24T08:59:39.076" v="1898" actId="20577"/>
      <pc:docMkLst>
        <pc:docMk/>
      </pc:docMkLst>
      <pc:sldChg chg="modSp mod">
        <pc:chgData name="Alexander Jakubanecs" userId="cf3be560-52f6-4a43-a72a-7b6fca6848c8" providerId="ADAL" clId="{E0387DEE-93C8-4E4B-97E1-5C67EE01B1DE}" dt="2025-01-24T08:59:39.076" v="1898" actId="20577"/>
        <pc:sldMkLst>
          <pc:docMk/>
          <pc:sldMk cId="0" sldId="256"/>
        </pc:sldMkLst>
        <pc:spChg chg="mod">
          <ac:chgData name="Alexander Jakubanecs" userId="cf3be560-52f6-4a43-a72a-7b6fca6848c8" providerId="ADAL" clId="{E0387DEE-93C8-4E4B-97E1-5C67EE01B1DE}" dt="2025-01-24T08:59:39.076" v="1898" actId="20577"/>
          <ac:spMkLst>
            <pc:docMk/>
            <pc:sldMk cId="0" sldId="256"/>
            <ac:spMk id="3076" creationId="{00000000-0000-0000-0000-000000000000}"/>
          </ac:spMkLst>
        </pc:spChg>
        <pc:spChg chg="mod">
          <ac:chgData name="Alexander Jakubanecs" userId="cf3be560-52f6-4a43-a72a-7b6fca6848c8" providerId="ADAL" clId="{E0387DEE-93C8-4E4B-97E1-5C67EE01B1DE}" dt="2025-01-23T15:47:11.710" v="1874" actId="1076"/>
          <ac:spMkLst>
            <pc:docMk/>
            <pc:sldMk cId="0" sldId="256"/>
            <ac:spMk id="3077" creationId="{00000000-0000-0000-0000-000000000000}"/>
          </ac:spMkLst>
        </pc:spChg>
      </pc:sldChg>
      <pc:sldChg chg="del">
        <pc:chgData name="Alexander Jakubanecs" userId="cf3be560-52f6-4a43-a72a-7b6fca6848c8" providerId="ADAL" clId="{E0387DEE-93C8-4E4B-97E1-5C67EE01B1DE}" dt="2025-01-20T13:02:09.962" v="76" actId="47"/>
        <pc:sldMkLst>
          <pc:docMk/>
          <pc:sldMk cId="3069188885" sldId="283"/>
        </pc:sldMkLst>
      </pc:sldChg>
      <pc:sldChg chg="modSp mod">
        <pc:chgData name="Alexander Jakubanecs" userId="cf3be560-52f6-4a43-a72a-7b6fca6848c8" providerId="ADAL" clId="{E0387DEE-93C8-4E4B-97E1-5C67EE01B1DE}" dt="2025-01-20T14:43:32.799" v="819" actId="20577"/>
        <pc:sldMkLst>
          <pc:docMk/>
          <pc:sldMk cId="607521258" sldId="284"/>
        </pc:sldMkLst>
        <pc:spChg chg="mod">
          <ac:chgData name="Alexander Jakubanecs" userId="cf3be560-52f6-4a43-a72a-7b6fca6848c8" providerId="ADAL" clId="{E0387DEE-93C8-4E4B-97E1-5C67EE01B1DE}" dt="2025-01-20T14:43:32.799" v="819" actId="20577"/>
          <ac:spMkLst>
            <pc:docMk/>
            <pc:sldMk cId="607521258" sldId="284"/>
            <ac:spMk id="3" creationId="{9577B022-291B-918B-9D69-DA0EF1E731F4}"/>
          </ac:spMkLst>
        </pc:spChg>
      </pc:sldChg>
      <pc:sldChg chg="del">
        <pc:chgData name="Alexander Jakubanecs" userId="cf3be560-52f6-4a43-a72a-7b6fca6848c8" providerId="ADAL" clId="{E0387DEE-93C8-4E4B-97E1-5C67EE01B1DE}" dt="2025-01-20T15:08:40.800" v="902" actId="47"/>
        <pc:sldMkLst>
          <pc:docMk/>
          <pc:sldMk cId="3453199430" sldId="285"/>
        </pc:sldMkLst>
      </pc:sldChg>
      <pc:sldChg chg="del">
        <pc:chgData name="Alexander Jakubanecs" userId="cf3be560-52f6-4a43-a72a-7b6fca6848c8" providerId="ADAL" clId="{E0387DEE-93C8-4E4B-97E1-5C67EE01B1DE}" dt="2025-01-20T15:08:40.800" v="902" actId="47"/>
        <pc:sldMkLst>
          <pc:docMk/>
          <pc:sldMk cId="189838599" sldId="286"/>
        </pc:sldMkLst>
      </pc:sldChg>
      <pc:sldChg chg="del">
        <pc:chgData name="Alexander Jakubanecs" userId="cf3be560-52f6-4a43-a72a-7b6fca6848c8" providerId="ADAL" clId="{E0387DEE-93C8-4E4B-97E1-5C67EE01B1DE}" dt="2025-01-20T15:08:40.800" v="902" actId="47"/>
        <pc:sldMkLst>
          <pc:docMk/>
          <pc:sldMk cId="701952048" sldId="287"/>
        </pc:sldMkLst>
      </pc:sldChg>
      <pc:sldChg chg="del">
        <pc:chgData name="Alexander Jakubanecs" userId="cf3be560-52f6-4a43-a72a-7b6fca6848c8" providerId="ADAL" clId="{E0387DEE-93C8-4E4B-97E1-5C67EE01B1DE}" dt="2025-01-20T15:08:40.800" v="902" actId="47"/>
        <pc:sldMkLst>
          <pc:docMk/>
          <pc:sldMk cId="2779418460" sldId="288"/>
        </pc:sldMkLst>
      </pc:sldChg>
      <pc:sldChg chg="del">
        <pc:chgData name="Alexander Jakubanecs" userId="cf3be560-52f6-4a43-a72a-7b6fca6848c8" providerId="ADAL" clId="{E0387DEE-93C8-4E4B-97E1-5C67EE01B1DE}" dt="2025-01-20T15:08:40.800" v="902" actId="47"/>
        <pc:sldMkLst>
          <pc:docMk/>
          <pc:sldMk cId="1249249390" sldId="289"/>
        </pc:sldMkLst>
      </pc:sldChg>
      <pc:sldChg chg="del">
        <pc:chgData name="Alexander Jakubanecs" userId="cf3be560-52f6-4a43-a72a-7b6fca6848c8" providerId="ADAL" clId="{E0387DEE-93C8-4E4B-97E1-5C67EE01B1DE}" dt="2025-01-20T15:08:40.800" v="902" actId="47"/>
        <pc:sldMkLst>
          <pc:docMk/>
          <pc:sldMk cId="0" sldId="516"/>
        </pc:sldMkLst>
      </pc:sldChg>
      <pc:sldChg chg="modSp new del mod ord">
        <pc:chgData name="Alexander Jakubanecs" userId="cf3be560-52f6-4a43-a72a-7b6fca6848c8" providerId="ADAL" clId="{E0387DEE-93C8-4E4B-97E1-5C67EE01B1DE}" dt="2025-01-23T15:48:23.138" v="1878" actId="2696"/>
        <pc:sldMkLst>
          <pc:docMk/>
          <pc:sldMk cId="1090088775" sldId="517"/>
        </pc:sldMkLst>
      </pc:sldChg>
      <pc:sldChg chg="add">
        <pc:chgData name="Alexander Jakubanecs" userId="cf3be560-52f6-4a43-a72a-7b6fca6848c8" providerId="ADAL" clId="{E0387DEE-93C8-4E4B-97E1-5C67EE01B1DE}" dt="2025-01-23T15:48:25.300" v="1879"/>
        <pc:sldMkLst>
          <pc:docMk/>
          <pc:sldMk cId="3773999626" sldId="517"/>
        </pc:sldMkLst>
      </pc:sldChg>
      <pc:sldChg chg="modSp new del mod">
        <pc:chgData name="Alexander Jakubanecs" userId="cf3be560-52f6-4a43-a72a-7b6fca6848c8" providerId="ADAL" clId="{E0387DEE-93C8-4E4B-97E1-5C67EE01B1DE}" dt="2025-01-23T15:48:23.138" v="1878" actId="2696"/>
        <pc:sldMkLst>
          <pc:docMk/>
          <pc:sldMk cId="275129996" sldId="518"/>
        </pc:sldMkLst>
      </pc:sldChg>
      <pc:sldChg chg="add">
        <pc:chgData name="Alexander Jakubanecs" userId="cf3be560-52f6-4a43-a72a-7b6fca6848c8" providerId="ADAL" clId="{E0387DEE-93C8-4E4B-97E1-5C67EE01B1DE}" dt="2025-01-23T15:48:25.300" v="1879"/>
        <pc:sldMkLst>
          <pc:docMk/>
          <pc:sldMk cId="3830278675" sldId="518"/>
        </pc:sldMkLst>
      </pc:sldChg>
      <pc:sldChg chg="modSp new del mod">
        <pc:chgData name="Alexander Jakubanecs" userId="cf3be560-52f6-4a43-a72a-7b6fca6848c8" providerId="ADAL" clId="{E0387DEE-93C8-4E4B-97E1-5C67EE01B1DE}" dt="2025-01-23T15:48:23.138" v="1878" actId="2696"/>
        <pc:sldMkLst>
          <pc:docMk/>
          <pc:sldMk cId="2254644288" sldId="519"/>
        </pc:sldMkLst>
      </pc:sldChg>
      <pc:sldChg chg="add">
        <pc:chgData name="Alexander Jakubanecs" userId="cf3be560-52f6-4a43-a72a-7b6fca6848c8" providerId="ADAL" clId="{E0387DEE-93C8-4E4B-97E1-5C67EE01B1DE}" dt="2025-01-23T15:48:25.300" v="1879"/>
        <pc:sldMkLst>
          <pc:docMk/>
          <pc:sldMk cId="3003285220" sldId="519"/>
        </pc:sldMkLst>
      </pc:sldChg>
      <pc:sldChg chg="add">
        <pc:chgData name="Alexander Jakubanecs" userId="cf3be560-52f6-4a43-a72a-7b6fca6848c8" providerId="ADAL" clId="{E0387DEE-93C8-4E4B-97E1-5C67EE01B1DE}" dt="2025-01-23T15:48:25.300" v="1879"/>
        <pc:sldMkLst>
          <pc:docMk/>
          <pc:sldMk cId="451779446" sldId="520"/>
        </pc:sldMkLst>
      </pc:sldChg>
      <pc:sldChg chg="modSp new del mod">
        <pc:chgData name="Alexander Jakubanecs" userId="cf3be560-52f6-4a43-a72a-7b6fca6848c8" providerId="ADAL" clId="{E0387DEE-93C8-4E4B-97E1-5C67EE01B1DE}" dt="2025-01-23T15:48:23.138" v="1878" actId="2696"/>
        <pc:sldMkLst>
          <pc:docMk/>
          <pc:sldMk cId="2398837010" sldId="520"/>
        </pc:sldMkLst>
      </pc:sldChg>
      <pc:sldChg chg="addSp delSp modSp new mod modClrScheme chgLayout">
        <pc:chgData name="Alexander Jakubanecs" userId="cf3be560-52f6-4a43-a72a-7b6fca6848c8" providerId="ADAL" clId="{E0387DEE-93C8-4E4B-97E1-5C67EE01B1DE}" dt="2025-01-20T14:47:24.541" v="871" actId="700"/>
        <pc:sldMkLst>
          <pc:docMk/>
          <pc:sldMk cId="1866936886" sldId="521"/>
        </pc:sldMkLst>
        <pc:spChg chg="mod ord">
          <ac:chgData name="Alexander Jakubanecs" userId="cf3be560-52f6-4a43-a72a-7b6fca6848c8" providerId="ADAL" clId="{E0387DEE-93C8-4E4B-97E1-5C67EE01B1DE}" dt="2025-01-20T14:47:24.541" v="871" actId="700"/>
          <ac:spMkLst>
            <pc:docMk/>
            <pc:sldMk cId="1866936886" sldId="521"/>
            <ac:spMk id="2" creationId="{79CE6885-3747-0DED-75AD-5A9971AE5DD2}"/>
          </ac:spMkLst>
        </pc:spChg>
        <pc:spChg chg="mod ord">
          <ac:chgData name="Alexander Jakubanecs" userId="cf3be560-52f6-4a43-a72a-7b6fca6848c8" providerId="ADAL" clId="{E0387DEE-93C8-4E4B-97E1-5C67EE01B1DE}" dt="2025-01-20T14:47:24.541" v="871" actId="700"/>
          <ac:spMkLst>
            <pc:docMk/>
            <pc:sldMk cId="1866936886" sldId="521"/>
            <ac:spMk id="3" creationId="{AAE313D8-5C9F-ED1E-A005-B8EA59F2E680}"/>
          </ac:spMkLst>
        </pc:spChg>
        <pc:spChg chg="mod ord">
          <ac:chgData name="Alexander Jakubanecs" userId="cf3be560-52f6-4a43-a72a-7b6fca6848c8" providerId="ADAL" clId="{E0387DEE-93C8-4E4B-97E1-5C67EE01B1DE}" dt="2025-01-20T14:47:24.541" v="871" actId="700"/>
          <ac:spMkLst>
            <pc:docMk/>
            <pc:sldMk cId="1866936886" sldId="521"/>
            <ac:spMk id="4" creationId="{5D954499-676C-E311-435C-2FED2925D6D1}"/>
          </ac:spMkLst>
        </pc:spChg>
        <pc:spChg chg="mod ord">
          <ac:chgData name="Alexander Jakubanecs" userId="cf3be560-52f6-4a43-a72a-7b6fca6848c8" providerId="ADAL" clId="{E0387DEE-93C8-4E4B-97E1-5C67EE01B1DE}" dt="2025-01-20T14:47:24.541" v="871" actId="700"/>
          <ac:spMkLst>
            <pc:docMk/>
            <pc:sldMk cId="1866936886" sldId="521"/>
            <ac:spMk id="5" creationId="{159B8B0F-DAC4-6F39-C719-9D89D9305073}"/>
          </ac:spMkLst>
        </pc:spChg>
      </pc:sldChg>
      <pc:sldChg chg="addSp delSp modSp new mod">
        <pc:chgData name="Alexander Jakubanecs" userId="cf3be560-52f6-4a43-a72a-7b6fca6848c8" providerId="ADAL" clId="{E0387DEE-93C8-4E4B-97E1-5C67EE01B1DE}" dt="2025-01-20T14:58:16.094" v="892" actId="962"/>
        <pc:sldMkLst>
          <pc:docMk/>
          <pc:sldMk cId="2378952049" sldId="522"/>
        </pc:sldMkLst>
        <pc:spChg chg="mod">
          <ac:chgData name="Alexander Jakubanecs" userId="cf3be560-52f6-4a43-a72a-7b6fca6848c8" providerId="ADAL" clId="{E0387DEE-93C8-4E4B-97E1-5C67EE01B1DE}" dt="2025-01-20T14:48:03.746" v="887" actId="255"/>
          <ac:spMkLst>
            <pc:docMk/>
            <pc:sldMk cId="2378952049" sldId="522"/>
            <ac:spMk id="2" creationId="{AE4C5F53-00DD-B042-86D0-397BAB3A0EC7}"/>
          </ac:spMkLst>
        </pc:spChg>
        <pc:picChg chg="add mod">
          <ac:chgData name="Alexander Jakubanecs" userId="cf3be560-52f6-4a43-a72a-7b6fca6848c8" providerId="ADAL" clId="{E0387DEE-93C8-4E4B-97E1-5C67EE01B1DE}" dt="2025-01-20T14:58:16.094" v="892" actId="962"/>
          <ac:picMkLst>
            <pc:docMk/>
            <pc:sldMk cId="2378952049" sldId="522"/>
            <ac:picMk id="7" creationId="{5AF22F3E-A8AD-2693-32E5-EC576FFFDC29}"/>
          </ac:picMkLst>
        </pc:picChg>
      </pc:sldChg>
      <pc:sldChg chg="addSp delSp modSp new mod">
        <pc:chgData name="Alexander Jakubanecs" userId="cf3be560-52f6-4a43-a72a-7b6fca6848c8" providerId="ADAL" clId="{E0387DEE-93C8-4E4B-97E1-5C67EE01B1DE}" dt="2025-01-20T15:06:35.150" v="897" actId="20577"/>
        <pc:sldMkLst>
          <pc:docMk/>
          <pc:sldMk cId="3321067394" sldId="523"/>
        </pc:sldMkLst>
        <pc:spChg chg="mod">
          <ac:chgData name="Alexander Jakubanecs" userId="cf3be560-52f6-4a43-a72a-7b6fca6848c8" providerId="ADAL" clId="{E0387DEE-93C8-4E4B-97E1-5C67EE01B1DE}" dt="2025-01-20T15:06:35.150" v="897" actId="20577"/>
          <ac:spMkLst>
            <pc:docMk/>
            <pc:sldMk cId="3321067394" sldId="523"/>
            <ac:spMk id="2" creationId="{DC8E9478-A1F9-05E1-634D-D9DB656A2763}"/>
          </ac:spMkLst>
        </pc:spChg>
        <pc:picChg chg="add mod">
          <ac:chgData name="Alexander Jakubanecs" userId="cf3be560-52f6-4a43-a72a-7b6fca6848c8" providerId="ADAL" clId="{E0387DEE-93C8-4E4B-97E1-5C67EE01B1DE}" dt="2025-01-20T15:06:33.653" v="896" actId="1076"/>
          <ac:picMkLst>
            <pc:docMk/>
            <pc:sldMk cId="3321067394" sldId="523"/>
            <ac:picMk id="7" creationId="{E2237F69-351C-5A77-6E99-5859BD232109}"/>
          </ac:picMkLst>
        </pc:picChg>
      </pc:sldChg>
      <pc:sldChg chg="addSp delSp modSp new mod">
        <pc:chgData name="Alexander Jakubanecs" userId="cf3be560-52f6-4a43-a72a-7b6fca6848c8" providerId="ADAL" clId="{E0387DEE-93C8-4E4B-97E1-5C67EE01B1DE}" dt="2025-01-20T15:10:40.266" v="906" actId="27614"/>
        <pc:sldMkLst>
          <pc:docMk/>
          <pc:sldMk cId="3088925497" sldId="524"/>
        </pc:sldMkLst>
        <pc:spChg chg="mod">
          <ac:chgData name="Alexander Jakubanecs" userId="cf3be560-52f6-4a43-a72a-7b6fca6848c8" providerId="ADAL" clId="{E0387DEE-93C8-4E4B-97E1-5C67EE01B1DE}" dt="2025-01-20T15:08:26.712" v="901" actId="962"/>
          <ac:spMkLst>
            <pc:docMk/>
            <pc:sldMk cId="3088925497" sldId="524"/>
            <ac:spMk id="2" creationId="{006AE601-969F-18F6-4C41-818AA6F845B4}"/>
          </ac:spMkLst>
        </pc:spChg>
        <pc:picChg chg="add mod">
          <ac:chgData name="Alexander Jakubanecs" userId="cf3be560-52f6-4a43-a72a-7b6fca6848c8" providerId="ADAL" clId="{E0387DEE-93C8-4E4B-97E1-5C67EE01B1DE}" dt="2025-01-20T15:10:40.266" v="906" actId="27614"/>
          <ac:picMkLst>
            <pc:docMk/>
            <pc:sldMk cId="3088925497" sldId="524"/>
            <ac:picMk id="10" creationId="{38D3FC27-8C84-EB0A-6843-CB688D1463D9}"/>
          </ac:picMkLst>
        </pc:picChg>
      </pc:sldChg>
      <pc:sldChg chg="addSp delSp modSp new mod">
        <pc:chgData name="Alexander Jakubanecs" userId="cf3be560-52f6-4a43-a72a-7b6fca6848c8" providerId="ADAL" clId="{E0387DEE-93C8-4E4B-97E1-5C67EE01B1DE}" dt="2025-01-20T15:17:00.798" v="929" actId="27614"/>
        <pc:sldMkLst>
          <pc:docMk/>
          <pc:sldMk cId="2203948233" sldId="525"/>
        </pc:sldMkLst>
        <pc:spChg chg="mod">
          <ac:chgData name="Alexander Jakubanecs" userId="cf3be560-52f6-4a43-a72a-7b6fca6848c8" providerId="ADAL" clId="{E0387DEE-93C8-4E4B-97E1-5C67EE01B1DE}" dt="2025-01-20T15:10:59.958" v="927" actId="20577"/>
          <ac:spMkLst>
            <pc:docMk/>
            <pc:sldMk cId="2203948233" sldId="525"/>
            <ac:spMk id="2" creationId="{9F9E8B8B-D23B-6586-9341-6D573A387B96}"/>
          </ac:spMkLst>
        </pc:spChg>
        <pc:picChg chg="add mod">
          <ac:chgData name="Alexander Jakubanecs" userId="cf3be560-52f6-4a43-a72a-7b6fca6848c8" providerId="ADAL" clId="{E0387DEE-93C8-4E4B-97E1-5C67EE01B1DE}" dt="2025-01-20T15:17:00.798" v="929" actId="27614"/>
          <ac:picMkLst>
            <pc:docMk/>
            <pc:sldMk cId="2203948233" sldId="525"/>
            <ac:picMk id="7" creationId="{B87D608F-C003-386F-7038-7DECDECC5367}"/>
          </ac:picMkLst>
        </pc:picChg>
      </pc:sldChg>
      <pc:sldChg chg="addSp delSp modSp new mod modNotesTx">
        <pc:chgData name="Alexander Jakubanecs" userId="cf3be560-52f6-4a43-a72a-7b6fca6848c8" providerId="ADAL" clId="{E0387DEE-93C8-4E4B-97E1-5C67EE01B1DE}" dt="2025-01-20T15:54:42.261" v="1001" actId="14100"/>
        <pc:sldMkLst>
          <pc:docMk/>
          <pc:sldMk cId="3398720018" sldId="526"/>
        </pc:sldMkLst>
        <pc:picChg chg="add mod">
          <ac:chgData name="Alexander Jakubanecs" userId="cf3be560-52f6-4a43-a72a-7b6fca6848c8" providerId="ADAL" clId="{E0387DEE-93C8-4E4B-97E1-5C67EE01B1DE}" dt="2025-01-20T15:54:35.545" v="997" actId="1076"/>
          <ac:picMkLst>
            <pc:docMk/>
            <pc:sldMk cId="3398720018" sldId="526"/>
            <ac:picMk id="7" creationId="{44F0F612-CD07-19D0-ED00-869F1662CF86}"/>
          </ac:picMkLst>
        </pc:picChg>
        <pc:picChg chg="add mod">
          <ac:chgData name="Alexander Jakubanecs" userId="cf3be560-52f6-4a43-a72a-7b6fca6848c8" providerId="ADAL" clId="{E0387DEE-93C8-4E4B-97E1-5C67EE01B1DE}" dt="2025-01-20T15:54:42.261" v="1001" actId="14100"/>
          <ac:picMkLst>
            <pc:docMk/>
            <pc:sldMk cId="3398720018" sldId="526"/>
            <ac:picMk id="11" creationId="{864A20BF-AF60-A032-9F5F-081F24D9605A}"/>
          </ac:picMkLst>
        </pc:picChg>
      </pc:sldChg>
      <pc:sldChg chg="addSp delSp modSp new mod">
        <pc:chgData name="Alexander Jakubanecs" userId="cf3be560-52f6-4a43-a72a-7b6fca6848c8" providerId="ADAL" clId="{E0387DEE-93C8-4E4B-97E1-5C67EE01B1DE}" dt="2025-01-20T15:20:37.876" v="960" actId="962"/>
        <pc:sldMkLst>
          <pc:docMk/>
          <pc:sldMk cId="3740543909" sldId="527"/>
        </pc:sldMkLst>
        <pc:spChg chg="mod">
          <ac:chgData name="Alexander Jakubanecs" userId="cf3be560-52f6-4a43-a72a-7b6fca6848c8" providerId="ADAL" clId="{E0387DEE-93C8-4E4B-97E1-5C67EE01B1DE}" dt="2025-01-20T15:17:21.634" v="957" actId="20577"/>
          <ac:spMkLst>
            <pc:docMk/>
            <pc:sldMk cId="3740543909" sldId="527"/>
            <ac:spMk id="2" creationId="{F6B528E8-E283-B839-49EB-3B272DA6BE6D}"/>
          </ac:spMkLst>
        </pc:spChg>
        <pc:picChg chg="add mod">
          <ac:chgData name="Alexander Jakubanecs" userId="cf3be560-52f6-4a43-a72a-7b6fca6848c8" providerId="ADAL" clId="{E0387DEE-93C8-4E4B-97E1-5C67EE01B1DE}" dt="2025-01-20T15:20:37.876" v="960" actId="962"/>
          <ac:picMkLst>
            <pc:docMk/>
            <pc:sldMk cId="3740543909" sldId="527"/>
            <ac:picMk id="7" creationId="{E0746F90-5021-1279-8FBC-82511B4EA4F2}"/>
          </ac:picMkLst>
        </pc:picChg>
      </pc:sldChg>
      <pc:sldChg chg="modSp new mod">
        <pc:chgData name="Alexander Jakubanecs" userId="cf3be560-52f6-4a43-a72a-7b6fca6848c8" providerId="ADAL" clId="{E0387DEE-93C8-4E4B-97E1-5C67EE01B1DE}" dt="2025-01-21T16:47:30.675" v="1869"/>
        <pc:sldMkLst>
          <pc:docMk/>
          <pc:sldMk cId="1724677343" sldId="528"/>
        </pc:sldMkLst>
        <pc:spChg chg="mod">
          <ac:chgData name="Alexander Jakubanecs" userId="cf3be560-52f6-4a43-a72a-7b6fca6848c8" providerId="ADAL" clId="{E0387DEE-93C8-4E4B-97E1-5C67EE01B1DE}" dt="2025-01-21T16:20:07.397" v="1076" actId="20577"/>
          <ac:spMkLst>
            <pc:docMk/>
            <pc:sldMk cId="1724677343" sldId="528"/>
            <ac:spMk id="2" creationId="{5B9A7CC0-E9F9-A6DF-3D4B-F2B85DA892CC}"/>
          </ac:spMkLst>
        </pc:spChg>
        <pc:spChg chg="mod">
          <ac:chgData name="Alexander Jakubanecs" userId="cf3be560-52f6-4a43-a72a-7b6fca6848c8" providerId="ADAL" clId="{E0387DEE-93C8-4E4B-97E1-5C67EE01B1DE}" dt="2025-01-21T16:47:30.675" v="1869"/>
          <ac:spMkLst>
            <pc:docMk/>
            <pc:sldMk cId="1724677343" sldId="528"/>
            <ac:spMk id="3" creationId="{8D47650E-C368-298C-A84B-874AE99BD9C0}"/>
          </ac:spMkLst>
        </pc:spChg>
      </pc:sldChg>
      <pc:sldChg chg="modSp new mod">
        <pc:chgData name="Alexander Jakubanecs" userId="cf3be560-52f6-4a43-a72a-7b6fca6848c8" providerId="ADAL" clId="{E0387DEE-93C8-4E4B-97E1-5C67EE01B1DE}" dt="2025-01-21T16:48:43.290" v="1871"/>
        <pc:sldMkLst>
          <pc:docMk/>
          <pc:sldMk cId="1619962353" sldId="529"/>
        </pc:sldMkLst>
        <pc:spChg chg="mod">
          <ac:chgData name="Alexander Jakubanecs" userId="cf3be560-52f6-4a43-a72a-7b6fca6848c8" providerId="ADAL" clId="{E0387DEE-93C8-4E4B-97E1-5C67EE01B1DE}" dt="2025-01-21T16:38:35.389" v="1535"/>
          <ac:spMkLst>
            <pc:docMk/>
            <pc:sldMk cId="1619962353" sldId="529"/>
            <ac:spMk id="2" creationId="{6456C610-E49F-5FC3-D020-E2A0E6BDB7B3}"/>
          </ac:spMkLst>
        </pc:spChg>
        <pc:spChg chg="mod">
          <ac:chgData name="Alexander Jakubanecs" userId="cf3be560-52f6-4a43-a72a-7b6fca6848c8" providerId="ADAL" clId="{E0387DEE-93C8-4E4B-97E1-5C67EE01B1DE}" dt="2025-01-21T16:48:43.290" v="1871"/>
          <ac:spMkLst>
            <pc:docMk/>
            <pc:sldMk cId="1619962353" sldId="529"/>
            <ac:spMk id="3" creationId="{E65695FF-3D57-391D-094E-53ED1083F508}"/>
          </ac:spMkLst>
        </pc:spChg>
      </pc:sldChg>
      <pc:sldChg chg="modSp new mod">
        <pc:chgData name="Alexander Jakubanecs" userId="cf3be560-52f6-4a43-a72a-7b6fca6848c8" providerId="ADAL" clId="{E0387DEE-93C8-4E4B-97E1-5C67EE01B1DE}" dt="2025-01-23T15:55:57.073" v="1897"/>
        <pc:sldMkLst>
          <pc:docMk/>
          <pc:sldMk cId="1625670099" sldId="530"/>
        </pc:sldMkLst>
        <pc:spChg chg="mod">
          <ac:chgData name="Alexander Jakubanecs" userId="cf3be560-52f6-4a43-a72a-7b6fca6848c8" providerId="ADAL" clId="{E0387DEE-93C8-4E4B-97E1-5C67EE01B1DE}" dt="2025-01-23T15:55:44.076" v="1896" actId="20577"/>
          <ac:spMkLst>
            <pc:docMk/>
            <pc:sldMk cId="1625670099" sldId="530"/>
            <ac:spMk id="2" creationId="{7023C6DD-A315-4F50-02D1-92A573BACF91}"/>
          </ac:spMkLst>
        </pc:spChg>
        <pc:spChg chg="mod">
          <ac:chgData name="Alexander Jakubanecs" userId="cf3be560-52f6-4a43-a72a-7b6fca6848c8" providerId="ADAL" clId="{E0387DEE-93C8-4E4B-97E1-5C67EE01B1DE}" dt="2025-01-23T15:55:57.073" v="1897"/>
          <ac:spMkLst>
            <pc:docMk/>
            <pc:sldMk cId="1625670099" sldId="530"/>
            <ac:spMk id="3" creationId="{AE4A2F7F-20E3-F798-9ACF-E809C604B0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270AA9-6D7D-48B8-8F1F-BE6273F02456}" type="datetime1">
              <a:rPr lang="nb-NO" smtClean="0"/>
              <a:t>24.01.2025</a:t>
            </a:fld>
            <a:endParaRPr lang="nb-NO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A21E15-43E7-4350-9787-5F73C7039E0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17390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6F0D95-ACF9-4BC4-BCEE-3428CD36E203}" type="datetime1">
              <a:rPr lang="nb-NO" smtClean="0"/>
              <a:t>24.01.2025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Klikk for å redigere tekststiler i malen</a:t>
            </a:r>
          </a:p>
          <a:p>
            <a:pPr lvl="1"/>
            <a:r>
              <a:rPr lang="en-US" noProof="0"/>
              <a:t>Andre nivå</a:t>
            </a:r>
          </a:p>
          <a:p>
            <a:pPr lvl="2"/>
            <a:r>
              <a:rPr lang="en-US" noProof="0"/>
              <a:t>Tredje nivå</a:t>
            </a:r>
          </a:p>
          <a:p>
            <a:pPr lvl="3"/>
            <a:r>
              <a:rPr lang="en-US" noProof="0"/>
              <a:t>Fjerde nivå</a:t>
            </a:r>
          </a:p>
          <a:p>
            <a:pPr lvl="4"/>
            <a:r>
              <a:rPr lang="en-US" noProof="0"/>
              <a:t>Femte nivå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1F7A13-E18C-413C-A18F-CE56FA683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3920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F7A13-E18C-413C-A18F-CE56FA6839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29147109-ABB2-44C5-8D28-9B3C6A8A0DD4}" type="datetime1">
              <a:rPr lang="nb-NO" smtClean="0"/>
              <a:t>24.01.2025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 svar: Vil måtte kjøre mer informativ markedsføring til forbrukeren</a:t>
            </a:r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86F0D95-ACF9-4BC4-BCEE-3428CD36E203}" type="datetime1">
              <a:rPr lang="nb-NO" smtClean="0"/>
              <a:t>24.01.2025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F7A13-E18C-413C-A18F-CE56FA6839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4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86F0D95-ACF9-4BC4-BCEE-3428CD36E203}" type="datetime1">
              <a:rPr lang="nb-NO" smtClean="0"/>
              <a:t>24.01.2025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F7A13-E18C-413C-A18F-CE56FA6839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8F141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0938" y="6562725"/>
            <a:ext cx="1403350" cy="307975"/>
          </a:xfrm>
          <a:prstGeom prst="rect">
            <a:avLst/>
          </a:prstGeom>
          <a:noFill/>
        </p:spPr>
        <p:txBody>
          <a:bodyPr wrap="none" tIns="3600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8F1417"/>
                </a:solidFill>
                <a:latin typeface="+mj-lt"/>
                <a:ea typeface="+mj-ea"/>
                <a:cs typeface="+mj-cs"/>
              </a:rPr>
              <a:t>www.snf.no</a:t>
            </a:r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79388" y="6562725"/>
            <a:ext cx="2392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bIns="36000"/>
          <a:lstStyle>
            <a:lvl1pPr algn="r">
              <a:defRPr sz="900" b="1">
                <a:solidFill>
                  <a:srgbClr val="9E9FA3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nb-NO" dirty="0">
                <a:solidFill>
                  <a:srgbClr val="8F1417"/>
                </a:solidFill>
                <a:cs typeface="+mn-cs"/>
              </a:rPr>
              <a:t>Et selskap i NHH miljøet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3350" y="1196975"/>
            <a:ext cx="6769100" cy="1470025"/>
          </a:xfrm>
        </p:spPr>
        <p:txBody>
          <a:bodyPr/>
          <a:lstStyle>
            <a:lvl1pPr>
              <a:defRPr sz="2800">
                <a:solidFill>
                  <a:srgbClr val="8F141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08275"/>
            <a:ext cx="6769100" cy="7921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9E9FA3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3717925"/>
            <a:ext cx="2592388" cy="215900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fld id="{E1928E7E-6A3D-4AA2-BFFC-7B8B6B2A9FBC}" type="datetime1">
              <a:rPr lang="nb-NO" smtClean="0"/>
              <a:t>24.01.2025</a:t>
            </a:fld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3500438"/>
            <a:ext cx="6769100" cy="2174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750" y="417654"/>
            <a:ext cx="1223938" cy="3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4BEB-30CC-4153-82CC-82CD7B53D1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38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BBEF-F33C-4808-A8FB-9F3FAEFE1A14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8826-B8B0-4358-B7B4-953337E7DD2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186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973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844675"/>
            <a:ext cx="39973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D05E-7FBF-4EE4-8A3C-FB1CDBF63CE0}" type="datetime1">
              <a:rPr lang="nb-NO" smtClean="0"/>
              <a:t>24.01.2025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F8AA-DFEF-4B90-9D24-ABEAB278E7B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05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BC05-5595-4BDA-8318-D015E696E5DF}" type="datetime1">
              <a:rPr lang="nb-NO" smtClean="0"/>
              <a:t>24.01.2025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3951-A760-4188-851D-759573910E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8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1D3F-91D9-49A6-85A2-0A27FAE6A875}" type="datetime1">
              <a:rPr lang="nb-NO" smtClean="0"/>
              <a:t>24.01.2025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743C-C9D0-40FC-AE02-75814B6AB3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20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E55E-399E-4FA2-BF61-116F0768ED02}" type="datetime1">
              <a:rPr lang="nb-NO" smtClean="0"/>
              <a:t>24.01.2025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67BC-F62B-4E9F-A0AC-5EA10E5E63C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93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0900"/>
            <a:ext cx="8135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147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562725"/>
            <a:ext cx="16557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9E9FA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4FCE7-F9EE-4F56-A41C-E28AACE8E08F}" type="datetime1">
              <a:rPr lang="nb-NO" smtClean="0"/>
              <a:t>24.01.2025</a:t>
            </a:fld>
            <a:endParaRPr lang="nb-NO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9338" y="6562725"/>
            <a:ext cx="35290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9E9FA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62725"/>
            <a:ext cx="5032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9E9FA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FA7712-FCD1-4252-B020-81A7086C619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8F141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179388" y="6562725"/>
            <a:ext cx="2392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bIns="36000"/>
          <a:lstStyle>
            <a:lvl1pPr algn="r">
              <a:defRPr sz="900" b="1">
                <a:solidFill>
                  <a:srgbClr val="9E9FA3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nb-NO" dirty="0">
                <a:solidFill>
                  <a:srgbClr val="8F1417"/>
                </a:solidFill>
                <a:cs typeface="+mn-cs"/>
              </a:rPr>
              <a:t>Et selskap i NHH miljøet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9750" y="417654"/>
            <a:ext cx="1223938" cy="3713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0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06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06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06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06A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890588" indent="-1762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5713" indent="-18573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611313" indent="-1762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0685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5257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829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4401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3068960"/>
            <a:ext cx="6769100" cy="3024336"/>
          </a:xfrm>
        </p:spPr>
        <p:txBody>
          <a:bodyPr/>
          <a:lstStyle/>
          <a:p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br>
              <a:rPr lang="nb-NO" i="0" u="none" strike="noStrike" baseline="0" dirty="0">
                <a:solidFill>
                  <a:schemeClr val="tx1"/>
                </a:solidFill>
              </a:rPr>
            </a:br>
            <a:r>
              <a:rPr lang="en-US" i="0" u="none" strike="noStrike" baseline="0" dirty="0">
                <a:solidFill>
                  <a:schemeClr val="tx1"/>
                </a:solidFill>
              </a:rPr>
              <a:t> </a:t>
            </a:r>
            <a:br>
              <a:rPr lang="en-US" i="0" u="none" strike="noStrike" baseline="0" dirty="0">
                <a:solidFill>
                  <a:schemeClr val="tx1"/>
                </a:solidFill>
              </a:rPr>
            </a:br>
            <a:br>
              <a:rPr lang="en-US" i="0" u="none" strike="noStrike" baseline="0" dirty="0">
                <a:solidFill>
                  <a:schemeClr val="tx1"/>
                </a:solidFill>
              </a:rPr>
            </a:br>
            <a:br>
              <a:rPr lang="en-US" i="0" u="none" strike="noStrike" baseline="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nb-NO" dirty="0">
                <a:solidFill>
                  <a:srgbClr val="00306A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Undersøkelse av oppfatninger om effektiviteten av generisk markedsføring i kjøttprodusentselskaper </a:t>
            </a:r>
            <a:br>
              <a:rPr lang="nb-NO" dirty="0">
                <a:solidFill>
                  <a:srgbClr val="00306A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dirty="0">
                <a:solidFill>
                  <a:srgbClr val="00306A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Alexander Jakubanecs, </a:t>
            </a:r>
            <a:r>
              <a:rPr lang="en-US" sz="18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Høgskulen</a:t>
            </a:r>
            <a:r>
              <a:rPr lang="en-US" sz="1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på</a:t>
            </a:r>
            <a:r>
              <a:rPr lang="en-US" sz="1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Vestlandet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rgbClr val="000000"/>
                </a:solidFill>
                <a:latin typeface="Aptos" panose="020B0004020202020204" pitchFamily="34" charset="0"/>
              </a:rPr>
              <a:t>resultater fra f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orprosjekt finansiert av </a:t>
            </a:r>
            <a:br>
              <a:rPr lang="nb-NO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nb-NO" sz="28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Forskningsmidlene for jordbruk og matindustri. </a:t>
            </a:r>
            <a:br>
              <a:rPr lang="nb-NO" sz="2800" dirty="0"/>
            </a:b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437112"/>
            <a:ext cx="6769100" cy="1079997"/>
          </a:xfrm>
        </p:spPr>
        <p:txBody>
          <a:bodyPr/>
          <a:lstStyle/>
          <a:p>
            <a:pPr eaLnBrk="1" hangingPunct="1"/>
            <a:r>
              <a:rPr lang="nb-NO" dirty="0"/>
              <a:t>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257674-01F6-4B20-9095-748D9A19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 descr="Et bilde som inneholder tekst, skjermbilde, diagram, line&#10;&#10;Automatisk generert beskrivelse">
            <a:extLst>
              <a:ext uri="{FF2B5EF4-FFF2-40B4-BE49-F238E27FC236}">
                <a16:creationId xmlns:a16="http://schemas.microsoft.com/office/drawing/2014/main" id="{44F0F612-CD07-19D0-ED00-869F1662C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0" y="406722"/>
            <a:ext cx="7787084" cy="3761260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FC9695-1986-F3E4-5B0C-A1798E8E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B05B6E-891F-C048-C713-286DF77E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pic>
        <p:nvPicPr>
          <p:cNvPr id="11" name="Bilde 10" descr="Et bilde som inneholder tekst, skjermbilde, Rektangel, line&#10;&#10;Automatisk generert beskrivelse">
            <a:extLst>
              <a:ext uri="{FF2B5EF4-FFF2-40B4-BE49-F238E27FC236}">
                <a16:creationId xmlns:a16="http://schemas.microsoft.com/office/drawing/2014/main" id="{864A20BF-AF60-A032-9F5F-081F24D96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62" y="3973587"/>
            <a:ext cx="5754159" cy="28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9A7CC0-E9F9-A6DF-3D4B-F2B85DA8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47650E-C368-298C-A84B-874AE99BD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Deltakerne har større tro på at </a:t>
            </a:r>
            <a:r>
              <a:rPr lang="nb-NO" dirty="0" err="1"/>
              <a:t>MatPrats</a:t>
            </a:r>
            <a:r>
              <a:rPr lang="nb-NO" dirty="0"/>
              <a:t> markedsaktiviteter kan øke kjøttmarkedet i volum enn i verdi</a:t>
            </a:r>
          </a:p>
          <a:p>
            <a:endParaRPr lang="nb-NO" dirty="0"/>
          </a:p>
          <a:p>
            <a:r>
              <a:rPr lang="nb-NO" dirty="0"/>
              <a:t>Spesifikt mener de at de generiske markedsaktivitetene ikke har økt kjøttmarkedet i verdi, noe som strider med våre funn</a:t>
            </a:r>
          </a:p>
          <a:p>
            <a:endParaRPr lang="nb-NO" dirty="0"/>
          </a:p>
          <a:p>
            <a:r>
              <a:rPr lang="nb-NO" dirty="0"/>
              <a:t>De har generelt ganske lave vurderinger av de generiske markedsaktivitetene, med unntak av vurderingen av nettside og internett-tilstedeværelse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/>
              <a:t>Kampanjer, både i digitale og fysiske kanaler, får spesielt lave vurderinger</a:t>
            </a:r>
            <a:r>
              <a:rPr lang="nb-NO" dirty="0">
                <a:cs typeface="Times New Roman" panose="02020603050405020304" pitchFamily="18" charset="0"/>
              </a:rPr>
              <a:t>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DE0A27-1E1F-55FF-52C8-6FCEDB51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C8A181-1EB0-36CA-E2F7-ADA901DD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172467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C610-E49F-5FC3-D020-E2A0E6BD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5695FF-3D57-391D-094E-53ED1083F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Flertallet mener at bortfall av generisk markedsføring vil medføre ingen eller få konsekvenser for bedriftens markedsaktiviteter </a:t>
            </a:r>
          </a:p>
          <a:p>
            <a:endParaRPr lang="nb-NO" dirty="0"/>
          </a:p>
          <a:p>
            <a:r>
              <a:rPr lang="nb-NO"/>
              <a:t>Basert på våre analyser er det viktig å bevisstgjøre kjøttprodusenter om synergiene mellom generisk og privat markedsføring når det gjelder salg av kjøttprodukter 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F58D73-70D1-9F31-2B02-F96C6417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7751B02-103A-0E82-E3A5-E8F4A0E7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161996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5FE04E-0323-0644-28A0-6C2E517B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82F85A-0366-C21C-DAD9-67A56B68E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Selvrapportert gjennomsnittlig salgs-, markedsandels-, sysselsettings- samt produktivitetsvekst de siste tre årene (sammenlignet med konkurrenter i bransjen)</a:t>
            </a:r>
          </a:p>
          <a:p>
            <a:endParaRPr lang="nb-NO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Andre resultater </a:t>
            </a:r>
            <a:r>
              <a:rPr lang="nb-NO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ift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konkurrentene (de siste tre årene ): 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Lønnsomhet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Avkastning på eiendeler (ROA)</a:t>
            </a:r>
            <a:endParaRPr lang="nb-NO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Avkastning på salg (ROS) </a:t>
            </a:r>
            <a:endParaRPr lang="nb-NO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dirty="0"/>
              <a:t>Skala 1 (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Svært lav/ Mye dårligere) – 7 (Svært høy/ Mye bedre) 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1D501D-E4D1-FEA4-290F-D1F2864B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238B38-89E5-D519-87C9-2E4E829E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377399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140B34-1F0A-BE87-56AA-0C545D13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72F41B-5AE4-3732-0372-CA5AE955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urdering av bedrifts markedsføringsprestasjon på følgende </a:t>
            </a:r>
            <a:r>
              <a:rPr lang="nb-NO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markedsføringsaktiviter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 = "dårlig", og 7 = "utmerket"):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samlede vurdering</a:t>
            </a:r>
            <a:endParaRPr lang="nb-NO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Merkevarereklame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E-postkampanjer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Sosiale mediekampanjer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Nettside eller internett-tilstedeværelse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Kampanjer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Distribusjonskanal markedsføring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Markedsundersøkelser  </a:t>
            </a:r>
          </a:p>
          <a:p>
            <a:pPr lvl="1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64D5D6-B6C4-7B13-7C4F-0885331B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4C21F6-F590-9FE1-2636-17B28E43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383027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87AAC-AAF4-44EF-5347-8C4799C8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0F6E51-0FD3-6F0F-C0A7-1637FDE4B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Vurdering av </a:t>
            </a:r>
            <a:r>
              <a:rPr lang="nb-NO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MatPrats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generiske markedsføring – hvorvidt den har (og vil gjøre det på lang sikt) (1 = "Ikke i det hele tatt", og 7 = "I stor grad"):  </a:t>
            </a:r>
          </a:p>
          <a:p>
            <a:pPr marL="0" indent="0">
              <a:buNone/>
            </a:pP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Økt det totale markedet for egg- og kjøttprodukter i Norge i volum</a:t>
            </a:r>
            <a:endParaRPr lang="nb-NO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Økt det totale markedet for egg- og kjøttprodukter i Norge i verdi 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Styrket forbrukernes preferanser for egg- og kjøttprodukter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67611F-2E42-8A45-A5AD-5CE48143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826E35-5D45-76E6-8288-D4CF4DB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300328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1F4D55-29C1-0B29-9E47-DB4B4D96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7857BC-97FF-77CA-7490-03889FBA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Vurdering av de u</a:t>
            </a: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like generiske markedsføringsaktivitetene (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= "dårlig", og 7 = "utmerket"): </a:t>
            </a:r>
            <a:endParaRPr lang="nb-NO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samlede vurdering</a:t>
            </a:r>
            <a:endParaRPr lang="nb-NO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Generisk reklame 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E-postkampanjer  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Sosiale mediekampanjer  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Nettside eller internett-tilstedeværelse  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Kampanjer i butikk</a:t>
            </a:r>
          </a:p>
          <a:p>
            <a:pPr lvl="1"/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  (avisartikler, innlegg, etc.)</a:t>
            </a:r>
          </a:p>
          <a:p>
            <a:pPr lvl="1"/>
            <a:endParaRPr lang="nb-NO" dirty="0"/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hvilken grad tilpasser eller samkjører dere markedsføringen for egne produkter med den generiske markedsføringen? (1=tilpasser i liten grad – 7=tilpasser i meget stor grad)</a:t>
            </a:r>
          </a:p>
          <a:p>
            <a:endParaRPr lang="nb-NO" dirty="0"/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Hvilke endringer ville dere sannsynlig vis gjøre i egen markedsføring dersom Matprats generiske markedsføring opphørte?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AD76A8-E1A2-1D76-B3DA-7321FCBE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DEAE96-E586-1035-63B3-10DB2C01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45177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23C6DD-A315-4F50-02D1-92A573BA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4A2F7F-20E3-F798-9ACF-E809C604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Målet med denne undersøkelsen er å få innsikt i hvordan aktører i bransjen oppfatter </a:t>
            </a:r>
            <a:r>
              <a:rPr lang="nb-NO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MatPrats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generiske markedsføring av kjøttprodukter, og hvordan denne markedsføringen samspiller med bedriftenes egen merkevaremarkedsføring. Generisk markedsføring har som mål å øke salg, markedsandeler og forbrukerpreferanser for kjøttprodukter generelt, og ikke for spesifikke merkevarer.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0EE468-8CCF-9D0E-885B-E18351DA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516AE4-9A7A-5063-F2B1-A32246B6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162567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DB52D5-2CB2-6EB5-C73A-DDFD93D8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7B022-291B-918B-9D69-DA0EF1E7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12 deltakere – ledere i kjøtt- og eggprodusenter (gjennomsnitts alder = 46, 30% - kvinner)</a:t>
            </a:r>
          </a:p>
          <a:p>
            <a:endParaRPr lang="nb-NO" b="0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edriftens omsetning i fjor: 40% - 10-100 mill. NOK, 30% - 100- 500 mill. NOK, 30% - Over 500 mill. NOK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b-NO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edriftens hovedfokus: 20% - storfe,  40% -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vin,  10% -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am,  10% -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ylling, 20% -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gg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b-NO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tilling i bedriften: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30% 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da-DK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dm. direktør/daglig leder,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10% 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CMO (Chief Marketing Officer), 20% 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algssjef, 30% - Markedssjef, 10% - </a:t>
            </a:r>
            <a:r>
              <a:rPr lang="nb-NO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Account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Manager 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b-NO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BE62D4-C7C2-A803-AB42-4B2C7510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89F23C-7A17-51C5-E016-BB9D3F79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60752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CE6885-3747-0DED-75AD-5A9971AE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E313D8-5C9F-ED1E-A005-B8EA59F2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ovedkontoret til bedriften: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20% - </a:t>
            </a: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Østlandet</a:t>
            </a:r>
            <a:endParaRPr lang="nb-NO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10% - Vestlandet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70% - Trøndelag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954499-676C-E311-435C-2FED2925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9B8B0F-DAC4-6F39-C719-9D89D930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186693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4C5F53-00DD-B042-86D0-397BAB3A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</a:t>
            </a:r>
            <a:r>
              <a:rPr lang="nb-NO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bedrifts resultater </a:t>
            </a:r>
            <a:endParaRPr lang="nb-NO" dirty="0"/>
          </a:p>
        </p:txBody>
      </p:sp>
      <p:pic>
        <p:nvPicPr>
          <p:cNvPr id="7" name="Plassholder for innhold 6" descr="Et bilde som inneholder tekst, skjermbilde, diagram, line&#10;&#10;Automatisk generert beskrivelse">
            <a:extLst>
              <a:ext uri="{FF2B5EF4-FFF2-40B4-BE49-F238E27FC236}">
                <a16:creationId xmlns:a16="http://schemas.microsoft.com/office/drawing/2014/main" id="{5AF22F3E-A8AD-2693-32E5-EC576FFFD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7" y="1844675"/>
            <a:ext cx="7773476" cy="4679950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08539C-8163-86D1-569E-CD1E1A99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678861-0069-29FC-3E4D-CF5727F1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237895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8E9478-A1F9-05E1-634D-D9DB656A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7" name="Plassholder for innhold 6" descr="Et bilde som inneholder tekst, skjermbilde, diagram, line&#10;&#10;Automatisk generert beskrivelse">
            <a:extLst>
              <a:ext uri="{FF2B5EF4-FFF2-40B4-BE49-F238E27FC236}">
                <a16:creationId xmlns:a16="http://schemas.microsoft.com/office/drawing/2014/main" id="{E2237F69-351C-5A77-6E99-5859BD232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66109"/>
            <a:ext cx="8147050" cy="4040991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BF7E1F-D5D8-A122-830B-FF94D37D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AF70BF-5C78-9D6F-74C6-06634358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332106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6AE601-969F-18F6-4C41-818AA6F8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546667-25B4-1907-CAE4-B01CB133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AE4775-0A58-B3B4-1DB3-0D73C97E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  <p:pic>
        <p:nvPicPr>
          <p:cNvPr id="10" name="Plassholder for innhold 9" descr="Et bilde som inneholder tekst, skjermbilde, diagram, Rektangel&#10;&#10;Automatisk generert beskrivelse">
            <a:extLst>
              <a:ext uri="{FF2B5EF4-FFF2-40B4-BE49-F238E27FC236}">
                <a16:creationId xmlns:a16="http://schemas.microsoft.com/office/drawing/2014/main" id="{38D3FC27-8C84-EB0A-6843-CB688D146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165003"/>
            <a:ext cx="8147050" cy="4039293"/>
          </a:xfrm>
        </p:spPr>
      </p:pic>
    </p:spTree>
    <p:extLst>
      <p:ext uri="{BB962C8B-B14F-4D97-AF65-F5344CB8AC3E}">
        <p14:creationId xmlns:p14="http://schemas.microsoft.com/office/powerpoint/2010/main" val="308892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9E8B8B-D23B-6586-9341-6D573A38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</a:t>
            </a:r>
            <a:r>
              <a:rPr lang="nb-NO" dirty="0" err="1"/>
              <a:t>MatPrat</a:t>
            </a:r>
            <a:endParaRPr lang="nb-NO" dirty="0"/>
          </a:p>
        </p:txBody>
      </p:sp>
      <p:pic>
        <p:nvPicPr>
          <p:cNvPr id="7" name="Plassholder for innhold 6" descr="Et bilde som inneholder tekst, skjermbilde, diagram, line&#10;&#10;Automatisk generert beskrivelse">
            <a:extLst>
              <a:ext uri="{FF2B5EF4-FFF2-40B4-BE49-F238E27FC236}">
                <a16:creationId xmlns:a16="http://schemas.microsoft.com/office/drawing/2014/main" id="{B87D608F-C003-386F-7038-7DECDECC5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165003"/>
            <a:ext cx="8147050" cy="4039293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E79956-6477-D711-81AE-EB1FF4C3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D592AB-0DE1-2730-5E90-66B874A4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220394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B528E8-E283-B839-49EB-3B272DA6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generisk markedsføring</a:t>
            </a:r>
          </a:p>
        </p:txBody>
      </p:sp>
      <p:pic>
        <p:nvPicPr>
          <p:cNvPr id="7" name="Plassholder for innhold 6" descr="Et bilde som inneholder tekst, diagram, skjermbilde, line&#10;&#10;Automatisk generert beskrivelse">
            <a:extLst>
              <a:ext uri="{FF2B5EF4-FFF2-40B4-BE49-F238E27FC236}">
                <a16:creationId xmlns:a16="http://schemas.microsoft.com/office/drawing/2014/main" id="{E0746F90-5021-1279-8FBC-82511B4EA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165003"/>
            <a:ext cx="8147050" cy="4039293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6F7F91-3DFB-FA3D-DCB7-5D952276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595D2-A490-4B0D-8203-BBF94AC3E435}" type="datetime1">
              <a:rPr lang="nb-NO" smtClean="0"/>
              <a:t>24.01.2025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23D424-2FC3-C860-E063-BECAEC13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Fornavn Etternavn, fornavn.etternavn@snf.no</a:t>
            </a:r>
          </a:p>
        </p:txBody>
      </p:sp>
    </p:spTree>
    <p:extLst>
      <p:ext uri="{BB962C8B-B14F-4D97-AF65-F5344CB8AC3E}">
        <p14:creationId xmlns:p14="http://schemas.microsoft.com/office/powerpoint/2010/main" val="37405439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NHH_hvi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8410F"/>
      </a:accent1>
      <a:accent2>
        <a:srgbClr val="C6C700"/>
      </a:accent2>
      <a:accent3>
        <a:srgbClr val="FFFFFF"/>
      </a:accent3>
      <a:accent4>
        <a:srgbClr val="000000"/>
      </a:accent4>
      <a:accent5>
        <a:srgbClr val="AEB0AA"/>
      </a:accent5>
      <a:accent6>
        <a:srgbClr val="B3B400"/>
      </a:accent6>
      <a:hlink>
        <a:srgbClr val="82001E"/>
      </a:hlink>
      <a:folHlink>
        <a:srgbClr val="F09F15"/>
      </a:folHlink>
    </a:clrScheme>
    <a:fontScheme name="NHH_hv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H_h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8410F"/>
        </a:accent1>
        <a:accent2>
          <a:srgbClr val="C6C700"/>
        </a:accent2>
        <a:accent3>
          <a:srgbClr val="FFFFFF"/>
        </a:accent3>
        <a:accent4>
          <a:srgbClr val="000000"/>
        </a:accent4>
        <a:accent5>
          <a:srgbClr val="AEB0AA"/>
        </a:accent5>
        <a:accent6>
          <a:srgbClr val="B3B400"/>
        </a:accent6>
        <a:hlink>
          <a:srgbClr val="82001E"/>
        </a:hlink>
        <a:folHlink>
          <a:srgbClr val="F09F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09F12A4C613443BDBA54D7DE45A2D2" ma:contentTypeVersion="8" ma:contentTypeDescription="Opprett et nytt dokument." ma:contentTypeScope="" ma:versionID="89b22372b7a5c6f03a78703ca9fb42ea">
  <xsd:schema xmlns:xsd="http://www.w3.org/2001/XMLSchema" xmlns:xs="http://www.w3.org/2001/XMLSchema" xmlns:p="http://schemas.microsoft.com/office/2006/metadata/properties" xmlns:ns3="f1d1cf52-9b95-43e1-9956-c8312ab62ff9" targetNamespace="http://schemas.microsoft.com/office/2006/metadata/properties" ma:root="true" ma:fieldsID="413d90678f3bef6d13eb177d80d13948" ns3:_="">
    <xsd:import namespace="f1d1cf52-9b95-43e1-9956-c8312ab62f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f52-9b95-43e1-9956-c8312ab62f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BE9396-D497-48E0-BF3A-F407B0652A48}">
  <ds:schemaRefs>
    <ds:schemaRef ds:uri="f1d1cf52-9b95-43e1-9956-c8312ab62ff9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AEAB49-4396-4CF7-9BE0-6D366FB57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2983CE-AC49-4ECE-9A36-51599FFA5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1cf52-9b95-43e1-9956-c8312ab62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Skjermfremvisning (4:3)</PresentationFormat>
  <Paragraphs>114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Aptos</vt:lpstr>
      <vt:lpstr>Arial</vt:lpstr>
      <vt:lpstr>Georgia</vt:lpstr>
      <vt:lpstr>Times New Roman</vt:lpstr>
      <vt:lpstr>Verdana</vt:lpstr>
      <vt:lpstr>blank</vt:lpstr>
      <vt:lpstr>              Undersøkelse av oppfatninger om effektiviteten av generisk markedsføring i kjøttprodusentselskaper   Alexander Jakubanecs, Høgskulen på Vestlandet  resultater fra forprosjekt finansiert av  Forskningsmidlene for jordbruk og matindustri.  </vt:lpstr>
      <vt:lpstr>Undersøkelse</vt:lpstr>
      <vt:lpstr>Data</vt:lpstr>
      <vt:lpstr>Data</vt:lpstr>
      <vt:lpstr>Vurdering av bedrifts resultater </vt:lpstr>
      <vt:lpstr> </vt:lpstr>
      <vt:lpstr> </vt:lpstr>
      <vt:lpstr>Vurdering av MatPrat</vt:lpstr>
      <vt:lpstr>Vurdering av generisk markedsføring</vt:lpstr>
      <vt:lpstr>PowerPoint-presentasjon</vt:lpstr>
      <vt:lpstr>Konklusjoner</vt:lpstr>
      <vt:lpstr>Konklusjoner</vt:lpstr>
      <vt:lpstr>Mål</vt:lpstr>
      <vt:lpstr>Mål</vt:lpstr>
      <vt:lpstr>Mål</vt:lpstr>
      <vt:lpstr>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s2204</dc:creator>
  <cp:lastModifiedBy>Alexander Jakubanecs</cp:lastModifiedBy>
  <cp:revision>53</cp:revision>
  <dcterms:created xsi:type="dcterms:W3CDTF">2009-06-09T07:34:36Z</dcterms:created>
  <dcterms:modified xsi:type="dcterms:W3CDTF">2025-01-24T08:59:49Z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0x0101005709F12A4C613443BDBA54D7DE45A2D2</vt:lpwstr>
  </property>
</Properties>
</file>