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47"/>
  </p:notesMasterIdLst>
  <p:handoutMasterIdLst>
    <p:handoutMasterId r:id="rId48"/>
  </p:handoutMasterIdLst>
  <p:sldIdLst>
    <p:sldId id="410" r:id="rId2"/>
    <p:sldId id="430" r:id="rId3"/>
    <p:sldId id="436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35" r:id="rId15"/>
    <p:sldId id="465" r:id="rId16"/>
    <p:sldId id="466" r:id="rId17"/>
    <p:sldId id="467" r:id="rId18"/>
    <p:sldId id="468" r:id="rId19"/>
    <p:sldId id="469" r:id="rId20"/>
    <p:sldId id="470" r:id="rId21"/>
    <p:sldId id="471" r:id="rId22"/>
    <p:sldId id="472" r:id="rId23"/>
    <p:sldId id="473" r:id="rId24"/>
    <p:sldId id="474" r:id="rId25"/>
    <p:sldId id="475" r:id="rId26"/>
    <p:sldId id="476" r:id="rId27"/>
    <p:sldId id="437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  <p:sldId id="438" r:id="rId44"/>
    <p:sldId id="434" r:id="rId45"/>
    <p:sldId id="479" r:id="rId46"/>
  </p:sldIdLst>
  <p:sldSz cx="13442950" cy="7561263"/>
  <p:notesSz cx="6797675" cy="9928225"/>
  <p:defaultTextStyle>
    <a:defPPr>
      <a:defRPr lang="nb-NO"/>
    </a:defPPr>
    <a:lvl1pPr marL="0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5" userDrawn="1">
          <p15:clr>
            <a:srgbClr val="A4A3A4"/>
          </p15:clr>
        </p15:guide>
        <p15:guide id="3" pos="4190">
          <p15:clr>
            <a:srgbClr val="A4A3A4"/>
          </p15:clr>
        </p15:guide>
        <p15:guide id="4" orient="horz" pos="23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vind Drange" initials="ED" lastIdx="10" clrIdx="0">
    <p:extLst>
      <p:ext uri="{19B8F6BF-5375-455C-9EA6-DF929625EA0E}">
        <p15:presenceInfo xmlns:p15="http://schemas.microsoft.com/office/powerpoint/2012/main" userId="S-1-5-21-1644491937-813497703-839522115-20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D3E"/>
    <a:srgbClr val="E6E6E6"/>
    <a:srgbClr val="FFFFFE"/>
    <a:srgbClr val="4F5D73"/>
    <a:srgbClr val="699F35"/>
    <a:srgbClr val="E2E48E"/>
    <a:srgbClr val="FAFAFA"/>
    <a:srgbClr val="D0D1D3"/>
    <a:srgbClr val="003A54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84" autoAdjust="0"/>
    <p:restoredTop sz="83051" autoAdjust="0"/>
  </p:normalViewPr>
  <p:slideViewPr>
    <p:cSldViewPr>
      <p:cViewPr varScale="1">
        <p:scale>
          <a:sx n="99" d="100"/>
          <a:sy n="99" d="100"/>
        </p:scale>
        <p:origin x="888" y="84"/>
      </p:cViewPr>
      <p:guideLst>
        <p:guide orient="horz" pos="2382"/>
        <p:guide pos="4235"/>
        <p:guide pos="4190"/>
        <p:guide orient="horz" pos="238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582" y="7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12DDA-483C-4486-A463-D33EED70D936}" type="doc">
      <dgm:prSet loTypeId="urn:microsoft.com/office/officeart/2005/8/layout/cycle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B3555F5-D238-410F-8FC5-23004936CB71}">
      <dgm:prSet phldrT="[Tekst]" custT="1"/>
      <dgm:spPr/>
      <dgm:t>
        <a:bodyPr/>
        <a:lstStyle/>
        <a:p>
          <a:r>
            <a:rPr lang="nb-NO" sz="1600" dirty="0" smtClean="0">
              <a:solidFill>
                <a:schemeClr val="bg1"/>
              </a:solidFill>
            </a:rPr>
            <a:t>Jan</a:t>
          </a:r>
          <a:endParaRPr lang="nb-NO" sz="1600" dirty="0">
            <a:solidFill>
              <a:schemeClr val="bg1"/>
            </a:solidFill>
          </a:endParaRPr>
        </a:p>
      </dgm:t>
    </dgm:pt>
    <dgm:pt modelId="{02949B06-356C-45DA-BAD4-FD3B6FE6748D}" type="parTrans" cxnId="{72720577-29EB-44B1-9D27-298C798D5E85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62747787-6679-4C0E-AB56-5A9BE5D144CD}" type="sibTrans" cxnId="{72720577-29EB-44B1-9D27-298C798D5E85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06CEC10B-7A50-4EB0-8353-2FDEF679532B}">
      <dgm:prSet phldrT="[Tekst]" custT="1"/>
      <dgm:spPr/>
      <dgm:t>
        <a:bodyPr/>
        <a:lstStyle/>
        <a:p>
          <a:r>
            <a:rPr lang="nb-NO" sz="1600" dirty="0" err="1" smtClean="0">
              <a:solidFill>
                <a:schemeClr val="bg1"/>
              </a:solidFill>
            </a:rPr>
            <a:t>Jun</a:t>
          </a:r>
          <a:endParaRPr lang="nb-NO" sz="1600" dirty="0">
            <a:solidFill>
              <a:schemeClr val="bg1"/>
            </a:solidFill>
          </a:endParaRPr>
        </a:p>
      </dgm:t>
    </dgm:pt>
    <dgm:pt modelId="{F2263B78-F46C-465E-81E1-9896450B378D}" type="parTrans" cxnId="{1BA0FA80-BC1D-4694-9886-5C06CE57050F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C9709045-A714-4D86-9010-17F0D206F3FD}" type="sibTrans" cxnId="{1BA0FA80-BC1D-4694-9886-5C06CE57050F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668C2379-10D7-4773-938F-5E2B5B0B929D}">
      <dgm:prSet phldrT="[Tekst]" custT="1"/>
      <dgm:spPr/>
      <dgm:t>
        <a:bodyPr/>
        <a:lstStyle/>
        <a:p>
          <a:r>
            <a:rPr lang="nb-NO" sz="1600" dirty="0" smtClean="0">
              <a:solidFill>
                <a:schemeClr val="bg1"/>
              </a:solidFill>
            </a:rPr>
            <a:t>Jul</a:t>
          </a:r>
          <a:endParaRPr lang="nb-NO" sz="1600" dirty="0">
            <a:solidFill>
              <a:schemeClr val="bg1"/>
            </a:solidFill>
          </a:endParaRPr>
        </a:p>
      </dgm:t>
    </dgm:pt>
    <dgm:pt modelId="{0B9BD3B2-4B20-4AA4-91F3-B522F4211566}" type="parTrans" cxnId="{79E03BC3-642C-46E0-960E-FB3F837D3148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BF775F10-11FA-498E-95A8-96608B522131}" type="sibTrans" cxnId="{79E03BC3-642C-46E0-960E-FB3F837D3148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87288E05-C5F7-475B-9849-D1E97029339F}">
      <dgm:prSet phldrT="[Tekst]" custT="1"/>
      <dgm:spPr/>
      <dgm:t>
        <a:bodyPr/>
        <a:lstStyle/>
        <a:p>
          <a:r>
            <a:rPr lang="nb-NO" sz="1600" dirty="0" err="1" smtClean="0">
              <a:solidFill>
                <a:schemeClr val="bg1"/>
              </a:solidFill>
            </a:rPr>
            <a:t>Oct</a:t>
          </a:r>
          <a:endParaRPr lang="nb-NO" sz="1600" dirty="0">
            <a:solidFill>
              <a:schemeClr val="bg1"/>
            </a:solidFill>
          </a:endParaRPr>
        </a:p>
      </dgm:t>
    </dgm:pt>
    <dgm:pt modelId="{4F19F68F-12F9-408D-9FF8-414E3C3ACDE2}" type="parTrans" cxnId="{F77A0B32-240A-432E-BF81-B91224B85C03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E73DE4D0-539B-4E12-BFB0-320B70E89849}" type="sibTrans" cxnId="{F77A0B32-240A-432E-BF81-B91224B85C03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EE2F4E97-AF8D-4E7C-825E-F8D67CF41ABE}">
      <dgm:prSet phldrT="[Tekst]" custT="1"/>
      <dgm:spPr/>
      <dgm:t>
        <a:bodyPr/>
        <a:lstStyle/>
        <a:p>
          <a:r>
            <a:rPr lang="nb-NO" sz="1600" dirty="0" smtClean="0">
              <a:solidFill>
                <a:schemeClr val="bg1"/>
              </a:solidFill>
            </a:rPr>
            <a:t>Nov</a:t>
          </a:r>
          <a:endParaRPr lang="nb-NO" sz="1600" dirty="0">
            <a:solidFill>
              <a:schemeClr val="bg1"/>
            </a:solidFill>
          </a:endParaRPr>
        </a:p>
      </dgm:t>
    </dgm:pt>
    <dgm:pt modelId="{AA626BC3-4905-46D6-99F8-90227F267F3D}" type="parTrans" cxnId="{7292843C-CE28-4B99-B5CD-58B53A24EF62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1DC530B0-0B4A-4125-9EE0-2C516F20E382}" type="sibTrans" cxnId="{7292843C-CE28-4B99-B5CD-58B53A24EF62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1BBC3994-5A13-4AF9-A5AD-6E6A246EC5F2}">
      <dgm:prSet phldrT="[Tekst]" custT="1"/>
      <dgm:spPr/>
      <dgm:t>
        <a:bodyPr/>
        <a:lstStyle/>
        <a:p>
          <a:r>
            <a:rPr lang="nb-NO" sz="1600" dirty="0" err="1" smtClean="0">
              <a:solidFill>
                <a:schemeClr val="bg1"/>
              </a:solidFill>
            </a:rPr>
            <a:t>Feb</a:t>
          </a:r>
          <a:endParaRPr lang="nb-NO" sz="1600" dirty="0">
            <a:solidFill>
              <a:schemeClr val="bg1"/>
            </a:solidFill>
          </a:endParaRPr>
        </a:p>
      </dgm:t>
    </dgm:pt>
    <dgm:pt modelId="{3DA06E70-29B6-4D48-805E-A56992BF776E}" type="parTrans" cxnId="{F692DB47-E0DF-4DEE-AAD8-65C3196B4B69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8573548B-A941-4E09-928A-0524D3DDB994}" type="sibTrans" cxnId="{F692DB47-E0DF-4DEE-AAD8-65C3196B4B69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25DDEFA2-2AC7-4555-8B48-F83F1741095E}">
      <dgm:prSet phldrT="[Tekst]" custT="1"/>
      <dgm:spPr/>
      <dgm:t>
        <a:bodyPr/>
        <a:lstStyle/>
        <a:p>
          <a:r>
            <a:rPr lang="nb-NO" sz="1600" dirty="0" smtClean="0">
              <a:solidFill>
                <a:schemeClr val="bg1"/>
              </a:solidFill>
            </a:rPr>
            <a:t>Mar</a:t>
          </a:r>
          <a:endParaRPr lang="nb-NO" sz="1600" dirty="0">
            <a:solidFill>
              <a:schemeClr val="bg1"/>
            </a:solidFill>
          </a:endParaRPr>
        </a:p>
      </dgm:t>
    </dgm:pt>
    <dgm:pt modelId="{A0BE4DA0-C193-4A9A-B41E-9BEEFFEF9A88}" type="parTrans" cxnId="{6C687715-C694-4FE3-97C8-B92913741114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E8FDB7F1-4FCE-4634-9CF1-91787A55B1E1}" type="sibTrans" cxnId="{6C687715-C694-4FE3-97C8-B92913741114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924A6365-17F3-4FD9-929A-E48436A4FF40}">
      <dgm:prSet phldrT="[Tekst]" custT="1"/>
      <dgm:spPr/>
      <dgm:t>
        <a:bodyPr/>
        <a:lstStyle/>
        <a:p>
          <a:r>
            <a:rPr lang="nb-NO" sz="1600" dirty="0" err="1" smtClean="0">
              <a:solidFill>
                <a:schemeClr val="bg1"/>
              </a:solidFill>
            </a:rPr>
            <a:t>Apr</a:t>
          </a:r>
          <a:endParaRPr lang="nb-NO" sz="1600" dirty="0">
            <a:solidFill>
              <a:schemeClr val="bg1"/>
            </a:solidFill>
          </a:endParaRPr>
        </a:p>
      </dgm:t>
    </dgm:pt>
    <dgm:pt modelId="{88D2922E-5ED0-4CF2-AEF6-7BA402DD635C}" type="parTrans" cxnId="{2CE43EF7-4191-49FD-9E90-91FCA5E04D64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9D7881B0-1E3A-4375-875A-FD782C3B11B3}" type="sibTrans" cxnId="{2CE43EF7-4191-49FD-9E90-91FCA5E04D64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111E1431-A530-4834-8A7D-889218D79A02}">
      <dgm:prSet phldrT="[Tekst]" custT="1"/>
      <dgm:spPr/>
      <dgm:t>
        <a:bodyPr/>
        <a:lstStyle/>
        <a:p>
          <a:r>
            <a:rPr lang="nb-NO" sz="1600" dirty="0" smtClean="0">
              <a:solidFill>
                <a:schemeClr val="bg1"/>
              </a:solidFill>
            </a:rPr>
            <a:t>May</a:t>
          </a:r>
          <a:endParaRPr lang="nb-NO" sz="1600" dirty="0">
            <a:solidFill>
              <a:schemeClr val="bg1"/>
            </a:solidFill>
          </a:endParaRPr>
        </a:p>
      </dgm:t>
    </dgm:pt>
    <dgm:pt modelId="{993A96A3-0926-4E19-8308-F25C87578056}" type="parTrans" cxnId="{7B14D572-FCCF-481F-AFAA-36098B900630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D8D0F3CB-38EB-4A03-9F88-A08E4A9D3AD3}" type="sibTrans" cxnId="{7B14D572-FCCF-481F-AFAA-36098B900630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9C0884B9-D146-44AB-A6AD-A50C9AAE857B}">
      <dgm:prSet phldrT="[Tekst]" custT="1"/>
      <dgm:spPr/>
      <dgm:t>
        <a:bodyPr/>
        <a:lstStyle/>
        <a:p>
          <a:r>
            <a:rPr lang="nb-NO" sz="1600" dirty="0" err="1" smtClean="0">
              <a:solidFill>
                <a:schemeClr val="bg1"/>
              </a:solidFill>
            </a:rPr>
            <a:t>Aug</a:t>
          </a:r>
          <a:endParaRPr lang="nb-NO" sz="1600" dirty="0">
            <a:solidFill>
              <a:schemeClr val="bg1"/>
            </a:solidFill>
          </a:endParaRPr>
        </a:p>
      </dgm:t>
    </dgm:pt>
    <dgm:pt modelId="{FB897581-A6A2-4A93-9478-149A76437E8B}" type="parTrans" cxnId="{94282174-911B-4F00-AD72-8DE41B3FB9B8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61D21A97-C7FB-4610-877A-945EF7A372A1}" type="sibTrans" cxnId="{94282174-911B-4F00-AD72-8DE41B3FB9B8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0C369F1A-9946-4F47-9924-E0D2F8FCB5F7}">
      <dgm:prSet phldrT="[Tekst]" custT="1"/>
      <dgm:spPr/>
      <dgm:t>
        <a:bodyPr/>
        <a:lstStyle/>
        <a:p>
          <a:r>
            <a:rPr lang="nb-NO" sz="1600" dirty="0" err="1" smtClean="0">
              <a:solidFill>
                <a:schemeClr val="bg1"/>
              </a:solidFill>
            </a:rPr>
            <a:t>Sep</a:t>
          </a:r>
          <a:endParaRPr lang="nb-NO" sz="1600" dirty="0">
            <a:solidFill>
              <a:schemeClr val="bg1"/>
            </a:solidFill>
          </a:endParaRPr>
        </a:p>
      </dgm:t>
    </dgm:pt>
    <dgm:pt modelId="{20AE756F-9EE6-4B93-A2E0-CC04645865B8}" type="parTrans" cxnId="{E3A61DC5-02B9-4BB6-93F3-341C39BA2ADC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CC4F8A4A-0352-4A16-92C1-A6C195867D7C}" type="sibTrans" cxnId="{E3A61DC5-02B9-4BB6-93F3-341C39BA2ADC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B65E011D-7809-417B-815D-8922BF301D32}">
      <dgm:prSet phldrT="[Tekst]" custT="1"/>
      <dgm:spPr/>
      <dgm:t>
        <a:bodyPr/>
        <a:lstStyle/>
        <a:p>
          <a:r>
            <a:rPr lang="nb-NO" sz="1600" dirty="0" err="1" smtClean="0">
              <a:solidFill>
                <a:schemeClr val="bg1"/>
              </a:solidFill>
            </a:rPr>
            <a:t>Dec</a:t>
          </a:r>
          <a:endParaRPr lang="nb-NO" sz="1600" dirty="0">
            <a:solidFill>
              <a:schemeClr val="bg1"/>
            </a:solidFill>
          </a:endParaRPr>
        </a:p>
      </dgm:t>
    </dgm:pt>
    <dgm:pt modelId="{7B6983F2-CBFA-4259-8DB3-A36EFC346647}" type="parTrans" cxnId="{782C4F88-AD9F-44CE-99EE-1BE255B70CA8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E0A405EF-1EA0-47FE-A015-AA4EB0379A76}" type="sibTrans" cxnId="{782C4F88-AD9F-44CE-99EE-1BE255B70CA8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23607956-102B-4BD0-A169-934FD3371BC9}" type="pres">
      <dgm:prSet presAssocID="{80412DDA-483C-4486-A463-D33EED70D9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F3D434C-4EA5-4DA7-909C-A27DC61B21E1}" type="pres">
      <dgm:prSet presAssocID="{8B3555F5-D238-410F-8FC5-23004936CB71}" presName="dummy" presStyleCnt="0"/>
      <dgm:spPr/>
      <dgm:t>
        <a:bodyPr/>
        <a:lstStyle/>
        <a:p>
          <a:endParaRPr lang="nb-NO"/>
        </a:p>
      </dgm:t>
    </dgm:pt>
    <dgm:pt modelId="{8E5D4BF3-1FFE-4444-9747-F31950F64DAF}" type="pres">
      <dgm:prSet presAssocID="{8B3555F5-D238-410F-8FC5-23004936CB71}" presName="node" presStyleLbl="revTx" presStyleIdx="0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8700DD8-1407-416F-BBE4-0109ADABD735}" type="pres">
      <dgm:prSet presAssocID="{62747787-6679-4C0E-AB56-5A9BE5D144CD}" presName="sibTrans" presStyleLbl="node1" presStyleIdx="0" presStyleCnt="12"/>
      <dgm:spPr/>
      <dgm:t>
        <a:bodyPr/>
        <a:lstStyle/>
        <a:p>
          <a:endParaRPr lang="nb-NO"/>
        </a:p>
      </dgm:t>
    </dgm:pt>
    <dgm:pt modelId="{9F47F597-ABBA-4487-BF42-789DACF39A82}" type="pres">
      <dgm:prSet presAssocID="{1BBC3994-5A13-4AF9-A5AD-6E6A246EC5F2}" presName="dummy" presStyleCnt="0"/>
      <dgm:spPr/>
      <dgm:t>
        <a:bodyPr/>
        <a:lstStyle/>
        <a:p>
          <a:endParaRPr lang="nb-NO"/>
        </a:p>
      </dgm:t>
    </dgm:pt>
    <dgm:pt modelId="{36A2869B-06CE-48B7-9D30-29C5F81BCB6B}" type="pres">
      <dgm:prSet presAssocID="{1BBC3994-5A13-4AF9-A5AD-6E6A246EC5F2}" presName="node" presStyleLbl="revTx" presStyleIdx="1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06E6F52-5E19-45E6-9B85-3358EE6E49FD}" type="pres">
      <dgm:prSet presAssocID="{8573548B-A941-4E09-928A-0524D3DDB994}" presName="sibTrans" presStyleLbl="node1" presStyleIdx="1" presStyleCnt="12"/>
      <dgm:spPr/>
      <dgm:t>
        <a:bodyPr/>
        <a:lstStyle/>
        <a:p>
          <a:endParaRPr lang="nb-NO"/>
        </a:p>
      </dgm:t>
    </dgm:pt>
    <dgm:pt modelId="{D12005D1-AB95-4F3A-AB73-FAB31EEC895B}" type="pres">
      <dgm:prSet presAssocID="{25DDEFA2-2AC7-4555-8B48-F83F1741095E}" presName="dummy" presStyleCnt="0"/>
      <dgm:spPr/>
      <dgm:t>
        <a:bodyPr/>
        <a:lstStyle/>
        <a:p>
          <a:endParaRPr lang="nb-NO"/>
        </a:p>
      </dgm:t>
    </dgm:pt>
    <dgm:pt modelId="{0ABD2D1F-1E33-45E4-B059-19E0835E598B}" type="pres">
      <dgm:prSet presAssocID="{25DDEFA2-2AC7-4555-8B48-F83F1741095E}" presName="node" presStyleLbl="revTx" presStyleIdx="2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199BEB5-FFE4-40FC-B161-65EAE9756062}" type="pres">
      <dgm:prSet presAssocID="{E8FDB7F1-4FCE-4634-9CF1-91787A55B1E1}" presName="sibTrans" presStyleLbl="node1" presStyleIdx="2" presStyleCnt="12"/>
      <dgm:spPr/>
      <dgm:t>
        <a:bodyPr/>
        <a:lstStyle/>
        <a:p>
          <a:endParaRPr lang="nb-NO"/>
        </a:p>
      </dgm:t>
    </dgm:pt>
    <dgm:pt modelId="{25C0F5F0-78DE-4022-99FB-55E54FF3F0FD}" type="pres">
      <dgm:prSet presAssocID="{924A6365-17F3-4FD9-929A-E48436A4FF40}" presName="dummy" presStyleCnt="0"/>
      <dgm:spPr/>
      <dgm:t>
        <a:bodyPr/>
        <a:lstStyle/>
        <a:p>
          <a:endParaRPr lang="nb-NO"/>
        </a:p>
      </dgm:t>
    </dgm:pt>
    <dgm:pt modelId="{7FE6F4B9-6A27-4913-9987-C38D4E3FF88A}" type="pres">
      <dgm:prSet presAssocID="{924A6365-17F3-4FD9-929A-E48436A4FF40}" presName="node" presStyleLbl="revTx" presStyleIdx="3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3E4EF11-60C6-487C-B543-80D6904A41D5}" type="pres">
      <dgm:prSet presAssocID="{9D7881B0-1E3A-4375-875A-FD782C3B11B3}" presName="sibTrans" presStyleLbl="node1" presStyleIdx="3" presStyleCnt="12"/>
      <dgm:spPr/>
      <dgm:t>
        <a:bodyPr/>
        <a:lstStyle/>
        <a:p>
          <a:endParaRPr lang="nb-NO"/>
        </a:p>
      </dgm:t>
    </dgm:pt>
    <dgm:pt modelId="{F6841498-845D-41B6-B436-EB6560A30015}" type="pres">
      <dgm:prSet presAssocID="{111E1431-A530-4834-8A7D-889218D79A02}" presName="dummy" presStyleCnt="0"/>
      <dgm:spPr/>
      <dgm:t>
        <a:bodyPr/>
        <a:lstStyle/>
        <a:p>
          <a:endParaRPr lang="nb-NO"/>
        </a:p>
      </dgm:t>
    </dgm:pt>
    <dgm:pt modelId="{DC08E32B-7FE7-4865-8B0D-5AAD6622B467}" type="pres">
      <dgm:prSet presAssocID="{111E1431-A530-4834-8A7D-889218D79A02}" presName="node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3FC2C93-21DD-45D5-9885-83ACBA337387}" type="pres">
      <dgm:prSet presAssocID="{D8D0F3CB-38EB-4A03-9F88-A08E4A9D3AD3}" presName="sibTrans" presStyleLbl="node1" presStyleIdx="4" presStyleCnt="12"/>
      <dgm:spPr/>
      <dgm:t>
        <a:bodyPr/>
        <a:lstStyle/>
        <a:p>
          <a:endParaRPr lang="nb-NO"/>
        </a:p>
      </dgm:t>
    </dgm:pt>
    <dgm:pt modelId="{7AA1A9A6-BBDC-4107-BD43-C094E862583A}" type="pres">
      <dgm:prSet presAssocID="{06CEC10B-7A50-4EB0-8353-2FDEF679532B}" presName="dummy" presStyleCnt="0"/>
      <dgm:spPr/>
      <dgm:t>
        <a:bodyPr/>
        <a:lstStyle/>
        <a:p>
          <a:endParaRPr lang="nb-NO"/>
        </a:p>
      </dgm:t>
    </dgm:pt>
    <dgm:pt modelId="{74E487E0-9728-43EF-AD00-D94A354D20D8}" type="pres">
      <dgm:prSet presAssocID="{06CEC10B-7A50-4EB0-8353-2FDEF679532B}" presName="node" presStyleLbl="revTx" presStyleIdx="5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D93A79E-58C6-4775-A9A0-D87975396E8B}" type="pres">
      <dgm:prSet presAssocID="{C9709045-A714-4D86-9010-17F0D206F3FD}" presName="sibTrans" presStyleLbl="node1" presStyleIdx="5" presStyleCnt="12"/>
      <dgm:spPr/>
      <dgm:t>
        <a:bodyPr/>
        <a:lstStyle/>
        <a:p>
          <a:endParaRPr lang="nb-NO"/>
        </a:p>
      </dgm:t>
    </dgm:pt>
    <dgm:pt modelId="{62506F70-67EA-4520-9A0D-65E49741F229}" type="pres">
      <dgm:prSet presAssocID="{668C2379-10D7-4773-938F-5E2B5B0B929D}" presName="dummy" presStyleCnt="0"/>
      <dgm:spPr/>
      <dgm:t>
        <a:bodyPr/>
        <a:lstStyle/>
        <a:p>
          <a:endParaRPr lang="nb-NO"/>
        </a:p>
      </dgm:t>
    </dgm:pt>
    <dgm:pt modelId="{7E78B716-9551-4C51-B105-E75EED3BBD28}" type="pres">
      <dgm:prSet presAssocID="{668C2379-10D7-4773-938F-5E2B5B0B929D}" presName="node" presStyleLbl="revTx" presStyleIdx="6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ABB1F2D-6FE8-4039-A8A8-A58552E355E6}" type="pres">
      <dgm:prSet presAssocID="{BF775F10-11FA-498E-95A8-96608B522131}" presName="sibTrans" presStyleLbl="node1" presStyleIdx="6" presStyleCnt="12"/>
      <dgm:spPr/>
      <dgm:t>
        <a:bodyPr/>
        <a:lstStyle/>
        <a:p>
          <a:endParaRPr lang="nb-NO"/>
        </a:p>
      </dgm:t>
    </dgm:pt>
    <dgm:pt modelId="{E6F5EEA9-900A-413D-AD03-81E46CF4B645}" type="pres">
      <dgm:prSet presAssocID="{9C0884B9-D146-44AB-A6AD-A50C9AAE857B}" presName="dummy" presStyleCnt="0"/>
      <dgm:spPr/>
      <dgm:t>
        <a:bodyPr/>
        <a:lstStyle/>
        <a:p>
          <a:endParaRPr lang="nb-NO"/>
        </a:p>
      </dgm:t>
    </dgm:pt>
    <dgm:pt modelId="{98DAB231-0354-47FB-B838-9037F88BD4C6}" type="pres">
      <dgm:prSet presAssocID="{9C0884B9-D146-44AB-A6AD-A50C9AAE857B}" presName="node" presStyleLbl="revTx" presStyleIdx="7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8573D78-F193-40D8-B4D6-C8A018E4AB8C}" type="pres">
      <dgm:prSet presAssocID="{61D21A97-C7FB-4610-877A-945EF7A372A1}" presName="sibTrans" presStyleLbl="node1" presStyleIdx="7" presStyleCnt="12"/>
      <dgm:spPr/>
      <dgm:t>
        <a:bodyPr/>
        <a:lstStyle/>
        <a:p>
          <a:endParaRPr lang="nb-NO"/>
        </a:p>
      </dgm:t>
    </dgm:pt>
    <dgm:pt modelId="{D8DD75D2-0972-45BB-9D94-0C5FA21ECA53}" type="pres">
      <dgm:prSet presAssocID="{0C369F1A-9946-4F47-9924-E0D2F8FCB5F7}" presName="dummy" presStyleCnt="0"/>
      <dgm:spPr/>
      <dgm:t>
        <a:bodyPr/>
        <a:lstStyle/>
        <a:p>
          <a:endParaRPr lang="nb-NO"/>
        </a:p>
      </dgm:t>
    </dgm:pt>
    <dgm:pt modelId="{3285A3FD-7C72-4A50-A728-D97C95E7AE48}" type="pres">
      <dgm:prSet presAssocID="{0C369F1A-9946-4F47-9924-E0D2F8FCB5F7}" presName="node" presStyleLbl="revTx" presStyleIdx="8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F192E0C-9252-464A-BFE8-4B73DFC1C4F3}" type="pres">
      <dgm:prSet presAssocID="{CC4F8A4A-0352-4A16-92C1-A6C195867D7C}" presName="sibTrans" presStyleLbl="node1" presStyleIdx="8" presStyleCnt="12"/>
      <dgm:spPr/>
      <dgm:t>
        <a:bodyPr/>
        <a:lstStyle/>
        <a:p>
          <a:endParaRPr lang="nb-NO"/>
        </a:p>
      </dgm:t>
    </dgm:pt>
    <dgm:pt modelId="{1DCFAA46-CDA4-4D8C-9069-03A3266B84ED}" type="pres">
      <dgm:prSet presAssocID="{87288E05-C5F7-475B-9849-D1E97029339F}" presName="dummy" presStyleCnt="0"/>
      <dgm:spPr/>
      <dgm:t>
        <a:bodyPr/>
        <a:lstStyle/>
        <a:p>
          <a:endParaRPr lang="nb-NO"/>
        </a:p>
      </dgm:t>
    </dgm:pt>
    <dgm:pt modelId="{3E87A1F4-DBD3-4443-B32B-7DC7476C8743}" type="pres">
      <dgm:prSet presAssocID="{87288E05-C5F7-475B-9849-D1E97029339F}" presName="node" presStyleLbl="revTx" presStyleIdx="9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84B5B55-67C3-41A7-ACAE-588C3F4E3655}" type="pres">
      <dgm:prSet presAssocID="{E73DE4D0-539B-4E12-BFB0-320B70E89849}" presName="sibTrans" presStyleLbl="node1" presStyleIdx="9" presStyleCnt="12"/>
      <dgm:spPr/>
      <dgm:t>
        <a:bodyPr/>
        <a:lstStyle/>
        <a:p>
          <a:endParaRPr lang="nb-NO"/>
        </a:p>
      </dgm:t>
    </dgm:pt>
    <dgm:pt modelId="{46FC5208-B81D-41F2-AB3A-0EE2D1699FE6}" type="pres">
      <dgm:prSet presAssocID="{EE2F4E97-AF8D-4E7C-825E-F8D67CF41ABE}" presName="dummy" presStyleCnt="0"/>
      <dgm:spPr/>
      <dgm:t>
        <a:bodyPr/>
        <a:lstStyle/>
        <a:p>
          <a:endParaRPr lang="nb-NO"/>
        </a:p>
      </dgm:t>
    </dgm:pt>
    <dgm:pt modelId="{F4446782-612D-495C-B9F9-DCC5C6D4FEA1}" type="pres">
      <dgm:prSet presAssocID="{EE2F4E97-AF8D-4E7C-825E-F8D67CF41ABE}" presName="node" presStyleLbl="revTx" presStyleIdx="10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354C336-61F5-44FC-9759-81084FF80D1D}" type="pres">
      <dgm:prSet presAssocID="{1DC530B0-0B4A-4125-9EE0-2C516F20E382}" presName="sibTrans" presStyleLbl="node1" presStyleIdx="10" presStyleCnt="12"/>
      <dgm:spPr/>
      <dgm:t>
        <a:bodyPr/>
        <a:lstStyle/>
        <a:p>
          <a:endParaRPr lang="nb-NO"/>
        </a:p>
      </dgm:t>
    </dgm:pt>
    <dgm:pt modelId="{386F3332-6C46-4C63-91E7-E2337F123F2D}" type="pres">
      <dgm:prSet presAssocID="{B65E011D-7809-417B-815D-8922BF301D32}" presName="dummy" presStyleCnt="0"/>
      <dgm:spPr/>
      <dgm:t>
        <a:bodyPr/>
        <a:lstStyle/>
        <a:p>
          <a:endParaRPr lang="nb-NO"/>
        </a:p>
      </dgm:t>
    </dgm:pt>
    <dgm:pt modelId="{7F532921-8940-45CF-8A88-2352EB2C5112}" type="pres">
      <dgm:prSet presAssocID="{B65E011D-7809-417B-815D-8922BF301D32}" presName="node" presStyleLbl="revTx" presStyleIdx="11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C8C1806-F5CB-4909-8CF5-73691140E036}" type="pres">
      <dgm:prSet presAssocID="{E0A405EF-1EA0-47FE-A015-AA4EB0379A76}" presName="sibTrans" presStyleLbl="node1" presStyleIdx="11" presStyleCnt="12"/>
      <dgm:spPr/>
      <dgm:t>
        <a:bodyPr/>
        <a:lstStyle/>
        <a:p>
          <a:endParaRPr lang="nb-NO"/>
        </a:p>
      </dgm:t>
    </dgm:pt>
  </dgm:ptLst>
  <dgm:cxnLst>
    <dgm:cxn modelId="{782C4F88-AD9F-44CE-99EE-1BE255B70CA8}" srcId="{80412DDA-483C-4486-A463-D33EED70D936}" destId="{B65E011D-7809-417B-815D-8922BF301D32}" srcOrd="11" destOrd="0" parTransId="{7B6983F2-CBFA-4259-8DB3-A36EFC346647}" sibTransId="{E0A405EF-1EA0-47FE-A015-AA4EB0379A76}"/>
    <dgm:cxn modelId="{47BE27F3-D668-4FD5-809C-A6D14C8CE86B}" type="presOf" srcId="{87288E05-C5F7-475B-9849-D1E97029339F}" destId="{3E87A1F4-DBD3-4443-B32B-7DC7476C8743}" srcOrd="0" destOrd="0" presId="urn:microsoft.com/office/officeart/2005/8/layout/cycle1"/>
    <dgm:cxn modelId="{AC096744-AB9E-4438-9049-35AD7B046B09}" type="presOf" srcId="{E0A405EF-1EA0-47FE-A015-AA4EB0379A76}" destId="{6C8C1806-F5CB-4909-8CF5-73691140E036}" srcOrd="0" destOrd="0" presId="urn:microsoft.com/office/officeart/2005/8/layout/cycle1"/>
    <dgm:cxn modelId="{CE2E3D12-8C21-418B-8BC2-4757CD5FBBF8}" type="presOf" srcId="{0C369F1A-9946-4F47-9924-E0D2F8FCB5F7}" destId="{3285A3FD-7C72-4A50-A728-D97C95E7AE48}" srcOrd="0" destOrd="0" presId="urn:microsoft.com/office/officeart/2005/8/layout/cycle1"/>
    <dgm:cxn modelId="{1BA0FA80-BC1D-4694-9886-5C06CE57050F}" srcId="{80412DDA-483C-4486-A463-D33EED70D936}" destId="{06CEC10B-7A50-4EB0-8353-2FDEF679532B}" srcOrd="5" destOrd="0" parTransId="{F2263B78-F46C-465E-81E1-9896450B378D}" sibTransId="{C9709045-A714-4D86-9010-17F0D206F3FD}"/>
    <dgm:cxn modelId="{9C0C0948-4892-40C7-9247-B7AECC5C165A}" type="presOf" srcId="{CC4F8A4A-0352-4A16-92C1-A6C195867D7C}" destId="{9F192E0C-9252-464A-BFE8-4B73DFC1C4F3}" srcOrd="0" destOrd="0" presId="urn:microsoft.com/office/officeart/2005/8/layout/cycle1"/>
    <dgm:cxn modelId="{7292843C-CE28-4B99-B5CD-58B53A24EF62}" srcId="{80412DDA-483C-4486-A463-D33EED70D936}" destId="{EE2F4E97-AF8D-4E7C-825E-F8D67CF41ABE}" srcOrd="10" destOrd="0" parTransId="{AA626BC3-4905-46D6-99F8-90227F267F3D}" sibTransId="{1DC530B0-0B4A-4125-9EE0-2C516F20E382}"/>
    <dgm:cxn modelId="{E3A61DC5-02B9-4BB6-93F3-341C39BA2ADC}" srcId="{80412DDA-483C-4486-A463-D33EED70D936}" destId="{0C369F1A-9946-4F47-9924-E0D2F8FCB5F7}" srcOrd="8" destOrd="0" parTransId="{20AE756F-9EE6-4B93-A2E0-CC04645865B8}" sibTransId="{CC4F8A4A-0352-4A16-92C1-A6C195867D7C}"/>
    <dgm:cxn modelId="{5F643A5D-228E-4114-A1F2-DFCF16F68ED5}" type="presOf" srcId="{8573548B-A941-4E09-928A-0524D3DDB994}" destId="{C06E6F52-5E19-45E6-9B85-3358EE6E49FD}" srcOrd="0" destOrd="0" presId="urn:microsoft.com/office/officeart/2005/8/layout/cycle1"/>
    <dgm:cxn modelId="{FF6729F7-191A-44CE-B6FF-C87DAC4C8D21}" type="presOf" srcId="{EE2F4E97-AF8D-4E7C-825E-F8D67CF41ABE}" destId="{F4446782-612D-495C-B9F9-DCC5C6D4FEA1}" srcOrd="0" destOrd="0" presId="urn:microsoft.com/office/officeart/2005/8/layout/cycle1"/>
    <dgm:cxn modelId="{94282174-911B-4F00-AD72-8DE41B3FB9B8}" srcId="{80412DDA-483C-4486-A463-D33EED70D936}" destId="{9C0884B9-D146-44AB-A6AD-A50C9AAE857B}" srcOrd="7" destOrd="0" parTransId="{FB897581-A6A2-4A93-9478-149A76437E8B}" sibTransId="{61D21A97-C7FB-4610-877A-945EF7A372A1}"/>
    <dgm:cxn modelId="{CEF336FB-490F-40E2-BC16-1967F7EEFE0C}" type="presOf" srcId="{668C2379-10D7-4773-938F-5E2B5B0B929D}" destId="{7E78B716-9551-4C51-B105-E75EED3BBD28}" srcOrd="0" destOrd="0" presId="urn:microsoft.com/office/officeart/2005/8/layout/cycle1"/>
    <dgm:cxn modelId="{72720577-29EB-44B1-9D27-298C798D5E85}" srcId="{80412DDA-483C-4486-A463-D33EED70D936}" destId="{8B3555F5-D238-410F-8FC5-23004936CB71}" srcOrd="0" destOrd="0" parTransId="{02949B06-356C-45DA-BAD4-FD3B6FE6748D}" sibTransId="{62747787-6679-4C0E-AB56-5A9BE5D144CD}"/>
    <dgm:cxn modelId="{A12DF4A2-4108-41BA-9AD8-D442A0E8185B}" type="presOf" srcId="{C9709045-A714-4D86-9010-17F0D206F3FD}" destId="{CD93A79E-58C6-4775-A9A0-D87975396E8B}" srcOrd="0" destOrd="0" presId="urn:microsoft.com/office/officeart/2005/8/layout/cycle1"/>
    <dgm:cxn modelId="{900EACC6-B492-4419-AA0D-811032F18B5D}" type="presOf" srcId="{D8D0F3CB-38EB-4A03-9F88-A08E4A9D3AD3}" destId="{53FC2C93-21DD-45D5-9885-83ACBA337387}" srcOrd="0" destOrd="0" presId="urn:microsoft.com/office/officeart/2005/8/layout/cycle1"/>
    <dgm:cxn modelId="{9B206FA6-2347-4287-B075-E6889D149DF6}" type="presOf" srcId="{BF775F10-11FA-498E-95A8-96608B522131}" destId="{5ABB1F2D-6FE8-4039-A8A8-A58552E355E6}" srcOrd="0" destOrd="0" presId="urn:microsoft.com/office/officeart/2005/8/layout/cycle1"/>
    <dgm:cxn modelId="{EEF223ED-3781-4F09-8895-F93DEF561D07}" type="presOf" srcId="{06CEC10B-7A50-4EB0-8353-2FDEF679532B}" destId="{74E487E0-9728-43EF-AD00-D94A354D20D8}" srcOrd="0" destOrd="0" presId="urn:microsoft.com/office/officeart/2005/8/layout/cycle1"/>
    <dgm:cxn modelId="{3A4EA20C-3CAE-45DB-8877-75E93F28FCBF}" type="presOf" srcId="{8B3555F5-D238-410F-8FC5-23004936CB71}" destId="{8E5D4BF3-1FFE-4444-9747-F31950F64DAF}" srcOrd="0" destOrd="0" presId="urn:microsoft.com/office/officeart/2005/8/layout/cycle1"/>
    <dgm:cxn modelId="{1B3874AF-3548-4F69-B08C-80FE419CEF36}" type="presOf" srcId="{62747787-6679-4C0E-AB56-5A9BE5D144CD}" destId="{38700DD8-1407-416F-BBE4-0109ADABD735}" srcOrd="0" destOrd="0" presId="urn:microsoft.com/office/officeart/2005/8/layout/cycle1"/>
    <dgm:cxn modelId="{B8A61B3F-84AF-4E59-9450-CBC31B398C45}" type="presOf" srcId="{E73DE4D0-539B-4E12-BFB0-320B70E89849}" destId="{784B5B55-67C3-41A7-ACAE-588C3F4E3655}" srcOrd="0" destOrd="0" presId="urn:microsoft.com/office/officeart/2005/8/layout/cycle1"/>
    <dgm:cxn modelId="{2CE43EF7-4191-49FD-9E90-91FCA5E04D64}" srcId="{80412DDA-483C-4486-A463-D33EED70D936}" destId="{924A6365-17F3-4FD9-929A-E48436A4FF40}" srcOrd="3" destOrd="0" parTransId="{88D2922E-5ED0-4CF2-AEF6-7BA402DD635C}" sibTransId="{9D7881B0-1E3A-4375-875A-FD782C3B11B3}"/>
    <dgm:cxn modelId="{B76A6FF1-CC5D-42D5-8ED4-8153D60DFB13}" type="presOf" srcId="{1BBC3994-5A13-4AF9-A5AD-6E6A246EC5F2}" destId="{36A2869B-06CE-48B7-9D30-29C5F81BCB6B}" srcOrd="0" destOrd="0" presId="urn:microsoft.com/office/officeart/2005/8/layout/cycle1"/>
    <dgm:cxn modelId="{79E03BC3-642C-46E0-960E-FB3F837D3148}" srcId="{80412DDA-483C-4486-A463-D33EED70D936}" destId="{668C2379-10D7-4773-938F-5E2B5B0B929D}" srcOrd="6" destOrd="0" parTransId="{0B9BD3B2-4B20-4AA4-91F3-B522F4211566}" sibTransId="{BF775F10-11FA-498E-95A8-96608B522131}"/>
    <dgm:cxn modelId="{F77A0B32-240A-432E-BF81-B91224B85C03}" srcId="{80412DDA-483C-4486-A463-D33EED70D936}" destId="{87288E05-C5F7-475B-9849-D1E97029339F}" srcOrd="9" destOrd="0" parTransId="{4F19F68F-12F9-408D-9FF8-414E3C3ACDE2}" sibTransId="{E73DE4D0-539B-4E12-BFB0-320B70E89849}"/>
    <dgm:cxn modelId="{BA2E4692-6E57-4E83-939F-152971B56A55}" type="presOf" srcId="{111E1431-A530-4834-8A7D-889218D79A02}" destId="{DC08E32B-7FE7-4865-8B0D-5AAD6622B467}" srcOrd="0" destOrd="0" presId="urn:microsoft.com/office/officeart/2005/8/layout/cycle1"/>
    <dgm:cxn modelId="{53E668D1-CB4F-4712-BD05-65FDF5913360}" type="presOf" srcId="{1DC530B0-0B4A-4125-9EE0-2C516F20E382}" destId="{9354C336-61F5-44FC-9759-81084FF80D1D}" srcOrd="0" destOrd="0" presId="urn:microsoft.com/office/officeart/2005/8/layout/cycle1"/>
    <dgm:cxn modelId="{F692DB47-E0DF-4DEE-AAD8-65C3196B4B69}" srcId="{80412DDA-483C-4486-A463-D33EED70D936}" destId="{1BBC3994-5A13-4AF9-A5AD-6E6A246EC5F2}" srcOrd="1" destOrd="0" parTransId="{3DA06E70-29B6-4D48-805E-A56992BF776E}" sibTransId="{8573548B-A941-4E09-928A-0524D3DDB994}"/>
    <dgm:cxn modelId="{DB265ACC-FD76-4CF8-97CE-F3A447891AB7}" type="presOf" srcId="{E8FDB7F1-4FCE-4634-9CF1-91787A55B1E1}" destId="{0199BEB5-FFE4-40FC-B161-65EAE9756062}" srcOrd="0" destOrd="0" presId="urn:microsoft.com/office/officeart/2005/8/layout/cycle1"/>
    <dgm:cxn modelId="{20DB4DD1-8999-4807-A10A-B1E270808C90}" type="presOf" srcId="{61D21A97-C7FB-4610-877A-945EF7A372A1}" destId="{B8573D78-F193-40D8-B4D6-C8A018E4AB8C}" srcOrd="0" destOrd="0" presId="urn:microsoft.com/office/officeart/2005/8/layout/cycle1"/>
    <dgm:cxn modelId="{1AC1AA3C-DEDC-49C0-8DA5-ED9538A9F203}" type="presOf" srcId="{B65E011D-7809-417B-815D-8922BF301D32}" destId="{7F532921-8940-45CF-8A88-2352EB2C5112}" srcOrd="0" destOrd="0" presId="urn:microsoft.com/office/officeart/2005/8/layout/cycle1"/>
    <dgm:cxn modelId="{2D86C9F9-F79F-42C3-AA94-46A31C3437FA}" type="presOf" srcId="{9D7881B0-1E3A-4375-875A-FD782C3B11B3}" destId="{83E4EF11-60C6-487C-B543-80D6904A41D5}" srcOrd="0" destOrd="0" presId="urn:microsoft.com/office/officeart/2005/8/layout/cycle1"/>
    <dgm:cxn modelId="{6C687715-C694-4FE3-97C8-B92913741114}" srcId="{80412DDA-483C-4486-A463-D33EED70D936}" destId="{25DDEFA2-2AC7-4555-8B48-F83F1741095E}" srcOrd="2" destOrd="0" parTransId="{A0BE4DA0-C193-4A9A-B41E-9BEEFFEF9A88}" sibTransId="{E8FDB7F1-4FCE-4634-9CF1-91787A55B1E1}"/>
    <dgm:cxn modelId="{240860A8-664C-427E-86FC-06B42E63D871}" type="presOf" srcId="{25DDEFA2-2AC7-4555-8B48-F83F1741095E}" destId="{0ABD2D1F-1E33-45E4-B059-19E0835E598B}" srcOrd="0" destOrd="0" presId="urn:microsoft.com/office/officeart/2005/8/layout/cycle1"/>
    <dgm:cxn modelId="{F1E60A10-D8ED-4BBF-AD08-AA92CD9EC196}" type="presOf" srcId="{924A6365-17F3-4FD9-929A-E48436A4FF40}" destId="{7FE6F4B9-6A27-4913-9987-C38D4E3FF88A}" srcOrd="0" destOrd="0" presId="urn:microsoft.com/office/officeart/2005/8/layout/cycle1"/>
    <dgm:cxn modelId="{E168C7C0-403D-4F85-9BBE-5C473451873B}" type="presOf" srcId="{9C0884B9-D146-44AB-A6AD-A50C9AAE857B}" destId="{98DAB231-0354-47FB-B838-9037F88BD4C6}" srcOrd="0" destOrd="0" presId="urn:microsoft.com/office/officeart/2005/8/layout/cycle1"/>
    <dgm:cxn modelId="{7B14D572-FCCF-481F-AFAA-36098B900630}" srcId="{80412DDA-483C-4486-A463-D33EED70D936}" destId="{111E1431-A530-4834-8A7D-889218D79A02}" srcOrd="4" destOrd="0" parTransId="{993A96A3-0926-4E19-8308-F25C87578056}" sibTransId="{D8D0F3CB-38EB-4A03-9F88-A08E4A9D3AD3}"/>
    <dgm:cxn modelId="{B1F9E233-FC35-4CB2-98BB-949FC712F6A9}" type="presOf" srcId="{80412DDA-483C-4486-A463-D33EED70D936}" destId="{23607956-102B-4BD0-A169-934FD3371BC9}" srcOrd="0" destOrd="0" presId="urn:microsoft.com/office/officeart/2005/8/layout/cycle1"/>
    <dgm:cxn modelId="{FFC58994-6E27-4320-B10C-A5B4447CD4EA}" type="presParOf" srcId="{23607956-102B-4BD0-A169-934FD3371BC9}" destId="{2F3D434C-4EA5-4DA7-909C-A27DC61B21E1}" srcOrd="0" destOrd="0" presId="urn:microsoft.com/office/officeart/2005/8/layout/cycle1"/>
    <dgm:cxn modelId="{CB54F45C-E269-43B5-B226-52B8FB1F748C}" type="presParOf" srcId="{23607956-102B-4BD0-A169-934FD3371BC9}" destId="{8E5D4BF3-1FFE-4444-9747-F31950F64DAF}" srcOrd="1" destOrd="0" presId="urn:microsoft.com/office/officeart/2005/8/layout/cycle1"/>
    <dgm:cxn modelId="{0E9C5210-FBFC-4218-AFD6-428ADB7FE6AC}" type="presParOf" srcId="{23607956-102B-4BD0-A169-934FD3371BC9}" destId="{38700DD8-1407-416F-BBE4-0109ADABD735}" srcOrd="2" destOrd="0" presId="urn:microsoft.com/office/officeart/2005/8/layout/cycle1"/>
    <dgm:cxn modelId="{326BA79B-0E8B-44B7-9BBB-7FCC074F086F}" type="presParOf" srcId="{23607956-102B-4BD0-A169-934FD3371BC9}" destId="{9F47F597-ABBA-4487-BF42-789DACF39A82}" srcOrd="3" destOrd="0" presId="urn:microsoft.com/office/officeart/2005/8/layout/cycle1"/>
    <dgm:cxn modelId="{AAE2354B-17C1-4DEC-9A21-900D7896FC54}" type="presParOf" srcId="{23607956-102B-4BD0-A169-934FD3371BC9}" destId="{36A2869B-06CE-48B7-9D30-29C5F81BCB6B}" srcOrd="4" destOrd="0" presId="urn:microsoft.com/office/officeart/2005/8/layout/cycle1"/>
    <dgm:cxn modelId="{35192641-68B0-4D7D-A664-3613EDCEF1C4}" type="presParOf" srcId="{23607956-102B-4BD0-A169-934FD3371BC9}" destId="{C06E6F52-5E19-45E6-9B85-3358EE6E49FD}" srcOrd="5" destOrd="0" presId="urn:microsoft.com/office/officeart/2005/8/layout/cycle1"/>
    <dgm:cxn modelId="{686B0712-46F0-4ED3-A7F6-5BEEA685AE73}" type="presParOf" srcId="{23607956-102B-4BD0-A169-934FD3371BC9}" destId="{D12005D1-AB95-4F3A-AB73-FAB31EEC895B}" srcOrd="6" destOrd="0" presId="urn:microsoft.com/office/officeart/2005/8/layout/cycle1"/>
    <dgm:cxn modelId="{BF3922C9-33ED-4DE7-B169-028F588B4184}" type="presParOf" srcId="{23607956-102B-4BD0-A169-934FD3371BC9}" destId="{0ABD2D1F-1E33-45E4-B059-19E0835E598B}" srcOrd="7" destOrd="0" presId="urn:microsoft.com/office/officeart/2005/8/layout/cycle1"/>
    <dgm:cxn modelId="{EFAA5DD0-3899-4BC1-BECD-98CB4E8FFAE9}" type="presParOf" srcId="{23607956-102B-4BD0-A169-934FD3371BC9}" destId="{0199BEB5-FFE4-40FC-B161-65EAE9756062}" srcOrd="8" destOrd="0" presId="urn:microsoft.com/office/officeart/2005/8/layout/cycle1"/>
    <dgm:cxn modelId="{B392512B-4DDF-4C79-A783-124595DB9D1E}" type="presParOf" srcId="{23607956-102B-4BD0-A169-934FD3371BC9}" destId="{25C0F5F0-78DE-4022-99FB-55E54FF3F0FD}" srcOrd="9" destOrd="0" presId="urn:microsoft.com/office/officeart/2005/8/layout/cycle1"/>
    <dgm:cxn modelId="{12DD65B9-C419-4B88-9166-5DC0B6D7363D}" type="presParOf" srcId="{23607956-102B-4BD0-A169-934FD3371BC9}" destId="{7FE6F4B9-6A27-4913-9987-C38D4E3FF88A}" srcOrd="10" destOrd="0" presId="urn:microsoft.com/office/officeart/2005/8/layout/cycle1"/>
    <dgm:cxn modelId="{D672F2C1-68ED-4A01-97CC-AAA13C2F9A0B}" type="presParOf" srcId="{23607956-102B-4BD0-A169-934FD3371BC9}" destId="{83E4EF11-60C6-487C-B543-80D6904A41D5}" srcOrd="11" destOrd="0" presId="urn:microsoft.com/office/officeart/2005/8/layout/cycle1"/>
    <dgm:cxn modelId="{9B1CA6B3-4FE5-418B-AF23-5FE1A49CF62F}" type="presParOf" srcId="{23607956-102B-4BD0-A169-934FD3371BC9}" destId="{F6841498-845D-41B6-B436-EB6560A30015}" srcOrd="12" destOrd="0" presId="urn:microsoft.com/office/officeart/2005/8/layout/cycle1"/>
    <dgm:cxn modelId="{52D031A5-9575-4CEE-9C63-DA9871575B0B}" type="presParOf" srcId="{23607956-102B-4BD0-A169-934FD3371BC9}" destId="{DC08E32B-7FE7-4865-8B0D-5AAD6622B467}" srcOrd="13" destOrd="0" presId="urn:microsoft.com/office/officeart/2005/8/layout/cycle1"/>
    <dgm:cxn modelId="{FCE27281-9FFD-40DB-AF7B-D61AF33951AD}" type="presParOf" srcId="{23607956-102B-4BD0-A169-934FD3371BC9}" destId="{53FC2C93-21DD-45D5-9885-83ACBA337387}" srcOrd="14" destOrd="0" presId="urn:microsoft.com/office/officeart/2005/8/layout/cycle1"/>
    <dgm:cxn modelId="{06B9D9AB-6FAA-4B01-887E-BE3EFAB404C5}" type="presParOf" srcId="{23607956-102B-4BD0-A169-934FD3371BC9}" destId="{7AA1A9A6-BBDC-4107-BD43-C094E862583A}" srcOrd="15" destOrd="0" presId="urn:microsoft.com/office/officeart/2005/8/layout/cycle1"/>
    <dgm:cxn modelId="{9F58B97C-CC07-4BF4-8BC6-BBE89B538D52}" type="presParOf" srcId="{23607956-102B-4BD0-A169-934FD3371BC9}" destId="{74E487E0-9728-43EF-AD00-D94A354D20D8}" srcOrd="16" destOrd="0" presId="urn:microsoft.com/office/officeart/2005/8/layout/cycle1"/>
    <dgm:cxn modelId="{36AFA636-C49F-4EF3-AC21-7D95CFE6D9EF}" type="presParOf" srcId="{23607956-102B-4BD0-A169-934FD3371BC9}" destId="{CD93A79E-58C6-4775-A9A0-D87975396E8B}" srcOrd="17" destOrd="0" presId="urn:microsoft.com/office/officeart/2005/8/layout/cycle1"/>
    <dgm:cxn modelId="{40108C4B-06A0-41CA-BF9D-89F10C2029A1}" type="presParOf" srcId="{23607956-102B-4BD0-A169-934FD3371BC9}" destId="{62506F70-67EA-4520-9A0D-65E49741F229}" srcOrd="18" destOrd="0" presId="urn:microsoft.com/office/officeart/2005/8/layout/cycle1"/>
    <dgm:cxn modelId="{34FD8F0C-4773-4904-B4BE-7ACA423ECFD3}" type="presParOf" srcId="{23607956-102B-4BD0-A169-934FD3371BC9}" destId="{7E78B716-9551-4C51-B105-E75EED3BBD28}" srcOrd="19" destOrd="0" presId="urn:microsoft.com/office/officeart/2005/8/layout/cycle1"/>
    <dgm:cxn modelId="{25CF880B-8CA5-40E8-AC5B-EEF1D02F77C7}" type="presParOf" srcId="{23607956-102B-4BD0-A169-934FD3371BC9}" destId="{5ABB1F2D-6FE8-4039-A8A8-A58552E355E6}" srcOrd="20" destOrd="0" presId="urn:microsoft.com/office/officeart/2005/8/layout/cycle1"/>
    <dgm:cxn modelId="{A2943756-433D-40FA-9441-B63D9AA52042}" type="presParOf" srcId="{23607956-102B-4BD0-A169-934FD3371BC9}" destId="{E6F5EEA9-900A-413D-AD03-81E46CF4B645}" srcOrd="21" destOrd="0" presId="urn:microsoft.com/office/officeart/2005/8/layout/cycle1"/>
    <dgm:cxn modelId="{690AFD8D-180F-4FB9-A7F0-163D4A539F94}" type="presParOf" srcId="{23607956-102B-4BD0-A169-934FD3371BC9}" destId="{98DAB231-0354-47FB-B838-9037F88BD4C6}" srcOrd="22" destOrd="0" presId="urn:microsoft.com/office/officeart/2005/8/layout/cycle1"/>
    <dgm:cxn modelId="{EE707B5E-D6FE-4815-BEB1-ECB315788E0E}" type="presParOf" srcId="{23607956-102B-4BD0-A169-934FD3371BC9}" destId="{B8573D78-F193-40D8-B4D6-C8A018E4AB8C}" srcOrd="23" destOrd="0" presId="urn:microsoft.com/office/officeart/2005/8/layout/cycle1"/>
    <dgm:cxn modelId="{DAA041D8-0DA5-422F-A0A3-80FCF8E9E44D}" type="presParOf" srcId="{23607956-102B-4BD0-A169-934FD3371BC9}" destId="{D8DD75D2-0972-45BB-9D94-0C5FA21ECA53}" srcOrd="24" destOrd="0" presId="urn:microsoft.com/office/officeart/2005/8/layout/cycle1"/>
    <dgm:cxn modelId="{3465E82F-76A8-4E35-B50C-ABA6E0E03698}" type="presParOf" srcId="{23607956-102B-4BD0-A169-934FD3371BC9}" destId="{3285A3FD-7C72-4A50-A728-D97C95E7AE48}" srcOrd="25" destOrd="0" presId="urn:microsoft.com/office/officeart/2005/8/layout/cycle1"/>
    <dgm:cxn modelId="{444C0083-4B63-4D66-8E7C-61CDA5A7158E}" type="presParOf" srcId="{23607956-102B-4BD0-A169-934FD3371BC9}" destId="{9F192E0C-9252-464A-BFE8-4B73DFC1C4F3}" srcOrd="26" destOrd="0" presId="urn:microsoft.com/office/officeart/2005/8/layout/cycle1"/>
    <dgm:cxn modelId="{00986C9C-34EF-41CD-B424-EB336F9259C6}" type="presParOf" srcId="{23607956-102B-4BD0-A169-934FD3371BC9}" destId="{1DCFAA46-CDA4-4D8C-9069-03A3266B84ED}" srcOrd="27" destOrd="0" presId="urn:microsoft.com/office/officeart/2005/8/layout/cycle1"/>
    <dgm:cxn modelId="{BA34B462-4E95-4100-8EF4-246F8F9B8168}" type="presParOf" srcId="{23607956-102B-4BD0-A169-934FD3371BC9}" destId="{3E87A1F4-DBD3-4443-B32B-7DC7476C8743}" srcOrd="28" destOrd="0" presId="urn:microsoft.com/office/officeart/2005/8/layout/cycle1"/>
    <dgm:cxn modelId="{7CBF45F5-0AAC-4429-A974-92C723DF2663}" type="presParOf" srcId="{23607956-102B-4BD0-A169-934FD3371BC9}" destId="{784B5B55-67C3-41A7-ACAE-588C3F4E3655}" srcOrd="29" destOrd="0" presId="urn:microsoft.com/office/officeart/2005/8/layout/cycle1"/>
    <dgm:cxn modelId="{88B117B1-9491-4C97-93CF-E2EBBB979B81}" type="presParOf" srcId="{23607956-102B-4BD0-A169-934FD3371BC9}" destId="{46FC5208-B81D-41F2-AB3A-0EE2D1699FE6}" srcOrd="30" destOrd="0" presId="urn:microsoft.com/office/officeart/2005/8/layout/cycle1"/>
    <dgm:cxn modelId="{038ADBB6-FB74-48E4-97D8-E43088BA3955}" type="presParOf" srcId="{23607956-102B-4BD0-A169-934FD3371BC9}" destId="{F4446782-612D-495C-B9F9-DCC5C6D4FEA1}" srcOrd="31" destOrd="0" presId="urn:microsoft.com/office/officeart/2005/8/layout/cycle1"/>
    <dgm:cxn modelId="{6FBA8217-5837-4A0A-A523-DD922F76B757}" type="presParOf" srcId="{23607956-102B-4BD0-A169-934FD3371BC9}" destId="{9354C336-61F5-44FC-9759-81084FF80D1D}" srcOrd="32" destOrd="0" presId="urn:microsoft.com/office/officeart/2005/8/layout/cycle1"/>
    <dgm:cxn modelId="{8C1AD37B-C731-4F34-A02A-5409F92D4BB5}" type="presParOf" srcId="{23607956-102B-4BD0-A169-934FD3371BC9}" destId="{386F3332-6C46-4C63-91E7-E2337F123F2D}" srcOrd="33" destOrd="0" presId="urn:microsoft.com/office/officeart/2005/8/layout/cycle1"/>
    <dgm:cxn modelId="{A0124CDD-FEED-4D38-862E-13423CC4FB36}" type="presParOf" srcId="{23607956-102B-4BD0-A169-934FD3371BC9}" destId="{7F532921-8940-45CF-8A88-2352EB2C5112}" srcOrd="34" destOrd="0" presId="urn:microsoft.com/office/officeart/2005/8/layout/cycle1"/>
    <dgm:cxn modelId="{574A9B9A-B302-4935-ACCB-BD427408AFB1}" type="presParOf" srcId="{23607956-102B-4BD0-A169-934FD3371BC9}" destId="{6C8C1806-F5CB-4909-8CF5-73691140E036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12DDA-483C-4486-A463-D33EED70D936}" type="doc">
      <dgm:prSet loTypeId="urn:microsoft.com/office/officeart/2005/8/layout/cycle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B3555F5-D238-410F-8FC5-23004936CB71}">
      <dgm:prSet phldrT="[Tekst]" custT="1"/>
      <dgm:spPr/>
      <dgm:t>
        <a:bodyPr/>
        <a:lstStyle/>
        <a:p>
          <a:r>
            <a:rPr lang="nb-NO" sz="1600" dirty="0" smtClean="0">
              <a:solidFill>
                <a:schemeClr val="bg1"/>
              </a:solidFill>
            </a:rPr>
            <a:t>Jan</a:t>
          </a:r>
          <a:endParaRPr lang="nb-NO" sz="1600" dirty="0">
            <a:solidFill>
              <a:schemeClr val="bg1"/>
            </a:solidFill>
          </a:endParaRPr>
        </a:p>
      </dgm:t>
    </dgm:pt>
    <dgm:pt modelId="{02949B06-356C-45DA-BAD4-FD3B6FE6748D}" type="parTrans" cxnId="{72720577-29EB-44B1-9D27-298C798D5E85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62747787-6679-4C0E-AB56-5A9BE5D144CD}" type="sibTrans" cxnId="{72720577-29EB-44B1-9D27-298C798D5E85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06CEC10B-7A50-4EB0-8353-2FDEF679532B}">
      <dgm:prSet phldrT="[Tekst]" custT="1"/>
      <dgm:spPr/>
      <dgm:t>
        <a:bodyPr/>
        <a:lstStyle/>
        <a:p>
          <a:r>
            <a:rPr lang="nb-NO" sz="1600" dirty="0" err="1" smtClean="0">
              <a:solidFill>
                <a:schemeClr val="bg1"/>
              </a:solidFill>
            </a:rPr>
            <a:t>Jun</a:t>
          </a:r>
          <a:endParaRPr lang="nb-NO" sz="1600" dirty="0">
            <a:solidFill>
              <a:schemeClr val="bg1"/>
            </a:solidFill>
          </a:endParaRPr>
        </a:p>
      </dgm:t>
    </dgm:pt>
    <dgm:pt modelId="{F2263B78-F46C-465E-81E1-9896450B378D}" type="parTrans" cxnId="{1BA0FA80-BC1D-4694-9886-5C06CE57050F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C9709045-A714-4D86-9010-17F0D206F3FD}" type="sibTrans" cxnId="{1BA0FA80-BC1D-4694-9886-5C06CE57050F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668C2379-10D7-4773-938F-5E2B5B0B929D}">
      <dgm:prSet phldrT="[Tekst]" custT="1"/>
      <dgm:spPr/>
      <dgm:t>
        <a:bodyPr/>
        <a:lstStyle/>
        <a:p>
          <a:r>
            <a:rPr lang="nb-NO" sz="1600" dirty="0" smtClean="0">
              <a:solidFill>
                <a:schemeClr val="bg1"/>
              </a:solidFill>
            </a:rPr>
            <a:t>Jul</a:t>
          </a:r>
          <a:endParaRPr lang="nb-NO" sz="1600" dirty="0">
            <a:solidFill>
              <a:schemeClr val="bg1"/>
            </a:solidFill>
          </a:endParaRPr>
        </a:p>
      </dgm:t>
    </dgm:pt>
    <dgm:pt modelId="{0B9BD3B2-4B20-4AA4-91F3-B522F4211566}" type="parTrans" cxnId="{79E03BC3-642C-46E0-960E-FB3F837D3148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BF775F10-11FA-498E-95A8-96608B522131}" type="sibTrans" cxnId="{79E03BC3-642C-46E0-960E-FB3F837D3148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87288E05-C5F7-475B-9849-D1E97029339F}">
      <dgm:prSet phldrT="[Tekst]" custT="1"/>
      <dgm:spPr/>
      <dgm:t>
        <a:bodyPr/>
        <a:lstStyle/>
        <a:p>
          <a:r>
            <a:rPr lang="nb-NO" sz="1600" dirty="0" err="1" smtClean="0">
              <a:solidFill>
                <a:schemeClr val="bg1"/>
              </a:solidFill>
            </a:rPr>
            <a:t>Oct</a:t>
          </a:r>
          <a:endParaRPr lang="nb-NO" sz="1600" dirty="0">
            <a:solidFill>
              <a:schemeClr val="bg1"/>
            </a:solidFill>
          </a:endParaRPr>
        </a:p>
      </dgm:t>
    </dgm:pt>
    <dgm:pt modelId="{4F19F68F-12F9-408D-9FF8-414E3C3ACDE2}" type="parTrans" cxnId="{F77A0B32-240A-432E-BF81-B91224B85C03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E73DE4D0-539B-4E12-BFB0-320B70E89849}" type="sibTrans" cxnId="{F77A0B32-240A-432E-BF81-B91224B85C03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EE2F4E97-AF8D-4E7C-825E-F8D67CF41ABE}">
      <dgm:prSet phldrT="[Tekst]" custT="1"/>
      <dgm:spPr/>
      <dgm:t>
        <a:bodyPr/>
        <a:lstStyle/>
        <a:p>
          <a:r>
            <a:rPr lang="nb-NO" sz="1600" dirty="0" smtClean="0">
              <a:solidFill>
                <a:schemeClr val="bg1"/>
              </a:solidFill>
            </a:rPr>
            <a:t>Nov</a:t>
          </a:r>
          <a:endParaRPr lang="nb-NO" sz="1600" dirty="0">
            <a:solidFill>
              <a:schemeClr val="bg1"/>
            </a:solidFill>
          </a:endParaRPr>
        </a:p>
      </dgm:t>
    </dgm:pt>
    <dgm:pt modelId="{AA626BC3-4905-46D6-99F8-90227F267F3D}" type="parTrans" cxnId="{7292843C-CE28-4B99-B5CD-58B53A24EF62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1DC530B0-0B4A-4125-9EE0-2C516F20E382}" type="sibTrans" cxnId="{7292843C-CE28-4B99-B5CD-58B53A24EF62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1BBC3994-5A13-4AF9-A5AD-6E6A246EC5F2}">
      <dgm:prSet phldrT="[Tekst]" custT="1"/>
      <dgm:spPr/>
      <dgm:t>
        <a:bodyPr/>
        <a:lstStyle/>
        <a:p>
          <a:r>
            <a:rPr lang="nb-NO" sz="1600" dirty="0" err="1" smtClean="0">
              <a:solidFill>
                <a:schemeClr val="bg1"/>
              </a:solidFill>
            </a:rPr>
            <a:t>Feb</a:t>
          </a:r>
          <a:endParaRPr lang="nb-NO" sz="1600" dirty="0">
            <a:solidFill>
              <a:schemeClr val="bg1"/>
            </a:solidFill>
          </a:endParaRPr>
        </a:p>
      </dgm:t>
    </dgm:pt>
    <dgm:pt modelId="{3DA06E70-29B6-4D48-805E-A56992BF776E}" type="parTrans" cxnId="{F692DB47-E0DF-4DEE-AAD8-65C3196B4B69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8573548B-A941-4E09-928A-0524D3DDB994}" type="sibTrans" cxnId="{F692DB47-E0DF-4DEE-AAD8-65C3196B4B69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25DDEFA2-2AC7-4555-8B48-F83F1741095E}">
      <dgm:prSet phldrT="[Tekst]" custT="1"/>
      <dgm:spPr/>
      <dgm:t>
        <a:bodyPr/>
        <a:lstStyle/>
        <a:p>
          <a:r>
            <a:rPr lang="nb-NO" sz="1600" dirty="0" smtClean="0">
              <a:solidFill>
                <a:schemeClr val="bg1"/>
              </a:solidFill>
            </a:rPr>
            <a:t>Mar</a:t>
          </a:r>
          <a:endParaRPr lang="nb-NO" sz="1600" dirty="0">
            <a:solidFill>
              <a:schemeClr val="bg1"/>
            </a:solidFill>
          </a:endParaRPr>
        </a:p>
      </dgm:t>
    </dgm:pt>
    <dgm:pt modelId="{A0BE4DA0-C193-4A9A-B41E-9BEEFFEF9A88}" type="parTrans" cxnId="{6C687715-C694-4FE3-97C8-B92913741114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E8FDB7F1-4FCE-4634-9CF1-91787A55B1E1}" type="sibTrans" cxnId="{6C687715-C694-4FE3-97C8-B92913741114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924A6365-17F3-4FD9-929A-E48436A4FF40}">
      <dgm:prSet phldrT="[Tekst]" custT="1"/>
      <dgm:spPr/>
      <dgm:t>
        <a:bodyPr/>
        <a:lstStyle/>
        <a:p>
          <a:r>
            <a:rPr lang="nb-NO" sz="1600" dirty="0" err="1" smtClean="0">
              <a:solidFill>
                <a:schemeClr val="bg1"/>
              </a:solidFill>
            </a:rPr>
            <a:t>Apr</a:t>
          </a:r>
          <a:endParaRPr lang="nb-NO" sz="1600" dirty="0">
            <a:solidFill>
              <a:schemeClr val="bg1"/>
            </a:solidFill>
          </a:endParaRPr>
        </a:p>
      </dgm:t>
    </dgm:pt>
    <dgm:pt modelId="{88D2922E-5ED0-4CF2-AEF6-7BA402DD635C}" type="parTrans" cxnId="{2CE43EF7-4191-49FD-9E90-91FCA5E04D64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9D7881B0-1E3A-4375-875A-FD782C3B11B3}" type="sibTrans" cxnId="{2CE43EF7-4191-49FD-9E90-91FCA5E04D64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111E1431-A530-4834-8A7D-889218D79A02}">
      <dgm:prSet phldrT="[Tekst]" custT="1"/>
      <dgm:spPr/>
      <dgm:t>
        <a:bodyPr/>
        <a:lstStyle/>
        <a:p>
          <a:r>
            <a:rPr lang="nb-NO" sz="1600" dirty="0" smtClean="0">
              <a:solidFill>
                <a:schemeClr val="bg1"/>
              </a:solidFill>
            </a:rPr>
            <a:t>Mai</a:t>
          </a:r>
          <a:endParaRPr lang="nb-NO" sz="1600" dirty="0">
            <a:solidFill>
              <a:schemeClr val="bg1"/>
            </a:solidFill>
          </a:endParaRPr>
        </a:p>
      </dgm:t>
    </dgm:pt>
    <dgm:pt modelId="{993A96A3-0926-4E19-8308-F25C87578056}" type="parTrans" cxnId="{7B14D572-FCCF-481F-AFAA-36098B900630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D8D0F3CB-38EB-4A03-9F88-A08E4A9D3AD3}" type="sibTrans" cxnId="{7B14D572-FCCF-481F-AFAA-36098B900630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9C0884B9-D146-44AB-A6AD-A50C9AAE857B}">
      <dgm:prSet phldrT="[Tekst]" custT="1"/>
      <dgm:spPr/>
      <dgm:t>
        <a:bodyPr/>
        <a:lstStyle/>
        <a:p>
          <a:r>
            <a:rPr lang="nb-NO" sz="1600" dirty="0" err="1" smtClean="0">
              <a:solidFill>
                <a:schemeClr val="bg1"/>
              </a:solidFill>
            </a:rPr>
            <a:t>Aug</a:t>
          </a:r>
          <a:endParaRPr lang="nb-NO" sz="1600" dirty="0">
            <a:solidFill>
              <a:schemeClr val="bg1"/>
            </a:solidFill>
          </a:endParaRPr>
        </a:p>
      </dgm:t>
    </dgm:pt>
    <dgm:pt modelId="{FB897581-A6A2-4A93-9478-149A76437E8B}" type="parTrans" cxnId="{94282174-911B-4F00-AD72-8DE41B3FB9B8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61D21A97-C7FB-4610-877A-945EF7A372A1}" type="sibTrans" cxnId="{94282174-911B-4F00-AD72-8DE41B3FB9B8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0C369F1A-9946-4F47-9924-E0D2F8FCB5F7}">
      <dgm:prSet phldrT="[Tekst]" custT="1"/>
      <dgm:spPr/>
      <dgm:t>
        <a:bodyPr/>
        <a:lstStyle/>
        <a:p>
          <a:r>
            <a:rPr lang="nb-NO" sz="1600" dirty="0" err="1" smtClean="0">
              <a:solidFill>
                <a:schemeClr val="bg1"/>
              </a:solidFill>
            </a:rPr>
            <a:t>Sep</a:t>
          </a:r>
          <a:endParaRPr lang="nb-NO" sz="1600" dirty="0">
            <a:solidFill>
              <a:schemeClr val="bg1"/>
            </a:solidFill>
          </a:endParaRPr>
        </a:p>
      </dgm:t>
    </dgm:pt>
    <dgm:pt modelId="{20AE756F-9EE6-4B93-A2E0-CC04645865B8}" type="parTrans" cxnId="{E3A61DC5-02B9-4BB6-93F3-341C39BA2ADC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CC4F8A4A-0352-4A16-92C1-A6C195867D7C}" type="sibTrans" cxnId="{E3A61DC5-02B9-4BB6-93F3-341C39BA2ADC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B65E011D-7809-417B-815D-8922BF301D32}">
      <dgm:prSet phldrT="[Tekst]" custT="1"/>
      <dgm:spPr/>
      <dgm:t>
        <a:bodyPr/>
        <a:lstStyle/>
        <a:p>
          <a:r>
            <a:rPr lang="nb-NO" sz="1600" dirty="0" smtClean="0">
              <a:solidFill>
                <a:schemeClr val="bg1"/>
              </a:solidFill>
            </a:rPr>
            <a:t>Des</a:t>
          </a:r>
          <a:endParaRPr lang="nb-NO" sz="1600" dirty="0">
            <a:solidFill>
              <a:schemeClr val="bg1"/>
            </a:solidFill>
          </a:endParaRPr>
        </a:p>
      </dgm:t>
    </dgm:pt>
    <dgm:pt modelId="{7B6983F2-CBFA-4259-8DB3-A36EFC346647}" type="parTrans" cxnId="{782C4F88-AD9F-44CE-99EE-1BE255B70CA8}">
      <dgm:prSet/>
      <dgm:spPr/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E0A405EF-1EA0-47FE-A015-AA4EB0379A76}" type="sibTrans" cxnId="{782C4F88-AD9F-44CE-99EE-1BE255B70CA8}">
      <dgm:prSet/>
      <dgm:spPr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nb-NO" sz="12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23607956-102B-4BD0-A169-934FD3371BC9}" type="pres">
      <dgm:prSet presAssocID="{80412DDA-483C-4486-A463-D33EED70D9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F3D434C-4EA5-4DA7-909C-A27DC61B21E1}" type="pres">
      <dgm:prSet presAssocID="{8B3555F5-D238-410F-8FC5-23004936CB71}" presName="dummy" presStyleCnt="0"/>
      <dgm:spPr/>
      <dgm:t>
        <a:bodyPr/>
        <a:lstStyle/>
        <a:p>
          <a:endParaRPr lang="nb-NO"/>
        </a:p>
      </dgm:t>
    </dgm:pt>
    <dgm:pt modelId="{8E5D4BF3-1FFE-4444-9747-F31950F64DAF}" type="pres">
      <dgm:prSet presAssocID="{8B3555F5-D238-410F-8FC5-23004936CB71}" presName="node" presStyleLbl="revTx" presStyleIdx="0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8700DD8-1407-416F-BBE4-0109ADABD735}" type="pres">
      <dgm:prSet presAssocID="{62747787-6679-4C0E-AB56-5A9BE5D144CD}" presName="sibTrans" presStyleLbl="node1" presStyleIdx="0" presStyleCnt="12"/>
      <dgm:spPr/>
      <dgm:t>
        <a:bodyPr/>
        <a:lstStyle/>
        <a:p>
          <a:endParaRPr lang="nb-NO"/>
        </a:p>
      </dgm:t>
    </dgm:pt>
    <dgm:pt modelId="{9F47F597-ABBA-4487-BF42-789DACF39A82}" type="pres">
      <dgm:prSet presAssocID="{1BBC3994-5A13-4AF9-A5AD-6E6A246EC5F2}" presName="dummy" presStyleCnt="0"/>
      <dgm:spPr/>
      <dgm:t>
        <a:bodyPr/>
        <a:lstStyle/>
        <a:p>
          <a:endParaRPr lang="nb-NO"/>
        </a:p>
      </dgm:t>
    </dgm:pt>
    <dgm:pt modelId="{36A2869B-06CE-48B7-9D30-29C5F81BCB6B}" type="pres">
      <dgm:prSet presAssocID="{1BBC3994-5A13-4AF9-A5AD-6E6A246EC5F2}" presName="node" presStyleLbl="revTx" presStyleIdx="1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06E6F52-5E19-45E6-9B85-3358EE6E49FD}" type="pres">
      <dgm:prSet presAssocID="{8573548B-A941-4E09-928A-0524D3DDB994}" presName="sibTrans" presStyleLbl="node1" presStyleIdx="1" presStyleCnt="12"/>
      <dgm:spPr/>
      <dgm:t>
        <a:bodyPr/>
        <a:lstStyle/>
        <a:p>
          <a:endParaRPr lang="nb-NO"/>
        </a:p>
      </dgm:t>
    </dgm:pt>
    <dgm:pt modelId="{D12005D1-AB95-4F3A-AB73-FAB31EEC895B}" type="pres">
      <dgm:prSet presAssocID="{25DDEFA2-2AC7-4555-8B48-F83F1741095E}" presName="dummy" presStyleCnt="0"/>
      <dgm:spPr/>
      <dgm:t>
        <a:bodyPr/>
        <a:lstStyle/>
        <a:p>
          <a:endParaRPr lang="nb-NO"/>
        </a:p>
      </dgm:t>
    </dgm:pt>
    <dgm:pt modelId="{0ABD2D1F-1E33-45E4-B059-19E0835E598B}" type="pres">
      <dgm:prSet presAssocID="{25DDEFA2-2AC7-4555-8B48-F83F1741095E}" presName="node" presStyleLbl="revTx" presStyleIdx="2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199BEB5-FFE4-40FC-B161-65EAE9756062}" type="pres">
      <dgm:prSet presAssocID="{E8FDB7F1-4FCE-4634-9CF1-91787A55B1E1}" presName="sibTrans" presStyleLbl="node1" presStyleIdx="2" presStyleCnt="12"/>
      <dgm:spPr/>
      <dgm:t>
        <a:bodyPr/>
        <a:lstStyle/>
        <a:p>
          <a:endParaRPr lang="nb-NO"/>
        </a:p>
      </dgm:t>
    </dgm:pt>
    <dgm:pt modelId="{25C0F5F0-78DE-4022-99FB-55E54FF3F0FD}" type="pres">
      <dgm:prSet presAssocID="{924A6365-17F3-4FD9-929A-E48436A4FF40}" presName="dummy" presStyleCnt="0"/>
      <dgm:spPr/>
      <dgm:t>
        <a:bodyPr/>
        <a:lstStyle/>
        <a:p>
          <a:endParaRPr lang="nb-NO"/>
        </a:p>
      </dgm:t>
    </dgm:pt>
    <dgm:pt modelId="{7FE6F4B9-6A27-4913-9987-C38D4E3FF88A}" type="pres">
      <dgm:prSet presAssocID="{924A6365-17F3-4FD9-929A-E48436A4FF40}" presName="node" presStyleLbl="revTx" presStyleIdx="3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3E4EF11-60C6-487C-B543-80D6904A41D5}" type="pres">
      <dgm:prSet presAssocID="{9D7881B0-1E3A-4375-875A-FD782C3B11B3}" presName="sibTrans" presStyleLbl="node1" presStyleIdx="3" presStyleCnt="12"/>
      <dgm:spPr/>
      <dgm:t>
        <a:bodyPr/>
        <a:lstStyle/>
        <a:p>
          <a:endParaRPr lang="nb-NO"/>
        </a:p>
      </dgm:t>
    </dgm:pt>
    <dgm:pt modelId="{F6841498-845D-41B6-B436-EB6560A30015}" type="pres">
      <dgm:prSet presAssocID="{111E1431-A530-4834-8A7D-889218D79A02}" presName="dummy" presStyleCnt="0"/>
      <dgm:spPr/>
      <dgm:t>
        <a:bodyPr/>
        <a:lstStyle/>
        <a:p>
          <a:endParaRPr lang="nb-NO"/>
        </a:p>
      </dgm:t>
    </dgm:pt>
    <dgm:pt modelId="{DC08E32B-7FE7-4865-8B0D-5AAD6622B467}" type="pres">
      <dgm:prSet presAssocID="{111E1431-A530-4834-8A7D-889218D79A02}" presName="node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3FC2C93-21DD-45D5-9885-83ACBA337387}" type="pres">
      <dgm:prSet presAssocID="{D8D0F3CB-38EB-4A03-9F88-A08E4A9D3AD3}" presName="sibTrans" presStyleLbl="node1" presStyleIdx="4" presStyleCnt="12"/>
      <dgm:spPr/>
      <dgm:t>
        <a:bodyPr/>
        <a:lstStyle/>
        <a:p>
          <a:endParaRPr lang="nb-NO"/>
        </a:p>
      </dgm:t>
    </dgm:pt>
    <dgm:pt modelId="{7AA1A9A6-BBDC-4107-BD43-C094E862583A}" type="pres">
      <dgm:prSet presAssocID="{06CEC10B-7A50-4EB0-8353-2FDEF679532B}" presName="dummy" presStyleCnt="0"/>
      <dgm:spPr/>
      <dgm:t>
        <a:bodyPr/>
        <a:lstStyle/>
        <a:p>
          <a:endParaRPr lang="nb-NO"/>
        </a:p>
      </dgm:t>
    </dgm:pt>
    <dgm:pt modelId="{74E487E0-9728-43EF-AD00-D94A354D20D8}" type="pres">
      <dgm:prSet presAssocID="{06CEC10B-7A50-4EB0-8353-2FDEF679532B}" presName="node" presStyleLbl="revTx" presStyleIdx="5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D93A79E-58C6-4775-A9A0-D87975396E8B}" type="pres">
      <dgm:prSet presAssocID="{C9709045-A714-4D86-9010-17F0D206F3FD}" presName="sibTrans" presStyleLbl="node1" presStyleIdx="5" presStyleCnt="12"/>
      <dgm:spPr/>
      <dgm:t>
        <a:bodyPr/>
        <a:lstStyle/>
        <a:p>
          <a:endParaRPr lang="nb-NO"/>
        </a:p>
      </dgm:t>
    </dgm:pt>
    <dgm:pt modelId="{62506F70-67EA-4520-9A0D-65E49741F229}" type="pres">
      <dgm:prSet presAssocID="{668C2379-10D7-4773-938F-5E2B5B0B929D}" presName="dummy" presStyleCnt="0"/>
      <dgm:spPr/>
      <dgm:t>
        <a:bodyPr/>
        <a:lstStyle/>
        <a:p>
          <a:endParaRPr lang="nb-NO"/>
        </a:p>
      </dgm:t>
    </dgm:pt>
    <dgm:pt modelId="{7E78B716-9551-4C51-B105-E75EED3BBD28}" type="pres">
      <dgm:prSet presAssocID="{668C2379-10D7-4773-938F-5E2B5B0B929D}" presName="node" presStyleLbl="revTx" presStyleIdx="6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ABB1F2D-6FE8-4039-A8A8-A58552E355E6}" type="pres">
      <dgm:prSet presAssocID="{BF775F10-11FA-498E-95A8-96608B522131}" presName="sibTrans" presStyleLbl="node1" presStyleIdx="6" presStyleCnt="12"/>
      <dgm:spPr/>
      <dgm:t>
        <a:bodyPr/>
        <a:lstStyle/>
        <a:p>
          <a:endParaRPr lang="nb-NO"/>
        </a:p>
      </dgm:t>
    </dgm:pt>
    <dgm:pt modelId="{E6F5EEA9-900A-413D-AD03-81E46CF4B645}" type="pres">
      <dgm:prSet presAssocID="{9C0884B9-D146-44AB-A6AD-A50C9AAE857B}" presName="dummy" presStyleCnt="0"/>
      <dgm:spPr/>
      <dgm:t>
        <a:bodyPr/>
        <a:lstStyle/>
        <a:p>
          <a:endParaRPr lang="nb-NO"/>
        </a:p>
      </dgm:t>
    </dgm:pt>
    <dgm:pt modelId="{98DAB231-0354-47FB-B838-9037F88BD4C6}" type="pres">
      <dgm:prSet presAssocID="{9C0884B9-D146-44AB-A6AD-A50C9AAE857B}" presName="node" presStyleLbl="revTx" presStyleIdx="7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8573D78-F193-40D8-B4D6-C8A018E4AB8C}" type="pres">
      <dgm:prSet presAssocID="{61D21A97-C7FB-4610-877A-945EF7A372A1}" presName="sibTrans" presStyleLbl="node1" presStyleIdx="7" presStyleCnt="12"/>
      <dgm:spPr/>
      <dgm:t>
        <a:bodyPr/>
        <a:lstStyle/>
        <a:p>
          <a:endParaRPr lang="nb-NO"/>
        </a:p>
      </dgm:t>
    </dgm:pt>
    <dgm:pt modelId="{D8DD75D2-0972-45BB-9D94-0C5FA21ECA53}" type="pres">
      <dgm:prSet presAssocID="{0C369F1A-9946-4F47-9924-E0D2F8FCB5F7}" presName="dummy" presStyleCnt="0"/>
      <dgm:spPr/>
      <dgm:t>
        <a:bodyPr/>
        <a:lstStyle/>
        <a:p>
          <a:endParaRPr lang="nb-NO"/>
        </a:p>
      </dgm:t>
    </dgm:pt>
    <dgm:pt modelId="{3285A3FD-7C72-4A50-A728-D97C95E7AE48}" type="pres">
      <dgm:prSet presAssocID="{0C369F1A-9946-4F47-9924-E0D2F8FCB5F7}" presName="node" presStyleLbl="revTx" presStyleIdx="8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F192E0C-9252-464A-BFE8-4B73DFC1C4F3}" type="pres">
      <dgm:prSet presAssocID="{CC4F8A4A-0352-4A16-92C1-A6C195867D7C}" presName="sibTrans" presStyleLbl="node1" presStyleIdx="8" presStyleCnt="12"/>
      <dgm:spPr/>
      <dgm:t>
        <a:bodyPr/>
        <a:lstStyle/>
        <a:p>
          <a:endParaRPr lang="nb-NO"/>
        </a:p>
      </dgm:t>
    </dgm:pt>
    <dgm:pt modelId="{1DCFAA46-CDA4-4D8C-9069-03A3266B84ED}" type="pres">
      <dgm:prSet presAssocID="{87288E05-C5F7-475B-9849-D1E97029339F}" presName="dummy" presStyleCnt="0"/>
      <dgm:spPr/>
      <dgm:t>
        <a:bodyPr/>
        <a:lstStyle/>
        <a:p>
          <a:endParaRPr lang="nb-NO"/>
        </a:p>
      </dgm:t>
    </dgm:pt>
    <dgm:pt modelId="{3E87A1F4-DBD3-4443-B32B-7DC7476C8743}" type="pres">
      <dgm:prSet presAssocID="{87288E05-C5F7-475B-9849-D1E97029339F}" presName="node" presStyleLbl="revTx" presStyleIdx="9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84B5B55-67C3-41A7-ACAE-588C3F4E3655}" type="pres">
      <dgm:prSet presAssocID="{E73DE4D0-539B-4E12-BFB0-320B70E89849}" presName="sibTrans" presStyleLbl="node1" presStyleIdx="9" presStyleCnt="12"/>
      <dgm:spPr/>
      <dgm:t>
        <a:bodyPr/>
        <a:lstStyle/>
        <a:p>
          <a:endParaRPr lang="nb-NO"/>
        </a:p>
      </dgm:t>
    </dgm:pt>
    <dgm:pt modelId="{46FC5208-B81D-41F2-AB3A-0EE2D1699FE6}" type="pres">
      <dgm:prSet presAssocID="{EE2F4E97-AF8D-4E7C-825E-F8D67CF41ABE}" presName="dummy" presStyleCnt="0"/>
      <dgm:spPr/>
      <dgm:t>
        <a:bodyPr/>
        <a:lstStyle/>
        <a:p>
          <a:endParaRPr lang="nb-NO"/>
        </a:p>
      </dgm:t>
    </dgm:pt>
    <dgm:pt modelId="{F4446782-612D-495C-B9F9-DCC5C6D4FEA1}" type="pres">
      <dgm:prSet presAssocID="{EE2F4E97-AF8D-4E7C-825E-F8D67CF41ABE}" presName="node" presStyleLbl="revTx" presStyleIdx="10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354C336-61F5-44FC-9759-81084FF80D1D}" type="pres">
      <dgm:prSet presAssocID="{1DC530B0-0B4A-4125-9EE0-2C516F20E382}" presName="sibTrans" presStyleLbl="node1" presStyleIdx="10" presStyleCnt="12"/>
      <dgm:spPr/>
      <dgm:t>
        <a:bodyPr/>
        <a:lstStyle/>
        <a:p>
          <a:endParaRPr lang="nb-NO"/>
        </a:p>
      </dgm:t>
    </dgm:pt>
    <dgm:pt modelId="{386F3332-6C46-4C63-91E7-E2337F123F2D}" type="pres">
      <dgm:prSet presAssocID="{B65E011D-7809-417B-815D-8922BF301D32}" presName="dummy" presStyleCnt="0"/>
      <dgm:spPr/>
      <dgm:t>
        <a:bodyPr/>
        <a:lstStyle/>
        <a:p>
          <a:endParaRPr lang="nb-NO"/>
        </a:p>
      </dgm:t>
    </dgm:pt>
    <dgm:pt modelId="{7F532921-8940-45CF-8A88-2352EB2C5112}" type="pres">
      <dgm:prSet presAssocID="{B65E011D-7809-417B-815D-8922BF301D32}" presName="node" presStyleLbl="revTx" presStyleIdx="11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C8C1806-F5CB-4909-8CF5-73691140E036}" type="pres">
      <dgm:prSet presAssocID="{E0A405EF-1EA0-47FE-A015-AA4EB0379A76}" presName="sibTrans" presStyleLbl="node1" presStyleIdx="11" presStyleCnt="12"/>
      <dgm:spPr/>
      <dgm:t>
        <a:bodyPr/>
        <a:lstStyle/>
        <a:p>
          <a:endParaRPr lang="nb-NO"/>
        </a:p>
      </dgm:t>
    </dgm:pt>
  </dgm:ptLst>
  <dgm:cxnLst>
    <dgm:cxn modelId="{782C4F88-AD9F-44CE-99EE-1BE255B70CA8}" srcId="{80412DDA-483C-4486-A463-D33EED70D936}" destId="{B65E011D-7809-417B-815D-8922BF301D32}" srcOrd="11" destOrd="0" parTransId="{7B6983F2-CBFA-4259-8DB3-A36EFC346647}" sibTransId="{E0A405EF-1EA0-47FE-A015-AA4EB0379A76}"/>
    <dgm:cxn modelId="{47BE27F3-D668-4FD5-809C-A6D14C8CE86B}" type="presOf" srcId="{87288E05-C5F7-475B-9849-D1E97029339F}" destId="{3E87A1F4-DBD3-4443-B32B-7DC7476C8743}" srcOrd="0" destOrd="0" presId="urn:microsoft.com/office/officeart/2005/8/layout/cycle1"/>
    <dgm:cxn modelId="{AC096744-AB9E-4438-9049-35AD7B046B09}" type="presOf" srcId="{E0A405EF-1EA0-47FE-A015-AA4EB0379A76}" destId="{6C8C1806-F5CB-4909-8CF5-73691140E036}" srcOrd="0" destOrd="0" presId="urn:microsoft.com/office/officeart/2005/8/layout/cycle1"/>
    <dgm:cxn modelId="{CE2E3D12-8C21-418B-8BC2-4757CD5FBBF8}" type="presOf" srcId="{0C369F1A-9946-4F47-9924-E0D2F8FCB5F7}" destId="{3285A3FD-7C72-4A50-A728-D97C95E7AE48}" srcOrd="0" destOrd="0" presId="urn:microsoft.com/office/officeart/2005/8/layout/cycle1"/>
    <dgm:cxn modelId="{1BA0FA80-BC1D-4694-9886-5C06CE57050F}" srcId="{80412DDA-483C-4486-A463-D33EED70D936}" destId="{06CEC10B-7A50-4EB0-8353-2FDEF679532B}" srcOrd="5" destOrd="0" parTransId="{F2263B78-F46C-465E-81E1-9896450B378D}" sibTransId="{C9709045-A714-4D86-9010-17F0D206F3FD}"/>
    <dgm:cxn modelId="{9C0C0948-4892-40C7-9247-B7AECC5C165A}" type="presOf" srcId="{CC4F8A4A-0352-4A16-92C1-A6C195867D7C}" destId="{9F192E0C-9252-464A-BFE8-4B73DFC1C4F3}" srcOrd="0" destOrd="0" presId="urn:microsoft.com/office/officeart/2005/8/layout/cycle1"/>
    <dgm:cxn modelId="{7292843C-CE28-4B99-B5CD-58B53A24EF62}" srcId="{80412DDA-483C-4486-A463-D33EED70D936}" destId="{EE2F4E97-AF8D-4E7C-825E-F8D67CF41ABE}" srcOrd="10" destOrd="0" parTransId="{AA626BC3-4905-46D6-99F8-90227F267F3D}" sibTransId="{1DC530B0-0B4A-4125-9EE0-2C516F20E382}"/>
    <dgm:cxn modelId="{E3A61DC5-02B9-4BB6-93F3-341C39BA2ADC}" srcId="{80412DDA-483C-4486-A463-D33EED70D936}" destId="{0C369F1A-9946-4F47-9924-E0D2F8FCB5F7}" srcOrd="8" destOrd="0" parTransId="{20AE756F-9EE6-4B93-A2E0-CC04645865B8}" sibTransId="{CC4F8A4A-0352-4A16-92C1-A6C195867D7C}"/>
    <dgm:cxn modelId="{5F643A5D-228E-4114-A1F2-DFCF16F68ED5}" type="presOf" srcId="{8573548B-A941-4E09-928A-0524D3DDB994}" destId="{C06E6F52-5E19-45E6-9B85-3358EE6E49FD}" srcOrd="0" destOrd="0" presId="urn:microsoft.com/office/officeart/2005/8/layout/cycle1"/>
    <dgm:cxn modelId="{FF6729F7-191A-44CE-B6FF-C87DAC4C8D21}" type="presOf" srcId="{EE2F4E97-AF8D-4E7C-825E-F8D67CF41ABE}" destId="{F4446782-612D-495C-B9F9-DCC5C6D4FEA1}" srcOrd="0" destOrd="0" presId="urn:microsoft.com/office/officeart/2005/8/layout/cycle1"/>
    <dgm:cxn modelId="{94282174-911B-4F00-AD72-8DE41B3FB9B8}" srcId="{80412DDA-483C-4486-A463-D33EED70D936}" destId="{9C0884B9-D146-44AB-A6AD-A50C9AAE857B}" srcOrd="7" destOrd="0" parTransId="{FB897581-A6A2-4A93-9478-149A76437E8B}" sibTransId="{61D21A97-C7FB-4610-877A-945EF7A372A1}"/>
    <dgm:cxn modelId="{CEF336FB-490F-40E2-BC16-1967F7EEFE0C}" type="presOf" srcId="{668C2379-10D7-4773-938F-5E2B5B0B929D}" destId="{7E78B716-9551-4C51-B105-E75EED3BBD28}" srcOrd="0" destOrd="0" presId="urn:microsoft.com/office/officeart/2005/8/layout/cycle1"/>
    <dgm:cxn modelId="{72720577-29EB-44B1-9D27-298C798D5E85}" srcId="{80412DDA-483C-4486-A463-D33EED70D936}" destId="{8B3555F5-D238-410F-8FC5-23004936CB71}" srcOrd="0" destOrd="0" parTransId="{02949B06-356C-45DA-BAD4-FD3B6FE6748D}" sibTransId="{62747787-6679-4C0E-AB56-5A9BE5D144CD}"/>
    <dgm:cxn modelId="{A12DF4A2-4108-41BA-9AD8-D442A0E8185B}" type="presOf" srcId="{C9709045-A714-4D86-9010-17F0D206F3FD}" destId="{CD93A79E-58C6-4775-A9A0-D87975396E8B}" srcOrd="0" destOrd="0" presId="urn:microsoft.com/office/officeart/2005/8/layout/cycle1"/>
    <dgm:cxn modelId="{900EACC6-B492-4419-AA0D-811032F18B5D}" type="presOf" srcId="{D8D0F3CB-38EB-4A03-9F88-A08E4A9D3AD3}" destId="{53FC2C93-21DD-45D5-9885-83ACBA337387}" srcOrd="0" destOrd="0" presId="urn:microsoft.com/office/officeart/2005/8/layout/cycle1"/>
    <dgm:cxn modelId="{9B206FA6-2347-4287-B075-E6889D149DF6}" type="presOf" srcId="{BF775F10-11FA-498E-95A8-96608B522131}" destId="{5ABB1F2D-6FE8-4039-A8A8-A58552E355E6}" srcOrd="0" destOrd="0" presId="urn:microsoft.com/office/officeart/2005/8/layout/cycle1"/>
    <dgm:cxn modelId="{EEF223ED-3781-4F09-8895-F93DEF561D07}" type="presOf" srcId="{06CEC10B-7A50-4EB0-8353-2FDEF679532B}" destId="{74E487E0-9728-43EF-AD00-D94A354D20D8}" srcOrd="0" destOrd="0" presId="urn:microsoft.com/office/officeart/2005/8/layout/cycle1"/>
    <dgm:cxn modelId="{3A4EA20C-3CAE-45DB-8877-75E93F28FCBF}" type="presOf" srcId="{8B3555F5-D238-410F-8FC5-23004936CB71}" destId="{8E5D4BF3-1FFE-4444-9747-F31950F64DAF}" srcOrd="0" destOrd="0" presId="urn:microsoft.com/office/officeart/2005/8/layout/cycle1"/>
    <dgm:cxn modelId="{1B3874AF-3548-4F69-B08C-80FE419CEF36}" type="presOf" srcId="{62747787-6679-4C0E-AB56-5A9BE5D144CD}" destId="{38700DD8-1407-416F-BBE4-0109ADABD735}" srcOrd="0" destOrd="0" presId="urn:microsoft.com/office/officeart/2005/8/layout/cycle1"/>
    <dgm:cxn modelId="{B8A61B3F-84AF-4E59-9450-CBC31B398C45}" type="presOf" srcId="{E73DE4D0-539B-4E12-BFB0-320B70E89849}" destId="{784B5B55-67C3-41A7-ACAE-588C3F4E3655}" srcOrd="0" destOrd="0" presId="urn:microsoft.com/office/officeart/2005/8/layout/cycle1"/>
    <dgm:cxn modelId="{2CE43EF7-4191-49FD-9E90-91FCA5E04D64}" srcId="{80412DDA-483C-4486-A463-D33EED70D936}" destId="{924A6365-17F3-4FD9-929A-E48436A4FF40}" srcOrd="3" destOrd="0" parTransId="{88D2922E-5ED0-4CF2-AEF6-7BA402DD635C}" sibTransId="{9D7881B0-1E3A-4375-875A-FD782C3B11B3}"/>
    <dgm:cxn modelId="{B76A6FF1-CC5D-42D5-8ED4-8153D60DFB13}" type="presOf" srcId="{1BBC3994-5A13-4AF9-A5AD-6E6A246EC5F2}" destId="{36A2869B-06CE-48B7-9D30-29C5F81BCB6B}" srcOrd="0" destOrd="0" presId="urn:microsoft.com/office/officeart/2005/8/layout/cycle1"/>
    <dgm:cxn modelId="{79E03BC3-642C-46E0-960E-FB3F837D3148}" srcId="{80412DDA-483C-4486-A463-D33EED70D936}" destId="{668C2379-10D7-4773-938F-5E2B5B0B929D}" srcOrd="6" destOrd="0" parTransId="{0B9BD3B2-4B20-4AA4-91F3-B522F4211566}" sibTransId="{BF775F10-11FA-498E-95A8-96608B522131}"/>
    <dgm:cxn modelId="{F77A0B32-240A-432E-BF81-B91224B85C03}" srcId="{80412DDA-483C-4486-A463-D33EED70D936}" destId="{87288E05-C5F7-475B-9849-D1E97029339F}" srcOrd="9" destOrd="0" parTransId="{4F19F68F-12F9-408D-9FF8-414E3C3ACDE2}" sibTransId="{E73DE4D0-539B-4E12-BFB0-320B70E89849}"/>
    <dgm:cxn modelId="{BA2E4692-6E57-4E83-939F-152971B56A55}" type="presOf" srcId="{111E1431-A530-4834-8A7D-889218D79A02}" destId="{DC08E32B-7FE7-4865-8B0D-5AAD6622B467}" srcOrd="0" destOrd="0" presId="urn:microsoft.com/office/officeart/2005/8/layout/cycle1"/>
    <dgm:cxn modelId="{53E668D1-CB4F-4712-BD05-65FDF5913360}" type="presOf" srcId="{1DC530B0-0B4A-4125-9EE0-2C516F20E382}" destId="{9354C336-61F5-44FC-9759-81084FF80D1D}" srcOrd="0" destOrd="0" presId="urn:microsoft.com/office/officeart/2005/8/layout/cycle1"/>
    <dgm:cxn modelId="{F692DB47-E0DF-4DEE-AAD8-65C3196B4B69}" srcId="{80412DDA-483C-4486-A463-D33EED70D936}" destId="{1BBC3994-5A13-4AF9-A5AD-6E6A246EC5F2}" srcOrd="1" destOrd="0" parTransId="{3DA06E70-29B6-4D48-805E-A56992BF776E}" sibTransId="{8573548B-A941-4E09-928A-0524D3DDB994}"/>
    <dgm:cxn modelId="{DB265ACC-FD76-4CF8-97CE-F3A447891AB7}" type="presOf" srcId="{E8FDB7F1-4FCE-4634-9CF1-91787A55B1E1}" destId="{0199BEB5-FFE4-40FC-B161-65EAE9756062}" srcOrd="0" destOrd="0" presId="urn:microsoft.com/office/officeart/2005/8/layout/cycle1"/>
    <dgm:cxn modelId="{20DB4DD1-8999-4807-A10A-B1E270808C90}" type="presOf" srcId="{61D21A97-C7FB-4610-877A-945EF7A372A1}" destId="{B8573D78-F193-40D8-B4D6-C8A018E4AB8C}" srcOrd="0" destOrd="0" presId="urn:microsoft.com/office/officeart/2005/8/layout/cycle1"/>
    <dgm:cxn modelId="{1AC1AA3C-DEDC-49C0-8DA5-ED9538A9F203}" type="presOf" srcId="{B65E011D-7809-417B-815D-8922BF301D32}" destId="{7F532921-8940-45CF-8A88-2352EB2C5112}" srcOrd="0" destOrd="0" presId="urn:microsoft.com/office/officeart/2005/8/layout/cycle1"/>
    <dgm:cxn modelId="{2D86C9F9-F79F-42C3-AA94-46A31C3437FA}" type="presOf" srcId="{9D7881B0-1E3A-4375-875A-FD782C3B11B3}" destId="{83E4EF11-60C6-487C-B543-80D6904A41D5}" srcOrd="0" destOrd="0" presId="urn:microsoft.com/office/officeart/2005/8/layout/cycle1"/>
    <dgm:cxn modelId="{6C687715-C694-4FE3-97C8-B92913741114}" srcId="{80412DDA-483C-4486-A463-D33EED70D936}" destId="{25DDEFA2-2AC7-4555-8B48-F83F1741095E}" srcOrd="2" destOrd="0" parTransId="{A0BE4DA0-C193-4A9A-B41E-9BEEFFEF9A88}" sibTransId="{E8FDB7F1-4FCE-4634-9CF1-91787A55B1E1}"/>
    <dgm:cxn modelId="{240860A8-664C-427E-86FC-06B42E63D871}" type="presOf" srcId="{25DDEFA2-2AC7-4555-8B48-F83F1741095E}" destId="{0ABD2D1F-1E33-45E4-B059-19E0835E598B}" srcOrd="0" destOrd="0" presId="urn:microsoft.com/office/officeart/2005/8/layout/cycle1"/>
    <dgm:cxn modelId="{F1E60A10-D8ED-4BBF-AD08-AA92CD9EC196}" type="presOf" srcId="{924A6365-17F3-4FD9-929A-E48436A4FF40}" destId="{7FE6F4B9-6A27-4913-9987-C38D4E3FF88A}" srcOrd="0" destOrd="0" presId="urn:microsoft.com/office/officeart/2005/8/layout/cycle1"/>
    <dgm:cxn modelId="{E168C7C0-403D-4F85-9BBE-5C473451873B}" type="presOf" srcId="{9C0884B9-D146-44AB-A6AD-A50C9AAE857B}" destId="{98DAB231-0354-47FB-B838-9037F88BD4C6}" srcOrd="0" destOrd="0" presId="urn:microsoft.com/office/officeart/2005/8/layout/cycle1"/>
    <dgm:cxn modelId="{7B14D572-FCCF-481F-AFAA-36098B900630}" srcId="{80412DDA-483C-4486-A463-D33EED70D936}" destId="{111E1431-A530-4834-8A7D-889218D79A02}" srcOrd="4" destOrd="0" parTransId="{993A96A3-0926-4E19-8308-F25C87578056}" sibTransId="{D8D0F3CB-38EB-4A03-9F88-A08E4A9D3AD3}"/>
    <dgm:cxn modelId="{B1F9E233-FC35-4CB2-98BB-949FC712F6A9}" type="presOf" srcId="{80412DDA-483C-4486-A463-D33EED70D936}" destId="{23607956-102B-4BD0-A169-934FD3371BC9}" srcOrd="0" destOrd="0" presId="urn:microsoft.com/office/officeart/2005/8/layout/cycle1"/>
    <dgm:cxn modelId="{FFC58994-6E27-4320-B10C-A5B4447CD4EA}" type="presParOf" srcId="{23607956-102B-4BD0-A169-934FD3371BC9}" destId="{2F3D434C-4EA5-4DA7-909C-A27DC61B21E1}" srcOrd="0" destOrd="0" presId="urn:microsoft.com/office/officeart/2005/8/layout/cycle1"/>
    <dgm:cxn modelId="{CB54F45C-E269-43B5-B226-52B8FB1F748C}" type="presParOf" srcId="{23607956-102B-4BD0-A169-934FD3371BC9}" destId="{8E5D4BF3-1FFE-4444-9747-F31950F64DAF}" srcOrd="1" destOrd="0" presId="urn:microsoft.com/office/officeart/2005/8/layout/cycle1"/>
    <dgm:cxn modelId="{0E9C5210-FBFC-4218-AFD6-428ADB7FE6AC}" type="presParOf" srcId="{23607956-102B-4BD0-A169-934FD3371BC9}" destId="{38700DD8-1407-416F-BBE4-0109ADABD735}" srcOrd="2" destOrd="0" presId="urn:microsoft.com/office/officeart/2005/8/layout/cycle1"/>
    <dgm:cxn modelId="{326BA79B-0E8B-44B7-9BBB-7FCC074F086F}" type="presParOf" srcId="{23607956-102B-4BD0-A169-934FD3371BC9}" destId="{9F47F597-ABBA-4487-BF42-789DACF39A82}" srcOrd="3" destOrd="0" presId="urn:microsoft.com/office/officeart/2005/8/layout/cycle1"/>
    <dgm:cxn modelId="{AAE2354B-17C1-4DEC-9A21-900D7896FC54}" type="presParOf" srcId="{23607956-102B-4BD0-A169-934FD3371BC9}" destId="{36A2869B-06CE-48B7-9D30-29C5F81BCB6B}" srcOrd="4" destOrd="0" presId="urn:microsoft.com/office/officeart/2005/8/layout/cycle1"/>
    <dgm:cxn modelId="{35192641-68B0-4D7D-A664-3613EDCEF1C4}" type="presParOf" srcId="{23607956-102B-4BD0-A169-934FD3371BC9}" destId="{C06E6F52-5E19-45E6-9B85-3358EE6E49FD}" srcOrd="5" destOrd="0" presId="urn:microsoft.com/office/officeart/2005/8/layout/cycle1"/>
    <dgm:cxn modelId="{686B0712-46F0-4ED3-A7F6-5BEEA685AE73}" type="presParOf" srcId="{23607956-102B-4BD0-A169-934FD3371BC9}" destId="{D12005D1-AB95-4F3A-AB73-FAB31EEC895B}" srcOrd="6" destOrd="0" presId="urn:microsoft.com/office/officeart/2005/8/layout/cycle1"/>
    <dgm:cxn modelId="{BF3922C9-33ED-4DE7-B169-028F588B4184}" type="presParOf" srcId="{23607956-102B-4BD0-A169-934FD3371BC9}" destId="{0ABD2D1F-1E33-45E4-B059-19E0835E598B}" srcOrd="7" destOrd="0" presId="urn:microsoft.com/office/officeart/2005/8/layout/cycle1"/>
    <dgm:cxn modelId="{EFAA5DD0-3899-4BC1-BECD-98CB4E8FFAE9}" type="presParOf" srcId="{23607956-102B-4BD0-A169-934FD3371BC9}" destId="{0199BEB5-FFE4-40FC-B161-65EAE9756062}" srcOrd="8" destOrd="0" presId="urn:microsoft.com/office/officeart/2005/8/layout/cycle1"/>
    <dgm:cxn modelId="{B392512B-4DDF-4C79-A783-124595DB9D1E}" type="presParOf" srcId="{23607956-102B-4BD0-A169-934FD3371BC9}" destId="{25C0F5F0-78DE-4022-99FB-55E54FF3F0FD}" srcOrd="9" destOrd="0" presId="urn:microsoft.com/office/officeart/2005/8/layout/cycle1"/>
    <dgm:cxn modelId="{12DD65B9-C419-4B88-9166-5DC0B6D7363D}" type="presParOf" srcId="{23607956-102B-4BD0-A169-934FD3371BC9}" destId="{7FE6F4B9-6A27-4913-9987-C38D4E3FF88A}" srcOrd="10" destOrd="0" presId="urn:microsoft.com/office/officeart/2005/8/layout/cycle1"/>
    <dgm:cxn modelId="{D672F2C1-68ED-4A01-97CC-AAA13C2F9A0B}" type="presParOf" srcId="{23607956-102B-4BD0-A169-934FD3371BC9}" destId="{83E4EF11-60C6-487C-B543-80D6904A41D5}" srcOrd="11" destOrd="0" presId="urn:microsoft.com/office/officeart/2005/8/layout/cycle1"/>
    <dgm:cxn modelId="{9B1CA6B3-4FE5-418B-AF23-5FE1A49CF62F}" type="presParOf" srcId="{23607956-102B-4BD0-A169-934FD3371BC9}" destId="{F6841498-845D-41B6-B436-EB6560A30015}" srcOrd="12" destOrd="0" presId="urn:microsoft.com/office/officeart/2005/8/layout/cycle1"/>
    <dgm:cxn modelId="{52D031A5-9575-4CEE-9C63-DA9871575B0B}" type="presParOf" srcId="{23607956-102B-4BD0-A169-934FD3371BC9}" destId="{DC08E32B-7FE7-4865-8B0D-5AAD6622B467}" srcOrd="13" destOrd="0" presId="urn:microsoft.com/office/officeart/2005/8/layout/cycle1"/>
    <dgm:cxn modelId="{FCE27281-9FFD-40DB-AF7B-D61AF33951AD}" type="presParOf" srcId="{23607956-102B-4BD0-A169-934FD3371BC9}" destId="{53FC2C93-21DD-45D5-9885-83ACBA337387}" srcOrd="14" destOrd="0" presId="urn:microsoft.com/office/officeart/2005/8/layout/cycle1"/>
    <dgm:cxn modelId="{06B9D9AB-6FAA-4B01-887E-BE3EFAB404C5}" type="presParOf" srcId="{23607956-102B-4BD0-A169-934FD3371BC9}" destId="{7AA1A9A6-BBDC-4107-BD43-C094E862583A}" srcOrd="15" destOrd="0" presId="urn:microsoft.com/office/officeart/2005/8/layout/cycle1"/>
    <dgm:cxn modelId="{9F58B97C-CC07-4BF4-8BC6-BBE89B538D52}" type="presParOf" srcId="{23607956-102B-4BD0-A169-934FD3371BC9}" destId="{74E487E0-9728-43EF-AD00-D94A354D20D8}" srcOrd="16" destOrd="0" presId="urn:microsoft.com/office/officeart/2005/8/layout/cycle1"/>
    <dgm:cxn modelId="{36AFA636-C49F-4EF3-AC21-7D95CFE6D9EF}" type="presParOf" srcId="{23607956-102B-4BD0-A169-934FD3371BC9}" destId="{CD93A79E-58C6-4775-A9A0-D87975396E8B}" srcOrd="17" destOrd="0" presId="urn:microsoft.com/office/officeart/2005/8/layout/cycle1"/>
    <dgm:cxn modelId="{40108C4B-06A0-41CA-BF9D-89F10C2029A1}" type="presParOf" srcId="{23607956-102B-4BD0-A169-934FD3371BC9}" destId="{62506F70-67EA-4520-9A0D-65E49741F229}" srcOrd="18" destOrd="0" presId="urn:microsoft.com/office/officeart/2005/8/layout/cycle1"/>
    <dgm:cxn modelId="{34FD8F0C-4773-4904-B4BE-7ACA423ECFD3}" type="presParOf" srcId="{23607956-102B-4BD0-A169-934FD3371BC9}" destId="{7E78B716-9551-4C51-B105-E75EED3BBD28}" srcOrd="19" destOrd="0" presId="urn:microsoft.com/office/officeart/2005/8/layout/cycle1"/>
    <dgm:cxn modelId="{25CF880B-8CA5-40E8-AC5B-EEF1D02F77C7}" type="presParOf" srcId="{23607956-102B-4BD0-A169-934FD3371BC9}" destId="{5ABB1F2D-6FE8-4039-A8A8-A58552E355E6}" srcOrd="20" destOrd="0" presId="urn:microsoft.com/office/officeart/2005/8/layout/cycle1"/>
    <dgm:cxn modelId="{A2943756-433D-40FA-9441-B63D9AA52042}" type="presParOf" srcId="{23607956-102B-4BD0-A169-934FD3371BC9}" destId="{E6F5EEA9-900A-413D-AD03-81E46CF4B645}" srcOrd="21" destOrd="0" presId="urn:microsoft.com/office/officeart/2005/8/layout/cycle1"/>
    <dgm:cxn modelId="{690AFD8D-180F-4FB9-A7F0-163D4A539F94}" type="presParOf" srcId="{23607956-102B-4BD0-A169-934FD3371BC9}" destId="{98DAB231-0354-47FB-B838-9037F88BD4C6}" srcOrd="22" destOrd="0" presId="urn:microsoft.com/office/officeart/2005/8/layout/cycle1"/>
    <dgm:cxn modelId="{EE707B5E-D6FE-4815-BEB1-ECB315788E0E}" type="presParOf" srcId="{23607956-102B-4BD0-A169-934FD3371BC9}" destId="{B8573D78-F193-40D8-B4D6-C8A018E4AB8C}" srcOrd="23" destOrd="0" presId="urn:microsoft.com/office/officeart/2005/8/layout/cycle1"/>
    <dgm:cxn modelId="{DAA041D8-0DA5-422F-A0A3-80FCF8E9E44D}" type="presParOf" srcId="{23607956-102B-4BD0-A169-934FD3371BC9}" destId="{D8DD75D2-0972-45BB-9D94-0C5FA21ECA53}" srcOrd="24" destOrd="0" presId="urn:microsoft.com/office/officeart/2005/8/layout/cycle1"/>
    <dgm:cxn modelId="{3465E82F-76A8-4E35-B50C-ABA6E0E03698}" type="presParOf" srcId="{23607956-102B-4BD0-A169-934FD3371BC9}" destId="{3285A3FD-7C72-4A50-A728-D97C95E7AE48}" srcOrd="25" destOrd="0" presId="urn:microsoft.com/office/officeart/2005/8/layout/cycle1"/>
    <dgm:cxn modelId="{444C0083-4B63-4D66-8E7C-61CDA5A7158E}" type="presParOf" srcId="{23607956-102B-4BD0-A169-934FD3371BC9}" destId="{9F192E0C-9252-464A-BFE8-4B73DFC1C4F3}" srcOrd="26" destOrd="0" presId="urn:microsoft.com/office/officeart/2005/8/layout/cycle1"/>
    <dgm:cxn modelId="{00986C9C-34EF-41CD-B424-EB336F9259C6}" type="presParOf" srcId="{23607956-102B-4BD0-A169-934FD3371BC9}" destId="{1DCFAA46-CDA4-4D8C-9069-03A3266B84ED}" srcOrd="27" destOrd="0" presId="urn:microsoft.com/office/officeart/2005/8/layout/cycle1"/>
    <dgm:cxn modelId="{BA34B462-4E95-4100-8EF4-246F8F9B8168}" type="presParOf" srcId="{23607956-102B-4BD0-A169-934FD3371BC9}" destId="{3E87A1F4-DBD3-4443-B32B-7DC7476C8743}" srcOrd="28" destOrd="0" presId="urn:microsoft.com/office/officeart/2005/8/layout/cycle1"/>
    <dgm:cxn modelId="{7CBF45F5-0AAC-4429-A974-92C723DF2663}" type="presParOf" srcId="{23607956-102B-4BD0-A169-934FD3371BC9}" destId="{784B5B55-67C3-41A7-ACAE-588C3F4E3655}" srcOrd="29" destOrd="0" presId="urn:microsoft.com/office/officeart/2005/8/layout/cycle1"/>
    <dgm:cxn modelId="{88B117B1-9491-4C97-93CF-E2EBBB979B81}" type="presParOf" srcId="{23607956-102B-4BD0-A169-934FD3371BC9}" destId="{46FC5208-B81D-41F2-AB3A-0EE2D1699FE6}" srcOrd="30" destOrd="0" presId="urn:microsoft.com/office/officeart/2005/8/layout/cycle1"/>
    <dgm:cxn modelId="{038ADBB6-FB74-48E4-97D8-E43088BA3955}" type="presParOf" srcId="{23607956-102B-4BD0-A169-934FD3371BC9}" destId="{F4446782-612D-495C-B9F9-DCC5C6D4FEA1}" srcOrd="31" destOrd="0" presId="urn:microsoft.com/office/officeart/2005/8/layout/cycle1"/>
    <dgm:cxn modelId="{6FBA8217-5837-4A0A-A523-DD922F76B757}" type="presParOf" srcId="{23607956-102B-4BD0-A169-934FD3371BC9}" destId="{9354C336-61F5-44FC-9759-81084FF80D1D}" srcOrd="32" destOrd="0" presId="urn:microsoft.com/office/officeart/2005/8/layout/cycle1"/>
    <dgm:cxn modelId="{8C1AD37B-C731-4F34-A02A-5409F92D4BB5}" type="presParOf" srcId="{23607956-102B-4BD0-A169-934FD3371BC9}" destId="{386F3332-6C46-4C63-91E7-E2337F123F2D}" srcOrd="33" destOrd="0" presId="urn:microsoft.com/office/officeart/2005/8/layout/cycle1"/>
    <dgm:cxn modelId="{A0124CDD-FEED-4D38-862E-13423CC4FB36}" type="presParOf" srcId="{23607956-102B-4BD0-A169-934FD3371BC9}" destId="{7F532921-8940-45CF-8A88-2352EB2C5112}" srcOrd="34" destOrd="0" presId="urn:microsoft.com/office/officeart/2005/8/layout/cycle1"/>
    <dgm:cxn modelId="{574A9B9A-B302-4935-ACCB-BD427408AFB1}" type="presParOf" srcId="{23607956-102B-4BD0-A169-934FD3371BC9}" destId="{6C8C1806-F5CB-4909-8CF5-73691140E036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D4BF3-1FFE-4444-9747-F31950F64DAF}">
      <dsp:nvSpPr>
        <dsp:cNvPr id="0" name=""/>
        <dsp:cNvSpPr/>
      </dsp:nvSpPr>
      <dsp:spPr>
        <a:xfrm>
          <a:off x="3763478" y="44"/>
          <a:ext cx="647087" cy="64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1"/>
              </a:solidFill>
            </a:rPr>
            <a:t>Jan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3763478" y="44"/>
        <a:ext cx="647087" cy="647087"/>
      </dsp:txXfrm>
    </dsp:sp>
    <dsp:sp modelId="{38700DD8-1407-416F-BBE4-0109ADABD735}">
      <dsp:nvSpPr>
        <dsp:cNvPr id="0" name=""/>
        <dsp:cNvSpPr/>
      </dsp:nvSpPr>
      <dsp:spPr>
        <a:xfrm>
          <a:off x="684495" y="98489"/>
          <a:ext cx="5462114" cy="5462114"/>
        </a:xfrm>
        <a:prstGeom prst="circularArrow">
          <a:avLst>
            <a:gd name="adj1" fmla="val 2310"/>
            <a:gd name="adj2" fmla="val 139344"/>
            <a:gd name="adj3" fmla="val 18197812"/>
            <a:gd name="adj4" fmla="val 17553148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A2869B-06CE-48B7-9D30-29C5F81BCB6B}">
      <dsp:nvSpPr>
        <dsp:cNvPr id="0" name=""/>
        <dsp:cNvSpPr/>
      </dsp:nvSpPr>
      <dsp:spPr>
        <a:xfrm>
          <a:off x="4926498" y="671513"/>
          <a:ext cx="647087" cy="64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>
              <a:solidFill>
                <a:schemeClr val="bg1"/>
              </a:solidFill>
            </a:rPr>
            <a:t>Feb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4926498" y="671513"/>
        <a:ext cx="647087" cy="647087"/>
      </dsp:txXfrm>
    </dsp:sp>
    <dsp:sp modelId="{C06E6F52-5E19-45E6-9B85-3358EE6E49FD}">
      <dsp:nvSpPr>
        <dsp:cNvPr id="0" name=""/>
        <dsp:cNvSpPr/>
      </dsp:nvSpPr>
      <dsp:spPr>
        <a:xfrm>
          <a:off x="684495" y="98489"/>
          <a:ext cx="5462114" cy="5462114"/>
        </a:xfrm>
        <a:prstGeom prst="circularArrow">
          <a:avLst>
            <a:gd name="adj1" fmla="val 2310"/>
            <a:gd name="adj2" fmla="val 139344"/>
            <a:gd name="adj3" fmla="val 20107507"/>
            <a:gd name="adj4" fmla="val 19462844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BD2D1F-1E33-45E4-B059-19E0835E598B}">
      <dsp:nvSpPr>
        <dsp:cNvPr id="0" name=""/>
        <dsp:cNvSpPr/>
      </dsp:nvSpPr>
      <dsp:spPr>
        <a:xfrm>
          <a:off x="5597968" y="1834533"/>
          <a:ext cx="647087" cy="64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1"/>
              </a:solidFill>
            </a:rPr>
            <a:t>Mar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5597968" y="1834533"/>
        <a:ext cx="647087" cy="647087"/>
      </dsp:txXfrm>
    </dsp:sp>
    <dsp:sp modelId="{0199BEB5-FFE4-40FC-B161-65EAE9756062}">
      <dsp:nvSpPr>
        <dsp:cNvPr id="0" name=""/>
        <dsp:cNvSpPr/>
      </dsp:nvSpPr>
      <dsp:spPr>
        <a:xfrm>
          <a:off x="684495" y="98489"/>
          <a:ext cx="5462114" cy="5462114"/>
        </a:xfrm>
        <a:prstGeom prst="circularArrow">
          <a:avLst>
            <a:gd name="adj1" fmla="val 2310"/>
            <a:gd name="adj2" fmla="val 139344"/>
            <a:gd name="adj3" fmla="val 323081"/>
            <a:gd name="adj4" fmla="val 21137575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E6F4B9-6A27-4913-9987-C38D4E3FF88A}">
      <dsp:nvSpPr>
        <dsp:cNvPr id="0" name=""/>
        <dsp:cNvSpPr/>
      </dsp:nvSpPr>
      <dsp:spPr>
        <a:xfrm>
          <a:off x="5597968" y="3177473"/>
          <a:ext cx="647087" cy="64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>
              <a:solidFill>
                <a:schemeClr val="bg1"/>
              </a:solidFill>
            </a:rPr>
            <a:t>Apr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5597968" y="3177473"/>
        <a:ext cx="647087" cy="647087"/>
      </dsp:txXfrm>
    </dsp:sp>
    <dsp:sp modelId="{83E4EF11-60C6-487C-B543-80D6904A41D5}">
      <dsp:nvSpPr>
        <dsp:cNvPr id="0" name=""/>
        <dsp:cNvSpPr/>
      </dsp:nvSpPr>
      <dsp:spPr>
        <a:xfrm>
          <a:off x="684495" y="98489"/>
          <a:ext cx="5462114" cy="5462114"/>
        </a:xfrm>
        <a:prstGeom prst="circularArrow">
          <a:avLst>
            <a:gd name="adj1" fmla="val 2310"/>
            <a:gd name="adj2" fmla="val 139344"/>
            <a:gd name="adj3" fmla="val 1997812"/>
            <a:gd name="adj4" fmla="val 1353148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08E32B-7FE7-4865-8B0D-5AAD6622B467}">
      <dsp:nvSpPr>
        <dsp:cNvPr id="0" name=""/>
        <dsp:cNvSpPr/>
      </dsp:nvSpPr>
      <dsp:spPr>
        <a:xfrm>
          <a:off x="4926498" y="4340493"/>
          <a:ext cx="647087" cy="64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1"/>
              </a:solidFill>
            </a:rPr>
            <a:t>May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4926498" y="4340493"/>
        <a:ext cx="647087" cy="647087"/>
      </dsp:txXfrm>
    </dsp:sp>
    <dsp:sp modelId="{53FC2C93-21DD-45D5-9885-83ACBA337387}">
      <dsp:nvSpPr>
        <dsp:cNvPr id="0" name=""/>
        <dsp:cNvSpPr/>
      </dsp:nvSpPr>
      <dsp:spPr>
        <a:xfrm>
          <a:off x="684495" y="98489"/>
          <a:ext cx="5462114" cy="5462114"/>
        </a:xfrm>
        <a:prstGeom prst="circularArrow">
          <a:avLst>
            <a:gd name="adj1" fmla="val 2310"/>
            <a:gd name="adj2" fmla="val 139344"/>
            <a:gd name="adj3" fmla="val 3907507"/>
            <a:gd name="adj4" fmla="val 3262844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E487E0-9728-43EF-AD00-D94A354D20D8}">
      <dsp:nvSpPr>
        <dsp:cNvPr id="0" name=""/>
        <dsp:cNvSpPr/>
      </dsp:nvSpPr>
      <dsp:spPr>
        <a:xfrm>
          <a:off x="3763478" y="5011962"/>
          <a:ext cx="647087" cy="64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>
              <a:solidFill>
                <a:schemeClr val="bg1"/>
              </a:solidFill>
            </a:rPr>
            <a:t>Jun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3763478" y="5011962"/>
        <a:ext cx="647087" cy="647087"/>
      </dsp:txXfrm>
    </dsp:sp>
    <dsp:sp modelId="{CD93A79E-58C6-4775-A9A0-D87975396E8B}">
      <dsp:nvSpPr>
        <dsp:cNvPr id="0" name=""/>
        <dsp:cNvSpPr/>
      </dsp:nvSpPr>
      <dsp:spPr>
        <a:xfrm>
          <a:off x="684495" y="98489"/>
          <a:ext cx="5462114" cy="5462114"/>
        </a:xfrm>
        <a:prstGeom prst="circularArrow">
          <a:avLst>
            <a:gd name="adj1" fmla="val 2310"/>
            <a:gd name="adj2" fmla="val 139344"/>
            <a:gd name="adj3" fmla="val 5723081"/>
            <a:gd name="adj4" fmla="val 4937575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78B716-9551-4C51-B105-E75EED3BBD28}">
      <dsp:nvSpPr>
        <dsp:cNvPr id="0" name=""/>
        <dsp:cNvSpPr/>
      </dsp:nvSpPr>
      <dsp:spPr>
        <a:xfrm>
          <a:off x="2420539" y="5011962"/>
          <a:ext cx="647087" cy="64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1"/>
              </a:solidFill>
            </a:rPr>
            <a:t>Jul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2420539" y="5011962"/>
        <a:ext cx="647087" cy="647087"/>
      </dsp:txXfrm>
    </dsp:sp>
    <dsp:sp modelId="{5ABB1F2D-6FE8-4039-A8A8-A58552E355E6}">
      <dsp:nvSpPr>
        <dsp:cNvPr id="0" name=""/>
        <dsp:cNvSpPr/>
      </dsp:nvSpPr>
      <dsp:spPr>
        <a:xfrm>
          <a:off x="684495" y="98489"/>
          <a:ext cx="5462114" cy="5462114"/>
        </a:xfrm>
        <a:prstGeom prst="circularArrow">
          <a:avLst>
            <a:gd name="adj1" fmla="val 2310"/>
            <a:gd name="adj2" fmla="val 139344"/>
            <a:gd name="adj3" fmla="val 7397812"/>
            <a:gd name="adj4" fmla="val 6753148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DAB231-0354-47FB-B838-9037F88BD4C6}">
      <dsp:nvSpPr>
        <dsp:cNvPr id="0" name=""/>
        <dsp:cNvSpPr/>
      </dsp:nvSpPr>
      <dsp:spPr>
        <a:xfrm>
          <a:off x="1257519" y="4340493"/>
          <a:ext cx="647087" cy="64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>
              <a:solidFill>
                <a:schemeClr val="bg1"/>
              </a:solidFill>
            </a:rPr>
            <a:t>Aug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1257519" y="4340493"/>
        <a:ext cx="647087" cy="647087"/>
      </dsp:txXfrm>
    </dsp:sp>
    <dsp:sp modelId="{B8573D78-F193-40D8-B4D6-C8A018E4AB8C}">
      <dsp:nvSpPr>
        <dsp:cNvPr id="0" name=""/>
        <dsp:cNvSpPr/>
      </dsp:nvSpPr>
      <dsp:spPr>
        <a:xfrm>
          <a:off x="684495" y="98489"/>
          <a:ext cx="5462114" cy="5462114"/>
        </a:xfrm>
        <a:prstGeom prst="circularArrow">
          <a:avLst>
            <a:gd name="adj1" fmla="val 2310"/>
            <a:gd name="adj2" fmla="val 139344"/>
            <a:gd name="adj3" fmla="val 9307507"/>
            <a:gd name="adj4" fmla="val 8662844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85A3FD-7C72-4A50-A728-D97C95E7AE48}">
      <dsp:nvSpPr>
        <dsp:cNvPr id="0" name=""/>
        <dsp:cNvSpPr/>
      </dsp:nvSpPr>
      <dsp:spPr>
        <a:xfrm>
          <a:off x="586049" y="3177473"/>
          <a:ext cx="647087" cy="64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>
              <a:solidFill>
                <a:schemeClr val="bg1"/>
              </a:solidFill>
            </a:rPr>
            <a:t>Sep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586049" y="3177473"/>
        <a:ext cx="647087" cy="647087"/>
      </dsp:txXfrm>
    </dsp:sp>
    <dsp:sp modelId="{9F192E0C-9252-464A-BFE8-4B73DFC1C4F3}">
      <dsp:nvSpPr>
        <dsp:cNvPr id="0" name=""/>
        <dsp:cNvSpPr/>
      </dsp:nvSpPr>
      <dsp:spPr>
        <a:xfrm>
          <a:off x="684495" y="98489"/>
          <a:ext cx="5462114" cy="5462114"/>
        </a:xfrm>
        <a:prstGeom prst="circularArrow">
          <a:avLst>
            <a:gd name="adj1" fmla="val 2310"/>
            <a:gd name="adj2" fmla="val 139344"/>
            <a:gd name="adj3" fmla="val 11123081"/>
            <a:gd name="adj4" fmla="val 10337575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87A1F4-DBD3-4443-B32B-7DC7476C8743}">
      <dsp:nvSpPr>
        <dsp:cNvPr id="0" name=""/>
        <dsp:cNvSpPr/>
      </dsp:nvSpPr>
      <dsp:spPr>
        <a:xfrm>
          <a:off x="586049" y="1834533"/>
          <a:ext cx="647087" cy="64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>
              <a:solidFill>
                <a:schemeClr val="bg1"/>
              </a:solidFill>
            </a:rPr>
            <a:t>Oct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586049" y="1834533"/>
        <a:ext cx="647087" cy="647087"/>
      </dsp:txXfrm>
    </dsp:sp>
    <dsp:sp modelId="{784B5B55-67C3-41A7-ACAE-588C3F4E3655}">
      <dsp:nvSpPr>
        <dsp:cNvPr id="0" name=""/>
        <dsp:cNvSpPr/>
      </dsp:nvSpPr>
      <dsp:spPr>
        <a:xfrm>
          <a:off x="684495" y="98489"/>
          <a:ext cx="5462114" cy="5462114"/>
        </a:xfrm>
        <a:prstGeom prst="circularArrow">
          <a:avLst>
            <a:gd name="adj1" fmla="val 2310"/>
            <a:gd name="adj2" fmla="val 139344"/>
            <a:gd name="adj3" fmla="val 12797812"/>
            <a:gd name="adj4" fmla="val 12153148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446782-612D-495C-B9F9-DCC5C6D4FEA1}">
      <dsp:nvSpPr>
        <dsp:cNvPr id="0" name=""/>
        <dsp:cNvSpPr/>
      </dsp:nvSpPr>
      <dsp:spPr>
        <a:xfrm>
          <a:off x="1257519" y="671513"/>
          <a:ext cx="647087" cy="64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1"/>
              </a:solidFill>
            </a:rPr>
            <a:t>Nov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1257519" y="671513"/>
        <a:ext cx="647087" cy="647087"/>
      </dsp:txXfrm>
    </dsp:sp>
    <dsp:sp modelId="{9354C336-61F5-44FC-9759-81084FF80D1D}">
      <dsp:nvSpPr>
        <dsp:cNvPr id="0" name=""/>
        <dsp:cNvSpPr/>
      </dsp:nvSpPr>
      <dsp:spPr>
        <a:xfrm>
          <a:off x="684495" y="98489"/>
          <a:ext cx="5462114" cy="5462114"/>
        </a:xfrm>
        <a:prstGeom prst="circularArrow">
          <a:avLst>
            <a:gd name="adj1" fmla="val 2310"/>
            <a:gd name="adj2" fmla="val 139344"/>
            <a:gd name="adj3" fmla="val 14707507"/>
            <a:gd name="adj4" fmla="val 14062844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532921-8940-45CF-8A88-2352EB2C5112}">
      <dsp:nvSpPr>
        <dsp:cNvPr id="0" name=""/>
        <dsp:cNvSpPr/>
      </dsp:nvSpPr>
      <dsp:spPr>
        <a:xfrm>
          <a:off x="2420539" y="44"/>
          <a:ext cx="647087" cy="64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>
              <a:solidFill>
                <a:schemeClr val="bg1"/>
              </a:solidFill>
            </a:rPr>
            <a:t>Dec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2420539" y="44"/>
        <a:ext cx="647087" cy="647087"/>
      </dsp:txXfrm>
    </dsp:sp>
    <dsp:sp modelId="{6C8C1806-F5CB-4909-8CF5-73691140E036}">
      <dsp:nvSpPr>
        <dsp:cNvPr id="0" name=""/>
        <dsp:cNvSpPr/>
      </dsp:nvSpPr>
      <dsp:spPr>
        <a:xfrm>
          <a:off x="684495" y="98489"/>
          <a:ext cx="5462114" cy="5462114"/>
        </a:xfrm>
        <a:prstGeom prst="circularArrow">
          <a:avLst>
            <a:gd name="adj1" fmla="val 2310"/>
            <a:gd name="adj2" fmla="val 139344"/>
            <a:gd name="adj3" fmla="val 16523081"/>
            <a:gd name="adj4" fmla="val 15737575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D4BF3-1FFE-4444-9747-F31950F64DAF}">
      <dsp:nvSpPr>
        <dsp:cNvPr id="0" name=""/>
        <dsp:cNvSpPr/>
      </dsp:nvSpPr>
      <dsp:spPr>
        <a:xfrm>
          <a:off x="3763280" y="44"/>
          <a:ext cx="647053" cy="64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1"/>
              </a:solidFill>
            </a:rPr>
            <a:t>Jan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3763280" y="44"/>
        <a:ext cx="647053" cy="647053"/>
      </dsp:txXfrm>
    </dsp:sp>
    <dsp:sp modelId="{38700DD8-1407-416F-BBE4-0109ADABD735}">
      <dsp:nvSpPr>
        <dsp:cNvPr id="0" name=""/>
        <dsp:cNvSpPr/>
      </dsp:nvSpPr>
      <dsp:spPr>
        <a:xfrm>
          <a:off x="684459" y="98484"/>
          <a:ext cx="5461827" cy="5461827"/>
        </a:xfrm>
        <a:prstGeom prst="circularArrow">
          <a:avLst>
            <a:gd name="adj1" fmla="val 2310"/>
            <a:gd name="adj2" fmla="val 139344"/>
            <a:gd name="adj3" fmla="val 18197812"/>
            <a:gd name="adj4" fmla="val 17553148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A2869B-06CE-48B7-9D30-29C5F81BCB6B}">
      <dsp:nvSpPr>
        <dsp:cNvPr id="0" name=""/>
        <dsp:cNvSpPr/>
      </dsp:nvSpPr>
      <dsp:spPr>
        <a:xfrm>
          <a:off x="4926239" y="671478"/>
          <a:ext cx="647053" cy="64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>
              <a:solidFill>
                <a:schemeClr val="bg1"/>
              </a:solidFill>
            </a:rPr>
            <a:t>Feb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4926239" y="671478"/>
        <a:ext cx="647053" cy="647053"/>
      </dsp:txXfrm>
    </dsp:sp>
    <dsp:sp modelId="{C06E6F52-5E19-45E6-9B85-3358EE6E49FD}">
      <dsp:nvSpPr>
        <dsp:cNvPr id="0" name=""/>
        <dsp:cNvSpPr/>
      </dsp:nvSpPr>
      <dsp:spPr>
        <a:xfrm>
          <a:off x="684459" y="98484"/>
          <a:ext cx="5461827" cy="5461827"/>
        </a:xfrm>
        <a:prstGeom prst="circularArrow">
          <a:avLst>
            <a:gd name="adj1" fmla="val 2310"/>
            <a:gd name="adj2" fmla="val 139344"/>
            <a:gd name="adj3" fmla="val 20107507"/>
            <a:gd name="adj4" fmla="val 19462844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BD2D1F-1E33-45E4-B059-19E0835E598B}">
      <dsp:nvSpPr>
        <dsp:cNvPr id="0" name=""/>
        <dsp:cNvSpPr/>
      </dsp:nvSpPr>
      <dsp:spPr>
        <a:xfrm>
          <a:off x="5597674" y="1834437"/>
          <a:ext cx="647053" cy="64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1"/>
              </a:solidFill>
            </a:rPr>
            <a:t>Mar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5597674" y="1834437"/>
        <a:ext cx="647053" cy="647053"/>
      </dsp:txXfrm>
    </dsp:sp>
    <dsp:sp modelId="{0199BEB5-FFE4-40FC-B161-65EAE9756062}">
      <dsp:nvSpPr>
        <dsp:cNvPr id="0" name=""/>
        <dsp:cNvSpPr/>
      </dsp:nvSpPr>
      <dsp:spPr>
        <a:xfrm>
          <a:off x="684459" y="98484"/>
          <a:ext cx="5461827" cy="5461827"/>
        </a:xfrm>
        <a:prstGeom prst="circularArrow">
          <a:avLst>
            <a:gd name="adj1" fmla="val 2310"/>
            <a:gd name="adj2" fmla="val 139344"/>
            <a:gd name="adj3" fmla="val 323081"/>
            <a:gd name="adj4" fmla="val 21137575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E6F4B9-6A27-4913-9987-C38D4E3FF88A}">
      <dsp:nvSpPr>
        <dsp:cNvPr id="0" name=""/>
        <dsp:cNvSpPr/>
      </dsp:nvSpPr>
      <dsp:spPr>
        <a:xfrm>
          <a:off x="5597674" y="3177306"/>
          <a:ext cx="647053" cy="64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>
              <a:solidFill>
                <a:schemeClr val="bg1"/>
              </a:solidFill>
            </a:rPr>
            <a:t>Apr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5597674" y="3177306"/>
        <a:ext cx="647053" cy="647053"/>
      </dsp:txXfrm>
    </dsp:sp>
    <dsp:sp modelId="{83E4EF11-60C6-487C-B543-80D6904A41D5}">
      <dsp:nvSpPr>
        <dsp:cNvPr id="0" name=""/>
        <dsp:cNvSpPr/>
      </dsp:nvSpPr>
      <dsp:spPr>
        <a:xfrm>
          <a:off x="684459" y="98484"/>
          <a:ext cx="5461827" cy="5461827"/>
        </a:xfrm>
        <a:prstGeom prst="circularArrow">
          <a:avLst>
            <a:gd name="adj1" fmla="val 2310"/>
            <a:gd name="adj2" fmla="val 139344"/>
            <a:gd name="adj3" fmla="val 1997812"/>
            <a:gd name="adj4" fmla="val 1353148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08E32B-7FE7-4865-8B0D-5AAD6622B467}">
      <dsp:nvSpPr>
        <dsp:cNvPr id="0" name=""/>
        <dsp:cNvSpPr/>
      </dsp:nvSpPr>
      <dsp:spPr>
        <a:xfrm>
          <a:off x="4926239" y="4340265"/>
          <a:ext cx="647053" cy="64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1"/>
              </a:solidFill>
            </a:rPr>
            <a:t>Mai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4926239" y="4340265"/>
        <a:ext cx="647053" cy="647053"/>
      </dsp:txXfrm>
    </dsp:sp>
    <dsp:sp modelId="{53FC2C93-21DD-45D5-9885-83ACBA337387}">
      <dsp:nvSpPr>
        <dsp:cNvPr id="0" name=""/>
        <dsp:cNvSpPr/>
      </dsp:nvSpPr>
      <dsp:spPr>
        <a:xfrm>
          <a:off x="684459" y="98484"/>
          <a:ext cx="5461827" cy="5461827"/>
        </a:xfrm>
        <a:prstGeom prst="circularArrow">
          <a:avLst>
            <a:gd name="adj1" fmla="val 2310"/>
            <a:gd name="adj2" fmla="val 139344"/>
            <a:gd name="adj3" fmla="val 3907507"/>
            <a:gd name="adj4" fmla="val 3262844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E487E0-9728-43EF-AD00-D94A354D20D8}">
      <dsp:nvSpPr>
        <dsp:cNvPr id="0" name=""/>
        <dsp:cNvSpPr/>
      </dsp:nvSpPr>
      <dsp:spPr>
        <a:xfrm>
          <a:off x="3763280" y="5011699"/>
          <a:ext cx="647053" cy="64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>
              <a:solidFill>
                <a:schemeClr val="bg1"/>
              </a:solidFill>
            </a:rPr>
            <a:t>Jun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3763280" y="5011699"/>
        <a:ext cx="647053" cy="647053"/>
      </dsp:txXfrm>
    </dsp:sp>
    <dsp:sp modelId="{CD93A79E-58C6-4775-A9A0-D87975396E8B}">
      <dsp:nvSpPr>
        <dsp:cNvPr id="0" name=""/>
        <dsp:cNvSpPr/>
      </dsp:nvSpPr>
      <dsp:spPr>
        <a:xfrm>
          <a:off x="684459" y="98484"/>
          <a:ext cx="5461827" cy="5461827"/>
        </a:xfrm>
        <a:prstGeom prst="circularArrow">
          <a:avLst>
            <a:gd name="adj1" fmla="val 2310"/>
            <a:gd name="adj2" fmla="val 139344"/>
            <a:gd name="adj3" fmla="val 5723081"/>
            <a:gd name="adj4" fmla="val 4937575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78B716-9551-4C51-B105-E75EED3BBD28}">
      <dsp:nvSpPr>
        <dsp:cNvPr id="0" name=""/>
        <dsp:cNvSpPr/>
      </dsp:nvSpPr>
      <dsp:spPr>
        <a:xfrm>
          <a:off x="2420411" y="5011699"/>
          <a:ext cx="647053" cy="64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1"/>
              </a:solidFill>
            </a:rPr>
            <a:t>Jul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2420411" y="5011699"/>
        <a:ext cx="647053" cy="647053"/>
      </dsp:txXfrm>
    </dsp:sp>
    <dsp:sp modelId="{5ABB1F2D-6FE8-4039-A8A8-A58552E355E6}">
      <dsp:nvSpPr>
        <dsp:cNvPr id="0" name=""/>
        <dsp:cNvSpPr/>
      </dsp:nvSpPr>
      <dsp:spPr>
        <a:xfrm>
          <a:off x="684459" y="98484"/>
          <a:ext cx="5461827" cy="5461827"/>
        </a:xfrm>
        <a:prstGeom prst="circularArrow">
          <a:avLst>
            <a:gd name="adj1" fmla="val 2310"/>
            <a:gd name="adj2" fmla="val 139344"/>
            <a:gd name="adj3" fmla="val 7397812"/>
            <a:gd name="adj4" fmla="val 6753148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DAB231-0354-47FB-B838-9037F88BD4C6}">
      <dsp:nvSpPr>
        <dsp:cNvPr id="0" name=""/>
        <dsp:cNvSpPr/>
      </dsp:nvSpPr>
      <dsp:spPr>
        <a:xfrm>
          <a:off x="1257453" y="4340265"/>
          <a:ext cx="647053" cy="64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>
              <a:solidFill>
                <a:schemeClr val="bg1"/>
              </a:solidFill>
            </a:rPr>
            <a:t>Aug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1257453" y="4340265"/>
        <a:ext cx="647053" cy="647053"/>
      </dsp:txXfrm>
    </dsp:sp>
    <dsp:sp modelId="{B8573D78-F193-40D8-B4D6-C8A018E4AB8C}">
      <dsp:nvSpPr>
        <dsp:cNvPr id="0" name=""/>
        <dsp:cNvSpPr/>
      </dsp:nvSpPr>
      <dsp:spPr>
        <a:xfrm>
          <a:off x="684459" y="98484"/>
          <a:ext cx="5461827" cy="5461827"/>
        </a:xfrm>
        <a:prstGeom prst="circularArrow">
          <a:avLst>
            <a:gd name="adj1" fmla="val 2310"/>
            <a:gd name="adj2" fmla="val 139344"/>
            <a:gd name="adj3" fmla="val 9307507"/>
            <a:gd name="adj4" fmla="val 8662844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85A3FD-7C72-4A50-A728-D97C95E7AE48}">
      <dsp:nvSpPr>
        <dsp:cNvPr id="0" name=""/>
        <dsp:cNvSpPr/>
      </dsp:nvSpPr>
      <dsp:spPr>
        <a:xfrm>
          <a:off x="586018" y="3177306"/>
          <a:ext cx="647053" cy="64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>
              <a:solidFill>
                <a:schemeClr val="bg1"/>
              </a:solidFill>
            </a:rPr>
            <a:t>Sep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586018" y="3177306"/>
        <a:ext cx="647053" cy="647053"/>
      </dsp:txXfrm>
    </dsp:sp>
    <dsp:sp modelId="{9F192E0C-9252-464A-BFE8-4B73DFC1C4F3}">
      <dsp:nvSpPr>
        <dsp:cNvPr id="0" name=""/>
        <dsp:cNvSpPr/>
      </dsp:nvSpPr>
      <dsp:spPr>
        <a:xfrm>
          <a:off x="684459" y="98484"/>
          <a:ext cx="5461827" cy="5461827"/>
        </a:xfrm>
        <a:prstGeom prst="circularArrow">
          <a:avLst>
            <a:gd name="adj1" fmla="val 2310"/>
            <a:gd name="adj2" fmla="val 139344"/>
            <a:gd name="adj3" fmla="val 11123081"/>
            <a:gd name="adj4" fmla="val 10337575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87A1F4-DBD3-4443-B32B-7DC7476C8743}">
      <dsp:nvSpPr>
        <dsp:cNvPr id="0" name=""/>
        <dsp:cNvSpPr/>
      </dsp:nvSpPr>
      <dsp:spPr>
        <a:xfrm>
          <a:off x="586018" y="1834437"/>
          <a:ext cx="647053" cy="64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>
              <a:solidFill>
                <a:schemeClr val="bg1"/>
              </a:solidFill>
            </a:rPr>
            <a:t>Oct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586018" y="1834437"/>
        <a:ext cx="647053" cy="647053"/>
      </dsp:txXfrm>
    </dsp:sp>
    <dsp:sp modelId="{784B5B55-67C3-41A7-ACAE-588C3F4E3655}">
      <dsp:nvSpPr>
        <dsp:cNvPr id="0" name=""/>
        <dsp:cNvSpPr/>
      </dsp:nvSpPr>
      <dsp:spPr>
        <a:xfrm>
          <a:off x="684459" y="98484"/>
          <a:ext cx="5461827" cy="5461827"/>
        </a:xfrm>
        <a:prstGeom prst="circularArrow">
          <a:avLst>
            <a:gd name="adj1" fmla="val 2310"/>
            <a:gd name="adj2" fmla="val 139344"/>
            <a:gd name="adj3" fmla="val 12797812"/>
            <a:gd name="adj4" fmla="val 12153148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446782-612D-495C-B9F9-DCC5C6D4FEA1}">
      <dsp:nvSpPr>
        <dsp:cNvPr id="0" name=""/>
        <dsp:cNvSpPr/>
      </dsp:nvSpPr>
      <dsp:spPr>
        <a:xfrm>
          <a:off x="1257453" y="671478"/>
          <a:ext cx="647053" cy="64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1"/>
              </a:solidFill>
            </a:rPr>
            <a:t>Nov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1257453" y="671478"/>
        <a:ext cx="647053" cy="647053"/>
      </dsp:txXfrm>
    </dsp:sp>
    <dsp:sp modelId="{9354C336-61F5-44FC-9759-81084FF80D1D}">
      <dsp:nvSpPr>
        <dsp:cNvPr id="0" name=""/>
        <dsp:cNvSpPr/>
      </dsp:nvSpPr>
      <dsp:spPr>
        <a:xfrm>
          <a:off x="684459" y="98484"/>
          <a:ext cx="5461827" cy="5461827"/>
        </a:xfrm>
        <a:prstGeom prst="circularArrow">
          <a:avLst>
            <a:gd name="adj1" fmla="val 2310"/>
            <a:gd name="adj2" fmla="val 139344"/>
            <a:gd name="adj3" fmla="val 14707507"/>
            <a:gd name="adj4" fmla="val 14062844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532921-8940-45CF-8A88-2352EB2C5112}">
      <dsp:nvSpPr>
        <dsp:cNvPr id="0" name=""/>
        <dsp:cNvSpPr/>
      </dsp:nvSpPr>
      <dsp:spPr>
        <a:xfrm>
          <a:off x="2420411" y="44"/>
          <a:ext cx="647053" cy="64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bg1"/>
              </a:solidFill>
            </a:rPr>
            <a:t>Des</a:t>
          </a:r>
          <a:endParaRPr lang="nb-NO" sz="1600" kern="1200" dirty="0">
            <a:solidFill>
              <a:schemeClr val="bg1"/>
            </a:solidFill>
          </a:endParaRPr>
        </a:p>
      </dsp:txBody>
      <dsp:txXfrm>
        <a:off x="2420411" y="44"/>
        <a:ext cx="647053" cy="647053"/>
      </dsp:txXfrm>
    </dsp:sp>
    <dsp:sp modelId="{6C8C1806-F5CB-4909-8CF5-73691140E036}">
      <dsp:nvSpPr>
        <dsp:cNvPr id="0" name=""/>
        <dsp:cNvSpPr/>
      </dsp:nvSpPr>
      <dsp:spPr>
        <a:xfrm>
          <a:off x="684459" y="98484"/>
          <a:ext cx="5461827" cy="5461827"/>
        </a:xfrm>
        <a:prstGeom prst="circularArrow">
          <a:avLst>
            <a:gd name="adj1" fmla="val 2310"/>
            <a:gd name="adj2" fmla="val 139344"/>
            <a:gd name="adj3" fmla="val 16523081"/>
            <a:gd name="adj4" fmla="val 15737575"/>
            <a:gd name="adj5" fmla="val 2695"/>
          </a:avLst>
        </a:prstGeom>
        <a:gradFill rotWithShape="0">
          <a:gsLst>
            <a:gs pos="0">
              <a:srgbClr val="D9531E"/>
            </a:gs>
            <a:gs pos="47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3120" tIns="46559" rIns="93120" bIns="4655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3120" tIns="46559" rIns="93120" bIns="46559" rtlCol="0"/>
          <a:lstStyle>
            <a:lvl1pPr algn="r">
              <a:defRPr sz="1200"/>
            </a:lvl1pPr>
          </a:lstStyle>
          <a:p>
            <a:fld id="{F27DBD2A-FA58-4AD3-809F-BA8D4A980247}" type="datetimeFigureOut">
              <a:rPr lang="nb-NO" smtClean="0"/>
              <a:pPr/>
              <a:t>18.06.2019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3120" tIns="46559" rIns="93120" bIns="4655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3120" tIns="46559" rIns="93120" bIns="46559" rtlCol="0" anchor="b"/>
          <a:lstStyle>
            <a:lvl1pPr algn="r">
              <a:defRPr sz="1200"/>
            </a:lvl1pPr>
          </a:lstStyle>
          <a:p>
            <a:fld id="{AAA75A8A-F3EC-4E41-9543-E2675E537B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04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3120" tIns="46559" rIns="93120" bIns="4655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3120" tIns="46559" rIns="93120" bIns="46559" rtlCol="0"/>
          <a:lstStyle>
            <a:lvl1pPr algn="r">
              <a:defRPr sz="1200"/>
            </a:lvl1pPr>
          </a:lstStyle>
          <a:p>
            <a:fld id="{0AB39C5D-D8EB-459F-85BC-8C0DD646C392}" type="datetimeFigureOut">
              <a:rPr lang="nb-NO" smtClean="0"/>
              <a:pPr/>
              <a:t>18.06.2019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0" tIns="46559" rIns="93120" bIns="46559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3120" tIns="46559" rIns="93120" bIns="46559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3120" tIns="46559" rIns="93120" bIns="4655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3120" tIns="46559" rIns="93120" bIns="46559" rtlCol="0" anchor="b"/>
          <a:lstStyle>
            <a:lvl1pPr algn="r">
              <a:defRPr sz="1200"/>
            </a:lvl1pPr>
          </a:lstStyle>
          <a:p>
            <a:fld id="{D3E10AA6-FB05-4A99-A181-D1EF3D6981B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01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OPPSUMMERING: Gå gjennom </a:t>
            </a:r>
            <a:r>
              <a:rPr lang="nb-NO" b="1" dirty="0" err="1" smtClean="0"/>
              <a:t>årshjulet</a:t>
            </a:r>
            <a:r>
              <a:rPr lang="nb-NO" b="1" dirty="0" smtClean="0"/>
              <a:t> for undersøkelsen. Poengter at arbeidsmiljøundersøkelsen vil bli foretatt jevnlig fremover, med et par års mellomrom mellom hver gang. </a:t>
            </a:r>
            <a:r>
              <a:rPr lang="nb-NO" b="1" baseline="0" dirty="0" smtClean="0"/>
              <a:t> </a:t>
            </a:r>
            <a:br>
              <a:rPr lang="nb-NO" b="1" baseline="0" dirty="0" smtClean="0"/>
            </a:br>
            <a:r>
              <a:rPr lang="nb-NO" b="1" baseline="0" dirty="0" smtClean="0"/>
              <a:t/>
            </a:r>
            <a:br>
              <a:rPr lang="nb-NO" b="1" baseline="0" dirty="0" smtClean="0"/>
            </a:br>
            <a:r>
              <a:rPr lang="nb-NO" b="1" dirty="0" smtClean="0"/>
              <a:t>Fortell at</a:t>
            </a:r>
            <a:r>
              <a:rPr lang="nb-NO" b="1" baseline="0" dirty="0" smtClean="0"/>
              <a:t> </a:t>
            </a:r>
            <a:r>
              <a:rPr lang="nb-NO" b="1" dirty="0" smtClean="0"/>
              <a:t>dere skal ha oppfølgingsmøtet i desember-januar</a:t>
            </a:r>
            <a:r>
              <a:rPr lang="nb-NO" b="1" baseline="0" dirty="0" smtClean="0"/>
              <a:t> (sett av 2-3 timer på et møte eller som del av et internseminar).</a:t>
            </a:r>
            <a:r>
              <a:rPr lang="nb-NO" b="1" dirty="0" smtClean="0"/>
              <a:t> Møtet avtales</a:t>
            </a:r>
            <a:r>
              <a:rPr lang="nb-NO" b="1" baseline="0" dirty="0" smtClean="0"/>
              <a:t> med HR og verneombud.</a:t>
            </a:r>
            <a:endParaRPr lang="nb-NO" b="1" dirty="0" smtClean="0"/>
          </a:p>
          <a:p>
            <a:endParaRPr lang="nb-NO" b="1" dirty="0" smtClean="0"/>
          </a:p>
          <a:p>
            <a:r>
              <a:rPr lang="nb-NO" b="1" dirty="0" smtClean="0"/>
              <a:t>Påminnelse til leder mht.</a:t>
            </a:r>
            <a:r>
              <a:rPr lang="nb-NO" b="1" baseline="0" dirty="0" smtClean="0"/>
              <a:t> involvering av verneombud</a:t>
            </a:r>
            <a:r>
              <a:rPr lang="nb-NO" b="1" dirty="0" smtClean="0"/>
              <a:t>:</a:t>
            </a:r>
          </a:p>
          <a:p>
            <a:pPr marL="179798" indent="-179798">
              <a:buFont typeface="Arial" panose="020B0604020202020204" pitchFamily="34" charset="0"/>
              <a:buChar char="•"/>
            </a:pPr>
            <a:r>
              <a:rPr lang="nb-NO" dirty="0" smtClean="0"/>
              <a:t>Avtal møte med</a:t>
            </a:r>
            <a:r>
              <a:rPr lang="nb-NO" baseline="0" dirty="0" smtClean="0"/>
              <a:t> verneombud til utfylling av </a:t>
            </a:r>
            <a:r>
              <a:rPr lang="nb-NO" baseline="0" dirty="0" err="1" smtClean="0"/>
              <a:t>FaktaARK</a:t>
            </a:r>
            <a:r>
              <a:rPr lang="nb-NO" baseline="0" dirty="0" smtClean="0"/>
              <a:t> I, dvs. organisatoriske forhold som kan påvirke arbeidsmiljøet på enheten (24. september-8. oktober)</a:t>
            </a:r>
          </a:p>
          <a:p>
            <a:pPr marL="179798" indent="-179798">
              <a:buFont typeface="Arial" panose="020B0604020202020204" pitchFamily="34" charset="0"/>
              <a:buChar char="•"/>
            </a:pPr>
            <a:r>
              <a:rPr lang="nb-NO" baseline="0" dirty="0" smtClean="0"/>
              <a:t>Verneombudet har deltatt på </a:t>
            </a:r>
            <a:r>
              <a:rPr lang="nb-NO" baseline="0" dirty="0" err="1" smtClean="0"/>
              <a:t>hverdagsledelse</a:t>
            </a:r>
            <a:r>
              <a:rPr lang="nb-NO" baseline="0" dirty="0" smtClean="0"/>
              <a:t> 12.09.18 og deltar i forberedelse av oppfølgingsmøtet på enheten.</a:t>
            </a:r>
          </a:p>
          <a:p>
            <a:pPr marL="179798" indent="-179798">
              <a:buFont typeface="Arial" panose="020B0604020202020204" pitchFamily="34" charset="0"/>
              <a:buChar char="•"/>
            </a:pPr>
            <a:r>
              <a:rPr lang="nb-NO" baseline="0" dirty="0" smtClean="0"/>
              <a:t>Avtale møte med verneombud til utfylling av </a:t>
            </a:r>
            <a:r>
              <a:rPr lang="nb-NO" baseline="0" dirty="0" err="1" smtClean="0"/>
              <a:t>FaktaARK</a:t>
            </a:r>
            <a:r>
              <a:rPr lang="nb-NO" baseline="0" dirty="0" smtClean="0"/>
              <a:t> II, </a:t>
            </a:r>
            <a:r>
              <a:rPr lang="nb-NO" baseline="0" dirty="0" err="1" smtClean="0"/>
              <a:t>dvs</a:t>
            </a:r>
            <a:r>
              <a:rPr lang="nb-NO" baseline="0" dirty="0" smtClean="0"/>
              <a:t> rapportering av tiltak og evaluering (dato kommer).</a:t>
            </a:r>
          </a:p>
        </p:txBody>
      </p:sp>
    </p:spTree>
    <p:extLst>
      <p:ext uri="{BB962C8B-B14F-4D97-AF65-F5344CB8AC3E}">
        <p14:creationId xmlns:p14="http://schemas.microsoft.com/office/powerpoint/2010/main" val="763644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4725" y="746125"/>
            <a:ext cx="5616575" cy="31607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1037" y="4107160"/>
            <a:ext cx="5820493" cy="5089665"/>
          </a:xfrm>
        </p:spPr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20892-FA62-4C9C-B62C-8A3C9279A1BA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567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1531">
              <a:defRPr/>
            </a:pPr>
            <a:r>
              <a:rPr lang="nb-NO" b="0" baseline="0" dirty="0" smtClean="0"/>
              <a:t>Se merknad på neste lysark om oppfølgingsmøtet og på Paraplyen om arbeidsmiljøundersøkelsen.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89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1531">
              <a:defRPr/>
            </a:pPr>
            <a:r>
              <a:rPr lang="nb-NO" b="0" baseline="0" dirty="0" smtClean="0"/>
              <a:t>Se merknad på neste lysark om oppfølgingsmøtet og på Paraplyen om arbeidsmiljøundersøkelsen.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572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41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4725" y="746125"/>
            <a:ext cx="5616575" cy="31607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1037" y="4107160"/>
            <a:ext cx="5820493" cy="5089665"/>
          </a:xfrm>
        </p:spPr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20892-FA62-4C9C-B62C-8A3C9279A1BA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273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4725" y="746125"/>
            <a:ext cx="5616575" cy="31607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1037" y="4107160"/>
            <a:ext cx="5820493" cy="5089665"/>
          </a:xfrm>
        </p:spPr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20892-FA62-4C9C-B62C-8A3C9279A1BA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3765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4725" y="746125"/>
            <a:ext cx="5616575" cy="31607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1037" y="4107160"/>
            <a:ext cx="5820493" cy="5089665"/>
          </a:xfrm>
        </p:spPr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20892-FA62-4C9C-B62C-8A3C9279A1BA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0858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4725" y="746125"/>
            <a:ext cx="5616575" cy="31607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1037" y="4107160"/>
            <a:ext cx="5820493" cy="5089665"/>
          </a:xfrm>
        </p:spPr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20892-FA62-4C9C-B62C-8A3C9279A1BA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23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74725" y="746125"/>
            <a:ext cx="5616575" cy="31607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1037" y="4107160"/>
            <a:ext cx="5820493" cy="5089665"/>
          </a:xfrm>
        </p:spPr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20892-FA62-4C9C-B62C-8A3C9279A1BA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18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sp>
        <p:nvSpPr>
          <p:cNvPr id="11" name="Tittel 1"/>
          <p:cNvSpPr>
            <a:spLocks noGrp="1"/>
          </p:cNvSpPr>
          <p:nvPr>
            <p:ph type="ctrTitle" hasCustomPrompt="1"/>
          </p:nvPr>
        </p:nvSpPr>
        <p:spPr>
          <a:xfrm>
            <a:off x="1499074" y="1504950"/>
            <a:ext cx="9604952" cy="317637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rgbClr val="003A54"/>
                </a:solidFill>
              </a:defRPr>
            </a:lvl1pPr>
          </a:lstStyle>
          <a:p>
            <a:r>
              <a:rPr lang="nb-NO" dirty="0"/>
              <a:t>CLICK TO </a:t>
            </a:r>
            <a:r>
              <a:rPr lang="nb-NO" dirty="0" err="1"/>
              <a:t>add</a:t>
            </a:r>
            <a:r>
              <a:rPr lang="nb-NO" dirty="0"/>
              <a:t> TITLE</a:t>
            </a:r>
          </a:p>
        </p:txBody>
      </p:sp>
      <p:sp>
        <p:nvSpPr>
          <p:cNvPr id="12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498871" y="4678635"/>
            <a:ext cx="96071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cap="all" normalizeH="0" baseline="0">
                <a:solidFill>
                  <a:srgbClr val="A8944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73" y="6282975"/>
            <a:ext cx="3911705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0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BC22DF32-01B1-4247-914F-6AD5DD829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90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8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56779" y="1893837"/>
            <a:ext cx="5690818" cy="77737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/>
            </a:lvl1pPr>
            <a:lvl2pPr marL="502042" indent="0">
              <a:buNone/>
              <a:defRPr sz="2200" b="1"/>
            </a:lvl2pPr>
            <a:lvl3pPr marL="1004083" indent="0">
              <a:buNone/>
              <a:defRPr sz="2000" b="1"/>
            </a:lvl3pPr>
            <a:lvl4pPr marL="1506126" indent="0">
              <a:buNone/>
              <a:defRPr sz="1800" b="1"/>
            </a:lvl4pPr>
            <a:lvl5pPr marL="2008167" indent="0">
              <a:buNone/>
              <a:defRPr sz="1800" b="1"/>
            </a:lvl5pPr>
            <a:lvl6pPr marL="2510210" indent="0">
              <a:buNone/>
              <a:defRPr sz="1800" b="1"/>
            </a:lvl6pPr>
            <a:lvl7pPr marL="3012252" indent="0">
              <a:buNone/>
              <a:defRPr sz="1800" b="1"/>
            </a:lvl7pPr>
            <a:lvl8pPr marL="3514293" indent="0">
              <a:buNone/>
              <a:defRPr sz="1800" b="1"/>
            </a:lvl8pPr>
            <a:lvl9pPr marL="4016335" indent="0">
              <a:buNone/>
              <a:defRPr sz="18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7308914" y="1893837"/>
            <a:ext cx="5690818" cy="77737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/>
            </a:lvl1pPr>
            <a:lvl2pPr marL="502042" indent="0">
              <a:buNone/>
              <a:defRPr sz="2200" b="1"/>
            </a:lvl2pPr>
            <a:lvl3pPr marL="1004083" indent="0">
              <a:buNone/>
              <a:defRPr sz="2000" b="1"/>
            </a:lvl3pPr>
            <a:lvl4pPr marL="1506126" indent="0">
              <a:buNone/>
              <a:defRPr sz="1800" b="1"/>
            </a:lvl4pPr>
            <a:lvl5pPr marL="2008167" indent="0">
              <a:buNone/>
              <a:defRPr sz="1800" b="1"/>
            </a:lvl5pPr>
            <a:lvl6pPr marL="2510210" indent="0">
              <a:buNone/>
              <a:defRPr sz="1800" b="1"/>
            </a:lvl6pPr>
            <a:lvl7pPr marL="3012252" indent="0">
              <a:buNone/>
              <a:defRPr sz="1800" b="1"/>
            </a:lvl7pPr>
            <a:lvl8pPr marL="3514293" indent="0">
              <a:buNone/>
              <a:defRPr sz="1800" b="1"/>
            </a:lvl8pPr>
            <a:lvl9pPr marL="4016335" indent="0">
              <a:buNone/>
              <a:defRPr sz="18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456779" y="2671212"/>
            <a:ext cx="5690818" cy="4205764"/>
          </a:xfrm>
          <a:prstGeom prst="rect">
            <a:avLst/>
          </a:prstGeom>
        </p:spPr>
        <p:txBody>
          <a:bodyPr/>
          <a:lstStyle>
            <a:lvl1pPr marL="198014" indent="-198014">
              <a:buFont typeface="Arial" panose="020B0604020202020204" pitchFamily="34" charset="0"/>
              <a:buChar char="•"/>
              <a:defRPr/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2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7308914" y="2671212"/>
            <a:ext cx="5690818" cy="4205764"/>
          </a:xfrm>
          <a:prstGeom prst="rect">
            <a:avLst/>
          </a:prstGeom>
        </p:spPr>
        <p:txBody>
          <a:bodyPr/>
          <a:lstStyle>
            <a:lvl1pPr marL="198014" indent="-198014">
              <a:buFont typeface="Arial" panose="020B0604020202020204" pitchFamily="34" charset="0"/>
              <a:buChar char="•"/>
              <a:defRPr/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77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pic>
        <p:nvPicPr>
          <p:cNvPr id="13" name="Bilde 12" descr="nhh_logo_1f_positiv_blaa.eps">
            <a:extLst>
              <a:ext uri="{FF2B5EF4-FFF2-40B4-BE49-F238E27FC236}">
                <a16:creationId xmlns:a16="http://schemas.microsoft.com/office/drawing/2014/main" id="{3F0533E7-482A-47A5-974F-5BF8CD0E4C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FC1C733-31D6-426D-936C-BA8E6D54E3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8"/>
            <a:ext cx="6580573" cy="4464497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/>
            </a:lvl2pPr>
            <a:lvl3pPr marL="628696" indent="-180988">
              <a:buFont typeface="Arial" panose="020B0604020202020204" pitchFamily="34" charset="0"/>
              <a:buChar char="•"/>
              <a:defRPr/>
            </a:lvl3pPr>
            <a:lvl4pPr marL="895415" indent="-180988">
              <a:buFont typeface="Arial" panose="020B0604020202020204" pitchFamily="34" charset="0"/>
              <a:buChar char="•"/>
              <a:defRPr/>
            </a:lvl4pPr>
            <a:lvl5pPr marL="1162134" indent="-266719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82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5569347" y="468263"/>
            <a:ext cx="7416824" cy="6408000"/>
          </a:xfrm>
          <a:prstGeom prst="rect">
            <a:avLst/>
          </a:prstGeom>
          <a:solidFill>
            <a:srgbClr val="E2E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3DCBA05F-240E-404A-B135-C80DC97DDD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6" name="Bilde 15" descr="nhh_logo_1f_positiv_blaa.eps">
            <a:extLst>
              <a:ext uri="{FF2B5EF4-FFF2-40B4-BE49-F238E27FC236}">
                <a16:creationId xmlns:a16="http://schemas.microsoft.com/office/drawing/2014/main" id="{F4800DB8-60F9-4AE3-BF68-DBE8476E59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8" name="Plassholder for bilde 7">
            <a:extLst>
              <a:ext uri="{FF2B5EF4-FFF2-40B4-BE49-F238E27FC236}">
                <a16:creationId xmlns:a16="http://schemas.microsoft.com/office/drawing/2014/main" id="{631E2B78-6F49-4ED3-97C2-A1868CCFE9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289E9279-8376-442D-AEAB-424576CAF9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0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gol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rgbClr val="A89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802A7806-49E7-4B6A-A0A2-84CB06C33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7" name="Bilde 16" descr="nhh_logo_1f_negativ_hvit.eps">
            <a:extLst>
              <a:ext uri="{FF2B5EF4-FFF2-40B4-BE49-F238E27FC236}">
                <a16:creationId xmlns:a16="http://schemas.microsoft.com/office/drawing/2014/main" id="{03777DC1-080F-4DBD-A0E4-9159AE6843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20" name="Plassholder for bilde 7">
            <a:extLst>
              <a:ext uri="{FF2B5EF4-FFF2-40B4-BE49-F238E27FC236}">
                <a16:creationId xmlns:a16="http://schemas.microsoft.com/office/drawing/2014/main" id="{A8C4FC6E-97FA-487D-BE17-BB33ACC6D7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699FECFD-F728-4E77-AEED-749BBCEDC1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80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C528A9B9-7E25-4479-80DA-70EC384B43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6" name="Bilde 15" descr="nhh_logo_1f_negativ_hvit.eps">
            <a:extLst>
              <a:ext uri="{FF2B5EF4-FFF2-40B4-BE49-F238E27FC236}">
                <a16:creationId xmlns:a16="http://schemas.microsoft.com/office/drawing/2014/main" id="{C912DAEA-7B2C-4563-BA55-95FEE203D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194F80EA-A3B4-402D-9076-70342CF9B1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26A552A3-9248-497B-A765-DEA4360C42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3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3DE83B9C-D50E-4DD5-BB5F-D95EDF8CF6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6" name="Bilde 15" descr="nhh_logo_1f_negativ_hvit.eps">
            <a:extLst>
              <a:ext uri="{FF2B5EF4-FFF2-40B4-BE49-F238E27FC236}">
                <a16:creationId xmlns:a16="http://schemas.microsoft.com/office/drawing/2014/main" id="{C8232B12-6217-4E37-8EF5-7A5B1A1B4E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C789CDBF-C81F-4CEB-94B4-FCD8AAD948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2B8DC829-E9F5-4E45-B8D7-B5DB025CEE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1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rgbClr val="D0D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3" name="Bilde 2" descr="element2.png"/>
          <p:cNvPicPr>
            <a:picLocks noChangeAspect="1"/>
          </p:cNvPicPr>
          <p:nvPr userDrawn="1"/>
        </p:nvPicPr>
        <p:blipFill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3" name="Plassholder for tekst 18">
            <a:extLst>
              <a:ext uri="{FF2B5EF4-FFF2-40B4-BE49-F238E27FC236}">
                <a16:creationId xmlns:a16="http://schemas.microsoft.com/office/drawing/2014/main" id="{25E8C555-C798-4412-9323-8489FAD3FC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5" name="Bilde 14" descr="nhh_logo_1f_positiv_blaa.eps">
            <a:extLst>
              <a:ext uri="{FF2B5EF4-FFF2-40B4-BE49-F238E27FC236}">
                <a16:creationId xmlns:a16="http://schemas.microsoft.com/office/drawing/2014/main" id="{D1FF28DD-8235-49DF-940D-4A72DA8DC0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F1CCFE04-5CE4-4E82-9AA4-F37D1A4F9A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1B4DBE37-485A-48C6-BB74-37C8615519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30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3" name="Bilde 2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3" name="Plassholder for tekst 18">
            <a:extLst>
              <a:ext uri="{FF2B5EF4-FFF2-40B4-BE49-F238E27FC236}">
                <a16:creationId xmlns:a16="http://schemas.microsoft.com/office/drawing/2014/main" id="{A207237E-AE88-4919-B58A-4C4C8C8363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4" name="Bilde 13" descr="nhh_logo_1f_positiv_blaa.eps">
            <a:extLst>
              <a:ext uri="{FF2B5EF4-FFF2-40B4-BE49-F238E27FC236}">
                <a16:creationId xmlns:a16="http://schemas.microsoft.com/office/drawing/2014/main" id="{C7714444-141A-4856-99D2-ADE32CB989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EB8BBA1C-C09E-46E6-A82A-C361174229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0870705-6675-43F3-B7BC-CD70F6391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06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56779" y="468313"/>
            <a:ext cx="12528971" cy="64801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ym typeface="Wingdings" panose="05000000000000000000" pitchFamily="2" charset="2"/>
              </a:defRPr>
            </a:lvl1pPr>
          </a:lstStyle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394B604-93A9-41F7-ADC6-16027750DC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6899" y="2844526"/>
            <a:ext cx="10369152" cy="2016224"/>
          </a:xfrm>
          <a:prstGeom prst="rect">
            <a:avLst/>
          </a:prstGeom>
          <a:solidFill>
            <a:srgbClr val="031D3E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1867022" y="2844527"/>
            <a:ext cx="9604952" cy="11045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CLICK TO ADD TITLE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66819" y="3929980"/>
            <a:ext cx="9607184" cy="9307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C43AA708-BBD3-4801-8C8F-EC15A650A81D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970000" y="709200"/>
            <a:ext cx="720000" cy="144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28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rgbClr val="69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3" name="Bilde 2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3" name="Plassholder for tekst 18">
            <a:extLst>
              <a:ext uri="{FF2B5EF4-FFF2-40B4-BE49-F238E27FC236}">
                <a16:creationId xmlns:a16="http://schemas.microsoft.com/office/drawing/2014/main" id="{DFBAB770-EDDD-4E19-B4BE-1DD8C6911F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5" name="Bilde 14" descr="nhh_logo_1f_negativ_hvit.eps">
            <a:extLst>
              <a:ext uri="{FF2B5EF4-FFF2-40B4-BE49-F238E27FC236}">
                <a16:creationId xmlns:a16="http://schemas.microsoft.com/office/drawing/2014/main" id="{480C833B-D113-43A4-823E-AF8D0EBABE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88AD14F7-F34B-4F3D-A3D4-646C11AD7D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B297B6A5-D5D5-4E7C-B4AB-106ADE0CDE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6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pPr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869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and 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5569347" y="468263"/>
            <a:ext cx="7416824" cy="6408000"/>
          </a:xfrm>
          <a:prstGeom prst="rect">
            <a:avLst/>
          </a:prstGeom>
          <a:solidFill>
            <a:srgbClr val="E2E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3DCBA05F-240E-404A-B135-C80DC97DDD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6" name="Bilde 15" descr="nhh_logo_1f_positiv_blaa.eps">
            <a:extLst>
              <a:ext uri="{FF2B5EF4-FFF2-40B4-BE49-F238E27FC236}">
                <a16:creationId xmlns:a16="http://schemas.microsoft.com/office/drawing/2014/main" id="{F4800DB8-60F9-4AE3-BF68-DBE8476E59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289E9279-8376-442D-AEAB-424576CAF9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4857E62-4824-477E-9880-4C6D8B4EF632}" type="datetime1">
              <a:rPr lang="nb-NO" smtClean="0"/>
              <a:t>18.06.2019</a:t>
            </a:fld>
            <a:endParaRPr lang="nb-NO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"/>
          <a:stretch/>
        </p:blipFill>
        <p:spPr>
          <a:xfrm>
            <a:off x="456779" y="468263"/>
            <a:ext cx="5040560" cy="640871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456779" y="468263"/>
            <a:ext cx="5040560" cy="640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button</a:t>
            </a:r>
            <a:r>
              <a:rPr lang="nb-NO" dirty="0" smtClean="0"/>
              <a:t> to </a:t>
            </a:r>
            <a:r>
              <a:rPr lang="nb-NO" dirty="0" err="1" smtClean="0"/>
              <a:t>change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4210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and 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3" name="Bilde 2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3" name="Plassholder for tekst 18">
            <a:extLst>
              <a:ext uri="{FF2B5EF4-FFF2-40B4-BE49-F238E27FC236}">
                <a16:creationId xmlns:a16="http://schemas.microsoft.com/office/drawing/2014/main" id="{A207237E-AE88-4919-B58A-4C4C8C8363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4" name="Bilde 13" descr="nhh_logo_1f_positiv_blaa.eps">
            <a:extLst>
              <a:ext uri="{FF2B5EF4-FFF2-40B4-BE49-F238E27FC236}">
                <a16:creationId xmlns:a16="http://schemas.microsoft.com/office/drawing/2014/main" id="{C7714444-141A-4856-99D2-ADE32CB989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0870705-6675-43F3-B7BC-CD70F6391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779" y="468263"/>
            <a:ext cx="5018664" cy="6408712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56779" y="468263"/>
            <a:ext cx="5018664" cy="640871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button</a:t>
            </a:r>
            <a:r>
              <a:rPr lang="nb-NO" dirty="0" smtClean="0"/>
              <a:t> to </a:t>
            </a:r>
            <a:r>
              <a:rPr lang="nb-NO" dirty="0" err="1" smtClean="0"/>
              <a:t>change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5812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7101-2E35-4A73-83D7-0F7C012B8997}" type="datetimeFigureOut">
              <a:rPr lang="nb-NO" smtClean="0"/>
              <a:t>18.06.2019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1E51-1109-4251-BEEA-F7F5D4E74E27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9" descr="nhh_logo_1f_positiv_blaa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8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263"/>
            <a:ext cx="12528971" cy="64801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"</a:t>
            </a:r>
            <a:r>
              <a:rPr lang="nb-NO" dirty="0" err="1"/>
              <a:t>insert</a:t>
            </a:r>
            <a:r>
              <a:rPr lang="nb-NO" dirty="0"/>
              <a:t>"  "Images"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1867022" y="756295"/>
            <a:ext cx="9604952" cy="317637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CLICK TO ADD TITLE</a:t>
            </a:r>
          </a:p>
        </p:txBody>
      </p:sp>
      <p:sp>
        <p:nvSpPr>
          <p:cNvPr id="13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66819" y="3929980"/>
            <a:ext cx="96071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cap="all" normalizeH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51" y="756295"/>
            <a:ext cx="720000" cy="14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456779" y="468263"/>
            <a:ext cx="12529392" cy="6408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9" name="Rettvinklet trekant 8"/>
          <p:cNvSpPr/>
          <p:nvPr userDrawn="1"/>
        </p:nvSpPr>
        <p:spPr>
          <a:xfrm>
            <a:off x="456779" y="468263"/>
            <a:ext cx="6408712" cy="6408712"/>
          </a:xfrm>
          <a:prstGeom prst="rtTriangle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2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2040955" y="1836415"/>
            <a:ext cx="10297144" cy="101613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800" b="0" cap="all" baseline="0">
                <a:solidFill>
                  <a:srgbClr val="003A54"/>
                </a:solidFill>
              </a:defRPr>
            </a:lvl1pPr>
          </a:lstStyle>
          <a:p>
            <a:r>
              <a:rPr lang="nb-NO" dirty="0"/>
              <a:t>CLICK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7219" y="2844527"/>
            <a:ext cx="7920880" cy="6427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cap="all" normalizeH="0" baseline="0">
                <a:solidFill>
                  <a:srgbClr val="A8944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5497339" y="3924647"/>
            <a:ext cx="6840314" cy="252028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5" name="Bilde 14" descr="nhh_logo_1f_positiv_blaa.eps">
            <a:extLst>
              <a:ext uri="{FF2B5EF4-FFF2-40B4-BE49-F238E27FC236}">
                <a16:creationId xmlns:a16="http://schemas.microsoft.com/office/drawing/2014/main" id="{E722EC97-5A55-4964-8E72-38E4AF82E3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61899" y="4858817"/>
            <a:ext cx="11015636" cy="1501751"/>
          </a:xfrm>
          <a:prstGeom prst="rect">
            <a:avLst/>
          </a:prstGeom>
        </p:spPr>
        <p:txBody>
          <a:bodyPr anchor="t"/>
          <a:lstStyle>
            <a:lvl1pPr algn="l">
              <a:defRPr sz="4401" b="1" cap="all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/>
          </p:nvPr>
        </p:nvSpPr>
        <p:spPr>
          <a:xfrm>
            <a:off x="1061901" y="3204786"/>
            <a:ext cx="11015636" cy="16540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0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40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6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81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02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2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42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6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6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56779" y="1980430"/>
            <a:ext cx="12529392" cy="4896545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1" name="Bilde 10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4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56780" y="1980432"/>
            <a:ext cx="6120765" cy="4896544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1" name="Bilde 10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279D46E9-D839-4393-874A-A51CDAD8B5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5406" y="1980432"/>
            <a:ext cx="6120765" cy="4896544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90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lue a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56779" y="1980431"/>
            <a:ext cx="6120680" cy="4896544"/>
          </a:xfrm>
          <a:prstGeom prst="rect">
            <a:avLst/>
          </a:prstGeom>
          <a:solidFill>
            <a:srgbClr val="E2E48E"/>
          </a:solidFill>
        </p:spPr>
        <p:txBody>
          <a:bodyPr lIns="180000" tIns="180000" rIns="180000" bIns="180000"/>
          <a:lstStyle>
            <a:lvl1pPr marL="198014" indent="-198014">
              <a:buFont typeface="Arial" panose="020B0604020202020204" pitchFamily="34" charset="0"/>
              <a:buChar char="•"/>
              <a:defRPr/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6865491" y="1980431"/>
            <a:ext cx="6134241" cy="4896544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 marL="198014" indent="-198014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86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0" name="Plassholder for bilde 7"/>
          <p:cNvSpPr>
            <a:spLocks noGrp="1"/>
          </p:cNvSpPr>
          <p:nvPr>
            <p:ph type="pic" sz="quarter" idx="19" hasCustomPrompt="1"/>
          </p:nvPr>
        </p:nvSpPr>
        <p:spPr>
          <a:xfrm>
            <a:off x="456779" y="468262"/>
            <a:ext cx="2448000" cy="3171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2000"/>
            </a:lvl1pPr>
          </a:lstStyle>
          <a:p>
            <a:r>
              <a:rPr lang="nb-NO"/>
              <a:t>Image</a:t>
            </a:r>
          </a:p>
        </p:txBody>
      </p:sp>
      <p:sp>
        <p:nvSpPr>
          <p:cNvPr id="22" name="Plassholder for bilde 7"/>
          <p:cNvSpPr>
            <a:spLocks noGrp="1"/>
          </p:cNvSpPr>
          <p:nvPr>
            <p:ph type="pic" sz="quarter" idx="21" hasCustomPrompt="1"/>
          </p:nvPr>
        </p:nvSpPr>
        <p:spPr>
          <a:xfrm>
            <a:off x="2977059" y="468262"/>
            <a:ext cx="2448000" cy="31716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2000"/>
            </a:lvl1pPr>
          </a:lstStyle>
          <a:p>
            <a:r>
              <a:rPr lang="nb-NO"/>
              <a:t>Image</a:t>
            </a:r>
          </a:p>
        </p:txBody>
      </p:sp>
      <p:pic>
        <p:nvPicPr>
          <p:cNvPr id="15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17" name="Plassholder for bilde 7"/>
          <p:cNvSpPr>
            <a:spLocks noGrp="1"/>
          </p:cNvSpPr>
          <p:nvPr>
            <p:ph type="pic" sz="quarter" idx="22" hasCustomPrompt="1"/>
          </p:nvPr>
        </p:nvSpPr>
        <p:spPr>
          <a:xfrm>
            <a:off x="456779" y="3708623"/>
            <a:ext cx="2448000" cy="3171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2000"/>
            </a:lvl1pPr>
          </a:lstStyle>
          <a:p>
            <a:r>
              <a:rPr lang="nb-NO"/>
              <a:t>Image</a:t>
            </a:r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23" hasCustomPrompt="1"/>
          </p:nvPr>
        </p:nvSpPr>
        <p:spPr>
          <a:xfrm>
            <a:off x="2977059" y="3708623"/>
            <a:ext cx="2448000" cy="31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nb-NO"/>
              <a:t>Image</a:t>
            </a:r>
          </a:p>
        </p:txBody>
      </p:sp>
      <p:sp>
        <p:nvSpPr>
          <p:cNvPr id="26" name="Plassholder f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468263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 baseline="0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4" name="Bilde 13" descr="nhh_logo_1f_positiv_blaa.eps">
            <a:extLst>
              <a:ext uri="{FF2B5EF4-FFF2-40B4-BE49-F238E27FC236}">
                <a16:creationId xmlns:a16="http://schemas.microsoft.com/office/drawing/2014/main" id="{3F32985E-6949-421B-8CBC-89E766AEE7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sp>
        <p:nvSpPr>
          <p:cNvPr id="21" name="Plassholder for tekst 2">
            <a:extLst>
              <a:ext uri="{FF2B5EF4-FFF2-40B4-BE49-F238E27FC236}">
                <a16:creationId xmlns:a16="http://schemas.microsoft.com/office/drawing/2014/main" id="{5B3B548C-1A7E-491E-B093-8389E50D4D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17567" y="2412479"/>
            <a:ext cx="6580573" cy="4467744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04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A4857E62-4824-477E-9880-4C6D8B4EF632}" type="datetime1">
              <a:rPr lang="nb-NO" smtClean="0"/>
              <a:t>18.06.2019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2077537" y="7081362"/>
            <a:ext cx="923638" cy="4025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0">
                <a:solidFill>
                  <a:srgbClr val="D0D1D3"/>
                </a:solidFill>
                <a:latin typeface="+mn-lt"/>
                <a:cs typeface="Times New Roman" pitchFamily="18" charset="0"/>
              </a:defRPr>
            </a:lvl1pPr>
          </a:lstStyle>
          <a:p>
            <a:fld id="{3FA4DDC8-1D0B-4B83-8CF0-4F24D54506B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285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85" r:id="rId3"/>
    <p:sldLayoutId id="2147483706" r:id="rId4"/>
    <p:sldLayoutId id="2147483726" r:id="rId5"/>
    <p:sldLayoutId id="2147483690" r:id="rId6"/>
    <p:sldLayoutId id="2147483724" r:id="rId7"/>
    <p:sldLayoutId id="2147483714" r:id="rId8"/>
    <p:sldLayoutId id="2147483689" r:id="rId9"/>
    <p:sldLayoutId id="2147483713" r:id="rId10"/>
    <p:sldLayoutId id="2147483715" r:id="rId11"/>
    <p:sldLayoutId id="2147483725" r:id="rId12"/>
    <p:sldLayoutId id="2147483708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7" r:id="rId21"/>
    <p:sldLayoutId id="2147483728" r:id="rId22"/>
    <p:sldLayoutId id="2147483729" r:id="rId23"/>
    <p:sldLayoutId id="2147483730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004083" rtl="0" eaLnBrk="1" latinLnBrk="0" hangingPunct="1">
        <a:spcBef>
          <a:spcPct val="0"/>
        </a:spcBef>
        <a:buNone/>
        <a:defRPr sz="3200" b="0" kern="1200" cap="none" baseline="0">
          <a:solidFill>
            <a:srgbClr val="003A54"/>
          </a:solidFill>
          <a:latin typeface="+mj-lt"/>
          <a:ea typeface="+mj-ea"/>
          <a:cs typeface="+mj-cs"/>
        </a:defRPr>
      </a:lvl1pPr>
    </p:titleStyle>
    <p:bodyStyle>
      <a:lvl1pPr marL="198014" indent="-198014" algn="l" defTabSz="1004083" rtl="0" eaLnBrk="1" latinLnBrk="0" hangingPunct="1">
        <a:lnSpc>
          <a:spcPct val="125000"/>
        </a:lnSpc>
        <a:spcBef>
          <a:spcPts val="0"/>
        </a:spcBef>
        <a:spcAft>
          <a:spcPts val="200"/>
        </a:spcAft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47707" indent="-180988" algn="l" defTabSz="1004083" rtl="0" eaLnBrk="1" latinLnBrk="0" hangingPunct="1">
        <a:spcBef>
          <a:spcPts val="0"/>
        </a:spcBef>
        <a:buFont typeface="Georgia" pitchFamily="18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2pPr>
      <a:lvl3pPr marL="628696" indent="-180988" algn="l" defTabSz="1004083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3pPr>
      <a:lvl4pPr marL="895415" indent="-180988" algn="l" defTabSz="1004083" rtl="0" eaLnBrk="1" latinLnBrk="0" hangingPunct="1">
        <a:spcBef>
          <a:spcPts val="0"/>
        </a:spcBef>
        <a:buFont typeface="Georgia" pitchFamily="18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4pPr>
      <a:lvl5pPr marL="1162134" indent="-266719" algn="l" defTabSz="1004083" rtl="0" eaLnBrk="1" latinLnBrk="0" hangingPunct="1">
        <a:spcBef>
          <a:spcPts val="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5pPr>
      <a:lvl6pPr marL="2761231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272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5314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356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042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083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6126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67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210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2252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4293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35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nhh.instructure.com/courses/560/pages/leverage-part-1-video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player.vimeo.com/video/314220299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hyperlink" Target="https://stream.nhh.no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nhh.no/webtv/Play.aspx?sectionID=9&amp;movieID=8555&amp;chapterID=8555&amp;autostart=1" TargetMode="External"/><Relationship Id="rId2" Type="http://schemas.openxmlformats.org/officeDocument/2006/relationships/hyperlink" Target="https://nhh.instructure.com/courses/567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mediasite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folium.com/" TargetMode="External"/><Relationship Id="rId13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hyperlink" Target="https://www.blackboard.com/accessibility/blackboard-ally.html" TargetMode="External"/><Relationship Id="rId12" Type="http://schemas.openxmlformats.org/officeDocument/2006/relationships/image" Target="../media/image68.png"/><Relationship Id="rId2" Type="http://schemas.openxmlformats.org/officeDocument/2006/relationships/hyperlink" Target="https://badgr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zoom.us/" TargetMode="External"/><Relationship Id="rId11" Type="http://schemas.openxmlformats.org/officeDocument/2006/relationships/image" Target="../media/image67.png"/><Relationship Id="rId5" Type="http://schemas.openxmlformats.org/officeDocument/2006/relationships/hyperlink" Target="https://www.bibsys.no/produkter-tjenester/tjenester/leganto-pensumslistesystem/" TargetMode="External"/><Relationship Id="rId10" Type="http://schemas.openxmlformats.org/officeDocument/2006/relationships/image" Target="../media/image66.png"/><Relationship Id="rId4" Type="http://schemas.openxmlformats.org/officeDocument/2006/relationships/hyperlink" Target="https://www.easycorrect.com/edword/" TargetMode="External"/><Relationship Id="rId9" Type="http://schemas.openxmlformats.org/officeDocument/2006/relationships/image" Target="../media/image49.png"/><Relationship Id="rId1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openxmlformats.org/officeDocument/2006/relationships/image" Target="../media/image32.jpg"/><Relationship Id="rId5" Type="http://schemas.openxmlformats.org/officeDocument/2006/relationships/image" Target="../media/image20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5E387F4-C021-4F09-96F2-3D321040C0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04192CE-ED6F-45B5-869F-7F0E5CD156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82509A-DF76-40C4-9760-950F2136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414E69C-55E7-4420-A498-1F877404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900" y="2748127"/>
            <a:ext cx="10369151" cy="1104511"/>
          </a:xfrm>
        </p:spPr>
        <p:txBody>
          <a:bodyPr/>
          <a:lstStyle/>
          <a:p>
            <a:r>
              <a:rPr lang="nb-NO" dirty="0" smtClean="0"/>
              <a:t>Town hall </a:t>
            </a:r>
            <a:r>
              <a:rPr lang="nb-NO" dirty="0" err="1" smtClean="0"/>
              <a:t>meeting</a:t>
            </a:r>
            <a:r>
              <a:rPr lang="nb-NO" dirty="0" smtClean="0"/>
              <a:t> &amp; summer </a:t>
            </a:r>
            <a:r>
              <a:rPr lang="nb-NO" dirty="0" err="1" smtClean="0"/>
              <a:t>lunch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2DB9CC5-30BB-4AC9-87F9-AB1CA0AD81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8907" y="3922864"/>
            <a:ext cx="9607184" cy="930770"/>
          </a:xfrm>
        </p:spPr>
        <p:txBody>
          <a:bodyPr/>
          <a:lstStyle/>
          <a:p>
            <a:r>
              <a:rPr lang="nb-NO" dirty="0" smtClean="0"/>
              <a:t>18 </a:t>
            </a:r>
            <a:r>
              <a:rPr lang="nb-NO" dirty="0" err="1" smtClean="0"/>
              <a:t>june</a:t>
            </a:r>
            <a:r>
              <a:rPr lang="nb-NO" dirty="0" smtClean="0"/>
              <a:t> 2019</a:t>
            </a:r>
            <a:endParaRPr lang="nb-NO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C45732C1-AA4E-4F58-8A09-C6AFD0ADBC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8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10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066"/>
          <a:stretch/>
        </p:blipFill>
        <p:spPr>
          <a:xfrm>
            <a:off x="557731" y="1889096"/>
            <a:ext cx="7891936" cy="412378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795151" y="2196455"/>
            <a:ext cx="4176464" cy="3168352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 smtClean="0">
                <a:cs typeface="Times New Roman" pitchFamily="18" charset="0"/>
              </a:rPr>
              <a:t>Net profit / earnings transferred to the various Departments in excess of NOK 4 million annually</a:t>
            </a:r>
          </a:p>
          <a:p>
            <a:endParaRPr lang="nb-NO" sz="2000" dirty="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cs typeface="Times New Roman" pitchFamily="18" charset="0"/>
              </a:rPr>
              <a:t>Spike in 2018: courtesy of Linda’s EMBA in Seafood </a:t>
            </a:r>
            <a:r>
              <a:rPr lang="en-US" sz="2000" dirty="0" smtClean="0">
                <a:cs typeface="Times New Roman" pitchFamily="18" charset="0"/>
              </a:rPr>
              <a:t>Management</a:t>
            </a:r>
            <a:endParaRPr lang="en-GB" sz="2000" dirty="0" smtClean="0"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6779" y="312127"/>
            <a:ext cx="10276624" cy="1152128"/>
          </a:xfrm>
          <a:prstGeom prst="rect">
            <a:avLst/>
          </a:prstGeom>
        </p:spPr>
        <p:txBody>
          <a:bodyPr/>
          <a:lstStyle>
            <a:lvl1pPr algn="l" defTabSz="1004083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rgbClr val="003A5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Steady positive returns to the Departments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393883" y="6588943"/>
            <a:ext cx="2599959" cy="360040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i="1" dirty="0" smtClean="0">
                <a:cs typeface="Times New Roman" pitchFamily="18" charset="0"/>
              </a:rPr>
              <a:t>Source: Finance department, NHH</a:t>
            </a:r>
          </a:p>
          <a:p>
            <a:endParaRPr lang="en-GB" sz="1200" i="1" dirty="0" smtClean="0">
              <a:cs typeface="Times New Roman" pitchFamily="18" charset="0"/>
            </a:endParaRPr>
          </a:p>
          <a:p>
            <a:endParaRPr lang="en-GB" sz="1200" i="1" dirty="0" smtClean="0">
              <a:cs typeface="Times New Roman" pitchFamily="18" charset="0"/>
            </a:endParaRPr>
          </a:p>
          <a:p>
            <a:endParaRPr lang="en-GB" sz="1200" i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6779" y="312127"/>
            <a:ext cx="10276624" cy="1152128"/>
          </a:xfrm>
          <a:prstGeom prst="rect">
            <a:avLst/>
          </a:prstGeom>
        </p:spPr>
        <p:txBody>
          <a:bodyPr/>
          <a:lstStyle>
            <a:lvl1pPr algn="l" defTabSz="1004083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rgbClr val="003A5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Our programme portfolio at a glance</a:t>
            </a:r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993639" y="2219685"/>
            <a:ext cx="6248116" cy="1662582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cs typeface="Times New Roman" pitchFamily="18" charset="0"/>
              </a:rPr>
              <a:t>Executive MBA (6 specialisations / 2-year duration)</a:t>
            </a:r>
          </a:p>
          <a:p>
            <a:r>
              <a:rPr lang="en-GB" sz="2000" dirty="0" smtClean="0">
                <a:cs typeface="Times New Roman" pitchFamily="18" charset="0"/>
              </a:rPr>
              <a:t>Executive Master in Management</a:t>
            </a:r>
          </a:p>
          <a:p>
            <a:pPr>
              <a:lnSpc>
                <a:spcPct val="100000"/>
              </a:lnSpc>
            </a:pPr>
            <a:r>
              <a:rPr lang="en-GB" sz="2000" dirty="0" smtClean="0">
                <a:cs typeface="Times New Roman" pitchFamily="18" charset="0"/>
              </a:rPr>
              <a:t>Open enrolment (incl. “AFA”, “</a:t>
            </a:r>
            <a:r>
              <a:rPr lang="en-GB" sz="2000" dirty="0" err="1" smtClean="0">
                <a:cs typeface="Times New Roman" pitchFamily="18" charset="0"/>
              </a:rPr>
              <a:t>Brytningstid</a:t>
            </a:r>
            <a:r>
              <a:rPr lang="en-GB" sz="2000" dirty="0" smtClean="0">
                <a:cs typeface="Times New Roman" pitchFamily="18" charset="0"/>
              </a:rPr>
              <a:t>”, “Design Thinking”)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77059" y="4386323"/>
            <a:ext cx="5832648" cy="1664314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 smtClean="0">
                <a:cs typeface="Times New Roman" pitchFamily="18" charset="0"/>
              </a:rPr>
              <a:t>Custom programmes (incl. “</a:t>
            </a:r>
            <a:r>
              <a:rPr lang="en-GB" sz="2000" dirty="0" err="1" smtClean="0">
                <a:cs typeface="Times New Roman" pitchFamily="18" charset="0"/>
              </a:rPr>
              <a:t>Gjensidige</a:t>
            </a:r>
            <a:r>
              <a:rPr lang="en-GB" sz="2000" dirty="0" smtClean="0">
                <a:cs typeface="Times New Roman" pitchFamily="18" charset="0"/>
              </a:rPr>
              <a:t>”, “BKK”, “</a:t>
            </a:r>
            <a:r>
              <a:rPr lang="en-GB" sz="2000" dirty="0" err="1" smtClean="0">
                <a:cs typeface="Times New Roman" pitchFamily="18" charset="0"/>
              </a:rPr>
              <a:t>Uniconsult</a:t>
            </a:r>
            <a:r>
              <a:rPr lang="en-GB" sz="2000" dirty="0" smtClean="0">
                <a:cs typeface="Times New Roman" pitchFamily="18" charset="0"/>
              </a:rPr>
              <a:t>”)</a:t>
            </a:r>
          </a:p>
          <a:p>
            <a:pPr>
              <a:lnSpc>
                <a:spcPct val="100000"/>
              </a:lnSpc>
            </a:pPr>
            <a:r>
              <a:rPr lang="en-GB" sz="2000" dirty="0" smtClean="0">
                <a:cs typeface="Times New Roman" pitchFamily="18" charset="0"/>
              </a:rPr>
              <a:t>Open enrolment (incl. “Business Upgrade”, “</a:t>
            </a:r>
            <a:r>
              <a:rPr lang="en-GB" sz="2000" dirty="0" err="1" smtClean="0">
                <a:cs typeface="Times New Roman" pitchFamily="18" charset="0"/>
              </a:rPr>
              <a:t>Styreprogrammet</a:t>
            </a:r>
            <a:r>
              <a:rPr lang="en-GB" sz="2000" dirty="0" smtClean="0">
                <a:cs typeface="Times New Roman" pitchFamily="18" charset="0"/>
              </a:rPr>
              <a:t>”)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72803" y="2219685"/>
            <a:ext cx="1584176" cy="811821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dirty="0" smtClean="0">
                <a:cs typeface="Times New Roman" pitchFamily="18" charset="0"/>
              </a:rPr>
              <a:t>Degree (ECTS)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72803" y="4386323"/>
            <a:ext cx="1944216" cy="811821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cs typeface="Times New Roman" pitchFamily="18" charset="0"/>
              </a:rPr>
              <a:t>Non-degree (no ECTS)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72803" y="1944028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2803" y="154838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Main categories</a:t>
            </a:r>
            <a:endParaRPr lang="en-GB" sz="1800" b="1" dirty="0" smtClean="0"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993639" y="1944028"/>
            <a:ext cx="6032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93639" y="1548383"/>
            <a:ext cx="289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Type </a:t>
            </a:r>
            <a:r>
              <a:rPr lang="nb-NO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nb-NO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nb-NO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programmes</a:t>
            </a:r>
            <a:endParaRPr lang="en-GB" sz="1800" b="1" dirty="0" smtClean="0">
              <a:latin typeface="+mj-lt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0105848" y="2174790"/>
            <a:ext cx="3068297" cy="1662582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i="1" u="sng" dirty="0" smtClean="0">
                <a:cs typeface="Times New Roman" pitchFamily="18" charset="0"/>
              </a:rPr>
              <a:t>Trend /our impression: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 smtClean="0">
                <a:cs typeface="Times New Roman" pitchFamily="18" charset="0"/>
              </a:rPr>
              <a:t>…demand for modularisation / flexibility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033841" y="4136818"/>
            <a:ext cx="3212313" cy="2337737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i="1" u="sng" dirty="0" smtClean="0">
                <a:cs typeface="Times New Roman" pitchFamily="18" charset="0"/>
              </a:rPr>
              <a:t>Trend / our impression: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cs typeface="Times New Roman" pitchFamily="18" charset="0"/>
              </a:rPr>
              <a:t>…the winning combination is “hard” + “soft” skills</a:t>
            </a:r>
            <a:r>
              <a:rPr lang="en-GB" sz="1800" dirty="0" smtClean="0">
                <a:cs typeface="Times New Roman" pitchFamily="18" charset="0"/>
              </a:rPr>
              <a:t>...</a:t>
            </a:r>
            <a:r>
              <a:rPr lang="en-GB" sz="1800" dirty="0">
                <a:cs typeface="Times New Roman" pitchFamily="18" charset="0"/>
              </a:rPr>
              <a:t/>
            </a:r>
            <a:br>
              <a:rPr lang="en-GB" sz="1800" dirty="0">
                <a:cs typeface="Times New Roman" pitchFamily="18" charset="0"/>
              </a:rPr>
            </a:br>
            <a:endParaRPr lang="en-GB" sz="1800" dirty="0"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cs typeface="Times New Roman" pitchFamily="18" charset="0"/>
              </a:rPr>
              <a:t>…shorter / flexible programmes, more digitalised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8922879" y="2762716"/>
            <a:ext cx="1437971" cy="351908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rgbClr val="00314A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5400000">
            <a:off x="8922879" y="5075559"/>
            <a:ext cx="1437971" cy="351908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rgbClr val="00314A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314204" y="6660951"/>
            <a:ext cx="2599959" cy="360040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200" i="1" dirty="0" smtClean="0">
                <a:cs typeface="Times New Roman" pitchFamily="18" charset="0"/>
              </a:rPr>
              <a:t>Source: NHH Executive</a:t>
            </a:r>
          </a:p>
          <a:p>
            <a:pPr algn="r"/>
            <a:endParaRPr lang="en-GB" sz="1200" i="1" dirty="0" smtClean="0">
              <a:cs typeface="Times New Roman" pitchFamily="18" charset="0"/>
            </a:endParaRPr>
          </a:p>
          <a:p>
            <a:pPr algn="r"/>
            <a:endParaRPr lang="en-GB" sz="1200" i="1" dirty="0" smtClean="0">
              <a:cs typeface="Times New Roman" pitchFamily="18" charset="0"/>
            </a:endParaRPr>
          </a:p>
          <a:p>
            <a:pPr algn="r"/>
            <a:endParaRPr lang="en-GB" sz="1200" i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6779" y="396255"/>
            <a:ext cx="10276624" cy="1152128"/>
          </a:xfrm>
          <a:prstGeom prst="rect">
            <a:avLst/>
          </a:prstGeom>
        </p:spPr>
        <p:txBody>
          <a:bodyPr/>
          <a:lstStyle>
            <a:lvl1pPr algn="l" defTabSz="1004083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rgbClr val="003A5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Ongoing exciting challenges..</a:t>
            </a:r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73823" y="1620391"/>
            <a:ext cx="12040340" cy="5040560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cs typeface="Times New Roman" pitchFamily="18" charset="0"/>
              </a:rPr>
              <a:t>Dip in applications to traditional “flagship” programmes</a:t>
            </a:r>
            <a:br>
              <a:rPr lang="en-GB" sz="2000" dirty="0" smtClean="0">
                <a:cs typeface="Times New Roman" pitchFamily="18" charset="0"/>
              </a:rPr>
            </a:br>
            <a:endParaRPr lang="en-GB" sz="2000" dirty="0" smtClean="0">
              <a:cs typeface="Times New Roman" pitchFamily="18" charset="0"/>
            </a:endParaRPr>
          </a:p>
          <a:p>
            <a:r>
              <a:rPr lang="en-GB" sz="2000" dirty="0" smtClean="0">
                <a:cs typeface="Times New Roman" pitchFamily="18" charset="0"/>
              </a:rPr>
              <a:t>Continuous renewal and innovation to meet market demand for flexibility and relevance</a:t>
            </a:r>
          </a:p>
          <a:p>
            <a:pPr marL="0" indent="0">
              <a:buNone/>
            </a:pPr>
            <a:endParaRPr lang="en-GB" sz="2000" dirty="0">
              <a:cs typeface="Times New Roman" pitchFamily="18" charset="0"/>
            </a:endParaRPr>
          </a:p>
          <a:p>
            <a:r>
              <a:rPr lang="en-GB" sz="2000" dirty="0" smtClean="0">
                <a:cs typeface="Times New Roman" pitchFamily="18" charset="0"/>
              </a:rPr>
              <a:t>Build even closer ties with key interfaces internally at NHH, particularly with the Departments, applied research communities, alumni and international relations </a:t>
            </a:r>
          </a:p>
          <a:p>
            <a:endParaRPr lang="en-GB" sz="2000" dirty="0" smtClean="0">
              <a:cs typeface="Times New Roman" pitchFamily="18" charset="0"/>
            </a:endParaRPr>
          </a:p>
          <a:p>
            <a:r>
              <a:rPr lang="en-GB" sz="2000" dirty="0">
                <a:cs typeface="Times New Roman" pitchFamily="18" charset="0"/>
              </a:rPr>
              <a:t>Ensure a healthy balance of dependencies with our key </a:t>
            </a:r>
            <a:r>
              <a:rPr lang="en-GB" sz="2000" dirty="0" smtClean="0">
                <a:cs typeface="Times New Roman" pitchFamily="18" charset="0"/>
              </a:rPr>
              <a:t>partners</a:t>
            </a:r>
          </a:p>
          <a:p>
            <a:endParaRPr lang="en-GB" sz="2000" dirty="0">
              <a:cs typeface="Times New Roman" pitchFamily="18" charset="0"/>
            </a:endParaRPr>
          </a:p>
          <a:p>
            <a:r>
              <a:rPr lang="en-GB" sz="2000" dirty="0" smtClean="0">
                <a:cs typeface="Times New Roman" pitchFamily="18" charset="0"/>
              </a:rPr>
              <a:t>Establish a structured approach to FT ranking</a:t>
            </a:r>
          </a:p>
          <a:p>
            <a:endParaRPr lang="en-GB" sz="2000" dirty="0">
              <a:cs typeface="Times New Roman" pitchFamily="18" charset="0"/>
            </a:endParaRPr>
          </a:p>
          <a:p>
            <a:r>
              <a:rPr lang="en-GB" sz="2000" dirty="0" smtClean="0">
                <a:cs typeface="Times New Roman" pitchFamily="18" charset="0"/>
              </a:rPr>
              <a:t>Quality assurance, incl. “Assurance of Learning” (</a:t>
            </a:r>
            <a:r>
              <a:rPr lang="en-GB" sz="2000" dirty="0" err="1" smtClean="0">
                <a:cs typeface="Times New Roman" pitchFamily="18" charset="0"/>
              </a:rPr>
              <a:t>AoL</a:t>
            </a:r>
            <a:r>
              <a:rPr lang="en-GB" sz="2000" dirty="0" smtClean="0">
                <a:cs typeface="Times New Roman" pitchFamily="18" charset="0"/>
              </a:rPr>
              <a:t>) as part of the ACSB accreditation</a:t>
            </a:r>
            <a:endParaRPr lang="en-GB" sz="2000" dirty="0">
              <a:cs typeface="Times New Roman" pitchFamily="18" charset="0"/>
            </a:endParaRPr>
          </a:p>
          <a:p>
            <a:pPr marL="0" indent="0">
              <a:buNone/>
            </a:pPr>
            <a:endParaRPr lang="en-GB" sz="2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3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13</a:t>
            </a:fld>
            <a:endParaRPr lang="nb-NO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8947" y="1764407"/>
            <a:ext cx="9820558" cy="4104456"/>
          </a:xfrm>
          <a:prstGeom prst="rect">
            <a:avLst/>
          </a:prstGeom>
        </p:spPr>
        <p:txBody>
          <a:bodyPr/>
          <a:lstStyle>
            <a:lvl1pPr algn="l" defTabSz="1004083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rgbClr val="003A5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/>
          </a:p>
          <a:p>
            <a:pPr algn="ctr"/>
            <a:r>
              <a:rPr lang="en-GB" dirty="0" smtClean="0"/>
              <a:t> You are always welcome to our offices</a:t>
            </a:r>
          </a:p>
          <a:p>
            <a:pPr algn="ctr"/>
            <a:r>
              <a:rPr lang="en-GB" dirty="0" smtClean="0"/>
              <a:t> – we have plenty of coffee and are always keen on a good conversation.</a:t>
            </a:r>
          </a:p>
          <a:p>
            <a:pPr algn="ctr"/>
            <a:endParaRPr lang="nb-NO" dirty="0"/>
          </a:p>
          <a:p>
            <a:pPr algn="ctr"/>
            <a:r>
              <a:rPr lang="en-GB" b="1" dirty="0"/>
              <a:t>Happy 60-year anniversary to NHH Executive!</a:t>
            </a:r>
          </a:p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300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The ARK </a:t>
            </a:r>
            <a:r>
              <a:rPr lang="nn-NO" dirty="0" err="1"/>
              <a:t>working</a:t>
            </a:r>
            <a:r>
              <a:rPr lang="nn-NO" dirty="0"/>
              <a:t> </a:t>
            </a:r>
            <a:r>
              <a:rPr lang="nn-NO" dirty="0" err="1" smtClean="0"/>
              <a:t>environment</a:t>
            </a:r>
            <a:r>
              <a:rPr lang="nn-NO" dirty="0" smtClean="0"/>
              <a:t> </a:t>
            </a:r>
            <a:r>
              <a:rPr lang="nn-NO" dirty="0" err="1" smtClean="0"/>
              <a:t>survey</a:t>
            </a:r>
            <a:r>
              <a:rPr lang="nn-NO" dirty="0" smtClean="0"/>
              <a:t> 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n-NO" dirty="0" err="1"/>
              <a:t>some</a:t>
            </a:r>
            <a:r>
              <a:rPr lang="nn-NO" dirty="0"/>
              <a:t> </a:t>
            </a:r>
            <a:r>
              <a:rPr lang="nn-NO" dirty="0" err="1"/>
              <a:t>experiences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smtClean="0"/>
              <a:t>Gunnar E. Christensen, Jarle Møen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878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22" y="1129479"/>
            <a:ext cx="6078043" cy="608488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914255" y="1330544"/>
          <a:ext cx="6831105" cy="565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lipse 6"/>
          <p:cNvSpPr/>
          <p:nvPr/>
        </p:nvSpPr>
        <p:spPr>
          <a:xfrm>
            <a:off x="4976715" y="3295823"/>
            <a:ext cx="2949333" cy="1813736"/>
          </a:xfrm>
          <a:prstGeom prst="ellipse">
            <a:avLst/>
          </a:prstGeom>
          <a:solidFill>
            <a:srgbClr val="D9531E">
              <a:alpha val="79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692" tIns="39692" rIns="39692" bIns="39692" rtlCol="0" anchor="ctr"/>
          <a:lstStyle/>
          <a:p>
            <a:pPr algn="ctr"/>
            <a:r>
              <a:rPr lang="nb-NO" sz="2205" b="1" dirty="0" err="1" smtClean="0">
                <a:solidFill>
                  <a:schemeClr val="bg1"/>
                </a:solidFill>
              </a:rPr>
              <a:t>Annual</a:t>
            </a:r>
            <a:r>
              <a:rPr lang="nb-NO" sz="2205" b="1" dirty="0" smtClean="0">
                <a:solidFill>
                  <a:schemeClr val="bg1"/>
                </a:solidFill>
              </a:rPr>
              <a:t> </a:t>
            </a:r>
            <a:r>
              <a:rPr lang="nb-NO" sz="2205" b="1" dirty="0" err="1" smtClean="0">
                <a:solidFill>
                  <a:schemeClr val="bg1"/>
                </a:solidFill>
              </a:rPr>
              <a:t>cycle</a:t>
            </a:r>
            <a:r>
              <a:rPr lang="nb-NO" sz="2205" b="1" dirty="0" smtClean="0">
                <a:solidFill>
                  <a:schemeClr val="bg1"/>
                </a:solidFill>
              </a:rPr>
              <a:t/>
            </a:r>
            <a:br>
              <a:rPr lang="nb-NO" sz="2205" b="1" dirty="0" smtClean="0">
                <a:solidFill>
                  <a:schemeClr val="bg1"/>
                </a:solidFill>
              </a:rPr>
            </a:br>
            <a:r>
              <a:rPr lang="nb-NO" sz="2205" b="1" dirty="0" smtClean="0">
                <a:solidFill>
                  <a:schemeClr val="bg1"/>
                </a:solidFill>
              </a:rPr>
              <a:t>ARK</a:t>
            </a:r>
            <a:endParaRPr lang="nb-NO" sz="2205" b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6649467" y="2412479"/>
            <a:ext cx="1600118" cy="77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205" b="1" dirty="0" err="1" smtClean="0">
                <a:solidFill>
                  <a:srgbClr val="E2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</a:t>
            </a:r>
            <a:r>
              <a:rPr lang="nb-NO" sz="2205" b="1" dirty="0" smtClean="0">
                <a:solidFill>
                  <a:srgbClr val="E2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-up </a:t>
            </a:r>
            <a:br>
              <a:rPr lang="nb-NO" sz="2205" b="1" dirty="0" smtClean="0">
                <a:solidFill>
                  <a:srgbClr val="E2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205" b="1" dirty="0" err="1" smtClean="0">
                <a:solidFill>
                  <a:srgbClr val="E2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endParaRPr lang="nb-NO" sz="2205" b="1" dirty="0">
              <a:solidFill>
                <a:srgbClr val="E2E4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827351" y="5109559"/>
            <a:ext cx="1600118" cy="77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205" b="1" dirty="0" err="1" smtClean="0">
                <a:solidFill>
                  <a:srgbClr val="E2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</a:t>
            </a:r>
            <a:r>
              <a:rPr lang="nb-NO" sz="2205" b="1" dirty="0" smtClean="0">
                <a:solidFill>
                  <a:srgbClr val="E2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lang="nb-NO" sz="2205" b="1" dirty="0" smtClean="0">
                <a:solidFill>
                  <a:srgbClr val="E2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205" b="1" dirty="0" err="1" smtClean="0">
                <a:solidFill>
                  <a:srgbClr val="E2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tation</a:t>
            </a:r>
            <a:endParaRPr lang="nb-NO" sz="2205" b="1" dirty="0">
              <a:solidFill>
                <a:srgbClr val="E2E4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4353408" y="5034966"/>
            <a:ext cx="1957452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5" b="1" dirty="0" smtClean="0">
                <a:solidFill>
                  <a:srgbClr val="E2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br>
              <a:rPr lang="nb-NO" sz="2205" b="1" dirty="0" smtClean="0">
                <a:solidFill>
                  <a:srgbClr val="E2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205" b="1" dirty="0" err="1" smtClean="0">
                <a:solidFill>
                  <a:srgbClr val="E2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Commitment</a:t>
            </a:r>
            <a:endParaRPr lang="nb-NO" sz="2205" b="1" dirty="0">
              <a:solidFill>
                <a:srgbClr val="E2E4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4519256" y="2685605"/>
            <a:ext cx="1508858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5" b="1" dirty="0" smtClean="0">
                <a:solidFill>
                  <a:srgbClr val="E2E48E"/>
                </a:solidFill>
              </a:rPr>
              <a:t>Survey</a:t>
            </a:r>
            <a:endParaRPr lang="nb-NO" sz="2205" b="1" dirty="0">
              <a:solidFill>
                <a:srgbClr val="E2E48E"/>
              </a:solidFill>
            </a:endParaRPr>
          </a:p>
        </p:txBody>
      </p:sp>
      <p:sp>
        <p:nvSpPr>
          <p:cNvPr id="2" name="Bildeforklaring formet som et avrundet rektangel 1"/>
          <p:cNvSpPr/>
          <p:nvPr/>
        </p:nvSpPr>
        <p:spPr>
          <a:xfrm>
            <a:off x="512775" y="1469282"/>
            <a:ext cx="2974632" cy="1216323"/>
          </a:xfrm>
          <a:prstGeom prst="wedgeRoundRectCallout">
            <a:avLst>
              <a:gd name="adj1" fmla="val 69340"/>
              <a:gd name="adj2" fmla="val 44894"/>
              <a:gd name="adj3" fmla="val 16667"/>
            </a:avLst>
          </a:prstGeom>
          <a:solidFill>
            <a:srgbClr val="C4DF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Survey </a:t>
            </a:r>
            <a:r>
              <a:rPr lang="nb-NO" sz="198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period</a:t>
            </a:r>
            <a: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 </a:t>
            </a:r>
            <a:r>
              <a:rPr lang="nb-NO" sz="1985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nb-NO" sz="198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ct</a:t>
            </a:r>
            <a: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- 5 </a:t>
            </a:r>
            <a:r>
              <a:rPr lang="nb-NO" sz="19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 2018</a:t>
            </a:r>
            <a:endParaRPr lang="nb-NO" sz="198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Bildeforklaring formet som et avrundet rektangel 20"/>
          <p:cNvSpPr/>
          <p:nvPr/>
        </p:nvSpPr>
        <p:spPr>
          <a:xfrm>
            <a:off x="9337207" y="5220791"/>
            <a:ext cx="3869388" cy="1440160"/>
          </a:xfrm>
          <a:prstGeom prst="wedgeRoundRectCallout">
            <a:avLst>
              <a:gd name="adj1" fmla="val -71933"/>
              <a:gd name="adj2" fmla="val -2029"/>
              <a:gd name="adj3" fmla="val 16667"/>
            </a:avLst>
          </a:prstGeom>
          <a:solidFill>
            <a:srgbClr val="C4DF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Action plan and </a:t>
            </a:r>
            <a:r>
              <a:rPr lang="nb-NO" sz="198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processes</a:t>
            </a:r>
            <a: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nb-NO" sz="198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be </a:t>
            </a:r>
            <a:r>
              <a:rPr lang="nb-NO" sz="198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preserved</a:t>
            </a:r>
            <a: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b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nb-NO" sz="198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be </a:t>
            </a:r>
            <a:r>
              <a:rPr lang="nb-NO" sz="198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</a:t>
            </a:r>
            <a:r>
              <a:rPr lang="nb-NO" sz="198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nb-NO" sz="198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b-NO" sz="198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184863" y="405983"/>
            <a:ext cx="7895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 dirty="0" smtClean="0">
                <a:solidFill>
                  <a:srgbClr val="031D3E"/>
                </a:solidFill>
                <a:latin typeface="+mj-lt"/>
              </a:rPr>
              <a:t>ARK-NHH 2018-2019</a:t>
            </a:r>
            <a:endParaRPr lang="nb-NO" sz="3600" b="1" dirty="0">
              <a:solidFill>
                <a:srgbClr val="031D3E"/>
              </a:solidFill>
              <a:latin typeface="+mj-lt"/>
            </a:endParaRPr>
          </a:p>
        </p:txBody>
      </p:sp>
      <p:pic>
        <p:nvPicPr>
          <p:cNvPr id="12" name="Bild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65" y="433092"/>
            <a:ext cx="339726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929387" y="1476375"/>
            <a:ext cx="6912769" cy="1081087"/>
          </a:xfrm>
        </p:spPr>
        <p:txBody>
          <a:bodyPr/>
          <a:lstStyle/>
          <a:p>
            <a:r>
              <a:rPr lang="nb-NO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Motto: </a:t>
            </a:r>
          </a:p>
          <a:p>
            <a:r>
              <a:rPr lang="nb-NO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nb-NO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your</a:t>
            </a:r>
            <a:r>
              <a:rPr lang="nb-NO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nb-NO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participation</a:t>
            </a:r>
            <a:r>
              <a:rPr lang="nb-NO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nb-NO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counts</a:t>
            </a:r>
            <a:r>
              <a:rPr lang="nb-NO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»</a:t>
            </a: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929387" y="2772519"/>
            <a:ext cx="6580573" cy="3456384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response</a:t>
            </a:r>
            <a:r>
              <a:rPr lang="nb-NO" dirty="0" smtClean="0"/>
              <a:t> rates:</a:t>
            </a:r>
          </a:p>
          <a:p>
            <a:pPr marL="0" indent="0">
              <a:buNone/>
            </a:pPr>
            <a:endParaRPr lang="nb-NO" sz="1200" dirty="0"/>
          </a:p>
          <a:p>
            <a:pPr>
              <a:lnSpc>
                <a:spcPct val="100000"/>
              </a:lnSpc>
            </a:pPr>
            <a:r>
              <a:rPr lang="nb-NO" dirty="0" smtClean="0"/>
              <a:t>84 % total at NHH  (67 % in </a:t>
            </a:r>
            <a:r>
              <a:rPr lang="nb-NO" dirty="0" err="1" smtClean="0"/>
              <a:t>the</a:t>
            </a:r>
            <a:r>
              <a:rPr lang="nb-NO" dirty="0" smtClean="0"/>
              <a:t> HEI-</a:t>
            </a:r>
            <a:r>
              <a:rPr lang="nb-NO" dirty="0" err="1" smtClean="0"/>
              <a:t>sector</a:t>
            </a:r>
            <a:r>
              <a:rPr lang="nb-NO" dirty="0" smtClean="0"/>
              <a:t>)</a:t>
            </a:r>
            <a:br>
              <a:rPr lang="nb-NO" dirty="0" smtClean="0"/>
            </a:br>
            <a:endParaRPr lang="nb-NO" sz="1800" dirty="0"/>
          </a:p>
          <a:p>
            <a:pPr>
              <a:lnSpc>
                <a:spcPct val="100000"/>
              </a:lnSpc>
            </a:pPr>
            <a:r>
              <a:rPr lang="nb-NO" dirty="0" err="1" smtClean="0"/>
              <a:t>Female</a:t>
            </a:r>
            <a:r>
              <a:rPr lang="nb-NO" dirty="0" smtClean="0"/>
              <a:t>  91 %          Male  79 %</a:t>
            </a:r>
            <a:br>
              <a:rPr lang="nb-NO" dirty="0" smtClean="0"/>
            </a:br>
            <a:endParaRPr lang="nb-NO" sz="1800" dirty="0"/>
          </a:p>
          <a:p>
            <a:pPr>
              <a:lnSpc>
                <a:spcPct val="100000"/>
              </a:lnSpc>
            </a:pPr>
            <a:r>
              <a:rPr lang="nb-NO" dirty="0" err="1" smtClean="0"/>
              <a:t>Faculty</a:t>
            </a:r>
            <a:r>
              <a:rPr lang="nb-NO" dirty="0" smtClean="0"/>
              <a:t>  80 %   </a:t>
            </a:r>
            <a:r>
              <a:rPr lang="nb-NO" dirty="0"/>
              <a:t> </a:t>
            </a:r>
            <a:r>
              <a:rPr lang="nb-NO" dirty="0" smtClean="0"/>
              <a:t>      </a:t>
            </a:r>
            <a:r>
              <a:rPr lang="nb-NO" dirty="0" err="1" smtClean="0"/>
              <a:t>PhDs</a:t>
            </a:r>
            <a:r>
              <a:rPr lang="nb-NO" dirty="0" smtClean="0"/>
              <a:t>  75 %</a:t>
            </a:r>
            <a:br>
              <a:rPr lang="nb-NO" dirty="0" smtClean="0"/>
            </a:br>
            <a:endParaRPr lang="nb-NO" sz="1800" dirty="0" smtClean="0"/>
          </a:p>
          <a:p>
            <a:pPr>
              <a:lnSpc>
                <a:spcPct val="100000"/>
              </a:lnSpc>
            </a:pPr>
            <a:r>
              <a:rPr lang="nb-NO" dirty="0" err="1" smtClean="0"/>
              <a:t>Admin</a:t>
            </a:r>
            <a:r>
              <a:rPr lang="nb-NO" dirty="0" smtClean="0"/>
              <a:t> staff  90 %    Leaders  100 %</a:t>
            </a:r>
          </a:p>
          <a:p>
            <a:pPr>
              <a:lnSpc>
                <a:spcPct val="100000"/>
              </a:lnSpc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9389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17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929387" y="900311"/>
            <a:ext cx="6480720" cy="1081087"/>
          </a:xfrm>
        </p:spPr>
        <p:txBody>
          <a:bodyPr/>
          <a:lstStyle/>
          <a:p>
            <a:r>
              <a:rPr lang="nb-NO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Ark </a:t>
            </a:r>
            <a:r>
              <a:rPr lang="nb-NO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process</a:t>
            </a:r>
            <a:r>
              <a:rPr lang="nb-NO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nb-NO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challenges</a:t>
            </a:r>
            <a:endParaRPr lang="nb-NO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929387" y="2124447"/>
            <a:ext cx="6768752" cy="3024336"/>
          </a:xfrm>
        </p:spPr>
        <p:txBody>
          <a:bodyPr/>
          <a:lstStyle/>
          <a:p>
            <a:pPr marL="0" indent="0">
              <a:buNone/>
            </a:pPr>
            <a:endParaRPr lang="nb-NO" sz="1200" dirty="0" smtClean="0"/>
          </a:p>
          <a:p>
            <a:pPr>
              <a:lnSpc>
                <a:spcPct val="100000"/>
              </a:lnSpc>
            </a:pPr>
            <a:r>
              <a:rPr lang="nb-NO" dirty="0" err="1" smtClean="0"/>
              <a:t>Some</a:t>
            </a:r>
            <a:r>
              <a:rPr lang="nb-NO" dirty="0" smtClean="0"/>
              <a:t> leaders </a:t>
            </a:r>
            <a:r>
              <a:rPr lang="nb-NO" dirty="0" err="1" smtClean="0"/>
              <a:t>had</a:t>
            </a:r>
            <a:r>
              <a:rPr lang="nb-NO" dirty="0" smtClean="0"/>
              <a:t> problems giving </a:t>
            </a:r>
            <a:r>
              <a:rPr lang="nb-NO" dirty="0" err="1" smtClean="0"/>
              <a:t>priority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ARK </a:t>
            </a:r>
            <a:r>
              <a:rPr lang="nb-NO" dirty="0" err="1" smtClean="0"/>
              <a:t>follow</a:t>
            </a:r>
            <a:r>
              <a:rPr lang="nb-NO" dirty="0" smtClean="0"/>
              <a:t>-up </a:t>
            </a:r>
            <a:r>
              <a:rPr lang="nb-NO" dirty="0" err="1" smtClean="0"/>
              <a:t>process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sz="1600" dirty="0" smtClean="0"/>
          </a:p>
          <a:p>
            <a:pPr>
              <a:lnSpc>
                <a:spcPct val="100000"/>
              </a:lnSpc>
            </a:pP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survey questions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unclear</a:t>
            </a:r>
            <a:r>
              <a:rPr lang="nb-NO" dirty="0" smtClean="0"/>
              <a:t> and </a:t>
            </a:r>
            <a:r>
              <a:rPr lang="nb-NO" dirty="0" err="1" smtClean="0"/>
              <a:t>therefore</a:t>
            </a:r>
            <a:r>
              <a:rPr lang="nb-NO" dirty="0" smtClean="0"/>
              <a:t> not </a:t>
            </a:r>
            <a:r>
              <a:rPr lang="nb-NO" dirty="0" err="1" smtClean="0"/>
              <a:t>easy</a:t>
            </a:r>
            <a:r>
              <a:rPr lang="nb-NO" dirty="0" smtClean="0"/>
              <a:t> to </a:t>
            </a:r>
            <a:r>
              <a:rPr lang="nb-NO" dirty="0" err="1" smtClean="0"/>
              <a:t>answer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sz="1600" dirty="0" smtClean="0"/>
          </a:p>
          <a:p>
            <a:pPr>
              <a:lnSpc>
                <a:spcPct val="100000"/>
              </a:lnSpc>
            </a:pPr>
            <a:r>
              <a:rPr lang="nb-NO" dirty="0" err="1" smtClean="0"/>
              <a:t>Some</a:t>
            </a:r>
            <a:r>
              <a:rPr lang="nb-NO" dirty="0" smtClean="0"/>
              <a:t> units </a:t>
            </a:r>
            <a:r>
              <a:rPr lang="nb-NO" dirty="0" err="1" smtClean="0"/>
              <a:t>needed</a:t>
            </a:r>
            <a:r>
              <a:rPr lang="nb-NO" dirty="0" smtClean="0"/>
              <a:t> a lot </a:t>
            </a:r>
            <a:r>
              <a:rPr lang="nb-NO" dirty="0" err="1" smtClean="0"/>
              <a:t>of</a:t>
            </a:r>
            <a:r>
              <a:rPr lang="nb-NO" dirty="0" smtClean="0"/>
              <a:t> «</a:t>
            </a:r>
            <a:r>
              <a:rPr lang="nb-NO" dirty="0" err="1" smtClean="0"/>
              <a:t>motivational</a:t>
            </a:r>
            <a:r>
              <a:rPr lang="nb-NO" dirty="0" smtClean="0"/>
              <a:t> push» to </a:t>
            </a:r>
            <a:r>
              <a:rPr lang="nb-NO" dirty="0" err="1" smtClean="0"/>
              <a:t>get</a:t>
            </a:r>
            <a:r>
              <a:rPr lang="nb-NO" dirty="0" smtClean="0"/>
              <a:t> </a:t>
            </a:r>
            <a:r>
              <a:rPr lang="nb-NO" dirty="0" err="1" smtClean="0"/>
              <a:t>started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follow</a:t>
            </a:r>
            <a:r>
              <a:rPr lang="nb-NO" dirty="0" smtClean="0"/>
              <a:t>-up </a:t>
            </a:r>
            <a:r>
              <a:rPr lang="nb-NO" dirty="0" err="1" smtClean="0"/>
              <a:t>process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sz="1600" dirty="0"/>
          </a:p>
          <a:p>
            <a:pPr>
              <a:lnSpc>
                <a:spcPct val="100000"/>
              </a:lnSpc>
            </a:pPr>
            <a:r>
              <a:rPr lang="nb-NO" dirty="0" err="1" smtClean="0"/>
              <a:t>Demanding</a:t>
            </a:r>
            <a:r>
              <a:rPr lang="nb-NO" dirty="0" smtClean="0"/>
              <a:t> to </a:t>
            </a:r>
            <a:r>
              <a:rPr lang="nb-NO" dirty="0" err="1" smtClean="0"/>
              <a:t>keep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«</a:t>
            </a:r>
            <a:r>
              <a:rPr lang="nb-NO" dirty="0" err="1" smtClean="0"/>
              <a:t>warm</a:t>
            </a:r>
            <a:r>
              <a:rPr lang="nb-NO" dirty="0" smtClean="0"/>
              <a:t> and </a:t>
            </a:r>
            <a:r>
              <a:rPr lang="nb-NO" dirty="0" err="1" smtClean="0"/>
              <a:t>alive</a:t>
            </a:r>
            <a:r>
              <a:rPr lang="nb-NO" dirty="0" smtClean="0"/>
              <a:t>» from </a:t>
            </a:r>
            <a:r>
              <a:rPr lang="nb-NO" dirty="0" err="1" smtClean="0"/>
              <a:t>October</a:t>
            </a:r>
            <a:r>
              <a:rPr lang="nb-NO" dirty="0" smtClean="0"/>
              <a:t> to April</a:t>
            </a:r>
            <a:br>
              <a:rPr lang="nb-NO" dirty="0" smtClean="0"/>
            </a:br>
            <a:endParaRPr lang="nb-NO" dirty="0" smtClean="0"/>
          </a:p>
          <a:p>
            <a:pPr>
              <a:lnSpc>
                <a:spcPct val="100000"/>
              </a:lnSpc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6" name="Picture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 b="4500"/>
          <a:stretch>
            <a:fillRect/>
          </a:stretch>
        </p:blipFill>
        <p:spPr>
          <a:xfrm>
            <a:off x="478675" y="466024"/>
            <a:ext cx="5018664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8" b="11208"/>
          <a:stretch>
            <a:fillRect/>
          </a:stretch>
        </p:blipFill>
        <p:spPr>
          <a:xfrm>
            <a:off x="423353" y="469149"/>
            <a:ext cx="12528313" cy="647983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390930" y="2793933"/>
            <a:ext cx="10578794" cy="199481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73010" y="2897797"/>
            <a:ext cx="9604448" cy="491791"/>
          </a:xfrm>
        </p:spPr>
        <p:txBody>
          <a:bodyPr/>
          <a:lstStyle/>
          <a:p>
            <a:r>
              <a:rPr lang="en-GB" sz="3087" dirty="0"/>
              <a:t>NHH Working environment survey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773010" y="3508013"/>
            <a:ext cx="9606680" cy="442119"/>
          </a:xfrm>
        </p:spPr>
        <p:txBody>
          <a:bodyPr>
            <a:noAutofit/>
          </a:bodyPr>
          <a:lstStyle/>
          <a:p>
            <a:r>
              <a:rPr lang="en-GB" sz="3087" b="1" dirty="0"/>
              <a:t>Lessons FROM the department of Business and Management science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1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19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9" y="1376983"/>
            <a:ext cx="6077724" cy="6084567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/>
          </p:nvPr>
        </p:nvGraphicFramePr>
        <p:xfrm>
          <a:off x="3281664" y="1578037"/>
          <a:ext cx="6830746" cy="5658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llipse 6"/>
          <p:cNvSpPr/>
          <p:nvPr/>
        </p:nvSpPr>
        <p:spPr>
          <a:xfrm>
            <a:off x="5344016" y="3543213"/>
            <a:ext cx="2949178" cy="1813641"/>
          </a:xfrm>
          <a:prstGeom prst="ellipse">
            <a:avLst/>
          </a:prstGeom>
          <a:solidFill>
            <a:srgbClr val="D9531E">
              <a:alpha val="79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689" tIns="39689" rIns="39689" bIns="39689" rtlCol="0" anchor="ctr"/>
          <a:lstStyle/>
          <a:p>
            <a:pPr algn="ctr"/>
            <a:r>
              <a:rPr lang="nb-NO" sz="2205" b="1" dirty="0" err="1">
                <a:solidFill>
                  <a:schemeClr val="bg1"/>
                </a:solidFill>
              </a:rPr>
              <a:t>Annual</a:t>
            </a:r>
            <a:r>
              <a:rPr lang="nb-NO" sz="2205" b="1" dirty="0">
                <a:solidFill>
                  <a:schemeClr val="bg1"/>
                </a:solidFill>
              </a:rPr>
              <a:t> </a:t>
            </a:r>
            <a:r>
              <a:rPr lang="nb-NO" sz="2205" b="1" dirty="0" err="1">
                <a:solidFill>
                  <a:schemeClr val="bg1"/>
                </a:solidFill>
              </a:rPr>
              <a:t>cycle</a:t>
            </a:r>
            <a:r>
              <a:rPr lang="nb-NO" sz="2205" b="1" dirty="0">
                <a:solidFill>
                  <a:schemeClr val="bg1"/>
                </a:solidFill>
              </a:rPr>
              <a:t> </a:t>
            </a:r>
            <a:r>
              <a:rPr lang="nb-NO" sz="2205" b="1" dirty="0" err="1">
                <a:solidFill>
                  <a:schemeClr val="bg1"/>
                </a:solidFill>
              </a:rPr>
              <a:t>of</a:t>
            </a:r>
            <a:r>
              <a:rPr lang="nb-NO" sz="2205" b="1" dirty="0">
                <a:solidFill>
                  <a:schemeClr val="bg1"/>
                </a:solidFill>
              </a:rPr>
              <a:t> </a:t>
            </a:r>
            <a:r>
              <a:rPr lang="nb-NO" sz="2205" b="1" dirty="0" err="1">
                <a:solidFill>
                  <a:schemeClr val="bg1"/>
                </a:solidFill>
              </a:rPr>
              <a:t>work</a:t>
            </a:r>
            <a:r>
              <a:rPr lang="nb-NO" sz="2205" b="1" dirty="0">
                <a:solidFill>
                  <a:schemeClr val="bg1"/>
                </a:solidFill>
              </a:rPr>
              <a:t> </a:t>
            </a:r>
            <a:r>
              <a:rPr lang="nb-NO" sz="2205" b="1" dirty="0" err="1">
                <a:solidFill>
                  <a:schemeClr val="bg1"/>
                </a:solidFill>
              </a:rPr>
              <a:t>environment</a:t>
            </a:r>
            <a:r>
              <a:rPr lang="nb-NO" sz="2205" b="1" dirty="0">
                <a:solidFill>
                  <a:schemeClr val="bg1"/>
                </a:solidFill>
              </a:rPr>
              <a:t> survey</a:t>
            </a:r>
          </a:p>
        </p:txBody>
      </p:sp>
      <p:sp>
        <p:nvSpPr>
          <p:cNvPr id="10" name="TekstSylinder 3"/>
          <p:cNvSpPr txBox="1"/>
          <p:nvPr/>
        </p:nvSpPr>
        <p:spPr>
          <a:xfrm>
            <a:off x="7166621" y="3078076"/>
            <a:ext cx="1521570" cy="43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205" b="1" dirty="0" err="1">
                <a:solidFill>
                  <a:srgbClr val="E2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</a:t>
            </a:r>
            <a:r>
              <a:rPr lang="nb-NO" sz="2205" b="1" dirty="0">
                <a:solidFill>
                  <a:srgbClr val="E2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-up</a:t>
            </a:r>
          </a:p>
        </p:txBody>
      </p:sp>
      <p:sp>
        <p:nvSpPr>
          <p:cNvPr id="11" name="TekstSylinder 8"/>
          <p:cNvSpPr txBox="1"/>
          <p:nvPr/>
        </p:nvSpPr>
        <p:spPr>
          <a:xfrm>
            <a:off x="6948990" y="5301690"/>
            <a:ext cx="251810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5" b="1" dirty="0" err="1">
                <a:solidFill>
                  <a:srgbClr val="E2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endParaRPr lang="nb-NO" sz="2205" b="1" dirty="0">
              <a:solidFill>
                <a:srgbClr val="E2E4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Sylinder 9"/>
          <p:cNvSpPr txBox="1"/>
          <p:nvPr/>
        </p:nvSpPr>
        <p:spPr>
          <a:xfrm>
            <a:off x="4730201" y="5273355"/>
            <a:ext cx="178984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5" b="1" dirty="0">
                <a:solidFill>
                  <a:srgbClr val="E2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</a:p>
        </p:txBody>
      </p:sp>
      <p:sp>
        <p:nvSpPr>
          <p:cNvPr id="13" name="TekstSylinder 10"/>
          <p:cNvSpPr txBox="1"/>
          <p:nvPr/>
        </p:nvSpPr>
        <p:spPr>
          <a:xfrm>
            <a:off x="4460594" y="2908416"/>
            <a:ext cx="177892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205" b="1" dirty="0">
                <a:solidFill>
                  <a:srgbClr val="E2E48E"/>
                </a:solidFill>
              </a:rPr>
              <a:t>Survey</a:t>
            </a:r>
          </a:p>
        </p:txBody>
      </p:sp>
      <p:sp>
        <p:nvSpPr>
          <p:cNvPr id="14" name="Bildeforklaring formet som et avrundet rektangel 1"/>
          <p:cNvSpPr/>
          <p:nvPr/>
        </p:nvSpPr>
        <p:spPr>
          <a:xfrm>
            <a:off x="185142" y="2741425"/>
            <a:ext cx="3430868" cy="1216260"/>
          </a:xfrm>
          <a:prstGeom prst="wedgeRoundRectCallout">
            <a:avLst>
              <a:gd name="adj1" fmla="val 66769"/>
              <a:gd name="adj2" fmla="val -17032"/>
              <a:gd name="adj3" fmla="val 16667"/>
            </a:avLst>
          </a:prstGeom>
          <a:solidFill>
            <a:srgbClr val="C4DF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2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Survey </a:t>
            </a:r>
            <a:br>
              <a:rPr lang="nb-NO" sz="2205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sz="22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 </a:t>
            </a:r>
            <a:r>
              <a:rPr lang="nb-NO" sz="2205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nb-NO" sz="22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- 5. November 2018</a:t>
            </a:r>
          </a:p>
        </p:txBody>
      </p:sp>
      <p:sp>
        <p:nvSpPr>
          <p:cNvPr id="15" name="Bildeforklaring formet som et avrundet rektangel 18"/>
          <p:cNvSpPr/>
          <p:nvPr/>
        </p:nvSpPr>
        <p:spPr>
          <a:xfrm>
            <a:off x="1505177" y="817625"/>
            <a:ext cx="3225024" cy="1381771"/>
          </a:xfrm>
          <a:prstGeom prst="wedgeRoundRectCallout">
            <a:avLst>
              <a:gd name="adj1" fmla="val 83935"/>
              <a:gd name="adj2" fmla="val 14705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79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Follow</a:t>
            </a:r>
            <a:r>
              <a:rPr lang="nb-NO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-up </a:t>
            </a:r>
            <a:r>
              <a:rPr lang="nb-NO" sz="179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meeting</a:t>
            </a:r>
            <a:r>
              <a:rPr lang="nb-NO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214282" indent="-214282">
              <a:buFontTx/>
              <a:buChar char="-"/>
            </a:pPr>
            <a:r>
              <a:rPr lang="nb-NO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</a:t>
            </a:r>
            <a:r>
              <a:rPr lang="nb-NO" sz="179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nb-NO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79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nb-NO" sz="1799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282" indent="-214282">
              <a:buFontTx/>
              <a:buChar char="-"/>
            </a:pPr>
            <a:r>
              <a:rPr lang="nb-NO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areas</a:t>
            </a:r>
          </a:p>
        </p:txBody>
      </p:sp>
      <p:sp>
        <p:nvSpPr>
          <p:cNvPr id="16" name="Bildeforklaring formet som et avrundet rektangel 19"/>
          <p:cNvSpPr/>
          <p:nvPr/>
        </p:nvSpPr>
        <p:spPr>
          <a:xfrm>
            <a:off x="9926601" y="3070697"/>
            <a:ext cx="3196704" cy="758696"/>
          </a:xfrm>
          <a:prstGeom prst="wedgeRoundRectCallout">
            <a:avLst>
              <a:gd name="adj1" fmla="val -59150"/>
              <a:gd name="adj2" fmla="val 33371"/>
              <a:gd name="adj3" fmla="val 16667"/>
            </a:avLst>
          </a:prstGeom>
          <a:solidFill>
            <a:srgbClr val="C4DF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Action Plan </a:t>
            </a:r>
            <a:r>
              <a:rPr lang="nb-NO" sz="179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before</a:t>
            </a:r>
            <a:r>
              <a:rPr lang="nb-NO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79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Easter</a:t>
            </a:r>
            <a:endParaRPr lang="nb-NO" sz="1799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Bildeforklaring formet som et avrundet rektangel 20"/>
          <p:cNvSpPr/>
          <p:nvPr/>
        </p:nvSpPr>
        <p:spPr>
          <a:xfrm>
            <a:off x="9758425" y="4560810"/>
            <a:ext cx="3377548" cy="2660425"/>
          </a:xfrm>
          <a:prstGeom prst="wedgeRoundRectCallout">
            <a:avLst>
              <a:gd name="adj1" fmla="val -107439"/>
              <a:gd name="adj2" fmla="val 39766"/>
              <a:gd name="adj3" fmla="val 16667"/>
            </a:avLst>
          </a:prstGeom>
          <a:solidFill>
            <a:srgbClr val="C4DF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528" b="1" dirty="0" err="1">
                <a:solidFill>
                  <a:srgbClr val="FF0000"/>
                </a:solidFill>
              </a:rPr>
              <a:t>What</a:t>
            </a:r>
            <a:r>
              <a:rPr lang="nb-NO" sz="3528" b="1" dirty="0">
                <a:solidFill>
                  <a:srgbClr val="FF0000"/>
                </a:solidFill>
              </a:rPr>
              <a:t> have </a:t>
            </a:r>
            <a:r>
              <a:rPr lang="nb-NO" sz="3528" b="1" dirty="0" err="1">
                <a:solidFill>
                  <a:srgbClr val="FF0000"/>
                </a:solidFill>
              </a:rPr>
              <a:t>we</a:t>
            </a:r>
            <a:r>
              <a:rPr lang="nb-NO" sz="3528" b="1" dirty="0">
                <a:solidFill>
                  <a:srgbClr val="FF0000"/>
                </a:solidFill>
              </a:rPr>
              <a:t> </a:t>
            </a:r>
            <a:r>
              <a:rPr lang="nb-NO" sz="3528" b="1" dirty="0" err="1">
                <a:solidFill>
                  <a:srgbClr val="FF0000"/>
                </a:solidFill>
              </a:rPr>
              <a:t>learned</a:t>
            </a:r>
            <a:r>
              <a:rPr lang="nb-NO" sz="3528" b="1" dirty="0">
                <a:solidFill>
                  <a:srgbClr val="FF0000"/>
                </a:solidFill>
              </a:rPr>
              <a:t> </a:t>
            </a:r>
            <a:r>
              <a:rPr lang="nb-NO" sz="3528" b="1" dirty="0" err="1">
                <a:solidFill>
                  <a:srgbClr val="FF0000"/>
                </a:solidFill>
              </a:rPr>
              <a:t>about</a:t>
            </a:r>
            <a:r>
              <a:rPr lang="nb-NO" sz="3528" b="1" dirty="0">
                <a:solidFill>
                  <a:srgbClr val="FF0000"/>
                </a:solidFill>
              </a:rPr>
              <a:t> </a:t>
            </a:r>
            <a:r>
              <a:rPr lang="nb-NO" sz="3528" b="1" dirty="0" err="1">
                <a:solidFill>
                  <a:srgbClr val="FF0000"/>
                </a:solidFill>
              </a:rPr>
              <a:t>the</a:t>
            </a:r>
            <a:r>
              <a:rPr lang="nb-NO" sz="3528" b="1" dirty="0">
                <a:solidFill>
                  <a:srgbClr val="FF0000"/>
                </a:solidFill>
              </a:rPr>
              <a:t> </a:t>
            </a:r>
            <a:r>
              <a:rPr lang="nb-NO" sz="3528" b="1" dirty="0" err="1">
                <a:solidFill>
                  <a:srgbClr val="FF0000"/>
                </a:solidFill>
              </a:rPr>
              <a:t>process</a:t>
            </a:r>
            <a:r>
              <a:rPr lang="nb-NO" sz="3528" b="1" dirty="0">
                <a:solidFill>
                  <a:srgbClr val="FF0000"/>
                </a:solidFill>
              </a:rPr>
              <a:t> at </a:t>
            </a:r>
            <a:r>
              <a:rPr lang="nb-NO" sz="3528" b="1" dirty="0" err="1">
                <a:solidFill>
                  <a:srgbClr val="FF0000"/>
                </a:solidFill>
              </a:rPr>
              <a:t>this</a:t>
            </a:r>
            <a:r>
              <a:rPr lang="nb-NO" sz="3528" b="1" dirty="0">
                <a:solidFill>
                  <a:srgbClr val="FF0000"/>
                </a:solidFill>
              </a:rPr>
              <a:t> stage?</a:t>
            </a:r>
          </a:p>
        </p:txBody>
      </p:sp>
      <p:sp>
        <p:nvSpPr>
          <p:cNvPr id="18" name="Bildeforklaring formet som et avrundet rektangel 21"/>
          <p:cNvSpPr/>
          <p:nvPr/>
        </p:nvSpPr>
        <p:spPr>
          <a:xfrm>
            <a:off x="258101" y="6228776"/>
            <a:ext cx="3990115" cy="1152066"/>
          </a:xfrm>
          <a:prstGeom prst="wedgeRoundRectCallout">
            <a:avLst>
              <a:gd name="adj1" fmla="val 42730"/>
              <a:gd name="adj2" fmla="val -130845"/>
              <a:gd name="adj3" fmla="val 16667"/>
            </a:avLst>
          </a:prstGeom>
          <a:solidFill>
            <a:srgbClr val="C4DF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800" dirty="0">
              <a:solidFill>
                <a:srgbClr val="000000"/>
              </a:solidFill>
            </a:endParaRPr>
          </a:p>
          <a:p>
            <a:r>
              <a:rPr lang="nb-NO" sz="22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</a:t>
            </a:r>
            <a:r>
              <a:rPr lang="nb-NO" sz="2205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meeting</a:t>
            </a:r>
            <a:r>
              <a:rPr lang="nb-NO" sz="22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management, </a:t>
            </a:r>
            <a:r>
              <a:rPr lang="nb-NO" sz="2205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safety</a:t>
            </a:r>
            <a:r>
              <a:rPr lang="nb-NO" sz="22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205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deputies</a:t>
            </a:r>
            <a:r>
              <a:rPr lang="nb-NO" sz="22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union representatives </a:t>
            </a:r>
          </a:p>
        </p:txBody>
      </p:sp>
      <p:sp>
        <p:nvSpPr>
          <p:cNvPr id="19" name="Rektangel 2"/>
          <p:cNvSpPr/>
          <p:nvPr/>
        </p:nvSpPr>
        <p:spPr>
          <a:xfrm>
            <a:off x="258100" y="252425"/>
            <a:ext cx="1287787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199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WORKING ENVIRONMENT PROCESS </a:t>
            </a:r>
            <a:r>
              <a:rPr lang="nb-NO" sz="31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2018-2019</a:t>
            </a:r>
          </a:p>
        </p:txBody>
      </p:sp>
    </p:spTree>
    <p:extLst>
      <p:ext uri="{BB962C8B-B14F-4D97-AF65-F5344CB8AC3E}">
        <p14:creationId xmlns:p14="http://schemas.microsoft.com/office/powerpoint/2010/main" val="27601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17567" y="2412479"/>
            <a:ext cx="6724588" cy="432048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n-NO" dirty="0" smtClean="0"/>
              <a:t>The </a:t>
            </a:r>
            <a:r>
              <a:rPr lang="nn-NO" dirty="0"/>
              <a:t>60-year </a:t>
            </a:r>
            <a:r>
              <a:rPr lang="nn-NO" dirty="0" err="1"/>
              <a:t>anniversary</a:t>
            </a:r>
            <a:r>
              <a:rPr lang="nn-NO" dirty="0"/>
              <a:t> for NHH </a:t>
            </a:r>
            <a:r>
              <a:rPr lang="nn-NO" dirty="0" err="1"/>
              <a:t>Executive</a:t>
            </a:r>
            <a:r>
              <a:rPr lang="nn-NO" dirty="0"/>
              <a:t>: Status and </a:t>
            </a:r>
            <a:r>
              <a:rPr lang="nn-NO" dirty="0" err="1" smtClean="0"/>
              <a:t>prospects</a:t>
            </a:r>
            <a:r>
              <a:rPr lang="nn-NO" sz="1400" dirty="0" smtClean="0"/>
              <a:t/>
            </a:r>
            <a:br>
              <a:rPr lang="nn-NO" sz="1400" dirty="0" smtClean="0"/>
            </a:br>
            <a:endParaRPr lang="nb-NO" sz="1400" dirty="0"/>
          </a:p>
          <a:p>
            <a:pPr lvl="0">
              <a:lnSpc>
                <a:spcPct val="100000"/>
              </a:lnSpc>
            </a:pPr>
            <a:r>
              <a:rPr lang="nn-NO" dirty="0"/>
              <a:t>The ARK </a:t>
            </a:r>
            <a:r>
              <a:rPr lang="nn-NO" dirty="0" err="1"/>
              <a:t>working</a:t>
            </a:r>
            <a:r>
              <a:rPr lang="nn-NO" dirty="0"/>
              <a:t> </a:t>
            </a:r>
            <a:r>
              <a:rPr lang="nn-NO" dirty="0" err="1"/>
              <a:t>environment</a:t>
            </a:r>
            <a:r>
              <a:rPr lang="nn-NO" dirty="0"/>
              <a:t> </a:t>
            </a:r>
            <a:r>
              <a:rPr lang="nn-NO" dirty="0" err="1"/>
              <a:t>survey</a:t>
            </a:r>
            <a:r>
              <a:rPr lang="nn-NO" dirty="0"/>
              <a:t>, </a:t>
            </a:r>
            <a:r>
              <a:rPr lang="nn-NO" dirty="0" err="1"/>
              <a:t>some</a:t>
            </a:r>
            <a:r>
              <a:rPr lang="nn-NO" dirty="0"/>
              <a:t> </a:t>
            </a:r>
            <a:r>
              <a:rPr lang="nn-NO" dirty="0" err="1" smtClean="0"/>
              <a:t>experiences</a:t>
            </a:r>
            <a:r>
              <a:rPr lang="nn-NO" sz="1400" dirty="0" smtClean="0"/>
              <a:t/>
            </a:r>
            <a:br>
              <a:rPr lang="nn-NO" sz="1400" dirty="0" smtClean="0"/>
            </a:br>
            <a:endParaRPr lang="nb-NO" sz="1400" dirty="0"/>
          </a:p>
          <a:p>
            <a:pPr lvl="0"/>
            <a:r>
              <a:rPr lang="nn-NO" dirty="0" err="1"/>
              <a:t>EdTech</a:t>
            </a:r>
            <a:r>
              <a:rPr lang="nn-NO" dirty="0"/>
              <a:t> at </a:t>
            </a:r>
            <a:r>
              <a:rPr lang="nn-NO" dirty="0" smtClean="0"/>
              <a:t>NHH</a:t>
            </a:r>
            <a:r>
              <a:rPr lang="nn-NO" sz="1400" dirty="0" smtClean="0"/>
              <a:t/>
            </a:r>
            <a:br>
              <a:rPr lang="nn-NO" sz="1400" dirty="0" smtClean="0"/>
            </a:br>
            <a:endParaRPr lang="nb-NO" sz="1400" dirty="0"/>
          </a:p>
          <a:p>
            <a:pPr lvl="0"/>
            <a:r>
              <a:rPr lang="nn-NO" dirty="0"/>
              <a:t>Information from </a:t>
            </a:r>
            <a:r>
              <a:rPr lang="nn-NO" dirty="0" err="1"/>
              <a:t>the</a:t>
            </a:r>
            <a:r>
              <a:rPr lang="nn-NO" dirty="0"/>
              <a:t> June </a:t>
            </a:r>
            <a:r>
              <a:rPr lang="nn-NO" dirty="0" err="1"/>
              <a:t>board</a:t>
            </a:r>
            <a:r>
              <a:rPr lang="nn-NO" dirty="0"/>
              <a:t> </a:t>
            </a:r>
            <a:r>
              <a:rPr lang="nn-NO" dirty="0" err="1"/>
              <a:t>meeting</a:t>
            </a:r>
            <a:endParaRPr lang="nb-NO" dirty="0"/>
          </a:p>
          <a:p>
            <a:pPr marL="0" lv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6" r="214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598" y="1017998"/>
            <a:ext cx="10184550" cy="104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2205" dirty="0"/>
          </a:p>
          <a:p>
            <a:pPr>
              <a:defRPr sz="2800">
                <a:solidFill>
                  <a:srgbClr val="0066CC"/>
                </a:solidFill>
                <a:latin typeface="Arial"/>
              </a:defRPr>
            </a:pPr>
            <a:r>
              <a:rPr lang="nb-NO" sz="3969" dirty="0">
                <a:solidFill>
                  <a:srgbClr val="002060"/>
                </a:solidFill>
              </a:rPr>
              <a:t>1. Make it </a:t>
            </a:r>
            <a:r>
              <a:rPr lang="nb-NO" sz="3969" dirty="0" err="1">
                <a:solidFill>
                  <a:srgbClr val="002060"/>
                </a:solidFill>
              </a:rPr>
              <a:t>useful</a:t>
            </a:r>
            <a:endParaRPr sz="3087" dirty="0">
              <a:solidFill>
                <a:srgbClr val="002060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4294967295"/>
          </p:nvPr>
        </p:nvSpPr>
        <p:spPr>
          <a:xfrm>
            <a:off x="668169" y="2842073"/>
            <a:ext cx="11712983" cy="40572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endParaRPr lang="en-GB" sz="88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It is never the right time, but 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has little value unless you go “all in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work environment is important!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619" y="6002691"/>
            <a:ext cx="1835552" cy="894467"/>
          </a:xfrm>
          <a:prstGeom prst="rect">
            <a:avLst/>
          </a:prstGeom>
        </p:spPr>
      </p:pic>
      <p:pic>
        <p:nvPicPr>
          <p:cNvPr id="6" name="Bilde 9" descr="nhh_logo_1f_positiv_blaa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598" y="1017998"/>
            <a:ext cx="10184550" cy="104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2205" dirty="0"/>
          </a:p>
          <a:p>
            <a:pPr>
              <a:defRPr sz="2800">
                <a:solidFill>
                  <a:srgbClr val="0066CC"/>
                </a:solidFill>
                <a:latin typeface="Arial"/>
              </a:defRPr>
            </a:pPr>
            <a:r>
              <a:rPr lang="nb-NO" sz="3969" dirty="0">
                <a:solidFill>
                  <a:srgbClr val="002060"/>
                </a:solidFill>
                <a:latin typeface="Arial"/>
              </a:rPr>
              <a:t>2. High </a:t>
            </a:r>
            <a:r>
              <a:rPr lang="nb-NO" sz="3969" dirty="0" err="1">
                <a:solidFill>
                  <a:srgbClr val="002060"/>
                </a:solidFill>
                <a:latin typeface="Arial"/>
              </a:rPr>
              <a:t>response</a:t>
            </a:r>
            <a:r>
              <a:rPr lang="nb-NO" sz="3969" dirty="0">
                <a:solidFill>
                  <a:srgbClr val="002060"/>
                </a:solidFill>
                <a:latin typeface="Arial"/>
              </a:rPr>
              <a:t> rate is key</a:t>
            </a:r>
            <a:endParaRPr sz="3969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4294967295"/>
          </p:nvPr>
        </p:nvSpPr>
        <p:spPr>
          <a:xfrm>
            <a:off x="668169" y="2842073"/>
            <a:ext cx="11712983" cy="40572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through email and lunch meeting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Explained what it is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Stressed that we sincerely wanted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everybodys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opinion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Fired up the competitive instincts: 100% response rate</a:t>
            </a:r>
          </a:p>
          <a:p>
            <a:pPr marL="1512189" lvl="3" indent="0">
              <a:buNone/>
            </a:pPr>
            <a:r>
              <a:rPr lang="nb-NO" dirty="0" smtClean="0"/>
              <a:t>	</a:t>
            </a:r>
            <a:r>
              <a:rPr lang="nb-NO" sz="2400" dirty="0"/>
              <a:t>Not just </a:t>
            </a:r>
            <a:r>
              <a:rPr lang="nb-NO" sz="2400" dirty="0" err="1"/>
              <a:t>the</a:t>
            </a:r>
            <a:r>
              <a:rPr lang="nb-NO" sz="2400" dirty="0"/>
              <a:t> most </a:t>
            </a:r>
            <a:r>
              <a:rPr lang="nb-NO" sz="2400" dirty="0" err="1"/>
              <a:t>dedicated</a:t>
            </a:r>
            <a:r>
              <a:rPr lang="nb-NO" sz="2400" dirty="0"/>
              <a:t>!</a:t>
            </a:r>
          </a:p>
          <a:p>
            <a:pPr marL="1512189" lvl="3" indent="0">
              <a:buNone/>
            </a:pPr>
            <a:r>
              <a:rPr lang="nb-NO" sz="2400" dirty="0"/>
              <a:t>	Not just </a:t>
            </a:r>
            <a:r>
              <a:rPr lang="nb-NO" sz="2400" dirty="0" err="1"/>
              <a:t>the</a:t>
            </a:r>
            <a:r>
              <a:rPr lang="nb-NO" sz="2400" dirty="0"/>
              <a:t> most </a:t>
            </a:r>
            <a:r>
              <a:rPr lang="nb-NO" sz="2400" dirty="0" err="1"/>
              <a:t>dissatisfied</a:t>
            </a:r>
            <a:r>
              <a:rPr lang="nb-NO" sz="2400" dirty="0"/>
              <a:t>!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971" y="6004868"/>
            <a:ext cx="1835552" cy="8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598" y="1017998"/>
            <a:ext cx="10184550" cy="104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2205" dirty="0"/>
          </a:p>
          <a:p>
            <a:pPr>
              <a:defRPr sz="2800">
                <a:solidFill>
                  <a:srgbClr val="0066CC"/>
                </a:solidFill>
                <a:latin typeface="Arial"/>
              </a:defRPr>
            </a:pPr>
            <a:r>
              <a:rPr lang="nb-NO" sz="3969" dirty="0">
                <a:solidFill>
                  <a:srgbClr val="002060"/>
                </a:solidFill>
                <a:latin typeface="Arial"/>
              </a:rPr>
              <a:t>3. Do not </a:t>
            </a:r>
            <a:r>
              <a:rPr lang="nb-NO" sz="3969" dirty="0" err="1">
                <a:solidFill>
                  <a:srgbClr val="002060"/>
                </a:solidFill>
                <a:latin typeface="Arial"/>
              </a:rPr>
              <a:t>postpone</a:t>
            </a:r>
            <a:r>
              <a:rPr lang="nb-NO" sz="3969" dirty="0">
                <a:solidFill>
                  <a:srgbClr val="002060"/>
                </a:solidFill>
                <a:latin typeface="Arial"/>
              </a:rPr>
              <a:t> </a:t>
            </a:r>
            <a:r>
              <a:rPr lang="nb-NO" sz="3969" dirty="0" err="1">
                <a:solidFill>
                  <a:srgbClr val="002060"/>
                </a:solidFill>
                <a:latin typeface="Arial"/>
              </a:rPr>
              <a:t>the</a:t>
            </a:r>
            <a:r>
              <a:rPr lang="nb-NO" sz="3969" dirty="0">
                <a:solidFill>
                  <a:srgbClr val="002060"/>
                </a:solidFill>
                <a:latin typeface="Arial"/>
              </a:rPr>
              <a:t> </a:t>
            </a:r>
            <a:r>
              <a:rPr lang="nb-NO" sz="3969" dirty="0" err="1">
                <a:solidFill>
                  <a:srgbClr val="002060"/>
                </a:solidFill>
                <a:latin typeface="Arial"/>
              </a:rPr>
              <a:t>follow</a:t>
            </a:r>
            <a:r>
              <a:rPr lang="nb-NO" sz="3969" dirty="0">
                <a:solidFill>
                  <a:srgbClr val="002060"/>
                </a:solidFill>
                <a:latin typeface="Arial"/>
              </a:rPr>
              <a:t>-up </a:t>
            </a:r>
            <a:r>
              <a:rPr lang="nb-NO" sz="3969" dirty="0" err="1">
                <a:solidFill>
                  <a:srgbClr val="002060"/>
                </a:solidFill>
                <a:latin typeface="Arial"/>
              </a:rPr>
              <a:t>meeting</a:t>
            </a:r>
            <a:endParaRPr sz="3969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4294967295"/>
          </p:nvPr>
        </p:nvSpPr>
        <p:spPr>
          <a:xfrm>
            <a:off x="668169" y="2842073"/>
            <a:ext cx="11712983" cy="40572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Give feed-back and discuss follow up actions while it is fresh in mind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Christmas, not before Easter!!</a:t>
            </a:r>
            <a:endParaRPr lang="en-GB" b="1" noProof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971" y="6004868"/>
            <a:ext cx="1835552" cy="8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598" y="1017998"/>
            <a:ext cx="10184550" cy="104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2205" dirty="0"/>
          </a:p>
          <a:p>
            <a:pPr>
              <a:defRPr sz="2800">
                <a:solidFill>
                  <a:srgbClr val="0066CC"/>
                </a:solidFill>
                <a:latin typeface="Arial"/>
              </a:defRPr>
            </a:pPr>
            <a:r>
              <a:rPr lang="nb-NO" sz="3969" dirty="0">
                <a:solidFill>
                  <a:srgbClr val="002060"/>
                </a:solidFill>
                <a:latin typeface="Arial"/>
              </a:rPr>
              <a:t>4. </a:t>
            </a:r>
            <a:r>
              <a:rPr lang="nb-NO" sz="3969" dirty="0" err="1">
                <a:solidFill>
                  <a:srgbClr val="002060"/>
                </a:solidFill>
                <a:latin typeface="Arial"/>
              </a:rPr>
              <a:t>Follow</a:t>
            </a:r>
            <a:r>
              <a:rPr lang="nb-NO" sz="3969" dirty="0">
                <a:solidFill>
                  <a:srgbClr val="002060"/>
                </a:solidFill>
                <a:latin typeface="Arial"/>
              </a:rPr>
              <a:t>-up </a:t>
            </a:r>
            <a:r>
              <a:rPr lang="nb-NO" sz="3969" dirty="0" err="1">
                <a:solidFill>
                  <a:srgbClr val="002060"/>
                </a:solidFill>
                <a:latin typeface="Arial"/>
              </a:rPr>
              <a:t>meeting</a:t>
            </a:r>
            <a:r>
              <a:rPr lang="nb-NO" sz="3969" dirty="0">
                <a:solidFill>
                  <a:srgbClr val="002060"/>
                </a:solidFill>
                <a:latin typeface="Arial"/>
              </a:rPr>
              <a:t> </a:t>
            </a:r>
            <a:r>
              <a:rPr lang="nb-NO" sz="3969" dirty="0" err="1">
                <a:solidFill>
                  <a:srgbClr val="002060"/>
                </a:solidFill>
                <a:latin typeface="Arial"/>
              </a:rPr>
              <a:t>take-aways</a:t>
            </a:r>
            <a:endParaRPr sz="3969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4294967295"/>
          </p:nvPr>
        </p:nvSpPr>
        <p:spPr>
          <a:xfrm>
            <a:off x="668169" y="2842073"/>
            <a:ext cx="11712983" cy="40572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 mandatory breakfast meeting at NHH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the results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 work –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mixed groups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Plenary discussion based on the group work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the input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971" y="6004868"/>
            <a:ext cx="1835552" cy="8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1748\Desktop\ARK\Gruppe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5783" b="4733"/>
          <a:stretch/>
        </p:blipFill>
        <p:spPr bwMode="auto">
          <a:xfrm>
            <a:off x="353" y="-35007"/>
            <a:ext cx="6182732" cy="75822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C:\Users\s1748\Desktop\ARK\Tavle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t="11608" b="5519"/>
          <a:stretch/>
        </p:blipFill>
        <p:spPr bwMode="auto">
          <a:xfrm>
            <a:off x="4421327" y="828303"/>
            <a:ext cx="8985849" cy="5663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:\Users\s1748\Desktop\ARK\Stemmer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15366" r="13240" b="21589"/>
          <a:stretch/>
        </p:blipFill>
        <p:spPr bwMode="auto">
          <a:xfrm>
            <a:off x="10372585" y="3780630"/>
            <a:ext cx="3070013" cy="3766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2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598" y="1017998"/>
            <a:ext cx="10184550" cy="104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2205" dirty="0"/>
          </a:p>
          <a:p>
            <a:pPr>
              <a:defRPr sz="2800">
                <a:solidFill>
                  <a:srgbClr val="0066CC"/>
                </a:solidFill>
                <a:latin typeface="Arial"/>
              </a:defRPr>
            </a:pPr>
            <a:r>
              <a:rPr lang="nb-NO" sz="3969" dirty="0">
                <a:solidFill>
                  <a:srgbClr val="002060"/>
                </a:solidFill>
                <a:latin typeface="Arial"/>
              </a:rPr>
              <a:t>5. </a:t>
            </a:r>
            <a:r>
              <a:rPr lang="nb-NO" sz="3969" dirty="0" err="1">
                <a:solidFill>
                  <a:srgbClr val="002060"/>
                </a:solidFill>
                <a:latin typeface="Arial"/>
              </a:rPr>
              <a:t>Following</a:t>
            </a:r>
            <a:r>
              <a:rPr lang="nb-NO" sz="3969" dirty="0">
                <a:solidFill>
                  <a:srgbClr val="002060"/>
                </a:solidFill>
                <a:latin typeface="Arial"/>
              </a:rPr>
              <a:t> up </a:t>
            </a:r>
            <a:r>
              <a:rPr lang="nb-NO" sz="3969" dirty="0" err="1">
                <a:solidFill>
                  <a:srgbClr val="002060"/>
                </a:solidFill>
                <a:latin typeface="Arial"/>
              </a:rPr>
              <a:t>the</a:t>
            </a:r>
            <a:r>
              <a:rPr lang="nb-NO" sz="3969" dirty="0">
                <a:solidFill>
                  <a:srgbClr val="002060"/>
                </a:solidFill>
                <a:latin typeface="Arial"/>
              </a:rPr>
              <a:t> </a:t>
            </a:r>
            <a:r>
              <a:rPr lang="nb-NO" sz="3969" dirty="0" err="1">
                <a:solidFill>
                  <a:srgbClr val="002060"/>
                </a:solidFill>
                <a:latin typeface="Arial"/>
              </a:rPr>
              <a:t>follow</a:t>
            </a:r>
            <a:r>
              <a:rPr lang="nb-NO" sz="3969" dirty="0">
                <a:solidFill>
                  <a:srgbClr val="002060"/>
                </a:solidFill>
                <a:latin typeface="Arial"/>
              </a:rPr>
              <a:t>-up </a:t>
            </a:r>
            <a:r>
              <a:rPr lang="nb-NO" sz="3969" dirty="0" err="1">
                <a:solidFill>
                  <a:srgbClr val="002060"/>
                </a:solidFill>
                <a:latin typeface="Arial"/>
              </a:rPr>
              <a:t>meeting</a:t>
            </a:r>
            <a:r>
              <a:rPr lang="nb-NO" sz="3969" dirty="0">
                <a:solidFill>
                  <a:srgbClr val="002060"/>
                </a:solidFill>
                <a:latin typeface="Arial"/>
              </a:rPr>
              <a:t> …</a:t>
            </a:r>
            <a:endParaRPr sz="3969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4294967295"/>
          </p:nvPr>
        </p:nvSpPr>
        <p:spPr>
          <a:xfrm>
            <a:off x="668169" y="2842073"/>
            <a:ext cx="11712983" cy="40572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about priorities in the management group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Gave feedback at the department seminar at Geilo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Action plan formally decided by the department board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Kept it simple: Five specific points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to implement! 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971" y="6004868"/>
            <a:ext cx="1835552" cy="8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598" y="1017998"/>
            <a:ext cx="10184550" cy="70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0066CC"/>
                </a:solidFill>
                <a:latin typeface="Arial"/>
              </a:defRPr>
            </a:pPr>
            <a:r>
              <a:rPr lang="nb-NO" sz="3969" dirty="0" err="1">
                <a:solidFill>
                  <a:srgbClr val="002060"/>
                </a:solidFill>
                <a:latin typeface="Arial"/>
              </a:rPr>
              <a:t>Why</a:t>
            </a:r>
            <a:r>
              <a:rPr lang="nb-NO" sz="3969" dirty="0">
                <a:solidFill>
                  <a:srgbClr val="002060"/>
                </a:solidFill>
                <a:latin typeface="Arial"/>
              </a:rPr>
              <a:t> has it </a:t>
            </a:r>
            <a:r>
              <a:rPr lang="nb-NO" sz="3969" dirty="0" err="1">
                <a:solidFill>
                  <a:srgbClr val="002060"/>
                </a:solidFill>
                <a:latin typeface="Arial"/>
              </a:rPr>
              <a:t>been</a:t>
            </a:r>
            <a:r>
              <a:rPr lang="nb-NO" sz="3969" dirty="0">
                <a:solidFill>
                  <a:srgbClr val="002060"/>
                </a:solidFill>
                <a:latin typeface="Arial"/>
              </a:rPr>
              <a:t> </a:t>
            </a:r>
            <a:r>
              <a:rPr lang="nb-NO" sz="3969" dirty="0" err="1">
                <a:solidFill>
                  <a:srgbClr val="002060"/>
                </a:solidFill>
                <a:latin typeface="Arial"/>
              </a:rPr>
              <a:t>useful</a:t>
            </a:r>
            <a:r>
              <a:rPr lang="nb-NO" sz="3969" dirty="0">
                <a:solidFill>
                  <a:srgbClr val="002060"/>
                </a:solidFill>
                <a:latin typeface="Arial"/>
              </a:rPr>
              <a:t>?</a:t>
            </a:r>
            <a:endParaRPr sz="3969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4294967295"/>
          </p:nvPr>
        </p:nvSpPr>
        <p:spPr>
          <a:xfrm>
            <a:off x="668169" y="2316079"/>
            <a:ext cx="11712983" cy="43465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Knowing rather than assuming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endParaRPr lang="en-GB" sz="132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Always scope for improvement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endParaRPr lang="en-GB" sz="176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orced creativity and a push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endParaRPr lang="en-GB" sz="176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endParaRPr lang="en-GB" sz="176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“All in” → Not too often!</a:t>
            </a:r>
          </a:p>
          <a:p>
            <a:pPr marL="0" indent="0">
              <a:lnSpc>
                <a:spcPct val="100000"/>
              </a:lnSpc>
              <a:spcBef>
                <a:spcPts val="662"/>
              </a:spcBef>
              <a:spcAft>
                <a:spcPts val="662"/>
              </a:spcAft>
              <a:buNone/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971" y="6012879"/>
            <a:ext cx="1835552" cy="8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27</a:t>
            </a:fld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err="1"/>
              <a:t>EdTech</a:t>
            </a:r>
            <a:r>
              <a:rPr lang="nn-NO" dirty="0"/>
              <a:t> at NHH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status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smtClean="0"/>
              <a:t>Arild Schanke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48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28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dirty="0" smtClean="0"/>
              <a:t>Frank: </a:t>
            </a:r>
            <a:r>
              <a:rPr lang="nb-NO" dirty="0" err="1" smtClean="0"/>
              <a:t>educational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  <a:p>
            <a:pPr>
              <a:lnSpc>
                <a:spcPct val="100000"/>
              </a:lnSpc>
            </a:pPr>
            <a:r>
              <a:rPr lang="nb-NO" dirty="0" smtClean="0"/>
              <a:t>Arild: 	</a:t>
            </a:r>
            <a:r>
              <a:rPr lang="nb-NO" dirty="0" err="1" smtClean="0"/>
              <a:t>educational</a:t>
            </a:r>
            <a:r>
              <a:rPr lang="nb-NO" dirty="0" smtClean="0"/>
              <a:t> </a:t>
            </a:r>
            <a:r>
              <a:rPr lang="nb-NO" dirty="0" err="1" smtClean="0"/>
              <a:t>technology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  <a:p>
            <a:pPr>
              <a:lnSpc>
                <a:spcPct val="100000"/>
              </a:lnSpc>
            </a:pPr>
            <a:r>
              <a:rPr lang="nb-NO" dirty="0" smtClean="0"/>
              <a:t>Sven: video</a:t>
            </a:r>
            <a:br>
              <a:rPr lang="nb-NO" dirty="0" smtClean="0"/>
            </a:br>
            <a:endParaRPr lang="nb-NO" dirty="0" smtClean="0"/>
          </a:p>
          <a:p>
            <a:pPr>
              <a:lnSpc>
                <a:spcPct val="100000"/>
              </a:lnSpc>
            </a:pPr>
            <a:r>
              <a:rPr lang="nb-NO" dirty="0" smtClean="0"/>
              <a:t>…and a film </a:t>
            </a:r>
            <a:r>
              <a:rPr lang="nb-NO" dirty="0" err="1" smtClean="0"/>
              <a:t>crew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8 NHH students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Who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?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83" y="1260351"/>
            <a:ext cx="5204876" cy="47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70" y="1923553"/>
            <a:ext cx="9291045" cy="51760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29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 smtClean="0"/>
              <a:t>CANVAS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Students’ </a:t>
            </a:r>
            <a:r>
              <a:rPr lang="nb-NO" dirty="0" err="1" smtClean="0"/>
              <a:t>top</a:t>
            </a:r>
            <a:r>
              <a:rPr lang="nb-NO" dirty="0" smtClean="0"/>
              <a:t> 3: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995" y="1776043"/>
            <a:ext cx="8953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49903" y="1844909"/>
            <a:ext cx="10297144" cy="1016132"/>
          </a:xfrm>
        </p:spPr>
        <p:txBody>
          <a:bodyPr/>
          <a:lstStyle/>
          <a:p>
            <a:r>
              <a:rPr lang="nb-NO" dirty="0" smtClean="0"/>
              <a:t>NHH </a:t>
            </a:r>
            <a:r>
              <a:rPr lang="nb-NO" dirty="0" err="1" smtClean="0"/>
              <a:t>Executive</a:t>
            </a:r>
            <a:r>
              <a:rPr lang="nb-NO" dirty="0" smtClean="0"/>
              <a:t> 60 </a:t>
            </a:r>
            <a:r>
              <a:rPr lang="nb-NO" dirty="0" err="1" smtClean="0"/>
              <a:t>year</a:t>
            </a:r>
            <a:r>
              <a:rPr lang="nb-NO" dirty="0" smtClean="0"/>
              <a:t> </a:t>
            </a:r>
            <a:r>
              <a:rPr lang="nb-NO" dirty="0" err="1" smtClean="0"/>
              <a:t>anniversary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Status and </a:t>
            </a:r>
            <a:r>
              <a:rPr lang="nb-NO" dirty="0" err="1" smtClean="0"/>
              <a:t>prospects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smtClean="0"/>
              <a:t>Tore I. Hellebø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712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15" y="1956950"/>
            <a:ext cx="9296383" cy="51360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30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 smtClean="0"/>
              <a:t>CANVAS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Students’ </a:t>
            </a:r>
            <a:r>
              <a:rPr lang="nb-NO" dirty="0" err="1"/>
              <a:t>top</a:t>
            </a:r>
            <a:r>
              <a:rPr lang="nb-NO" dirty="0"/>
              <a:t> </a:t>
            </a:r>
            <a:r>
              <a:rPr lang="nb-NO" dirty="0" smtClean="0"/>
              <a:t>3: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995" y="1776043"/>
            <a:ext cx="8953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31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 smtClean="0"/>
              <a:t>CANVAS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Students’ </a:t>
            </a:r>
            <a:r>
              <a:rPr lang="nb-NO" dirty="0" err="1"/>
              <a:t>top</a:t>
            </a:r>
            <a:r>
              <a:rPr lang="nb-NO" dirty="0"/>
              <a:t> </a:t>
            </a:r>
            <a:r>
              <a:rPr lang="nb-NO" dirty="0" smtClean="0"/>
              <a:t>3: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95" y="1776043"/>
            <a:ext cx="895350" cy="94297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319000" y="1956950"/>
            <a:ext cx="6714946" cy="5119603"/>
            <a:chOff x="3319000" y="1956950"/>
            <a:chExt cx="6714946" cy="51196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9000" y="1956950"/>
              <a:ext cx="6714946" cy="51196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1155" y="5652839"/>
              <a:ext cx="704948" cy="2191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5129" y="5932488"/>
              <a:ext cx="582047" cy="1809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2584" y="6223824"/>
              <a:ext cx="582047" cy="1809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2605" y="6469391"/>
              <a:ext cx="582047" cy="1809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1155" y="6741290"/>
              <a:ext cx="582047" cy="180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277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32</a:t>
            </a:fld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 smtClean="0"/>
              <a:t>CANVAS</a:t>
            </a:r>
            <a:br>
              <a:rPr lang="nb-NO" dirty="0" smtClean="0"/>
            </a:br>
            <a:endParaRPr lang="nb-NO" dirty="0" smtClean="0"/>
          </a:p>
          <a:p>
            <a:pPr marL="706893" lvl="1" indent="-457200">
              <a:buFont typeface="+mj-lt"/>
              <a:buAutoNum type="arabicPeriod"/>
            </a:pP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students </a:t>
            </a:r>
            <a:r>
              <a:rPr lang="nb-NO" dirty="0" err="1" smtClean="0"/>
              <a:t>saying</a:t>
            </a:r>
            <a:r>
              <a:rPr lang="nb-NO" dirty="0" smtClean="0"/>
              <a:t>?</a:t>
            </a:r>
            <a:br>
              <a:rPr lang="nb-NO" dirty="0" smtClean="0"/>
            </a:br>
            <a:endParaRPr lang="nb-NO" dirty="0" smtClean="0"/>
          </a:p>
          <a:p>
            <a:pPr marL="887882" lvl="2" indent="-457200">
              <a:buFont typeface="+mj-lt"/>
              <a:buAutoNum type="alphaLcParenR"/>
            </a:pP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«</a:t>
            </a:r>
            <a:r>
              <a:rPr lang="nb-NO" dirty="0" err="1" smtClean="0"/>
              <a:t>everything</a:t>
            </a:r>
            <a:r>
              <a:rPr lang="nb-NO" dirty="0" smtClean="0"/>
              <a:t>» </a:t>
            </a:r>
            <a:r>
              <a:rPr lang="nb-NO" dirty="0" err="1" smtClean="0"/>
              <a:t>course</a:t>
            </a:r>
            <a:r>
              <a:rPr lang="nb-NO" dirty="0" smtClean="0"/>
              <a:t> </a:t>
            </a:r>
            <a:r>
              <a:rPr lang="nb-NO" dirty="0" err="1" smtClean="0"/>
              <a:t>related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mainly</a:t>
            </a:r>
            <a:r>
              <a:rPr lang="nb-NO" dirty="0" smtClean="0"/>
              <a:t> </a:t>
            </a:r>
            <a:r>
              <a:rPr lang="nb-NO" dirty="0" err="1" smtClean="0"/>
              <a:t>lecture</a:t>
            </a:r>
            <a:r>
              <a:rPr lang="nb-NO" dirty="0" smtClean="0"/>
              <a:t> notes and video (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available</a:t>
            </a:r>
            <a:r>
              <a:rPr lang="nb-NO" dirty="0" smtClean="0"/>
              <a:t>)</a:t>
            </a:r>
          </a:p>
          <a:p>
            <a:pPr marL="887882" lvl="2" indent="-457200">
              <a:buFont typeface="+mj-lt"/>
              <a:buAutoNum type="alphaLcParenR"/>
            </a:pPr>
            <a:r>
              <a:rPr lang="nb-NO" dirty="0" smtClean="0"/>
              <a:t>Challenge: Courses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structured</a:t>
            </a:r>
            <a:r>
              <a:rPr lang="nb-NO" dirty="0" smtClean="0"/>
              <a:t> in different </a:t>
            </a:r>
            <a:r>
              <a:rPr lang="nb-NO" dirty="0" err="1" smtClean="0"/>
              <a:t>ways</a:t>
            </a:r>
            <a:r>
              <a:rPr lang="nb-NO" dirty="0" smtClean="0"/>
              <a:t> – </a:t>
            </a:r>
            <a:r>
              <a:rPr lang="nb-NO" dirty="0" err="1" smtClean="0"/>
              <a:t>some</a:t>
            </a:r>
            <a:r>
              <a:rPr lang="nb-NO" dirty="0" smtClean="0"/>
              <a:t> in a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orderly</a:t>
            </a:r>
            <a:r>
              <a:rPr lang="nb-NO" dirty="0" smtClean="0"/>
              <a:t> </a:t>
            </a:r>
            <a:r>
              <a:rPr lang="nb-NO" dirty="0" err="1" smtClean="0"/>
              <a:t>fashion</a:t>
            </a:r>
            <a:r>
              <a:rPr lang="nb-NO" dirty="0" smtClean="0"/>
              <a:t>, </a:t>
            </a:r>
            <a:r>
              <a:rPr lang="nb-NO" dirty="0" err="1" smtClean="0"/>
              <a:t>some</a:t>
            </a:r>
            <a:r>
              <a:rPr lang="nb-NO" dirty="0" smtClean="0"/>
              <a:t> not</a:t>
            </a:r>
            <a:br>
              <a:rPr lang="nb-NO" dirty="0" smtClean="0"/>
            </a:br>
            <a:endParaRPr lang="nb-NO" dirty="0"/>
          </a:p>
          <a:p>
            <a:pPr marL="706893" lvl="1" indent="-457200">
              <a:buFont typeface="+mj-lt"/>
              <a:buAutoNum type="arabicPeriod"/>
            </a:pP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content</a:t>
            </a:r>
            <a:r>
              <a:rPr lang="nb-NO" dirty="0" smtClean="0"/>
              <a:t> is used in my </a:t>
            </a:r>
            <a:r>
              <a:rPr lang="nb-NO" dirty="0" err="1" smtClean="0"/>
              <a:t>course</a:t>
            </a:r>
            <a:r>
              <a:rPr lang="nb-NO" dirty="0" smtClean="0"/>
              <a:t>?</a:t>
            </a:r>
            <a:br>
              <a:rPr lang="nb-NO" dirty="0" smtClean="0"/>
            </a:br>
            <a:endParaRPr lang="nb-NO" dirty="0" smtClean="0"/>
          </a:p>
          <a:p>
            <a:pPr marL="887882" lvl="2" indent="-457200">
              <a:buFont typeface="+mj-lt"/>
              <a:buAutoNum type="alphaLcParenR"/>
            </a:pPr>
            <a:r>
              <a:rPr lang="nb-NO" dirty="0" smtClean="0"/>
              <a:t>On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home</a:t>
            </a:r>
            <a:r>
              <a:rPr lang="nb-NO" dirty="0" smtClean="0"/>
              <a:t> </a:t>
            </a:r>
            <a:r>
              <a:rPr lang="nb-NO" dirty="0" err="1" smtClean="0"/>
              <a:t>page</a:t>
            </a:r>
            <a:r>
              <a:rPr lang="nb-NO" dirty="0" smtClean="0"/>
              <a:t>, </a:t>
            </a:r>
            <a:r>
              <a:rPr lang="nb-NO" dirty="0" err="1" smtClean="0"/>
              <a:t>click</a:t>
            </a:r>
            <a:r>
              <a:rPr lang="nb-NO" dirty="0" smtClean="0"/>
              <a:t>:</a:t>
            </a:r>
          </a:p>
          <a:p>
            <a:pPr marL="887882" lvl="2" indent="-457200">
              <a:buFont typeface="+mj-lt"/>
              <a:buAutoNum type="alphaLcParenR"/>
            </a:pPr>
            <a:r>
              <a:rPr lang="nb-NO" dirty="0" smtClean="0"/>
              <a:t>It’s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possible</a:t>
            </a:r>
            <a:r>
              <a:rPr lang="nb-NO" dirty="0" smtClean="0"/>
              <a:t> to </a:t>
            </a:r>
            <a:r>
              <a:rPr lang="nb-NO" dirty="0" err="1" smtClean="0"/>
              <a:t>extract</a:t>
            </a:r>
            <a:r>
              <a:rPr lang="nb-NO" dirty="0" smtClean="0"/>
              <a:t> </a:t>
            </a:r>
            <a:r>
              <a:rPr lang="nb-NO" dirty="0" err="1" smtClean="0"/>
              <a:t>details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err="1" smtClean="0"/>
              <a:t>content</a:t>
            </a:r>
            <a:r>
              <a:rPr lang="nb-NO" dirty="0" smtClean="0"/>
              <a:t>. </a:t>
            </a:r>
            <a:r>
              <a:rPr lang="nb-NO" dirty="0" err="1" smtClean="0"/>
              <a:t>Example</a:t>
            </a:r>
            <a:r>
              <a:rPr lang="nb-NO" dirty="0" smtClean="0"/>
              <a:t> from BED3: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endParaRPr lang="nb-NO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Students’ </a:t>
            </a:r>
            <a:r>
              <a:rPr lang="nb-NO" dirty="0" err="1"/>
              <a:t>top</a:t>
            </a:r>
            <a:r>
              <a:rPr lang="nb-NO" dirty="0"/>
              <a:t> </a:t>
            </a:r>
            <a:r>
              <a:rPr lang="nb-NO" dirty="0" smtClean="0"/>
              <a:t>3: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95" y="1776043"/>
            <a:ext cx="895350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998" y="5004767"/>
            <a:ext cx="2343477" cy="419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297" y="4356832"/>
            <a:ext cx="4505954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esultat for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71" y="3132559"/>
            <a:ext cx="4063169" cy="22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33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nb-NO" dirty="0" smtClean="0"/>
              <a:t>VIDEO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err="1" smtClean="0"/>
              <a:t>Mainly</a:t>
            </a:r>
            <a:r>
              <a:rPr lang="nb-NO" dirty="0" smtClean="0"/>
              <a:t> </a:t>
            </a:r>
            <a:r>
              <a:rPr lang="nb-NO" dirty="0" err="1" smtClean="0"/>
              <a:t>lecture</a:t>
            </a:r>
            <a:r>
              <a:rPr lang="nb-NO" dirty="0" smtClean="0"/>
              <a:t> </a:t>
            </a:r>
            <a:r>
              <a:rPr lang="nb-NO" dirty="0" err="1" smtClean="0"/>
              <a:t>captures</a:t>
            </a:r>
            <a:r>
              <a:rPr lang="nb-NO" dirty="0" smtClean="0"/>
              <a:t> (video.nhh.no / </a:t>
            </a:r>
            <a:r>
              <a:rPr lang="nb-NO" dirty="0" err="1" smtClean="0"/>
              <a:t>microsoft</a:t>
            </a:r>
            <a:r>
              <a:rPr lang="nb-NO" dirty="0" smtClean="0"/>
              <a:t> </a:t>
            </a:r>
            <a:r>
              <a:rPr lang="nb-NO" dirty="0" err="1" smtClean="0"/>
              <a:t>stream</a:t>
            </a:r>
            <a:r>
              <a:rPr lang="nb-NO" dirty="0" smtClean="0"/>
              <a:t> / </a:t>
            </a:r>
            <a:r>
              <a:rPr lang="nb-NO" dirty="0" err="1" smtClean="0"/>
              <a:t>adobe</a:t>
            </a:r>
            <a:r>
              <a:rPr lang="nb-NO" dirty="0" smtClean="0"/>
              <a:t> </a:t>
            </a:r>
            <a:r>
              <a:rPr lang="nb-NO" dirty="0" err="1" smtClean="0"/>
              <a:t>connect</a:t>
            </a:r>
            <a:r>
              <a:rPr lang="nb-NO" dirty="0" smtClean="0"/>
              <a:t>)</a:t>
            </a:r>
          </a:p>
          <a:p>
            <a:pPr marL="887882" lvl="2" indent="-457200">
              <a:buFont typeface="+mj-lt"/>
              <a:buAutoNum type="alphaLcParenR"/>
            </a:pPr>
            <a:endParaRPr lang="nb-NO" dirty="0" smtClean="0"/>
          </a:p>
          <a:p>
            <a:pPr marL="706893" lvl="1" indent="-457200">
              <a:buFont typeface="+mj-lt"/>
              <a:buAutoNum type="alphaLcParenR"/>
            </a:pPr>
            <a:r>
              <a:rPr lang="nb-NO" dirty="0" smtClean="0"/>
              <a:t>…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increasingly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shorter</a:t>
            </a:r>
            <a:r>
              <a:rPr lang="nb-NO" dirty="0" smtClean="0"/>
              <a:t> videos / screen </a:t>
            </a:r>
            <a:r>
              <a:rPr lang="nb-NO" dirty="0" err="1" smtClean="0"/>
              <a:t>recordings</a:t>
            </a:r>
            <a:r>
              <a:rPr lang="nb-NO" dirty="0" smtClean="0"/>
              <a:t> (Canvas Arc, </a:t>
            </a:r>
            <a:r>
              <a:rPr lang="nb-NO" dirty="0" err="1" smtClean="0"/>
              <a:t>youtube</a:t>
            </a:r>
            <a:r>
              <a:rPr lang="nb-NO" dirty="0" smtClean="0"/>
              <a:t>, </a:t>
            </a:r>
            <a:r>
              <a:rPr lang="nb-NO" dirty="0" err="1" smtClean="0"/>
              <a:t>vimeo</a:t>
            </a:r>
            <a:r>
              <a:rPr lang="nb-NO" dirty="0" smtClean="0"/>
              <a:t>)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marL="706893" lvl="1" indent="-457200">
              <a:buFont typeface="+mj-lt"/>
              <a:buAutoNum type="alphaLcParenR"/>
            </a:pPr>
            <a:r>
              <a:rPr lang="nb-NO" dirty="0" smtClean="0"/>
              <a:t>How / </a:t>
            </a:r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students </a:t>
            </a:r>
            <a:r>
              <a:rPr lang="nb-NO" dirty="0" err="1" smtClean="0"/>
              <a:t>using</a:t>
            </a:r>
            <a:r>
              <a:rPr lang="nb-NO" dirty="0" smtClean="0"/>
              <a:t> videos?</a:t>
            </a:r>
            <a:br>
              <a:rPr lang="nb-NO" dirty="0" smtClean="0"/>
            </a:br>
            <a:endParaRPr lang="nb-NO" dirty="0" smtClean="0"/>
          </a:p>
          <a:p>
            <a:pPr marL="887882" lvl="2" indent="-457200">
              <a:buFont typeface="+mj-lt"/>
              <a:buAutoNum type="alphaLcParenR"/>
            </a:pPr>
            <a:r>
              <a:rPr lang="nb-NO" dirty="0" err="1" smtClean="0"/>
              <a:t>Flexibility</a:t>
            </a:r>
            <a:r>
              <a:rPr lang="nb-NO" dirty="0" smtClean="0"/>
              <a:t> –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unable</a:t>
            </a:r>
            <a:r>
              <a:rPr lang="nb-NO" dirty="0" smtClean="0"/>
              <a:t> to </a:t>
            </a:r>
            <a:r>
              <a:rPr lang="nb-NO" dirty="0" err="1" smtClean="0"/>
              <a:t>attend</a:t>
            </a:r>
            <a:r>
              <a:rPr lang="nb-NO" dirty="0" smtClean="0"/>
              <a:t> (</a:t>
            </a:r>
            <a:r>
              <a:rPr lang="nb-NO" dirty="0" err="1" smtClean="0"/>
              <a:t>classes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«</a:t>
            </a:r>
            <a:r>
              <a:rPr lang="nb-NO" dirty="0" err="1" smtClean="0"/>
              <a:t>collide</a:t>
            </a:r>
            <a:r>
              <a:rPr lang="nb-NO" dirty="0" smtClean="0"/>
              <a:t>», </a:t>
            </a:r>
            <a:r>
              <a:rPr lang="nb-NO" dirty="0" err="1" smtClean="0"/>
              <a:t>illness</a:t>
            </a:r>
            <a:r>
              <a:rPr lang="nb-NO" dirty="0" smtClean="0"/>
              <a:t>, etc.)</a:t>
            </a:r>
          </a:p>
          <a:p>
            <a:pPr marL="887882" lvl="2" indent="-457200">
              <a:buFont typeface="+mj-lt"/>
              <a:buAutoNum type="alphaLcParenR"/>
            </a:pPr>
            <a:r>
              <a:rPr lang="nb-NO" dirty="0" err="1" smtClean="0"/>
              <a:t>Repetition</a:t>
            </a:r>
            <a:r>
              <a:rPr lang="nb-NO" dirty="0" smtClean="0"/>
              <a:t> – </a:t>
            </a:r>
            <a:r>
              <a:rPr lang="nb-NO" dirty="0" err="1" smtClean="0"/>
              <a:t>recapitulate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difficult</a:t>
            </a:r>
            <a:r>
              <a:rPr lang="nb-NO" dirty="0" smtClean="0"/>
              <a:t> parts</a:t>
            </a:r>
          </a:p>
          <a:p>
            <a:pPr marL="887882" lvl="2" indent="-457200">
              <a:buFont typeface="+mj-lt"/>
              <a:buAutoNum type="alphaLcParenR"/>
            </a:pPr>
            <a:r>
              <a:rPr lang="nb-NO" dirty="0" err="1" smtClean="0"/>
              <a:t>Preparation</a:t>
            </a:r>
            <a:r>
              <a:rPr lang="nb-NO" dirty="0" smtClean="0"/>
              <a:t> – </a:t>
            </a:r>
            <a:r>
              <a:rPr lang="nb-NO" dirty="0" err="1" smtClean="0"/>
              <a:t>revisit</a:t>
            </a:r>
            <a:r>
              <a:rPr lang="nb-NO" dirty="0" smtClean="0"/>
              <a:t> </a:t>
            </a:r>
            <a:r>
              <a:rPr lang="nb-NO" dirty="0" err="1" smtClean="0"/>
              <a:t>content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next</a:t>
            </a:r>
            <a:r>
              <a:rPr lang="nb-NO" dirty="0" smtClean="0"/>
              <a:t> </a:t>
            </a:r>
            <a:r>
              <a:rPr lang="nb-NO" dirty="0" err="1" smtClean="0"/>
              <a:t>meeting</a:t>
            </a:r>
            <a:endParaRPr lang="nb-NO" dirty="0" smtClean="0"/>
          </a:p>
          <a:p>
            <a:pPr marL="887882" lvl="2" indent="-457200">
              <a:buFont typeface="+mj-lt"/>
              <a:buAutoNum type="alphaLcParenR"/>
            </a:pPr>
            <a:endParaRPr lang="nb-NO" dirty="0" smtClean="0"/>
          </a:p>
          <a:p>
            <a:pPr marL="706893" lvl="1" indent="-457200">
              <a:buFont typeface="+mj-lt"/>
              <a:buAutoNum type="alphaLcParenR"/>
            </a:pP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Students’ </a:t>
            </a:r>
            <a:r>
              <a:rPr lang="nb-NO" dirty="0" err="1"/>
              <a:t>top</a:t>
            </a:r>
            <a:r>
              <a:rPr lang="nb-NO" dirty="0"/>
              <a:t> 3: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67" y="3492599"/>
            <a:ext cx="936104" cy="1290689"/>
          </a:xfrm>
          <a:prstGeom prst="rect">
            <a:avLst/>
          </a:prstGeom>
        </p:spPr>
      </p:pic>
      <p:pic>
        <p:nvPicPr>
          <p:cNvPr id="2052" name="Picture 4" descr="Bilderesultat for vime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11" y="3852639"/>
            <a:ext cx="2252385" cy="6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46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34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dirty="0" err="1"/>
              <a:t>Recorded</a:t>
            </a:r>
            <a:r>
              <a:rPr lang="nb-NO" dirty="0"/>
              <a:t> in </a:t>
            </a:r>
            <a:r>
              <a:rPr lang="nb-NO" dirty="0" err="1"/>
              <a:t>our</a:t>
            </a:r>
            <a:r>
              <a:rPr lang="nb-NO" dirty="0"/>
              <a:t> studio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prompter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and green </a:t>
            </a:r>
            <a:r>
              <a:rPr lang="nb-NO" dirty="0" smtClean="0"/>
              <a:t>screen</a:t>
            </a:r>
            <a:br>
              <a:rPr lang="nb-NO" dirty="0" smtClean="0"/>
            </a:br>
            <a:endParaRPr lang="nb-NO" dirty="0"/>
          </a:p>
          <a:p>
            <a:r>
              <a:rPr lang="nb-NO" dirty="0" err="1" smtClean="0"/>
              <a:t>Published</a:t>
            </a:r>
            <a:r>
              <a:rPr lang="nb-NO" dirty="0" smtClean="0"/>
              <a:t> in Canvas </a:t>
            </a:r>
            <a:r>
              <a:rPr lang="nb-NO" dirty="0" err="1" smtClean="0"/>
              <a:t>using</a:t>
            </a:r>
            <a:r>
              <a:rPr lang="nb-NO" dirty="0" smtClean="0"/>
              <a:t> Arc</a:t>
            </a:r>
            <a:br>
              <a:rPr lang="nb-NO" dirty="0" smtClean="0"/>
            </a:br>
            <a:endParaRPr lang="nb-NO" dirty="0" smtClean="0"/>
          </a:p>
          <a:p>
            <a:pPr>
              <a:lnSpc>
                <a:spcPct val="100000"/>
              </a:lnSpc>
            </a:pPr>
            <a:r>
              <a:rPr lang="nb-NO" dirty="0" smtClean="0"/>
              <a:t>Aksel </a:t>
            </a:r>
            <a:r>
              <a:rPr lang="nb-NO" dirty="0" err="1" smtClean="0"/>
              <a:t>published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videos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he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met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students</a:t>
            </a:r>
            <a:br>
              <a:rPr lang="nb-NO" dirty="0" smtClean="0"/>
            </a:br>
            <a:endParaRPr lang="nb-NO" dirty="0" smtClean="0"/>
          </a:p>
          <a:p>
            <a:pPr>
              <a:lnSpc>
                <a:spcPct val="100000"/>
              </a:lnSpc>
            </a:pPr>
            <a:r>
              <a:rPr lang="nb-NO" dirty="0"/>
              <a:t>…and </a:t>
            </a:r>
            <a:r>
              <a:rPr lang="nb-NO" dirty="0" err="1"/>
              <a:t>discussed</a:t>
            </a:r>
            <a:r>
              <a:rPr lang="nb-NO" dirty="0"/>
              <a:t> feedback / </a:t>
            </a:r>
            <a:r>
              <a:rPr lang="nb-NO" dirty="0" err="1"/>
              <a:t>comments</a:t>
            </a:r>
            <a:r>
              <a:rPr lang="nb-NO" dirty="0"/>
              <a:t/>
            </a:r>
            <a:br>
              <a:rPr lang="nb-NO" dirty="0"/>
            </a:b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video </a:t>
            </a:r>
            <a:r>
              <a:rPr lang="nb-NO" dirty="0" err="1"/>
              <a:t>timeline</a:t>
            </a:r>
            <a:r>
              <a:rPr lang="nb-NO" dirty="0"/>
              <a:t> in </a:t>
            </a:r>
            <a:r>
              <a:rPr lang="nb-NO" dirty="0" err="1"/>
              <a:t>class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Flipped</a:t>
            </a:r>
            <a:r>
              <a:rPr lang="nb-NO" dirty="0" smtClean="0"/>
              <a:t> </a:t>
            </a:r>
            <a:r>
              <a:rPr lang="nb-NO" dirty="0" err="1" smtClean="0"/>
              <a:t>Classroom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: FIE428</a:t>
            </a:r>
            <a:endParaRPr lang="nb-NO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837" y="1827399"/>
            <a:ext cx="6657338" cy="49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35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Using </a:t>
            </a:r>
            <a:r>
              <a:rPr lang="nb-NO" dirty="0" err="1" smtClean="0"/>
              <a:t>Vimeo</a:t>
            </a:r>
            <a:r>
              <a:rPr lang="nb-NO" dirty="0" smtClean="0"/>
              <a:t> and/or stream.nhh.no</a:t>
            </a:r>
          </a:p>
          <a:p>
            <a:r>
              <a:rPr lang="nb-NO" dirty="0" smtClean="0"/>
              <a:t>Embedded in Canvas</a:t>
            </a:r>
          </a:p>
          <a:p>
            <a:pPr>
              <a:lnSpc>
                <a:spcPct val="100000"/>
              </a:lnSpc>
            </a:pPr>
            <a:r>
              <a:rPr lang="nb-NO" dirty="0" err="1"/>
              <a:t>Produced</a:t>
            </a:r>
            <a:r>
              <a:rPr lang="nb-NO" dirty="0"/>
              <a:t> </a:t>
            </a:r>
            <a:r>
              <a:rPr lang="nb-NO" dirty="0" smtClean="0"/>
              <a:t>‘live’ </a:t>
            </a:r>
            <a:r>
              <a:rPr lang="nb-NO" dirty="0" err="1"/>
              <a:t>with</a:t>
            </a:r>
            <a:r>
              <a:rPr lang="nb-NO" dirty="0"/>
              <a:t> a 3-camera </a:t>
            </a:r>
            <a:r>
              <a:rPr lang="nb-NO" dirty="0" err="1"/>
              <a:t>setup</a:t>
            </a:r>
            <a:r>
              <a:rPr lang="nb-NO" dirty="0"/>
              <a:t>, </a:t>
            </a:r>
            <a:br>
              <a:rPr lang="nb-NO" dirty="0"/>
            </a:br>
            <a:r>
              <a:rPr lang="nb-NO" dirty="0"/>
              <a:t>and a digital </a:t>
            </a:r>
            <a:r>
              <a:rPr lang="nb-NO" dirty="0" err="1"/>
              <a:t>source</a:t>
            </a:r>
            <a:endParaRPr lang="nb-NO" dirty="0"/>
          </a:p>
          <a:p>
            <a:r>
              <a:rPr lang="nb-NO" dirty="0" err="1" smtClean="0"/>
              <a:t>Available</a:t>
            </a:r>
            <a:r>
              <a:rPr lang="nb-NO" dirty="0" smtClean="0"/>
              <a:t> for playback </a:t>
            </a:r>
            <a:r>
              <a:rPr lang="nb-NO" dirty="0" err="1" smtClean="0"/>
              <a:t>immediately</a:t>
            </a:r>
            <a:r>
              <a:rPr lang="nb-NO" dirty="0"/>
              <a:t>:</a:t>
            </a:r>
            <a:endParaRPr lang="nb-NO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Live </a:t>
            </a:r>
            <a:r>
              <a:rPr lang="nb-NO" dirty="0" err="1" smtClean="0"/>
              <a:t>Stream</a:t>
            </a:r>
            <a:r>
              <a:rPr lang="nb-NO" dirty="0" smtClean="0"/>
              <a:t>: MRR Oslo</a:t>
            </a:r>
            <a:endParaRPr lang="nb-NO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59" y="1848377"/>
            <a:ext cx="5878900" cy="4164502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891" y="4583994"/>
            <a:ext cx="3690608" cy="22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36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 smtClean="0"/>
              <a:t>Approx</a:t>
            </a:r>
            <a:r>
              <a:rPr lang="nb-NO" dirty="0" smtClean="0"/>
              <a:t>. 30 </a:t>
            </a:r>
            <a:r>
              <a:rPr lang="nb-NO" dirty="0" err="1" smtClean="0"/>
              <a:t>courses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semester</a:t>
            </a:r>
          </a:p>
          <a:p>
            <a:r>
              <a:rPr lang="nb-NO" dirty="0" smtClean="0">
                <a:hlinkClick r:id="rId2"/>
              </a:rPr>
              <a:t>Embedded in Canvas</a:t>
            </a:r>
            <a:endParaRPr lang="nb-NO" dirty="0" smtClean="0"/>
          </a:p>
          <a:p>
            <a:r>
              <a:rPr lang="nb-NO" dirty="0" smtClean="0"/>
              <a:t>..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searchable</a:t>
            </a:r>
            <a:r>
              <a:rPr lang="nb-NO" dirty="0" smtClean="0"/>
              <a:t> at video.nhh.no</a:t>
            </a:r>
          </a:p>
          <a:p>
            <a:r>
              <a:rPr lang="nb-NO" dirty="0" smtClean="0"/>
              <a:t>User </a:t>
            </a:r>
            <a:r>
              <a:rPr lang="nb-NO" dirty="0" err="1" smtClean="0"/>
              <a:t>statistics</a:t>
            </a:r>
            <a:r>
              <a:rPr lang="nb-NO" dirty="0" smtClean="0"/>
              <a:t> </a:t>
            </a:r>
            <a:r>
              <a:rPr lang="nb-NO" dirty="0" err="1" smtClean="0"/>
              <a:t>limited</a:t>
            </a:r>
            <a:r>
              <a:rPr lang="nb-NO" dirty="0" smtClean="0"/>
              <a:t> – </a:t>
            </a:r>
            <a:r>
              <a:rPr lang="nb-NO" dirty="0" err="1" smtClean="0"/>
              <a:t>clicks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endParaRPr lang="nb-NO" dirty="0"/>
          </a:p>
          <a:p>
            <a:r>
              <a:rPr lang="nb-NO" dirty="0" smtClean="0"/>
              <a:t>Old </a:t>
            </a:r>
            <a:r>
              <a:rPr lang="nb-NO" dirty="0" err="1" smtClean="0"/>
              <a:t>solution</a:t>
            </a:r>
            <a:r>
              <a:rPr lang="nb-NO" dirty="0" smtClean="0"/>
              <a:t> (Flash </a:t>
            </a:r>
            <a:r>
              <a:rPr lang="nb-NO" dirty="0" err="1" smtClean="0"/>
              <a:t>based</a:t>
            </a:r>
            <a:r>
              <a:rPr lang="nb-NO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nb-NO" dirty="0" err="1"/>
              <a:t>Currently</a:t>
            </a:r>
            <a:r>
              <a:rPr lang="nb-NO" dirty="0"/>
              <a:t> testing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solution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(</a:t>
            </a:r>
            <a:r>
              <a:rPr lang="nb-NO" dirty="0" err="1"/>
              <a:t>MediaSite</a:t>
            </a:r>
            <a:r>
              <a:rPr lang="nb-NO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Lecture</a:t>
            </a:r>
            <a:r>
              <a:rPr lang="nb-NO" dirty="0" smtClean="0"/>
              <a:t> </a:t>
            </a:r>
            <a:r>
              <a:rPr lang="nb-NO" dirty="0" err="1" smtClean="0"/>
              <a:t>Captures</a:t>
            </a:r>
            <a:endParaRPr lang="nb-NO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718" y="1776043"/>
            <a:ext cx="6672453" cy="460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2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37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 smtClean="0"/>
              <a:t>Cloud-based</a:t>
            </a:r>
            <a:r>
              <a:rPr lang="nb-NO" dirty="0" smtClean="0"/>
              <a:t> service </a:t>
            </a:r>
            <a:r>
              <a:rPr lang="nb-NO" dirty="0" err="1" smtClean="0"/>
              <a:t>provided</a:t>
            </a:r>
            <a:r>
              <a:rPr lang="nb-NO" dirty="0" smtClean="0"/>
              <a:t> by UNIT</a:t>
            </a:r>
            <a:r>
              <a:rPr lang="nb-NO" sz="1100" dirty="0" smtClean="0"/>
              <a:t/>
            </a:r>
            <a:br>
              <a:rPr lang="nb-NO" sz="1100" dirty="0" smtClean="0"/>
            </a:br>
            <a:endParaRPr lang="nb-NO" sz="1100" dirty="0" smtClean="0"/>
          </a:p>
          <a:p>
            <a:r>
              <a:rPr lang="nb-NO" dirty="0" err="1" smtClean="0"/>
              <a:t>Plugged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Canvas (</a:t>
            </a:r>
            <a:r>
              <a:rPr lang="nb-NO" dirty="0" err="1" smtClean="0"/>
              <a:t>MyMediasite</a:t>
            </a:r>
            <a:r>
              <a:rPr lang="nb-NO" dirty="0" smtClean="0"/>
              <a:t>)</a:t>
            </a:r>
            <a:r>
              <a:rPr lang="nb-NO" sz="1100" dirty="0" smtClean="0"/>
              <a:t/>
            </a:r>
            <a:br>
              <a:rPr lang="nb-NO" sz="1100" dirty="0" smtClean="0"/>
            </a:br>
            <a:endParaRPr lang="nb-NO" sz="1100" dirty="0" smtClean="0"/>
          </a:p>
          <a:p>
            <a:pPr>
              <a:lnSpc>
                <a:spcPct val="100000"/>
              </a:lnSpc>
            </a:pPr>
            <a:r>
              <a:rPr lang="nb-NO" dirty="0" err="1"/>
              <a:t>Possible</a:t>
            </a:r>
            <a:r>
              <a:rPr lang="nb-NO" dirty="0"/>
              <a:t> to </a:t>
            </a:r>
            <a:r>
              <a:rPr lang="nb-NO" dirty="0" err="1"/>
              <a:t>integrate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TimeEdit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scheduling</a:t>
            </a:r>
            <a:r>
              <a:rPr lang="nb-NO" dirty="0"/>
              <a:t> </a:t>
            </a:r>
            <a:r>
              <a:rPr lang="nb-NO" dirty="0" smtClean="0"/>
              <a:t>system</a:t>
            </a:r>
            <a:r>
              <a:rPr lang="nb-NO" sz="1100" dirty="0" smtClean="0"/>
              <a:t/>
            </a:r>
            <a:br>
              <a:rPr lang="nb-NO" sz="1100" dirty="0" smtClean="0"/>
            </a:br>
            <a:endParaRPr lang="nb-NO" sz="1100" dirty="0"/>
          </a:p>
          <a:p>
            <a:pPr>
              <a:lnSpc>
                <a:spcPct val="100000"/>
              </a:lnSpc>
            </a:pP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recordings</a:t>
            </a:r>
            <a:r>
              <a:rPr lang="nb-NO" dirty="0"/>
              <a:t> and </a:t>
            </a:r>
            <a:r>
              <a:rPr lang="nb-NO" dirty="0" err="1"/>
              <a:t>decide</a:t>
            </a:r>
            <a:r>
              <a:rPr lang="nb-NO" dirty="0"/>
              <a:t/>
            </a:r>
            <a:br>
              <a:rPr lang="nb-NO" dirty="0"/>
            </a:br>
            <a:r>
              <a:rPr lang="nb-NO" dirty="0" err="1"/>
              <a:t>when</a:t>
            </a:r>
            <a:r>
              <a:rPr lang="nb-NO" dirty="0"/>
              <a:t> and </a:t>
            </a:r>
            <a:r>
              <a:rPr lang="nb-NO" dirty="0" err="1"/>
              <a:t>how</a:t>
            </a:r>
            <a:r>
              <a:rPr lang="nb-NO" dirty="0"/>
              <a:t> to </a:t>
            </a:r>
            <a:r>
              <a:rPr lang="nb-NO" dirty="0" err="1" smtClean="0"/>
              <a:t>publish</a:t>
            </a:r>
            <a:r>
              <a:rPr lang="nb-NO" sz="1100" dirty="0" smtClean="0"/>
              <a:t/>
            </a:r>
            <a:br>
              <a:rPr lang="nb-NO" sz="1100" dirty="0" smtClean="0"/>
            </a:br>
            <a:endParaRPr lang="nb-NO" sz="1100" dirty="0"/>
          </a:p>
          <a:p>
            <a:pPr>
              <a:lnSpc>
                <a:spcPct val="100000"/>
              </a:lnSpc>
            </a:pPr>
            <a:r>
              <a:rPr lang="nb-NO" dirty="0" err="1"/>
              <a:t>Possible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quizzes</a:t>
            </a:r>
            <a:r>
              <a:rPr lang="nb-NO" dirty="0"/>
              <a:t> and</a:t>
            </a:r>
            <a:br>
              <a:rPr lang="nb-NO" dirty="0"/>
            </a:br>
            <a:r>
              <a:rPr lang="nb-NO" dirty="0" err="1"/>
              <a:t>comments</a:t>
            </a:r>
            <a:r>
              <a:rPr lang="nb-NO" dirty="0"/>
              <a:t> (</a:t>
            </a:r>
            <a:r>
              <a:rPr lang="nb-NO" dirty="0" err="1"/>
              <a:t>similar</a:t>
            </a:r>
            <a:r>
              <a:rPr lang="nb-NO" dirty="0"/>
              <a:t> to Arc)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Mediasite</a:t>
            </a:r>
            <a:endParaRPr lang="nb-NO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395" y="1980430"/>
            <a:ext cx="6788456" cy="4116470"/>
          </a:xfrm>
          <a:prstGeom prst="rect">
            <a:avLst/>
          </a:prstGeom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9867" y="886864"/>
            <a:ext cx="1952898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tools</a:t>
            </a:r>
            <a:r>
              <a:rPr lang="nb-NO" dirty="0" smtClean="0"/>
              <a:t> – most used: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err="1" smtClean="0"/>
              <a:t>YouTube</a:t>
            </a:r>
            <a:r>
              <a:rPr lang="nb-NO" dirty="0" smtClean="0"/>
              <a:t> (videos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basic</a:t>
            </a:r>
            <a:r>
              <a:rPr lang="nb-NO" dirty="0" smtClean="0"/>
              <a:t> </a:t>
            </a:r>
            <a:r>
              <a:rPr lang="nb-NO" dirty="0" err="1" smtClean="0"/>
              <a:t>concepts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explained</a:t>
            </a:r>
            <a:r>
              <a:rPr lang="nb-NO" dirty="0" smtClean="0"/>
              <a:t>, e.g. Khan </a:t>
            </a:r>
            <a:r>
              <a:rPr lang="nb-NO" dirty="0" err="1" smtClean="0"/>
              <a:t>Academy</a:t>
            </a:r>
            <a:r>
              <a:rPr lang="nb-NO" dirty="0" smtClean="0"/>
              <a:t>)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smtClean="0"/>
              <a:t>Google Docs (for co-</a:t>
            </a:r>
            <a:r>
              <a:rPr lang="nb-NO" dirty="0" err="1" smtClean="0"/>
              <a:t>writing</a:t>
            </a:r>
            <a:r>
              <a:rPr lang="nb-NO" dirty="0" smtClean="0"/>
              <a:t>)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smtClean="0"/>
              <a:t>Office 365 (Word, Excel, </a:t>
            </a:r>
            <a:r>
              <a:rPr lang="nb-NO" dirty="0" err="1" smtClean="0"/>
              <a:t>Powerpoint</a:t>
            </a:r>
            <a:r>
              <a:rPr lang="nb-NO" dirty="0" smtClean="0"/>
              <a:t>, </a:t>
            </a:r>
            <a:r>
              <a:rPr lang="nb-NO" dirty="0" err="1" smtClean="0"/>
              <a:t>OneDrive</a:t>
            </a:r>
            <a:r>
              <a:rPr lang="nb-NO" dirty="0" smtClean="0"/>
              <a:t>)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smtClean="0"/>
              <a:t>E-mail</a:t>
            </a:r>
          </a:p>
          <a:p>
            <a:pPr marL="706893" lvl="1" indent="-457200">
              <a:buFont typeface="+mj-lt"/>
              <a:buAutoNum type="alphaLcParenR"/>
            </a:pPr>
            <a:endParaRPr lang="nb-NO" dirty="0"/>
          </a:p>
          <a:p>
            <a:pPr marL="457200" indent="-457200">
              <a:buFont typeface="+mj-lt"/>
              <a:buAutoNum type="arabicPeriod" startAt="3"/>
            </a:pPr>
            <a:r>
              <a:rPr lang="nb-NO" dirty="0" err="1" smtClean="0"/>
              <a:t>What</a:t>
            </a:r>
            <a:r>
              <a:rPr lang="nb-NO" dirty="0" smtClean="0"/>
              <a:t> do </a:t>
            </a:r>
            <a:r>
              <a:rPr lang="nb-NO" dirty="0" err="1" smtClean="0"/>
              <a:t>the</a:t>
            </a:r>
            <a:r>
              <a:rPr lang="nb-NO" dirty="0" smtClean="0"/>
              <a:t> students miss?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smtClean="0"/>
              <a:t>Videos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elementary</a:t>
            </a:r>
            <a:r>
              <a:rPr lang="nb-NO" dirty="0" smtClean="0"/>
              <a:t> </a:t>
            </a:r>
            <a:r>
              <a:rPr lang="nb-NO" dirty="0" err="1" smtClean="0"/>
              <a:t>concepts</a:t>
            </a:r>
            <a:r>
              <a:rPr lang="nb-NO" dirty="0" smtClean="0"/>
              <a:t>, </a:t>
            </a:r>
            <a:r>
              <a:rPr lang="nb-NO" dirty="0" err="1" smtClean="0"/>
              <a:t>models</a:t>
            </a:r>
            <a:r>
              <a:rPr lang="nb-NO" dirty="0" smtClean="0"/>
              <a:t> and/or </a:t>
            </a:r>
            <a:r>
              <a:rPr lang="nb-NO" dirty="0" err="1" smtClean="0"/>
              <a:t>methods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explained</a:t>
            </a:r>
            <a:r>
              <a:rPr lang="nb-NO" dirty="0" smtClean="0"/>
              <a:t> 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err="1" smtClean="0"/>
              <a:t>Improved</a:t>
            </a:r>
            <a:r>
              <a:rPr lang="nb-NO" dirty="0" smtClean="0"/>
              <a:t> video </a:t>
            </a:r>
            <a:r>
              <a:rPr lang="nb-NO" dirty="0" err="1" smtClean="0"/>
              <a:t>player</a:t>
            </a:r>
            <a:r>
              <a:rPr lang="nb-NO" dirty="0" smtClean="0"/>
              <a:t> for </a:t>
            </a:r>
            <a:r>
              <a:rPr lang="nb-NO" dirty="0" err="1" smtClean="0"/>
              <a:t>lecture</a:t>
            </a:r>
            <a:r>
              <a:rPr lang="nb-NO" dirty="0" smtClean="0"/>
              <a:t> </a:t>
            </a:r>
            <a:r>
              <a:rPr lang="nb-NO" dirty="0" err="1" smtClean="0"/>
              <a:t>captures</a:t>
            </a:r>
            <a:r>
              <a:rPr lang="nb-NO" dirty="0" smtClean="0"/>
              <a:t> (playback, </a:t>
            </a:r>
            <a:r>
              <a:rPr lang="nb-NO" dirty="0" err="1" smtClean="0"/>
              <a:t>functionality</a:t>
            </a:r>
            <a:r>
              <a:rPr lang="nb-NO" dirty="0" smtClean="0"/>
              <a:t>)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smtClean="0"/>
              <a:t>Better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Canvas – </a:t>
            </a:r>
            <a:r>
              <a:rPr lang="nb-NO" dirty="0" err="1" smtClean="0"/>
              <a:t>similar</a:t>
            </a:r>
            <a:r>
              <a:rPr lang="nb-NO" dirty="0" smtClean="0"/>
              <a:t> </a:t>
            </a:r>
            <a:r>
              <a:rPr lang="nb-NO" dirty="0" err="1" smtClean="0"/>
              <a:t>structure</a:t>
            </a:r>
            <a:r>
              <a:rPr lang="nb-NO" dirty="0"/>
              <a:t> </a:t>
            </a:r>
            <a:r>
              <a:rPr lang="nb-NO" dirty="0" err="1" smtClean="0"/>
              <a:t>throughout</a:t>
            </a:r>
            <a:r>
              <a:rPr lang="nb-NO" dirty="0" smtClean="0"/>
              <a:t>, «</a:t>
            </a:r>
            <a:r>
              <a:rPr lang="nb-NO" dirty="0" err="1" smtClean="0"/>
              <a:t>easy</a:t>
            </a:r>
            <a:r>
              <a:rPr lang="nb-NO" dirty="0" smtClean="0"/>
              <a:t> to </a:t>
            </a:r>
            <a:r>
              <a:rPr lang="nb-NO" dirty="0" err="1" smtClean="0"/>
              <a:t>find</a:t>
            </a:r>
            <a:r>
              <a:rPr lang="nb-NO" dirty="0" smtClean="0"/>
              <a:t>» </a:t>
            </a:r>
            <a:r>
              <a:rPr lang="nb-NO" dirty="0" err="1" smtClean="0"/>
              <a:t>content</a:t>
            </a:r>
            <a:endParaRPr lang="nb-NO" dirty="0" smtClean="0"/>
          </a:p>
          <a:p>
            <a:pPr marL="706893" lvl="1" indent="-457200">
              <a:buFont typeface="+mj-lt"/>
              <a:buAutoNum type="alphaLcParenR"/>
            </a:pPr>
            <a:r>
              <a:rPr lang="nb-NO" dirty="0" smtClean="0"/>
              <a:t>Progress bar in Canvas – </a:t>
            </a:r>
            <a:r>
              <a:rPr lang="nb-NO" dirty="0" err="1" smtClean="0"/>
              <a:t>what</a:t>
            </a:r>
            <a:r>
              <a:rPr lang="nb-NO" dirty="0" smtClean="0"/>
              <a:t> is my progress?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err="1" smtClean="0"/>
              <a:t>Possibility</a:t>
            </a:r>
            <a:r>
              <a:rPr lang="nb-NO" dirty="0" smtClean="0"/>
              <a:t> to ask questions </a:t>
            </a:r>
            <a:r>
              <a:rPr lang="nb-NO" dirty="0" err="1" smtClean="0"/>
              <a:t>digitally</a:t>
            </a:r>
            <a:r>
              <a:rPr lang="nb-NO" dirty="0" smtClean="0"/>
              <a:t> – </a:t>
            </a:r>
            <a:r>
              <a:rPr lang="nb-NO" dirty="0" err="1" smtClean="0"/>
              <a:t>anonymous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possible</a:t>
            </a:r>
            <a:endParaRPr lang="nb-NO" dirty="0" smtClean="0"/>
          </a:p>
          <a:p>
            <a:pPr marL="706893" lvl="1" indent="-457200">
              <a:buFont typeface="+mj-lt"/>
              <a:buAutoNum type="alphaLcParenR"/>
            </a:pPr>
            <a:r>
              <a:rPr lang="nb-NO" dirty="0" smtClean="0"/>
              <a:t>A </a:t>
            </a:r>
            <a:r>
              <a:rPr lang="nb-NO" dirty="0" err="1" smtClean="0"/>
              <a:t>podcast</a:t>
            </a:r>
            <a:r>
              <a:rPr lang="nb-NO" dirty="0" smtClean="0"/>
              <a:t> or </a:t>
            </a:r>
            <a:r>
              <a:rPr lang="nb-NO" dirty="0" err="1" smtClean="0"/>
              <a:t>blog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related</a:t>
            </a:r>
            <a:r>
              <a:rPr lang="nb-NO" dirty="0" smtClean="0"/>
              <a:t> to </a:t>
            </a:r>
            <a:r>
              <a:rPr lang="nb-NO" dirty="0" err="1" smtClean="0"/>
              <a:t>course</a:t>
            </a:r>
            <a:r>
              <a:rPr lang="nb-NO" dirty="0" smtClean="0"/>
              <a:t> </a:t>
            </a:r>
            <a:r>
              <a:rPr lang="nb-NO" dirty="0" err="1" smtClean="0"/>
              <a:t>topics</a:t>
            </a:r>
            <a:endParaRPr lang="nb-NO" dirty="0" smtClean="0"/>
          </a:p>
          <a:p>
            <a:pPr marL="706893" lvl="1" indent="-457200">
              <a:buFont typeface="+mj-lt"/>
              <a:buAutoNum type="alphaLcParenR"/>
            </a:pPr>
            <a:r>
              <a:rPr lang="nb-NO" dirty="0" smtClean="0"/>
              <a:t>More – and different forms </a:t>
            </a:r>
            <a:r>
              <a:rPr lang="nb-NO" dirty="0" err="1" smtClean="0"/>
              <a:t>of</a:t>
            </a:r>
            <a:r>
              <a:rPr lang="nb-NO" dirty="0" smtClean="0"/>
              <a:t> – digital </a:t>
            </a:r>
            <a:r>
              <a:rPr lang="nb-NO" dirty="0" err="1" smtClean="0"/>
              <a:t>assessment</a:t>
            </a:r>
            <a:r>
              <a:rPr lang="nb-NO" dirty="0" smtClean="0"/>
              <a:t>, e.g. cases</a:t>
            </a:r>
          </a:p>
          <a:p>
            <a:pPr marL="706893" lvl="1" indent="-457200">
              <a:buFont typeface="+mj-lt"/>
              <a:buAutoNum type="alphaLcParenR"/>
            </a:pP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38</a:t>
            </a:fld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Students’ </a:t>
            </a:r>
            <a:r>
              <a:rPr lang="nb-NO" dirty="0" err="1"/>
              <a:t>top</a:t>
            </a:r>
            <a:r>
              <a:rPr lang="nb-NO" dirty="0"/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20882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39</a:t>
            </a:fld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 smtClean="0"/>
              <a:t>URKUND (</a:t>
            </a:r>
            <a:r>
              <a:rPr lang="nb-NO" dirty="0" err="1" smtClean="0"/>
              <a:t>Plagiarism</a:t>
            </a:r>
            <a:r>
              <a:rPr lang="nb-NO" dirty="0" smtClean="0"/>
              <a:t>)</a:t>
            </a:r>
            <a:br>
              <a:rPr lang="nb-NO" dirty="0" smtClean="0"/>
            </a:br>
            <a:endParaRPr lang="nb-NO" dirty="0" smtClean="0"/>
          </a:p>
          <a:p>
            <a:pPr marL="457200" indent="-457200">
              <a:buFont typeface="+mj-lt"/>
              <a:buAutoNum type="arabicPeriod"/>
            </a:pPr>
            <a:r>
              <a:rPr lang="nb-NO" dirty="0" err="1" smtClean="0"/>
              <a:t>TimeEdit</a:t>
            </a:r>
            <a:r>
              <a:rPr lang="nb-NO" dirty="0" smtClean="0"/>
              <a:t> (</a:t>
            </a:r>
            <a:r>
              <a:rPr lang="nb-NO" dirty="0" err="1" smtClean="0"/>
              <a:t>Synchronizing</a:t>
            </a:r>
            <a:r>
              <a:rPr lang="nb-NO" dirty="0" smtClean="0"/>
              <a:t> </a:t>
            </a:r>
            <a:r>
              <a:rPr lang="nb-NO" dirty="0" err="1" smtClean="0"/>
              <a:t>courses</a:t>
            </a:r>
            <a:r>
              <a:rPr lang="nb-NO" dirty="0" smtClean="0"/>
              <a:t> and</a:t>
            </a:r>
            <a:br>
              <a:rPr lang="nb-NO" dirty="0" smtClean="0"/>
            </a:br>
            <a:r>
              <a:rPr lang="nb-NO" dirty="0" err="1" smtClean="0"/>
              <a:t>course</a:t>
            </a:r>
            <a:r>
              <a:rPr lang="nb-NO" dirty="0" smtClean="0"/>
              <a:t> </a:t>
            </a:r>
            <a:r>
              <a:rPr lang="nb-NO" dirty="0" err="1" smtClean="0"/>
              <a:t>schedules</a:t>
            </a:r>
            <a:r>
              <a:rPr lang="nb-NO" dirty="0" smtClean="0"/>
              <a:t>)</a:t>
            </a:r>
            <a:br>
              <a:rPr lang="nb-NO" dirty="0" smtClean="0"/>
            </a:br>
            <a:endParaRPr lang="nb-NO" dirty="0" smtClean="0"/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ARC (Video </a:t>
            </a:r>
            <a:r>
              <a:rPr lang="nb-NO" dirty="0" err="1" smtClean="0"/>
              <a:t>module</a:t>
            </a:r>
            <a:r>
              <a:rPr lang="nb-NO" dirty="0" smtClean="0"/>
              <a:t>)</a:t>
            </a:r>
            <a:br>
              <a:rPr lang="nb-NO" dirty="0" smtClean="0"/>
            </a:br>
            <a:endParaRPr lang="nb-NO" dirty="0" smtClean="0"/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BLUE (Course </a:t>
            </a:r>
            <a:r>
              <a:rPr lang="nb-NO" dirty="0" err="1" smtClean="0"/>
              <a:t>evaluations</a:t>
            </a:r>
            <a:r>
              <a:rPr lang="nb-NO" dirty="0" smtClean="0"/>
              <a:t>)</a:t>
            </a:r>
            <a:br>
              <a:rPr lang="nb-NO" dirty="0" smtClean="0"/>
            </a:br>
            <a:endParaRPr lang="nb-NO" dirty="0" smtClean="0"/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…and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course</a:t>
            </a:r>
            <a:r>
              <a:rPr lang="nb-NO" dirty="0" smtClean="0"/>
              <a:t> </a:t>
            </a:r>
            <a:r>
              <a:rPr lang="nb-NO" dirty="0" err="1" smtClean="0"/>
              <a:t>specific</a:t>
            </a:r>
            <a:r>
              <a:rPr lang="nb-NO" dirty="0" smtClean="0"/>
              <a:t> </a:t>
            </a:r>
            <a:r>
              <a:rPr lang="nb-NO" dirty="0" err="1" smtClean="0"/>
              <a:t>tools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CANVAS – WHICH PLUGINS DO WE USE?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95" y="677416"/>
            <a:ext cx="8953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305" y="1980430"/>
            <a:ext cx="6616870" cy="46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5331" y="612279"/>
            <a:ext cx="10780680" cy="1152128"/>
          </a:xfrm>
          <a:prstGeom prst="rect">
            <a:avLst/>
          </a:prstGeom>
        </p:spPr>
        <p:txBody>
          <a:bodyPr/>
          <a:lstStyle>
            <a:lvl1pPr algn="l" defTabSz="1004083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rgbClr val="003A5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Arne </a:t>
            </a:r>
            <a:r>
              <a:rPr lang="en-GB" dirty="0" err="1" smtClean="0"/>
              <a:t>Fostvedt</a:t>
            </a:r>
            <a:r>
              <a:rPr lang="en-GB" dirty="0" smtClean="0"/>
              <a:t> (1915-1991) – the founding father of NHH executive education («</a:t>
            </a:r>
            <a:r>
              <a:rPr lang="en-GB" dirty="0" err="1" smtClean="0"/>
              <a:t>kursvirksomhetens</a:t>
            </a:r>
            <a:r>
              <a:rPr lang="en-GB" dirty="0" smtClean="0"/>
              <a:t> far»)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16820" y="2484486"/>
            <a:ext cx="4824534" cy="352839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29387" y="2484487"/>
            <a:ext cx="7071788" cy="4392488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 smtClean="0">
                <a:cs typeface="Times New Roman" pitchFamily="18" charset="0"/>
              </a:rPr>
              <a:t>The first director of NHH executive education (1959-1985)</a:t>
            </a:r>
            <a:endParaRPr lang="en-GB" dirty="0" smtClean="0"/>
          </a:p>
          <a:p>
            <a:endParaRPr lang="en-GB" dirty="0" smtClean="0">
              <a:cs typeface="Times New Roman" pitchFamily="18" charset="0"/>
            </a:endParaRPr>
          </a:p>
          <a:p>
            <a:r>
              <a:rPr lang="en-GB" dirty="0" smtClean="0">
                <a:cs typeface="Times New Roman" pitchFamily="18" charset="0"/>
              </a:rPr>
              <a:t>Inaugural courses in the Spring semester of 1959</a:t>
            </a:r>
          </a:p>
          <a:p>
            <a:endParaRPr lang="en-GB" dirty="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GB" dirty="0" smtClean="0">
                <a:cs typeface="Times New Roman" pitchFamily="18" charset="0"/>
              </a:rPr>
              <a:t>Organised as a trust (“</a:t>
            </a:r>
            <a:r>
              <a:rPr lang="en-GB" dirty="0" err="1" smtClean="0">
                <a:cs typeface="Times New Roman" pitchFamily="18" charset="0"/>
              </a:rPr>
              <a:t>Norges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Handelshøyskoles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kursvirksomhet</a:t>
            </a:r>
            <a:r>
              <a:rPr lang="en-GB" dirty="0" smtClean="0">
                <a:cs typeface="Times New Roman" pitchFamily="18" charset="0"/>
              </a:rPr>
              <a:t>”)</a:t>
            </a:r>
          </a:p>
          <a:p>
            <a:endParaRPr lang="en-GB" dirty="0" smtClean="0">
              <a:cs typeface="Times New Roman" pitchFamily="18" charset="0"/>
            </a:endParaRPr>
          </a:p>
          <a:p>
            <a:endParaRPr lang="en-GB" dirty="0" smtClean="0">
              <a:cs typeface="Times New Roman" pitchFamily="18" charset="0"/>
            </a:endParaRPr>
          </a:p>
          <a:p>
            <a:endParaRPr lang="en-GB" dirty="0" smtClean="0">
              <a:cs typeface="Times New Roman" pitchFamily="18" charset="0"/>
            </a:endParaRPr>
          </a:p>
          <a:p>
            <a:endParaRPr lang="en-GB" dirty="0" smtClean="0"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465281" y="6505298"/>
            <a:ext cx="3752087" cy="576064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i="1" dirty="0" smtClean="0">
                <a:cs typeface="Times New Roman" pitchFamily="18" charset="0"/>
              </a:rPr>
              <a:t>Photo/source: Book on NHH 75-year anniversary</a:t>
            </a:r>
          </a:p>
          <a:p>
            <a:endParaRPr lang="en-GB" sz="1200" i="1" dirty="0" smtClean="0">
              <a:cs typeface="Times New Roman" pitchFamily="18" charset="0"/>
            </a:endParaRPr>
          </a:p>
          <a:p>
            <a:endParaRPr lang="en-GB" sz="1200" i="1" dirty="0" smtClean="0">
              <a:cs typeface="Times New Roman" pitchFamily="18" charset="0"/>
            </a:endParaRPr>
          </a:p>
          <a:p>
            <a:endParaRPr lang="en-GB" sz="1200" i="1" dirty="0" smtClean="0">
              <a:cs typeface="Times New Roman" pitchFamily="18" charset="0"/>
            </a:endParaRPr>
          </a:p>
          <a:p>
            <a:endParaRPr lang="en-GB" sz="1200" i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Bilderesultat for badg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789" y="1333728"/>
            <a:ext cx="4294460" cy="286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40</a:t>
            </a:fld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 smtClean="0"/>
              <a:t>Plug-</a:t>
            </a:r>
            <a:r>
              <a:rPr lang="nb-NO" dirty="0" err="1" smtClean="0"/>
              <a:t>ins</a:t>
            </a:r>
            <a:r>
              <a:rPr lang="nb-NO" dirty="0" smtClean="0"/>
              <a:t>: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err="1" smtClean="0">
                <a:hlinkClick r:id="rId4"/>
              </a:rPr>
              <a:t>EdWord</a:t>
            </a:r>
            <a:r>
              <a:rPr lang="nb-NO" dirty="0" smtClean="0"/>
              <a:t> (Feedback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assignments</a:t>
            </a:r>
            <a:r>
              <a:rPr lang="nb-NO" dirty="0" smtClean="0"/>
              <a:t>)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err="1" smtClean="0">
                <a:hlinkClick r:id="rId5"/>
              </a:rPr>
              <a:t>Leganto</a:t>
            </a:r>
            <a:r>
              <a:rPr lang="nb-NO" dirty="0" smtClean="0"/>
              <a:t> (Curriculum)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>
                <a:hlinkClick r:id="rId6"/>
              </a:rPr>
              <a:t>Z</a:t>
            </a:r>
            <a:r>
              <a:rPr lang="nb-NO" dirty="0" smtClean="0">
                <a:hlinkClick r:id="rId6"/>
              </a:rPr>
              <a:t>oom</a:t>
            </a:r>
            <a:r>
              <a:rPr lang="nb-NO" dirty="0" smtClean="0"/>
              <a:t> (Video Conferencing)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err="1" smtClean="0">
                <a:hlinkClick r:id="rId7"/>
              </a:rPr>
              <a:t>Blackboard</a:t>
            </a:r>
            <a:r>
              <a:rPr lang="nb-NO" dirty="0" smtClean="0">
                <a:hlinkClick r:id="rId7"/>
              </a:rPr>
              <a:t> Ally</a:t>
            </a:r>
            <a:r>
              <a:rPr lang="nb-NO" dirty="0" smtClean="0"/>
              <a:t> (Universal design)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err="1" smtClean="0">
                <a:hlinkClick r:id="rId8"/>
              </a:rPr>
              <a:t>Portfolium</a:t>
            </a:r>
            <a:r>
              <a:rPr lang="nb-NO" dirty="0" smtClean="0"/>
              <a:t> (</a:t>
            </a:r>
            <a:r>
              <a:rPr lang="nb-NO" dirty="0" err="1" smtClean="0"/>
              <a:t>ePortfolios</a:t>
            </a:r>
            <a:r>
              <a:rPr lang="nb-NO" dirty="0" smtClean="0"/>
              <a:t>)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err="1" smtClean="0">
                <a:hlinkClick r:id="rId2"/>
              </a:rPr>
              <a:t>Badgr</a:t>
            </a:r>
            <a:r>
              <a:rPr lang="nb-NO" dirty="0" smtClean="0"/>
              <a:t> (</a:t>
            </a:r>
            <a:r>
              <a:rPr lang="nb-NO" dirty="0" err="1" smtClean="0"/>
              <a:t>Gamification</a:t>
            </a:r>
            <a:r>
              <a:rPr lang="nb-NO" dirty="0" smtClean="0"/>
              <a:t>/Progress)</a:t>
            </a:r>
          </a:p>
          <a:p>
            <a:pPr marL="706893" lvl="1" indent="-457200">
              <a:buFont typeface="+mj-lt"/>
              <a:buAutoNum type="alphaLcParenR"/>
            </a:pP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 err="1" smtClean="0"/>
              <a:t>Other</a:t>
            </a:r>
            <a:r>
              <a:rPr lang="nb-NO" dirty="0" smtClean="0"/>
              <a:t> relevant </a:t>
            </a:r>
            <a:r>
              <a:rPr lang="nb-NO" dirty="0" err="1" smtClean="0"/>
              <a:t>concepts</a:t>
            </a:r>
            <a:r>
              <a:rPr lang="nb-NO" dirty="0" smtClean="0"/>
              <a:t>: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err="1" smtClean="0"/>
              <a:t>Autotexting</a:t>
            </a:r>
            <a:r>
              <a:rPr lang="nb-NO" dirty="0" smtClean="0"/>
              <a:t> video (Universal design)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smtClean="0"/>
              <a:t>Canvas to FS </a:t>
            </a:r>
            <a:r>
              <a:rPr lang="nb-NO" dirty="0" err="1" smtClean="0"/>
              <a:t>two-way</a:t>
            </a:r>
            <a:r>
              <a:rPr lang="nb-NO" dirty="0" smtClean="0"/>
              <a:t> </a:t>
            </a:r>
            <a:r>
              <a:rPr lang="nb-NO" dirty="0" err="1" smtClean="0"/>
              <a:t>synchronization</a:t>
            </a:r>
            <a:r>
              <a:rPr lang="nb-NO" dirty="0" smtClean="0"/>
              <a:t> – </a:t>
            </a:r>
            <a:r>
              <a:rPr lang="nb-NO" dirty="0" err="1" smtClean="0"/>
              <a:t>including</a:t>
            </a:r>
            <a:r>
              <a:rPr lang="nb-NO" dirty="0" smtClean="0"/>
              <a:t> </a:t>
            </a:r>
            <a:r>
              <a:rPr lang="nb-NO" dirty="0" err="1" smtClean="0"/>
              <a:t>registration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course</a:t>
            </a:r>
            <a:r>
              <a:rPr lang="nb-NO" dirty="0" smtClean="0"/>
              <a:t> </a:t>
            </a:r>
            <a:r>
              <a:rPr lang="nb-NO" dirty="0" err="1" smtClean="0"/>
              <a:t>requirements</a:t>
            </a:r>
            <a:endParaRPr lang="nb-NO" dirty="0" smtClean="0"/>
          </a:p>
          <a:p>
            <a:pPr marL="706893" lvl="1" indent="-457200">
              <a:buFont typeface="+mj-lt"/>
              <a:buAutoNum type="alphaLcParenR"/>
            </a:pPr>
            <a:endParaRPr lang="nb-NO" dirty="0" smtClean="0"/>
          </a:p>
          <a:p>
            <a:pPr marL="706893" lvl="1" indent="-457200">
              <a:buFont typeface="+mj-lt"/>
              <a:buAutoNum type="alphaLcParenR"/>
            </a:pP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CANVAS – </a:t>
            </a:r>
            <a:r>
              <a:rPr lang="nb-NO" dirty="0" err="1" smtClean="0"/>
              <a:t>What’s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horizon</a:t>
            </a:r>
            <a:r>
              <a:rPr lang="nb-NO" dirty="0" smtClean="0"/>
              <a:t>?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795" y="677416"/>
            <a:ext cx="895350" cy="942975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5411" y="3689160"/>
            <a:ext cx="2086266" cy="543001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1755" y="4114837"/>
            <a:ext cx="2505425" cy="590632"/>
          </a:xfrm>
          <a:prstGeom prst="rect">
            <a:avLst/>
          </a:prstGeom>
        </p:spPr>
      </p:pic>
      <p:pic>
        <p:nvPicPr>
          <p:cNvPr id="3074" name="Picture 2" descr="Zoom Logo">
            <a:hlinkClick r:id="rId6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66" y="2764321"/>
            <a:ext cx="2095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deresultat for blackboard ally">
            <a:hlinkClick r:id="rId7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23" y="1900420"/>
            <a:ext cx="22669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easycorrect.com/wp-content/uploads/2017/06/logo-easycorrect.png">
            <a:hlinkClick r:id="rId4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39" y="1595067"/>
            <a:ext cx="19431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597" y="1620391"/>
            <a:ext cx="7645574" cy="51227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41</a:t>
            </a:fld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 err="1" smtClean="0"/>
              <a:t>Polling</a:t>
            </a:r>
            <a:r>
              <a:rPr lang="nb-NO" dirty="0" smtClean="0"/>
              <a:t> / </a:t>
            </a:r>
            <a:r>
              <a:rPr lang="nb-NO" dirty="0" err="1" smtClean="0"/>
              <a:t>Quizzing</a:t>
            </a:r>
            <a:r>
              <a:rPr lang="nb-NO" dirty="0" smtClean="0"/>
              <a:t>: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err="1" smtClean="0"/>
              <a:t>Kahoot</a:t>
            </a:r>
            <a:r>
              <a:rPr lang="nb-NO" dirty="0" smtClean="0"/>
              <a:t>!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err="1" smtClean="0"/>
              <a:t>Socrative</a:t>
            </a:r>
            <a:endParaRPr lang="nb-NO" dirty="0" smtClean="0"/>
          </a:p>
          <a:p>
            <a:pPr marL="706893" lvl="1" indent="-457200">
              <a:buFont typeface="+mj-lt"/>
              <a:buAutoNum type="alphaLcParenR"/>
            </a:pPr>
            <a:r>
              <a:rPr lang="nb-NO" dirty="0" smtClean="0"/>
              <a:t>Padlet</a:t>
            </a:r>
          </a:p>
          <a:p>
            <a:pPr marL="706893" lvl="1" indent="-457200">
              <a:buFont typeface="+mj-lt"/>
              <a:buAutoNum type="alphaLcParenR"/>
            </a:pP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Surveys</a:t>
            </a:r>
          </a:p>
          <a:p>
            <a:pPr marL="706893" lvl="1" indent="-457200">
              <a:buFont typeface="+mj-lt"/>
              <a:buAutoNum type="alphaLcParenR"/>
            </a:pPr>
            <a:r>
              <a:rPr lang="nb-NO" dirty="0" smtClean="0"/>
              <a:t>Qualtrics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OTHER SYSTEMS IN USE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0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42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 smtClean="0"/>
              <a:t>Curious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?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err="1" smtClean="0"/>
              <a:t>Want</a:t>
            </a:r>
            <a:r>
              <a:rPr lang="nb-NO" dirty="0" smtClean="0"/>
              <a:t> to </a:t>
            </a:r>
            <a:r>
              <a:rPr lang="nb-NO" dirty="0" err="1" smtClean="0"/>
              <a:t>know</a:t>
            </a:r>
            <a:r>
              <a:rPr lang="nb-NO" dirty="0" smtClean="0"/>
              <a:t> more?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err="1" smtClean="0"/>
              <a:t>Contact</a:t>
            </a:r>
            <a:r>
              <a:rPr lang="nb-NO" dirty="0" smtClean="0"/>
              <a:t> </a:t>
            </a:r>
            <a:r>
              <a:rPr lang="nb-NO" dirty="0" err="1" smtClean="0"/>
              <a:t>us</a:t>
            </a:r>
            <a:r>
              <a:rPr lang="nb-NO" dirty="0" smtClean="0"/>
              <a:t>!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Questions?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890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43</a:t>
            </a:fld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Information from </a:t>
            </a:r>
            <a:r>
              <a:rPr lang="nn-NO" dirty="0" smtClean="0"/>
              <a:t>June </a:t>
            </a:r>
            <a:r>
              <a:rPr lang="nn-NO" dirty="0" err="1"/>
              <a:t>board</a:t>
            </a:r>
            <a:r>
              <a:rPr lang="nn-NO" dirty="0"/>
              <a:t> </a:t>
            </a:r>
            <a:r>
              <a:rPr lang="nn-NO" dirty="0" err="1"/>
              <a:t>meeting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85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44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Financial report Q1 &amp; </a:t>
            </a:r>
            <a:r>
              <a:rPr lang="nb-NO" dirty="0" err="1" smtClean="0"/>
              <a:t>long</a:t>
            </a:r>
            <a:r>
              <a:rPr lang="nb-NO" dirty="0" smtClean="0"/>
              <a:t> term </a:t>
            </a:r>
            <a:r>
              <a:rPr lang="nb-NO" dirty="0" err="1" smtClean="0"/>
              <a:t>budget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NHH </a:t>
            </a:r>
            <a:r>
              <a:rPr lang="nb-NO" dirty="0" err="1" smtClean="0"/>
              <a:t>language</a:t>
            </a:r>
            <a:r>
              <a:rPr lang="nb-NO" dirty="0" smtClean="0"/>
              <a:t> policy</a:t>
            </a:r>
          </a:p>
          <a:p>
            <a:endParaRPr lang="nb-NO" dirty="0" smtClean="0"/>
          </a:p>
          <a:p>
            <a:r>
              <a:rPr lang="nb-NO" dirty="0" smtClean="0"/>
              <a:t>Research report 2018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Report </a:t>
            </a:r>
            <a:r>
              <a:rPr lang="nb-NO" dirty="0" err="1" smtClean="0"/>
              <a:t>on</a:t>
            </a:r>
            <a:r>
              <a:rPr lang="nb-NO" dirty="0" smtClean="0"/>
              <a:t> media </a:t>
            </a:r>
            <a:r>
              <a:rPr lang="nb-NO" dirty="0" err="1" smtClean="0"/>
              <a:t>coverage</a:t>
            </a:r>
            <a:r>
              <a:rPr lang="nb-NO" dirty="0" smtClean="0"/>
              <a:t> and ‘</a:t>
            </a:r>
            <a:r>
              <a:rPr lang="nb-NO" dirty="0" err="1" smtClean="0"/>
              <a:t>expert</a:t>
            </a:r>
            <a:r>
              <a:rPr lang="nb-NO" dirty="0" smtClean="0"/>
              <a:t> </a:t>
            </a:r>
            <a:r>
              <a:rPr lang="nb-NO" dirty="0" err="1" smtClean="0"/>
              <a:t>commissions</a:t>
            </a:r>
            <a:r>
              <a:rPr lang="nb-NO" dirty="0" smtClean="0"/>
              <a:t>’ in 2018</a:t>
            </a:r>
          </a:p>
          <a:p>
            <a:endParaRPr lang="nb-NO" dirty="0"/>
          </a:p>
          <a:p>
            <a:r>
              <a:rPr lang="nb-NO" dirty="0" smtClean="0"/>
              <a:t>NHH </a:t>
            </a:r>
            <a:r>
              <a:rPr lang="nb-NO" dirty="0" err="1" smtClean="0"/>
              <a:t>funds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June NHH Board </a:t>
            </a:r>
            <a:r>
              <a:rPr lang="nb-NO" dirty="0" err="1" smtClean="0"/>
              <a:t>meeting</a:t>
            </a:r>
            <a:r>
              <a:rPr lang="nb-NO" dirty="0" smtClean="0"/>
              <a:t> – </a:t>
            </a:r>
            <a:r>
              <a:rPr lang="nb-NO" dirty="0" err="1" smtClean="0"/>
              <a:t>highlights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760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45</a:t>
            </a:fld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LET’S DO LUNCH!</a:t>
            </a:r>
            <a:endParaRPr lang="nb-NO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4975" y="1939155"/>
            <a:ext cx="12529392" cy="4896545"/>
          </a:xfrm>
        </p:spPr>
        <p:txBody>
          <a:bodyPr/>
          <a:lstStyle/>
          <a:p>
            <a:pPr marL="0" indent="0">
              <a:buNone/>
            </a:pPr>
            <a:endParaRPr lang="nb-NO" sz="3200" dirty="0" smtClean="0"/>
          </a:p>
          <a:p>
            <a:r>
              <a:rPr lang="nb-NO" sz="3200" dirty="0" err="1" smtClean="0"/>
              <a:t>Now</a:t>
            </a:r>
            <a:r>
              <a:rPr lang="nb-NO" sz="3200" dirty="0" smtClean="0"/>
              <a:t> </a:t>
            </a:r>
            <a:r>
              <a:rPr lang="nb-NO" sz="3200" dirty="0"/>
              <a:t>(13-15 </a:t>
            </a:r>
            <a:r>
              <a:rPr lang="nb-NO" sz="3200" dirty="0" err="1"/>
              <a:t>o’clock</a:t>
            </a:r>
            <a:r>
              <a:rPr lang="nb-NO" sz="3200" dirty="0"/>
              <a:t>)</a:t>
            </a:r>
          </a:p>
          <a:p>
            <a:pPr marL="0" indent="0">
              <a:buNone/>
            </a:pPr>
            <a:endParaRPr lang="nb-NO" sz="3200" dirty="0"/>
          </a:p>
          <a:p>
            <a:r>
              <a:rPr lang="nb-NO" sz="3200" dirty="0" smtClean="0"/>
              <a:t>In </a:t>
            </a:r>
            <a:r>
              <a:rPr lang="nb-NO" sz="3200" dirty="0" err="1" smtClean="0"/>
              <a:t>the</a:t>
            </a:r>
            <a:r>
              <a:rPr lang="nb-NO" sz="3200" dirty="0" smtClean="0"/>
              <a:t> </a:t>
            </a:r>
            <a:r>
              <a:rPr lang="nb-NO" sz="3200" dirty="0"/>
              <a:t>student </a:t>
            </a:r>
            <a:r>
              <a:rPr lang="nb-NO" sz="3200" dirty="0" err="1" smtClean="0"/>
              <a:t>canteen</a:t>
            </a:r>
            <a:endParaRPr lang="nb-NO" sz="3200" dirty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8" name="Picture 2" descr="Bilderesultat for buffet kald mat bil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574" y="4081510"/>
            <a:ext cx="3902477" cy="259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esultat for buffet kald mat bil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574" y="1693493"/>
            <a:ext cx="3902477" cy="229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5331" y="612279"/>
            <a:ext cx="10276624" cy="1152128"/>
          </a:xfrm>
          <a:prstGeom prst="rect">
            <a:avLst/>
          </a:prstGeom>
        </p:spPr>
        <p:txBody>
          <a:bodyPr/>
          <a:lstStyle>
            <a:lvl1pPr algn="l" defTabSz="1004083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rgbClr val="003A5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Elisabeth </a:t>
            </a:r>
            <a:r>
              <a:rPr lang="en-GB" dirty="0" err="1" smtClean="0"/>
              <a:t>Løvenholm</a:t>
            </a:r>
            <a:r>
              <a:rPr lang="en-GB" dirty="0" smtClean="0"/>
              <a:t> (1947) – the first director of (new) “NHH Executive”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41355" y="2196455"/>
            <a:ext cx="7359820" cy="4392488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 smtClean="0">
                <a:cs typeface="Times New Roman" pitchFamily="18" charset="0"/>
              </a:rPr>
              <a:t>Oversaw the transition from trust to integrated department of NHH under the new name “NHH Executive” (1998)</a:t>
            </a:r>
            <a:endParaRPr lang="en-GB" dirty="0" smtClean="0"/>
          </a:p>
          <a:p>
            <a:endParaRPr lang="en-GB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cs typeface="Times New Roman" pitchFamily="18" charset="0"/>
              </a:rPr>
              <a:t>Other key contributors of this integration were Carl Julius </a:t>
            </a:r>
            <a:r>
              <a:rPr lang="en-GB" dirty="0" err="1">
                <a:cs typeface="Times New Roman" pitchFamily="18" charset="0"/>
              </a:rPr>
              <a:t>Norstrøm</a:t>
            </a:r>
            <a:r>
              <a:rPr lang="en-GB" dirty="0">
                <a:cs typeface="Times New Roman" pitchFamily="18" charset="0"/>
              </a:rPr>
              <a:t> (rector), Kurt Petersen (head of studies) and Erik Lundberg (head of section)</a:t>
            </a:r>
          </a:p>
          <a:p>
            <a:endParaRPr lang="en-GB" dirty="0">
              <a:cs typeface="Times New Roman" pitchFamily="18" charset="0"/>
            </a:endParaRPr>
          </a:p>
          <a:p>
            <a:r>
              <a:rPr lang="en-GB" dirty="0">
                <a:cs typeface="Times New Roman" pitchFamily="18" charset="0"/>
              </a:rPr>
              <a:t>A</a:t>
            </a:r>
            <a:r>
              <a:rPr lang="en-GB" dirty="0" smtClean="0">
                <a:cs typeface="Times New Roman" pitchFamily="18" charset="0"/>
              </a:rPr>
              <a:t>t the helm for 15 years until 2012</a:t>
            </a:r>
          </a:p>
          <a:p>
            <a:endParaRPr lang="en-GB" dirty="0" smtClean="0">
              <a:cs typeface="Times New Roman" pitchFamily="18" charset="0"/>
            </a:endParaRPr>
          </a:p>
          <a:p>
            <a:endParaRPr lang="en-GB" dirty="0" smtClean="0"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67" y="2196455"/>
            <a:ext cx="3528392" cy="444577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522116" y="6660951"/>
            <a:ext cx="3752087" cy="576064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i="1" dirty="0" smtClean="0">
                <a:cs typeface="Times New Roman" pitchFamily="18" charset="0"/>
              </a:rPr>
              <a:t>Photo/source: “</a:t>
            </a:r>
            <a:r>
              <a:rPr lang="en-GB" sz="1200" i="1" dirty="0" err="1" smtClean="0">
                <a:cs typeface="Times New Roman" pitchFamily="18" charset="0"/>
              </a:rPr>
              <a:t>Paraplyen</a:t>
            </a:r>
            <a:r>
              <a:rPr lang="en-GB" sz="1200" i="1" dirty="0" smtClean="0">
                <a:cs typeface="Times New Roman" pitchFamily="18" charset="0"/>
              </a:rPr>
              <a:t>” / interview NHH staff</a:t>
            </a:r>
          </a:p>
          <a:p>
            <a:endParaRPr lang="en-GB" sz="1200" i="1" dirty="0" smtClean="0">
              <a:cs typeface="Times New Roman" pitchFamily="18" charset="0"/>
            </a:endParaRPr>
          </a:p>
          <a:p>
            <a:endParaRPr lang="en-GB" sz="1200" i="1" dirty="0" smtClean="0">
              <a:cs typeface="Times New Roman" pitchFamily="18" charset="0"/>
            </a:endParaRPr>
          </a:p>
          <a:p>
            <a:endParaRPr lang="en-GB" sz="1200" i="1" dirty="0" smtClean="0">
              <a:cs typeface="Times New Roman" pitchFamily="18" charset="0"/>
            </a:endParaRPr>
          </a:p>
          <a:p>
            <a:endParaRPr lang="en-GB" sz="1200" i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2803" y="404633"/>
            <a:ext cx="10276624" cy="1152128"/>
          </a:xfrm>
          <a:prstGeom prst="rect">
            <a:avLst/>
          </a:prstGeom>
        </p:spPr>
        <p:txBody>
          <a:bodyPr/>
          <a:lstStyle>
            <a:lvl1pPr algn="l" defTabSz="1004083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rgbClr val="003A5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NHH Executive directors since 2012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01595" y="2355049"/>
            <a:ext cx="3600400" cy="4104456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cs typeface="Times New Roman" pitchFamily="18" charset="0"/>
              </a:rPr>
              <a:t>Kjetil Sudmann Larsen</a:t>
            </a:r>
          </a:p>
          <a:p>
            <a:pPr marL="0" indent="0">
              <a:buNone/>
            </a:pPr>
            <a:endParaRPr lang="en-GB" dirty="0" smtClean="0">
              <a:cs typeface="Times New Roman" pitchFamily="18" charset="0"/>
            </a:endParaRPr>
          </a:p>
          <a:p>
            <a:r>
              <a:rPr lang="en-GB" dirty="0" smtClean="0">
                <a:cs typeface="Times New Roman" pitchFamily="18" charset="0"/>
              </a:rPr>
              <a:t>Sven-</a:t>
            </a:r>
            <a:r>
              <a:rPr lang="en-GB" dirty="0" err="1" smtClean="0">
                <a:cs typeface="Times New Roman" pitchFamily="18" charset="0"/>
              </a:rPr>
              <a:t>Åge</a:t>
            </a:r>
            <a:r>
              <a:rPr lang="en-GB" dirty="0" smtClean="0">
                <a:cs typeface="Times New Roman" pitchFamily="18" charset="0"/>
              </a:rPr>
              <a:t> Dahl</a:t>
            </a:r>
          </a:p>
          <a:p>
            <a:endParaRPr lang="en-GB" dirty="0">
              <a:cs typeface="Times New Roman" pitchFamily="18" charset="0"/>
            </a:endParaRPr>
          </a:p>
          <a:p>
            <a:r>
              <a:rPr lang="en-GB" dirty="0" err="1" smtClean="0">
                <a:cs typeface="Times New Roman" pitchFamily="18" charset="0"/>
              </a:rPr>
              <a:t>Birthe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Kåfjord</a:t>
            </a:r>
            <a:r>
              <a:rPr lang="en-GB" dirty="0" smtClean="0">
                <a:cs typeface="Times New Roman" pitchFamily="18" charset="0"/>
              </a:rPr>
              <a:t> Lange</a:t>
            </a:r>
          </a:p>
          <a:p>
            <a:endParaRPr lang="en-GB" dirty="0">
              <a:cs typeface="Times New Roman" pitchFamily="18" charset="0"/>
            </a:endParaRPr>
          </a:p>
          <a:p>
            <a:r>
              <a:rPr lang="en-GB" dirty="0" smtClean="0">
                <a:cs typeface="Times New Roman" pitchFamily="18" charset="0"/>
              </a:rPr>
              <a:t>Tore Hillestad</a:t>
            </a:r>
          </a:p>
          <a:p>
            <a:endParaRPr lang="en-GB" dirty="0" smtClean="0">
              <a:cs typeface="Times New Roman" pitchFamily="18" charset="0"/>
            </a:endParaRPr>
          </a:p>
          <a:p>
            <a:endParaRPr lang="en-GB" dirty="0" smtClean="0">
              <a:cs typeface="Times New Roman" pitchFamily="18" charset="0"/>
            </a:endParaRPr>
          </a:p>
          <a:p>
            <a:endParaRPr lang="en-GB" dirty="0" smtClean="0"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195" y="5144966"/>
            <a:ext cx="1900109" cy="1900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32" y="4182709"/>
            <a:ext cx="1944216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5" y="1332359"/>
            <a:ext cx="2088232" cy="2088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23" y="1783266"/>
            <a:ext cx="1900109" cy="285016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957577" y="6588943"/>
            <a:ext cx="2239919" cy="384124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i="1" dirty="0" smtClean="0">
                <a:cs typeface="Times New Roman" pitchFamily="18" charset="0"/>
              </a:rPr>
              <a:t>Photo/source: NHH, SNF</a:t>
            </a:r>
          </a:p>
          <a:p>
            <a:endParaRPr lang="en-GB" sz="1200" i="1" dirty="0" smtClean="0">
              <a:cs typeface="Times New Roman" pitchFamily="18" charset="0"/>
            </a:endParaRPr>
          </a:p>
          <a:p>
            <a:endParaRPr lang="en-GB" sz="1200" i="1" dirty="0" smtClean="0">
              <a:cs typeface="Times New Roman" pitchFamily="18" charset="0"/>
            </a:endParaRPr>
          </a:p>
          <a:p>
            <a:endParaRPr lang="en-GB" sz="1200" i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0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7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944" y="4519373"/>
            <a:ext cx="1007205" cy="1049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6944" y="5640777"/>
            <a:ext cx="108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Tor Øyvind Baardsen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048" y="4519373"/>
            <a:ext cx="1051279" cy="1051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804" y="2142002"/>
            <a:ext cx="996472" cy="1036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804" y="4519373"/>
            <a:ext cx="1038278" cy="1038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1804" y="5640777"/>
            <a:ext cx="977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Tore Hillestad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944" y="2142002"/>
            <a:ext cx="1049272" cy="1049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59048" y="5640777"/>
            <a:ext cx="1651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Carl Chr Christensen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9049" y="2142003"/>
            <a:ext cx="953984" cy="10445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4009" y="4519373"/>
            <a:ext cx="1049100" cy="1049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04009" y="5640777"/>
            <a:ext cx="104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Kristin Stave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9464" y="2142002"/>
            <a:ext cx="968357" cy="1008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4009" y="2142002"/>
            <a:ext cx="982854" cy="10445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59048" y="3207977"/>
            <a:ext cx="792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Hanne Refvik</a:t>
            </a:r>
            <a:endParaRPr lang="nb-NO" sz="1200" b="1" dirty="0" smtClean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01804" y="3207977"/>
            <a:ext cx="1201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dirty="0" smtClean="0">
                <a:latin typeface="+mj-lt"/>
              </a:rPr>
              <a:t>Lone Haugsvær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16944" y="3207977"/>
            <a:ext cx="784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dirty="0" smtClean="0">
                <a:latin typeface="+mj-lt"/>
              </a:rPr>
              <a:t>Ove Løvik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99464" y="3207977"/>
            <a:ext cx="653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dirty="0" smtClean="0">
                <a:latin typeface="+mj-lt"/>
              </a:rPr>
              <a:t>Gro Tufte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04009" y="3207977"/>
            <a:ext cx="1211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dirty="0" smtClean="0">
                <a:latin typeface="+mj-lt"/>
              </a:rPr>
              <a:t>Lena Marie Vestli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6779" y="312127"/>
            <a:ext cx="10276624" cy="1152128"/>
          </a:xfrm>
          <a:prstGeom prst="rect">
            <a:avLst/>
          </a:prstGeom>
        </p:spPr>
        <p:txBody>
          <a:bodyPr/>
          <a:lstStyle>
            <a:lvl1pPr algn="l" defTabSz="1004083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rgbClr val="003A5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NHH Executive team today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1599464" y="5640777"/>
            <a:ext cx="1302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dirty="0" smtClean="0">
                <a:latin typeface="+mj-lt"/>
              </a:rPr>
              <a:t>Monica Rydland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098301" y="5640777"/>
            <a:ext cx="1209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dirty="0" smtClean="0">
                <a:latin typeface="+mj-lt"/>
              </a:rPr>
              <a:t>Tore I. Hellebø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01" y="4535341"/>
            <a:ext cx="1021247" cy="10212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64" y="4519373"/>
            <a:ext cx="1037215" cy="103721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098301" y="3207977"/>
            <a:ext cx="144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Marianne Vårdal Minde</a:t>
            </a:r>
            <a:endParaRPr lang="nb-NO" sz="1200" b="1" dirty="0" smtClean="0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606716" y="3207977"/>
            <a:ext cx="1299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dirty="0" smtClean="0">
                <a:latin typeface="+mj-lt"/>
              </a:rPr>
              <a:t>Kari Kristiansen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437" y="2142002"/>
            <a:ext cx="999402" cy="9994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01" y="2142002"/>
            <a:ext cx="1007813" cy="1007813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597220" y="1925978"/>
            <a:ext cx="66611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97220" y="1620391"/>
            <a:ext cx="5628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Administration</a:t>
            </a:r>
            <a:endParaRPr lang="nb-NO" sz="1200" b="1" dirty="0" smtClean="0">
              <a:latin typeface="+mj-l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9098301" y="1925978"/>
            <a:ext cx="2539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098301" y="1620391"/>
            <a:ext cx="2233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Temp </a:t>
            </a:r>
            <a:r>
              <a:rPr lang="nb-NO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admin</a:t>
            </a:r>
            <a:r>
              <a:rPr lang="nb-NO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staff</a:t>
            </a:r>
            <a:endParaRPr lang="nb-NO" sz="1200" b="1" dirty="0" smtClean="0">
              <a:latin typeface="+mj-lt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597220" y="4379572"/>
            <a:ext cx="66611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97220" y="4073985"/>
            <a:ext cx="5628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>
                <a:latin typeface="+mj-lt"/>
              </a:rPr>
              <a:t>Programme</a:t>
            </a:r>
            <a:r>
              <a:rPr lang="nb-NO" sz="1200" b="1" dirty="0" smtClean="0">
                <a:latin typeface="+mj-lt"/>
              </a:rPr>
              <a:t> </a:t>
            </a:r>
            <a:r>
              <a:rPr lang="nb-NO" sz="1200" b="1" dirty="0" err="1" smtClean="0">
                <a:latin typeface="+mj-lt"/>
              </a:rPr>
              <a:t>development</a:t>
            </a:r>
            <a:r>
              <a:rPr lang="nb-NO" sz="1200" b="1" smtClean="0">
                <a:latin typeface="+mj-lt"/>
              </a:rPr>
              <a:t>, management </a:t>
            </a:r>
            <a:r>
              <a:rPr lang="nb-NO" sz="1200" b="1" dirty="0" smtClean="0">
                <a:latin typeface="+mj-lt"/>
              </a:rPr>
              <a:t>and </a:t>
            </a:r>
            <a:r>
              <a:rPr lang="nb-NO" sz="1200" b="1" dirty="0" err="1" smtClean="0">
                <a:latin typeface="+mj-lt"/>
              </a:rPr>
              <a:t>marketing</a:t>
            </a:r>
            <a:endParaRPr lang="nb-NO" sz="1200" b="1" dirty="0" smtClean="0">
              <a:latin typeface="+mj-lt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9098301" y="4379572"/>
            <a:ext cx="2539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098301" y="4073985"/>
            <a:ext cx="2233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Director</a:t>
            </a:r>
            <a:endParaRPr lang="nb-NO" sz="1200" b="1" dirty="0" smtClean="0">
              <a:latin typeface="+mj-lt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0753923" y="6564859"/>
            <a:ext cx="2239919" cy="384124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i="1" dirty="0" smtClean="0">
                <a:cs typeface="Times New Roman" pitchFamily="18" charset="0"/>
              </a:rPr>
              <a:t>Photo/source: NHH Executive</a:t>
            </a:r>
          </a:p>
          <a:p>
            <a:endParaRPr lang="en-GB" sz="1200" i="1" dirty="0" smtClean="0">
              <a:cs typeface="Times New Roman" pitchFamily="18" charset="0"/>
            </a:endParaRPr>
          </a:p>
          <a:p>
            <a:endParaRPr lang="en-GB" sz="1200" i="1" dirty="0" smtClean="0">
              <a:cs typeface="Times New Roman" pitchFamily="18" charset="0"/>
            </a:endParaRPr>
          </a:p>
          <a:p>
            <a:endParaRPr lang="en-GB" sz="1200" i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803"/>
          <a:stretch/>
        </p:blipFill>
        <p:spPr>
          <a:xfrm>
            <a:off x="482796" y="1836415"/>
            <a:ext cx="8192955" cy="439248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6779" y="312127"/>
            <a:ext cx="10276624" cy="1152128"/>
          </a:xfrm>
          <a:prstGeom prst="rect">
            <a:avLst/>
          </a:prstGeom>
        </p:spPr>
        <p:txBody>
          <a:bodyPr/>
          <a:lstStyle>
            <a:lvl1pPr algn="l" defTabSz="1004083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rgbClr val="003A5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Steady positive development in revenues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69747" y="1764407"/>
            <a:ext cx="4176464" cy="4392488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cs typeface="Times New Roman" pitchFamily="18" charset="0"/>
              </a:rPr>
              <a:t>Y-o-Y growth seems the rule!</a:t>
            </a:r>
            <a:r>
              <a:rPr lang="en-GB" sz="1100" dirty="0" smtClean="0">
                <a:cs typeface="Times New Roman" pitchFamily="18" charset="0"/>
              </a:rPr>
              <a:t/>
            </a:r>
            <a:br>
              <a:rPr lang="en-GB" sz="1100" dirty="0" smtClean="0">
                <a:cs typeface="Times New Roman" pitchFamily="18" charset="0"/>
              </a:rPr>
            </a:br>
            <a:endParaRPr lang="en-GB" sz="1100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2000" dirty="0" smtClean="0">
                <a:cs typeface="Times New Roman" pitchFamily="18" charset="0"/>
              </a:rPr>
              <a:t>Growth historically driven by EMBA and AFA</a:t>
            </a:r>
            <a:r>
              <a:rPr lang="en-GB" sz="1100" dirty="0" smtClean="0">
                <a:cs typeface="Times New Roman" pitchFamily="18" charset="0"/>
              </a:rPr>
              <a:t/>
            </a:r>
            <a:br>
              <a:rPr lang="en-GB" sz="1100" dirty="0" smtClean="0">
                <a:cs typeface="Times New Roman" pitchFamily="18" charset="0"/>
              </a:rPr>
            </a:br>
            <a:endParaRPr lang="en-GB" sz="1100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cs typeface="Times New Roman" pitchFamily="18" charset="0"/>
              </a:rPr>
              <a:t>Recent growth driven by new open enrolment and custom </a:t>
            </a:r>
            <a:r>
              <a:rPr lang="en-GB" sz="2000" dirty="0" smtClean="0">
                <a:cs typeface="Times New Roman" pitchFamily="18" charset="0"/>
              </a:rPr>
              <a:t>programmes</a:t>
            </a:r>
            <a:r>
              <a:rPr lang="en-GB" sz="1100" dirty="0" smtClean="0">
                <a:cs typeface="Times New Roman" pitchFamily="18" charset="0"/>
              </a:rPr>
              <a:t/>
            </a:r>
            <a:br>
              <a:rPr lang="en-GB" sz="1100" dirty="0" smtClean="0">
                <a:cs typeface="Times New Roman" pitchFamily="18" charset="0"/>
              </a:rPr>
            </a:br>
            <a:endParaRPr lang="en-GB" sz="1100" dirty="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cs typeface="Times New Roman" pitchFamily="18" charset="0"/>
              </a:rPr>
              <a:t>Projections 2019 vs 2018:  similar revenues (MNOK 64), but more balanced split between “established” </a:t>
            </a:r>
            <a:r>
              <a:rPr lang="en-GB" sz="2000" dirty="0" smtClean="0">
                <a:cs typeface="Times New Roman" pitchFamily="18" charset="0"/>
              </a:rPr>
              <a:t>vs </a:t>
            </a:r>
            <a:r>
              <a:rPr lang="en-GB" sz="2000" dirty="0">
                <a:cs typeface="Times New Roman" pitchFamily="18" charset="0"/>
              </a:rPr>
              <a:t>“new” programmes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393883" y="6588943"/>
            <a:ext cx="2599959" cy="360040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i="1" dirty="0" smtClean="0">
                <a:cs typeface="Times New Roman" pitchFamily="18" charset="0"/>
              </a:rPr>
              <a:t>Source: Finance department, NHH</a:t>
            </a:r>
          </a:p>
          <a:p>
            <a:endParaRPr lang="en-GB" sz="1200" i="1" dirty="0" smtClean="0">
              <a:cs typeface="Times New Roman" pitchFamily="18" charset="0"/>
            </a:endParaRPr>
          </a:p>
          <a:p>
            <a:endParaRPr lang="en-GB" sz="1200" i="1" dirty="0" smtClean="0">
              <a:cs typeface="Times New Roman" pitchFamily="18" charset="0"/>
            </a:endParaRPr>
          </a:p>
          <a:p>
            <a:endParaRPr lang="en-GB" sz="1200" i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779" y="312127"/>
            <a:ext cx="10276624" cy="1152128"/>
          </a:xfrm>
          <a:prstGeom prst="rect">
            <a:avLst/>
          </a:prstGeom>
        </p:spPr>
        <p:txBody>
          <a:bodyPr/>
          <a:lstStyle>
            <a:lvl1pPr algn="l" defTabSz="1004083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rgbClr val="003A5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Headcount at NHH Executive has been stable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53723" y="2124447"/>
            <a:ext cx="4176464" cy="1008112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 smtClean="0">
                <a:cs typeface="Times New Roman" pitchFamily="18" charset="0"/>
              </a:rPr>
              <a:t>The increase in revenues has not resulted in increased headcount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13417"/>
          <a:stretch/>
        </p:blipFill>
        <p:spPr>
          <a:xfrm>
            <a:off x="744811" y="1908423"/>
            <a:ext cx="7905332" cy="411411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393883" y="6588943"/>
            <a:ext cx="2599959" cy="360040"/>
          </a:xfrm>
          <a:prstGeom prst="rect">
            <a:avLst/>
          </a:prstGeom>
        </p:spPr>
        <p:txBody>
          <a:bodyPr>
            <a:noAutofit/>
          </a:bodyPr>
          <a:lstStyle>
            <a:lvl1pPr marL="198014" indent="-198014" algn="l" defTabSz="1004083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707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28696" indent="-180988" algn="l" defTabSz="100408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95415" indent="-180988" algn="l" defTabSz="1004083" rtl="0" eaLnBrk="1" latinLnBrk="0" hangingPunct="1">
              <a:spcBef>
                <a:spcPts val="0"/>
              </a:spcBef>
              <a:buFont typeface="Georgia" pitchFamily="18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162134" indent="-266719" algn="l" defTabSz="100408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761231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3272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5314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56" indent="-251021" algn="l" defTabSz="100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200" i="1" dirty="0" smtClean="0">
                <a:cs typeface="Times New Roman" pitchFamily="18" charset="0"/>
              </a:rPr>
              <a:t>Source: NHH Executive</a:t>
            </a:r>
          </a:p>
          <a:p>
            <a:pPr algn="r"/>
            <a:endParaRPr lang="en-GB" sz="1200" i="1" dirty="0" smtClean="0">
              <a:cs typeface="Times New Roman" pitchFamily="18" charset="0"/>
            </a:endParaRPr>
          </a:p>
          <a:p>
            <a:pPr algn="r"/>
            <a:endParaRPr lang="en-GB" sz="1200" i="1" dirty="0" smtClean="0">
              <a:cs typeface="Times New Roman" pitchFamily="18" charset="0"/>
            </a:endParaRPr>
          </a:p>
          <a:p>
            <a:pPr algn="r"/>
            <a:endParaRPr lang="en-GB" sz="1200" i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HH">
  <a:themeElements>
    <a:clrScheme name="NHH temafarger">
      <a:dk1>
        <a:sysClr val="windowText" lastClr="000000"/>
      </a:dk1>
      <a:lt1>
        <a:sysClr val="window" lastClr="FFFFFF"/>
      </a:lt1>
      <a:dk2>
        <a:srgbClr val="003954"/>
      </a:dk2>
      <a:lt2>
        <a:srgbClr val="B1953A"/>
      </a:lt2>
      <a:accent1>
        <a:srgbClr val="D9531E"/>
      </a:accent1>
      <a:accent2>
        <a:srgbClr val="E6E7E8"/>
      </a:accent2>
      <a:accent3>
        <a:srgbClr val="E2E477"/>
      </a:accent3>
      <a:accent4>
        <a:srgbClr val="C8E1E4"/>
      </a:accent4>
      <a:accent5>
        <a:srgbClr val="A1C5CA"/>
      </a:accent5>
      <a:accent6>
        <a:srgbClr val="699F35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sz="1300" dirty="0" smtClean="0">
            <a:solidFill>
              <a:schemeClr val="bg1"/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HH_PPT_institutt_16_9V3.potx" id="{6B04D12F-D8FA-4EC0-8EAA-0064993A4EF9}" vid="{B6703937-97D8-4186-BE2E-173DF1DE42F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widescreen_white_nhh</Template>
  <TotalTime>14739</TotalTime>
  <Words>1259</Words>
  <Application>Microsoft Office PowerPoint</Application>
  <PresentationFormat>Custom</PresentationFormat>
  <Paragraphs>392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Georgia</vt:lpstr>
      <vt:lpstr>Times New Roman</vt:lpstr>
      <vt:lpstr>Wingdings</vt:lpstr>
      <vt:lpstr>NHH</vt:lpstr>
      <vt:lpstr>Town hall meeting &amp; summer lunch </vt:lpstr>
      <vt:lpstr>PowerPoint Presentation</vt:lpstr>
      <vt:lpstr>NHH Executive 60 year anniversary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ARK working environment survey </vt:lpstr>
      <vt:lpstr>PowerPoint Presentation</vt:lpstr>
      <vt:lpstr>PowerPoint Presentation</vt:lpstr>
      <vt:lpstr>PowerPoint Presentation</vt:lpstr>
      <vt:lpstr>NHH Working environment survey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EdTech at NHH</vt:lpstr>
      <vt:lpstr>Who are we?</vt:lpstr>
      <vt:lpstr>Students’ top 3:</vt:lpstr>
      <vt:lpstr>Students’ top 3:</vt:lpstr>
      <vt:lpstr>Students’ top 3:</vt:lpstr>
      <vt:lpstr>Students’ top 3:</vt:lpstr>
      <vt:lpstr>Students’ top 3:</vt:lpstr>
      <vt:lpstr>Flipped Classroom Example: FIE428</vt:lpstr>
      <vt:lpstr>Live Stream: MRR Oslo</vt:lpstr>
      <vt:lpstr>Lecture Captures</vt:lpstr>
      <vt:lpstr>Mediasite</vt:lpstr>
      <vt:lpstr>Students’ top 3:</vt:lpstr>
      <vt:lpstr>         CANVAS – WHICH PLUGINS DO WE USE?</vt:lpstr>
      <vt:lpstr>         CANVAS – What’s on the horizon?</vt:lpstr>
      <vt:lpstr>OTHER SYSTEMS IN USE</vt:lpstr>
      <vt:lpstr>Questions?</vt:lpstr>
      <vt:lpstr>Information from June board meeting</vt:lpstr>
      <vt:lpstr>June NHH Board meeting – highlights</vt:lpstr>
      <vt:lpstr>LET’S DO LUNCH!</vt:lpstr>
    </vt:vector>
  </TitlesOfParts>
  <Company>Norges Handelshoyskole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Randi Helen Halnes Melheim</dc:creator>
  <dc:description>Template by addpoint.no</dc:description>
  <cp:lastModifiedBy>Astri Inga Kamsvåg</cp:lastModifiedBy>
  <cp:revision>649</cp:revision>
  <cp:lastPrinted>2019-03-18T07:46:52Z</cp:lastPrinted>
  <dcterms:created xsi:type="dcterms:W3CDTF">2017-05-02T10:47:20Z</dcterms:created>
  <dcterms:modified xsi:type="dcterms:W3CDTF">2019-06-18T13:49:59Z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