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989" r:id="rId2"/>
    <p:sldMasterId id="2147483900" r:id="rId3"/>
    <p:sldMasterId id="2147483892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4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6" r:id="rId32"/>
    <p:sldId id="267" r:id="rId33"/>
    <p:sldId id="257" r:id="rId34"/>
  </p:sldIdLst>
  <p:sldSz cx="12192000" cy="6858000"/>
  <p:notesSz cx="9144000" cy="6858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EE42E5FD-702D-475A-B491-8DCC391030A8}">
          <p14:sldIdLst>
            <p14:sldId id="256"/>
            <p14:sldId id="258"/>
            <p14:sldId id="259"/>
            <p14:sldId id="260"/>
            <p14:sldId id="261"/>
            <p14:sldId id="265"/>
            <p14:sldId id="262"/>
            <p14:sldId id="263"/>
            <p14:sldId id="264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66"/>
            <p14:sldId id="267"/>
          </p14:sldIdLst>
        </p14:section>
        <p14:section name="Design" id="{CF280C78-5305-461E-B6EF-08766C1A3A1C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E464"/>
    <a:srgbClr val="153857"/>
    <a:srgbClr val="5A5A5B"/>
    <a:srgbClr val="3B6E8F"/>
    <a:srgbClr val="8899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88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52F8F-C951-4F07-BCB9-B80D14B7D1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F7A39-450E-4ACE-BDB3-AA65593DCF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4A83-26D3-4C16-B841-B273C6B02A8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6734F-15AC-4837-822E-0C270ACB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F8F18-C290-4ED9-A31A-DB8BE2A6B0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7009-1BA5-45DB-A108-332DF1F83F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5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94034-602B-4A8E-92AF-932B5E9C3CFE}" type="datetimeFigureOut">
              <a:rPr lang="nb-NO" smtClean="0"/>
              <a:t>08.09.2020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95738-6EA8-4BE2-9DDB-07240AE740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3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55.jpg">
            <a:extLst>
              <a:ext uri="{FF2B5EF4-FFF2-40B4-BE49-F238E27FC236}">
                <a16:creationId xmlns:a16="http://schemas.microsoft.com/office/drawing/2014/main" id="{21D29E47-28C3-4DAD-AA27-0B571DE70C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84" y="527400"/>
            <a:ext cx="11026031" cy="580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ktangel">
            <a:extLst>
              <a:ext uri="{FF2B5EF4-FFF2-40B4-BE49-F238E27FC236}">
                <a16:creationId xmlns:a16="http://schemas.microsoft.com/office/drawing/2014/main" id="{3CD63AAA-4E0D-4B8C-AB51-5930A5D2E75D}"/>
              </a:ext>
            </a:extLst>
          </p:cNvPr>
          <p:cNvSpPr/>
          <p:nvPr userDrawn="1"/>
        </p:nvSpPr>
        <p:spPr>
          <a:xfrm>
            <a:off x="1468041" y="1570819"/>
            <a:ext cx="4630652" cy="3716363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041719" y="3921570"/>
            <a:ext cx="3911121" cy="552201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NHH</a:t>
            </a:r>
          </a:p>
        </p:txBody>
      </p:sp>
      <p:sp>
        <p:nvSpPr>
          <p:cNvPr id="10" name="Linje">
            <a:extLst>
              <a:ext uri="{FF2B5EF4-FFF2-40B4-BE49-F238E27FC236}">
                <a16:creationId xmlns:a16="http://schemas.microsoft.com/office/drawing/2014/main" id="{7F06A36B-5E90-4834-91A8-E0920E9086FC}"/>
              </a:ext>
            </a:extLst>
          </p:cNvPr>
          <p:cNvSpPr/>
          <p:nvPr userDrawn="1"/>
        </p:nvSpPr>
        <p:spPr>
          <a:xfrm flipV="1">
            <a:off x="1973261" y="3941667"/>
            <a:ext cx="0" cy="1080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nhh_logo_1f_negativ_hvit.png" descr="nhh_logo_1f_negativ_hvit.png">
            <a:extLst>
              <a:ext uri="{FF2B5EF4-FFF2-40B4-BE49-F238E27FC236}">
                <a16:creationId xmlns:a16="http://schemas.microsoft.com/office/drawing/2014/main" id="{2F50DA81-5E08-4590-A38D-AB107D6F1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1559" y="2416799"/>
            <a:ext cx="527612" cy="1052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1139129-B237-4B08-85C4-963465D25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7621" y="4513964"/>
            <a:ext cx="3884323" cy="52779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25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line with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4724203" y="527050"/>
            <a:ext cx="6879678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DB58EAFB-79FB-4187-B676-C879570D0112}"/>
              </a:ext>
            </a:extLst>
          </p:cNvPr>
          <p:cNvSpPr/>
          <p:nvPr userDrawn="1"/>
        </p:nvSpPr>
        <p:spPr>
          <a:xfrm flipH="1">
            <a:off x="8377519" y="3189871"/>
            <a:ext cx="0" cy="17820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7DC699-31E3-4FA8-9F88-75C87A53F6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613" y="3189871"/>
            <a:ext cx="1814174" cy="277649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lvl="0"/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2937FD-DF6A-41C1-8692-3155C7BA32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3256" y="3189871"/>
            <a:ext cx="1877894" cy="2776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endParaRPr lang="en-US" dirty="0"/>
          </a:p>
        </p:txBody>
      </p:sp>
      <p:grpSp>
        <p:nvGrpSpPr>
          <p:cNvPr id="27" name="Gruppe">
            <a:extLst>
              <a:ext uri="{FF2B5EF4-FFF2-40B4-BE49-F238E27FC236}">
                <a16:creationId xmlns:a16="http://schemas.microsoft.com/office/drawing/2014/main" id="{45A18FC7-7EFF-4F5F-A02F-7385377C6BE0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9" name="Linje">
              <a:extLst>
                <a:ext uri="{FF2B5EF4-FFF2-40B4-BE49-F238E27FC236}">
                  <a16:creationId xmlns:a16="http://schemas.microsoft.com/office/drawing/2014/main" id="{BD2B680B-78B2-4AAD-8CB9-B41EEE55FE5E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je">
              <a:extLst>
                <a:ext uri="{FF2B5EF4-FFF2-40B4-BE49-F238E27FC236}">
                  <a16:creationId xmlns:a16="http://schemas.microsoft.com/office/drawing/2014/main" id="{2D0AED1D-F601-49D5-9B14-AF5794C34DC5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AC00B6C7-A970-4395-AAE0-978D53F0D9A1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je">
            <a:extLst>
              <a:ext uri="{FF2B5EF4-FFF2-40B4-BE49-F238E27FC236}">
                <a16:creationId xmlns:a16="http://schemas.microsoft.com/office/drawing/2014/main" id="{5BA311C2-9A21-442A-9CB9-6B49C6B26036}"/>
              </a:ext>
            </a:extLst>
          </p:cNvPr>
          <p:cNvSpPr/>
          <p:nvPr userDrawn="1"/>
        </p:nvSpPr>
        <p:spPr>
          <a:xfrm flipV="1">
            <a:off x="6110504" y="2241550"/>
            <a:ext cx="0" cy="273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AA3DDF47-CE2F-45A5-91B7-4FF0E00A1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5CA16D31-A097-49BC-A9CB-D9F7446BD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ktangel">
            <a:extLst>
              <a:ext uri="{FF2B5EF4-FFF2-40B4-BE49-F238E27FC236}">
                <a16:creationId xmlns:a16="http://schemas.microsoft.com/office/drawing/2014/main" id="{95B36596-22B5-49D9-BFD0-C3B473121614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D1E366D-4850-4A8C-9D27-2C48003FD9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251" y="2687398"/>
            <a:ext cx="4189396" cy="354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D0902B84-7E73-4CF1-B824-BC236C57F7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8210" y="2102379"/>
            <a:ext cx="4245264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08381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line with pro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4718101" y="527050"/>
            <a:ext cx="6885780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7DC699-31E3-4FA8-9F88-75C87A53F6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613" y="3189871"/>
            <a:ext cx="910045" cy="277649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2937FD-DF6A-41C1-8692-3155C7BA32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405" y="3189871"/>
            <a:ext cx="3063087" cy="2776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endParaRPr lang="en-US" dirty="0"/>
          </a:p>
        </p:txBody>
      </p:sp>
      <p:grpSp>
        <p:nvGrpSpPr>
          <p:cNvPr id="27" name="Gruppe">
            <a:extLst>
              <a:ext uri="{FF2B5EF4-FFF2-40B4-BE49-F238E27FC236}">
                <a16:creationId xmlns:a16="http://schemas.microsoft.com/office/drawing/2014/main" id="{A44420B3-4B9F-4115-B05D-A221BDC9B680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9" name="Linje">
              <a:extLst>
                <a:ext uri="{FF2B5EF4-FFF2-40B4-BE49-F238E27FC236}">
                  <a16:creationId xmlns:a16="http://schemas.microsoft.com/office/drawing/2014/main" id="{1F2D697A-2D3E-4ACA-82FF-BC7069FB367C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je">
              <a:extLst>
                <a:ext uri="{FF2B5EF4-FFF2-40B4-BE49-F238E27FC236}">
                  <a16:creationId xmlns:a16="http://schemas.microsoft.com/office/drawing/2014/main" id="{873671B6-E924-4D19-BCDF-BD9A631433DD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7C34CE6D-C1DD-4D05-92C8-D2139D17A64D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C605F604-CAC8-45F8-938E-C3ED95F84A61}"/>
              </a:ext>
            </a:extLst>
          </p:cNvPr>
          <p:cNvSpPr/>
          <p:nvPr userDrawn="1"/>
        </p:nvSpPr>
        <p:spPr>
          <a:xfrm flipH="1">
            <a:off x="7312989" y="3189871"/>
            <a:ext cx="0" cy="20016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je">
            <a:extLst>
              <a:ext uri="{FF2B5EF4-FFF2-40B4-BE49-F238E27FC236}">
                <a16:creationId xmlns:a16="http://schemas.microsoft.com/office/drawing/2014/main" id="{E3100F87-4CE2-41EA-9B82-061EBF16E055}"/>
              </a:ext>
            </a:extLst>
          </p:cNvPr>
          <p:cNvSpPr/>
          <p:nvPr userDrawn="1"/>
        </p:nvSpPr>
        <p:spPr>
          <a:xfrm flipV="1">
            <a:off x="6110504" y="2241550"/>
            <a:ext cx="0" cy="273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B8C27CA6-C51E-4E05-9A64-D6B4C6B7AD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63DE92C2-5231-4323-B47E-9A6D4D402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F779E29-F1C4-4241-BBF6-0275F6A63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251" y="2687398"/>
            <a:ext cx="4189396" cy="354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771BB811-A287-4376-B525-2C90E3D9D1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8210" y="2102379"/>
            <a:ext cx="4245264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79CC55C0-FC48-4B52-B51A-139D31C3DAB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4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5B7325C4-1B82-4154-93E4-1C51E55E4D3F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je">
            <a:extLst>
              <a:ext uri="{FF2B5EF4-FFF2-40B4-BE49-F238E27FC236}">
                <a16:creationId xmlns:a16="http://schemas.microsoft.com/office/drawing/2014/main" id="{645CCA06-0560-45B8-B1CD-52B83CFEF452}"/>
              </a:ext>
            </a:extLst>
          </p:cNvPr>
          <p:cNvSpPr/>
          <p:nvPr userDrawn="1"/>
        </p:nvSpPr>
        <p:spPr>
          <a:xfrm>
            <a:off x="3411458" y="2252940"/>
            <a:ext cx="1494000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je">
            <a:extLst>
              <a:ext uri="{FF2B5EF4-FFF2-40B4-BE49-F238E27FC236}">
                <a16:creationId xmlns:a16="http://schemas.microsoft.com/office/drawing/2014/main" id="{C8DA4AF3-7261-4EE5-9B23-F8EBFAA6B43B}"/>
              </a:ext>
            </a:extLst>
          </p:cNvPr>
          <p:cNvSpPr/>
          <p:nvPr userDrawn="1"/>
        </p:nvSpPr>
        <p:spPr>
          <a:xfrm>
            <a:off x="6487834" y="2252940"/>
            <a:ext cx="1717200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je">
            <a:extLst>
              <a:ext uri="{FF2B5EF4-FFF2-40B4-BE49-F238E27FC236}">
                <a16:creationId xmlns:a16="http://schemas.microsoft.com/office/drawing/2014/main" id="{A55872E1-60FC-46F0-8D8F-6248B92C8303}"/>
              </a:ext>
            </a:extLst>
          </p:cNvPr>
          <p:cNvSpPr/>
          <p:nvPr userDrawn="1"/>
        </p:nvSpPr>
        <p:spPr>
          <a:xfrm>
            <a:off x="7689850" y="2545799"/>
            <a:ext cx="0" cy="32400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37C449F-A51A-410B-AB0B-EC8E7DD51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7128" y="2545785"/>
            <a:ext cx="1160996" cy="324000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lvl="0"/>
            <a:endParaRPr lang="en-US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FD226D3-D973-4EFC-9D10-B65BF068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3820" y="2545785"/>
            <a:ext cx="2288333" cy="324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8D0753C4-4084-421D-9220-71EF5515F4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7596" y="2545786"/>
            <a:ext cx="1770591" cy="32399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Name</a:t>
            </a:r>
          </a:p>
          <a:p>
            <a:pPr lvl="0"/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lvl="0"/>
            <a:endParaRPr lang="da-DK" dirty="0"/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8817BA65-B755-4F0C-8D5A-B87113ADD016}"/>
              </a:ext>
            </a:extLst>
          </p:cNvPr>
          <p:cNvSpPr/>
          <p:nvPr userDrawn="1"/>
        </p:nvSpPr>
        <p:spPr>
          <a:xfrm>
            <a:off x="4375869" y="2545794"/>
            <a:ext cx="0" cy="32400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pe">
            <a:extLst>
              <a:ext uri="{FF2B5EF4-FFF2-40B4-BE49-F238E27FC236}">
                <a16:creationId xmlns:a16="http://schemas.microsoft.com/office/drawing/2014/main" id="{7FA0BA8D-D875-493B-945A-6F7BD49FFD9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35" name="Linje">
              <a:extLst>
                <a:ext uri="{FF2B5EF4-FFF2-40B4-BE49-F238E27FC236}">
                  <a16:creationId xmlns:a16="http://schemas.microsoft.com/office/drawing/2014/main" id="{1524C559-73F0-42AE-8C79-36B130005E1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je">
              <a:extLst>
                <a:ext uri="{FF2B5EF4-FFF2-40B4-BE49-F238E27FC236}">
                  <a16:creationId xmlns:a16="http://schemas.microsoft.com/office/drawing/2014/main" id="{D3EEC260-26BC-4CAA-80BA-05FB4F82F53A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id="{A10A713F-AB48-4310-90CF-4EB6ED23057D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nhh_logo_1f_positiv_helblaa.png" descr="nhh_logo_1f_positiv_helblaa.png">
            <a:extLst>
              <a:ext uri="{FF2B5EF4-FFF2-40B4-BE49-F238E27FC236}">
                <a16:creationId xmlns:a16="http://schemas.microsoft.com/office/drawing/2014/main" id="{004A2507-44CF-46A4-AC57-6CA31BB6E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E512F93B-7BDE-43E0-B07C-05FAA4A8ED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8808" y="1285003"/>
            <a:ext cx="7299377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PROGRAM DAY X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3081292-CFF9-4821-8C02-0A045E6531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98686" y="2129355"/>
            <a:ext cx="712772" cy="24246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73EFE3F-1238-4918-95B7-C81428BE4E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9936" y="2131706"/>
            <a:ext cx="1575335" cy="24011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1B01A3A-39CA-4C9F-B707-BA4919665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5034" y="2132778"/>
            <a:ext cx="1770590" cy="25248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WHO</a:t>
            </a:r>
          </a:p>
        </p:txBody>
      </p:sp>
      <p:sp>
        <p:nvSpPr>
          <p:cNvPr id="21" name="Rektangel">
            <a:extLst>
              <a:ext uri="{FF2B5EF4-FFF2-40B4-BE49-F238E27FC236}">
                <a16:creationId xmlns:a16="http://schemas.microsoft.com/office/drawing/2014/main" id="{144BC8E2-B305-45BF-B176-1703FB49A810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73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5B7325C4-1B82-4154-93E4-1C51E55E4D3F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je">
            <a:extLst>
              <a:ext uri="{FF2B5EF4-FFF2-40B4-BE49-F238E27FC236}">
                <a16:creationId xmlns:a16="http://schemas.microsoft.com/office/drawing/2014/main" id="{A55872E1-60FC-46F0-8D8F-6248B92C8303}"/>
              </a:ext>
            </a:extLst>
          </p:cNvPr>
          <p:cNvSpPr/>
          <p:nvPr userDrawn="1"/>
        </p:nvSpPr>
        <p:spPr>
          <a:xfrm>
            <a:off x="7785386" y="2545799"/>
            <a:ext cx="0" cy="2776500"/>
          </a:xfrm>
          <a:prstGeom prst="line">
            <a:avLst/>
          </a:prstGeom>
          <a:ln w="25400">
            <a:solidFill>
              <a:srgbClr val="3B6E8F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37C449F-A51A-410B-AB0B-EC8E7DD51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7127" y="2545796"/>
            <a:ext cx="1351981" cy="280110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00:00 – 00:00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FD226D3-D973-4EFC-9D10-B65BF068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5124" y="2545796"/>
            <a:ext cx="3256647" cy="81101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</p:txBody>
      </p:sp>
      <p:sp>
        <p:nvSpPr>
          <p:cNvPr id="41" name="Linje">
            <a:extLst>
              <a:ext uri="{FF2B5EF4-FFF2-40B4-BE49-F238E27FC236}">
                <a16:creationId xmlns:a16="http://schemas.microsoft.com/office/drawing/2014/main" id="{2FE51B7B-2042-4AE7-8439-C905BB289A6D}"/>
              </a:ext>
            </a:extLst>
          </p:cNvPr>
          <p:cNvSpPr/>
          <p:nvPr userDrawn="1"/>
        </p:nvSpPr>
        <p:spPr>
          <a:xfrm>
            <a:off x="4201509" y="2545799"/>
            <a:ext cx="11215" cy="2801113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E0145B6D-958C-49FA-BDD0-AC9EC6975B13}"/>
              </a:ext>
            </a:extLst>
          </p:cNvPr>
          <p:cNvSpPr/>
          <p:nvPr userDrawn="1"/>
        </p:nvSpPr>
        <p:spPr>
          <a:xfrm>
            <a:off x="5109411" y="3465808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33C9992-BECF-431F-9E26-C3A45F73F7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5124" y="3582250"/>
            <a:ext cx="854311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25" name="Linje">
            <a:extLst>
              <a:ext uri="{FF2B5EF4-FFF2-40B4-BE49-F238E27FC236}">
                <a16:creationId xmlns:a16="http://schemas.microsoft.com/office/drawing/2014/main" id="{22363D71-D9AE-4621-A82C-11BB34F678A2}"/>
              </a:ext>
            </a:extLst>
          </p:cNvPr>
          <p:cNvSpPr/>
          <p:nvPr userDrawn="1"/>
        </p:nvSpPr>
        <p:spPr>
          <a:xfrm>
            <a:off x="5109411" y="4431762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181A06BD-2E7C-460A-8D3C-3D30593406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5124" y="4551323"/>
            <a:ext cx="3256659" cy="79557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  <a:p>
            <a:pPr lvl="0"/>
            <a:r>
              <a:rPr lang="da-DK" dirty="0"/>
              <a:t>Click to add text</a:t>
            </a:r>
          </a:p>
        </p:txBody>
      </p:sp>
      <p:sp>
        <p:nvSpPr>
          <p:cNvPr id="35" name="Linje">
            <a:extLst>
              <a:ext uri="{FF2B5EF4-FFF2-40B4-BE49-F238E27FC236}">
                <a16:creationId xmlns:a16="http://schemas.microsoft.com/office/drawing/2014/main" id="{EEDDEE3D-E2B3-4F92-9F99-4A345F12BEED}"/>
              </a:ext>
            </a:extLst>
          </p:cNvPr>
          <p:cNvSpPr/>
          <p:nvPr userDrawn="1"/>
        </p:nvSpPr>
        <p:spPr>
          <a:xfrm>
            <a:off x="5291501" y="3579611"/>
            <a:ext cx="0" cy="698348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je">
            <a:extLst>
              <a:ext uri="{FF2B5EF4-FFF2-40B4-BE49-F238E27FC236}">
                <a16:creationId xmlns:a16="http://schemas.microsoft.com/office/drawing/2014/main" id="{610E8216-6DF7-4F5D-B156-17C2136AD423}"/>
              </a:ext>
            </a:extLst>
          </p:cNvPr>
          <p:cNvSpPr/>
          <p:nvPr userDrawn="1"/>
        </p:nvSpPr>
        <p:spPr>
          <a:xfrm>
            <a:off x="6719499" y="3579611"/>
            <a:ext cx="0" cy="698348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A92AB6B8-0EEA-442B-B0A3-9AFB75B644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5921" y="3581743"/>
            <a:ext cx="1315160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B0113333-1C36-4B62-9E5B-2F205BA531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7566" y="3580627"/>
            <a:ext cx="834217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45" name="Linje">
            <a:extLst>
              <a:ext uri="{FF2B5EF4-FFF2-40B4-BE49-F238E27FC236}">
                <a16:creationId xmlns:a16="http://schemas.microsoft.com/office/drawing/2014/main" id="{7A2F3A9A-3B58-48D6-A902-C8BB73E16243}"/>
              </a:ext>
            </a:extLst>
          </p:cNvPr>
          <p:cNvSpPr/>
          <p:nvPr userDrawn="1"/>
        </p:nvSpPr>
        <p:spPr>
          <a:xfrm>
            <a:off x="8196156" y="3463349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je">
            <a:extLst>
              <a:ext uri="{FF2B5EF4-FFF2-40B4-BE49-F238E27FC236}">
                <a16:creationId xmlns:a16="http://schemas.microsoft.com/office/drawing/2014/main" id="{D1A82735-6490-4CA9-AD4C-01A4AF0933AF}"/>
              </a:ext>
            </a:extLst>
          </p:cNvPr>
          <p:cNvSpPr/>
          <p:nvPr userDrawn="1"/>
        </p:nvSpPr>
        <p:spPr>
          <a:xfrm>
            <a:off x="8196156" y="4429303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7230ACD-E418-4C45-96D1-7A160EAB77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61274" y="3579611"/>
            <a:ext cx="854311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grpSp>
        <p:nvGrpSpPr>
          <p:cNvPr id="49" name="Gruppe">
            <a:extLst>
              <a:ext uri="{FF2B5EF4-FFF2-40B4-BE49-F238E27FC236}">
                <a16:creationId xmlns:a16="http://schemas.microsoft.com/office/drawing/2014/main" id="{97BC34A3-11E2-4658-9DEB-BB0D834008CA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50" name="Linje">
              <a:extLst>
                <a:ext uri="{FF2B5EF4-FFF2-40B4-BE49-F238E27FC236}">
                  <a16:creationId xmlns:a16="http://schemas.microsoft.com/office/drawing/2014/main" id="{2E33DEF9-9300-45F5-AC34-A6E8A29D4519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je">
              <a:extLst>
                <a:ext uri="{FF2B5EF4-FFF2-40B4-BE49-F238E27FC236}">
                  <a16:creationId xmlns:a16="http://schemas.microsoft.com/office/drawing/2014/main" id="{7A5AF8DC-44D2-4397-AA92-CFB26F5BA3E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Slide Number Placeholder 6">
            <a:extLst>
              <a:ext uri="{FF2B5EF4-FFF2-40B4-BE49-F238E27FC236}">
                <a16:creationId xmlns:a16="http://schemas.microsoft.com/office/drawing/2014/main" id="{922213A0-12A5-4C9C-8751-6F2C87E6E70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nhh_logo_1f_positiv_helblaa.png" descr="nhh_logo_1f_positiv_helblaa.png">
            <a:extLst>
              <a:ext uri="{FF2B5EF4-FFF2-40B4-BE49-F238E27FC236}">
                <a16:creationId xmlns:a16="http://schemas.microsoft.com/office/drawing/2014/main" id="{DB97EC76-3187-4518-8F82-70AEB6790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CE683688-3EBF-4B85-A617-C66B3ED91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8808" y="1285003"/>
            <a:ext cx="7299377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PROGRAM DAY X</a:t>
            </a:r>
          </a:p>
        </p:txBody>
      </p:sp>
      <p:sp>
        <p:nvSpPr>
          <p:cNvPr id="31" name="Rektangel">
            <a:extLst>
              <a:ext uri="{FF2B5EF4-FFF2-40B4-BE49-F238E27FC236}">
                <a16:creationId xmlns:a16="http://schemas.microsoft.com/office/drawing/2014/main" id="{232C76E4-2C65-4CB4-A519-565E6E0D974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27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guest speakers 4 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">
            <a:extLst>
              <a:ext uri="{FF2B5EF4-FFF2-40B4-BE49-F238E27FC236}">
                <a16:creationId xmlns:a16="http://schemas.microsoft.com/office/drawing/2014/main" id="{867DBD7C-CEC0-43D2-B4BD-2B8D7CB9F857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11F30F0-A67A-45F9-BD56-98D5C975A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7172" y="2842321"/>
            <a:ext cx="1808634" cy="18219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4" name="Picture Placeholder 25">
            <a:extLst>
              <a:ext uri="{FF2B5EF4-FFF2-40B4-BE49-F238E27FC236}">
                <a16:creationId xmlns:a16="http://schemas.microsoft.com/office/drawing/2014/main" id="{5971C94A-CA80-4046-A108-EDB8C2CFD7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20700" y="2842322"/>
            <a:ext cx="1808634" cy="1830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6" name="Picture Placeholder 25">
            <a:extLst>
              <a:ext uri="{FF2B5EF4-FFF2-40B4-BE49-F238E27FC236}">
                <a16:creationId xmlns:a16="http://schemas.microsoft.com/office/drawing/2014/main" id="{C91CFDC5-DF2D-4D2F-8C08-5C145445D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5619" y="2842321"/>
            <a:ext cx="1808634" cy="1830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17E2D676-57F4-4A12-B3E0-8CD877F5E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35619" y="5132826"/>
            <a:ext cx="1807342" cy="59935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4D63DD0-5E71-42E4-882E-A3CE0A93C8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9406" y="5132826"/>
            <a:ext cx="1808635" cy="59935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3944753B-B48A-4B20-BB74-22475FEF70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04085" y="5132827"/>
            <a:ext cx="1808634" cy="59904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grpSp>
        <p:nvGrpSpPr>
          <p:cNvPr id="38" name="Gruppe">
            <a:extLst>
              <a:ext uri="{FF2B5EF4-FFF2-40B4-BE49-F238E27FC236}">
                <a16:creationId xmlns:a16="http://schemas.microsoft.com/office/drawing/2014/main" id="{E3990F75-D642-48E6-816D-B13839FC88D6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39" name="Linje">
              <a:extLst>
                <a:ext uri="{FF2B5EF4-FFF2-40B4-BE49-F238E27FC236}">
                  <a16:creationId xmlns:a16="http://schemas.microsoft.com/office/drawing/2014/main" id="{8B93806B-881D-44E3-97E5-58BEBFD954D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je">
              <a:extLst>
                <a:ext uri="{FF2B5EF4-FFF2-40B4-BE49-F238E27FC236}">
                  <a16:creationId xmlns:a16="http://schemas.microsoft.com/office/drawing/2014/main" id="{777A4940-7DB5-4259-A046-D278F76176F4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79586A43-7C38-4536-BCA1-F52196D7FF38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icture Placeholder 25">
            <a:extLst>
              <a:ext uri="{FF2B5EF4-FFF2-40B4-BE49-F238E27FC236}">
                <a16:creationId xmlns:a16="http://schemas.microsoft.com/office/drawing/2014/main" id="{A2DE62F5-2160-4403-B057-A77FC3444C85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3924176" y="2842014"/>
            <a:ext cx="1808634" cy="1830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CA9116E1-076F-45AD-9AFD-5311F811BA1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924176" y="5132519"/>
            <a:ext cx="1807341" cy="59935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49" name="Linje">
            <a:extLst>
              <a:ext uri="{FF2B5EF4-FFF2-40B4-BE49-F238E27FC236}">
                <a16:creationId xmlns:a16="http://schemas.microsoft.com/office/drawing/2014/main" id="{88E6CA0B-70E7-43BB-987C-81A0240CCB9C}"/>
              </a:ext>
            </a:extLst>
          </p:cNvPr>
          <p:cNvSpPr/>
          <p:nvPr userDrawn="1"/>
        </p:nvSpPr>
        <p:spPr>
          <a:xfrm>
            <a:off x="4746066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je">
            <a:extLst>
              <a:ext uri="{FF2B5EF4-FFF2-40B4-BE49-F238E27FC236}">
                <a16:creationId xmlns:a16="http://schemas.microsoft.com/office/drawing/2014/main" id="{E2F08900-3E5F-473E-B336-97FEF803A458}"/>
              </a:ext>
            </a:extLst>
          </p:cNvPr>
          <p:cNvSpPr/>
          <p:nvPr userDrawn="1"/>
        </p:nvSpPr>
        <p:spPr>
          <a:xfrm>
            <a:off x="2661536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je">
            <a:extLst>
              <a:ext uri="{FF2B5EF4-FFF2-40B4-BE49-F238E27FC236}">
                <a16:creationId xmlns:a16="http://schemas.microsoft.com/office/drawing/2014/main" id="{2C31A6EF-FDB7-4B93-95EA-069DB431B768}"/>
              </a:ext>
            </a:extLst>
          </p:cNvPr>
          <p:cNvSpPr/>
          <p:nvPr userDrawn="1"/>
        </p:nvSpPr>
        <p:spPr>
          <a:xfrm>
            <a:off x="6842315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je">
            <a:extLst>
              <a:ext uri="{FF2B5EF4-FFF2-40B4-BE49-F238E27FC236}">
                <a16:creationId xmlns:a16="http://schemas.microsoft.com/office/drawing/2014/main" id="{0696C731-9A7B-42B9-9CA3-A05FA8764EB3}"/>
              </a:ext>
            </a:extLst>
          </p:cNvPr>
          <p:cNvSpPr/>
          <p:nvPr userDrawn="1"/>
        </p:nvSpPr>
        <p:spPr>
          <a:xfrm>
            <a:off x="8930105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je">
            <a:extLst>
              <a:ext uri="{FF2B5EF4-FFF2-40B4-BE49-F238E27FC236}">
                <a16:creationId xmlns:a16="http://schemas.microsoft.com/office/drawing/2014/main" id="{EE312226-26E9-4BD3-AF39-E7999AC24A0E}"/>
              </a:ext>
            </a:extLst>
          </p:cNvPr>
          <p:cNvSpPr/>
          <p:nvPr userDrawn="1"/>
        </p:nvSpPr>
        <p:spPr>
          <a:xfrm flipV="1">
            <a:off x="6090866" y="1593850"/>
            <a:ext cx="0" cy="704643"/>
          </a:xfrm>
          <a:prstGeom prst="line">
            <a:avLst/>
          </a:prstGeom>
          <a:ln w="5715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nhh_logo_1f_positiv_helblaa.png" descr="nhh_logo_1f_positiv_helblaa.png">
            <a:extLst>
              <a:ext uri="{FF2B5EF4-FFF2-40B4-BE49-F238E27FC236}">
                <a16:creationId xmlns:a16="http://schemas.microsoft.com/office/drawing/2014/main" id="{D63E4D71-E1B9-4166-A577-323BD11F5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Placeholder 48">
            <a:extLst>
              <a:ext uri="{FF2B5EF4-FFF2-40B4-BE49-F238E27FC236}">
                <a16:creationId xmlns:a16="http://schemas.microsoft.com/office/drawing/2014/main" id="{C8F5E34D-F609-496C-8E35-B44BF34936F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25022" y="1460517"/>
            <a:ext cx="3641894" cy="1282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SPEAKERS /</a:t>
            </a:r>
          </a:p>
          <a:p>
            <a:pPr lvl="0"/>
            <a:r>
              <a:rPr lang="en-US" dirty="0"/>
              <a:t>GUEST SPEAKERS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65AC18A3-D6F3-42BE-B1A6-5691D930AF7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922228" y="4743112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62B96ABC-CA16-4A4C-8DD5-5A3F9BF75A2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020675" y="4744789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3210C9ED-9243-43E5-BA8F-78B1333CA99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07401" y="4744789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C2075DD4-293D-4F65-A6E3-04D02D5504C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833826" y="4744795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Rektangel">
            <a:extLst>
              <a:ext uri="{FF2B5EF4-FFF2-40B4-BE49-F238E27FC236}">
                <a16:creationId xmlns:a16="http://schemas.microsoft.com/office/drawing/2014/main" id="{AED532B8-8771-4BA8-80CD-0470F0FC0ADD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74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guest speakers 6 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ktangel">
            <a:extLst>
              <a:ext uri="{FF2B5EF4-FFF2-40B4-BE49-F238E27FC236}">
                <a16:creationId xmlns:a16="http://schemas.microsoft.com/office/drawing/2014/main" id="{26DD69AF-E6A5-40BC-BC80-D0CA84B268AC}"/>
              </a:ext>
            </a:extLst>
          </p:cNvPr>
          <p:cNvSpPr/>
          <p:nvPr userDrawn="1"/>
        </p:nvSpPr>
        <p:spPr>
          <a:xfrm>
            <a:off x="547535" y="527050"/>
            <a:ext cx="11049633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je">
            <a:extLst>
              <a:ext uri="{FF2B5EF4-FFF2-40B4-BE49-F238E27FC236}">
                <a16:creationId xmlns:a16="http://schemas.microsoft.com/office/drawing/2014/main" id="{37C1A7A0-B6E9-46E4-9506-EB07399EACB1}"/>
              </a:ext>
            </a:extLst>
          </p:cNvPr>
          <p:cNvSpPr/>
          <p:nvPr userDrawn="1"/>
        </p:nvSpPr>
        <p:spPr>
          <a:xfrm flipV="1">
            <a:off x="6090866" y="1593850"/>
            <a:ext cx="0" cy="704643"/>
          </a:xfrm>
          <a:prstGeom prst="line">
            <a:avLst/>
          </a:prstGeom>
          <a:ln w="5715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Picture Placeholder 25">
            <a:extLst>
              <a:ext uri="{FF2B5EF4-FFF2-40B4-BE49-F238E27FC236}">
                <a16:creationId xmlns:a16="http://schemas.microsoft.com/office/drawing/2014/main" id="{01DD1E5C-2DC5-4DE0-9C7F-9306949B320A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825678" y="3136603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28" name="Text Placeholder 12">
            <a:extLst>
              <a:ext uri="{FF2B5EF4-FFF2-40B4-BE49-F238E27FC236}">
                <a16:creationId xmlns:a16="http://schemas.microsoft.com/office/drawing/2014/main" id="{6FB76C0D-05BE-410F-900E-D5324E2A89D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5678" y="5057543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129" name="Text Placeholder 12">
            <a:extLst>
              <a:ext uri="{FF2B5EF4-FFF2-40B4-BE49-F238E27FC236}">
                <a16:creationId xmlns:a16="http://schemas.microsoft.com/office/drawing/2014/main" id="{1765CA6C-72A3-49BE-A082-EC559A7B2F1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5678" y="4619521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grpSp>
        <p:nvGrpSpPr>
          <p:cNvPr id="41" name="Gruppe">
            <a:extLst>
              <a:ext uri="{FF2B5EF4-FFF2-40B4-BE49-F238E27FC236}">
                <a16:creationId xmlns:a16="http://schemas.microsoft.com/office/drawing/2014/main" id="{250E2317-91BF-4E3C-8146-8061DD12903F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42" name="Linje">
              <a:extLst>
                <a:ext uri="{FF2B5EF4-FFF2-40B4-BE49-F238E27FC236}">
                  <a16:creationId xmlns:a16="http://schemas.microsoft.com/office/drawing/2014/main" id="{B096EB65-DC1E-41A5-8A54-14878FE7AE2E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je">
              <a:extLst>
                <a:ext uri="{FF2B5EF4-FFF2-40B4-BE49-F238E27FC236}">
                  <a16:creationId xmlns:a16="http://schemas.microsoft.com/office/drawing/2014/main" id="{4D15AF00-4A57-4934-8ED4-5C70525145CD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Slide Number Placeholder 6">
            <a:extLst>
              <a:ext uri="{FF2B5EF4-FFF2-40B4-BE49-F238E27FC236}">
                <a16:creationId xmlns:a16="http://schemas.microsoft.com/office/drawing/2014/main" id="{F3EB9212-EB85-450D-8ADD-04E23E6583A2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Picture Placeholder 25">
            <a:extLst>
              <a:ext uri="{FF2B5EF4-FFF2-40B4-BE49-F238E27FC236}">
                <a16:creationId xmlns:a16="http://schemas.microsoft.com/office/drawing/2014/main" id="{1E6A5E15-6F87-4051-894F-621399DD94CA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2501710" y="3138357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15CFDF41-99E1-4F5F-8749-619793D4632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501710" y="5059297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78DCC015-62B8-4D63-AF74-A237ED8B704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501710" y="4621275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4" name="Picture Placeholder 25">
            <a:extLst>
              <a:ext uri="{FF2B5EF4-FFF2-40B4-BE49-F238E27FC236}">
                <a16:creationId xmlns:a16="http://schemas.microsoft.com/office/drawing/2014/main" id="{0B4E778E-1B35-4ACA-888F-40530BE31900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176046" y="3135715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796DEA72-CBC8-4F7D-8E82-CB63A00DF39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176046" y="5056655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FFF4B92B-FEEE-4A0E-BFB8-2653ADF8CCB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176046" y="4618633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F58D8A34-1679-4A6F-A5A1-BF5C8E2D5110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5851900" y="3135271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624993A4-69A0-497F-9728-7D061E53596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851900" y="5056211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8014165-9CB1-4E81-9AB2-47AB143880B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851900" y="4618189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62" name="Picture Placeholder 25">
            <a:extLst>
              <a:ext uri="{FF2B5EF4-FFF2-40B4-BE49-F238E27FC236}">
                <a16:creationId xmlns:a16="http://schemas.microsoft.com/office/drawing/2014/main" id="{2EA92533-1120-4FC2-9791-4DEA9E98F2F7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7527964" y="3135049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D50D524-887F-4AC6-932C-B7647A58BD1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527964" y="5055989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C9A1D8C3-0F46-40AC-9866-8DB56B53E4F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527964" y="4617967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5A0FBF72-0882-4AD3-B420-24EFCDBBD9A0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200589" y="3135049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133DDFA5-10F5-4E82-85C0-EAEA0888081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200589" y="5055989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Click to add text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1DDE5E74-27BC-44C6-91C8-716E3EDA65AB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200589" y="4617967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pic>
        <p:nvPicPr>
          <p:cNvPr id="35" name="nhh_logo_1f_positiv_helblaa.png" descr="nhh_logo_1f_positiv_helblaa.png">
            <a:extLst>
              <a:ext uri="{FF2B5EF4-FFF2-40B4-BE49-F238E27FC236}">
                <a16:creationId xmlns:a16="http://schemas.microsoft.com/office/drawing/2014/main" id="{F84CE617-3CA9-46EE-8FBD-66D050C77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53A056BC-BBBB-42CF-BF51-8BC5B1D565D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25678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C86EEE49-CFE7-409D-986D-1744D906C5C4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500102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1BE0EB1C-2A00-4743-B9A9-C5167BDE124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76174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000A5119-7676-4821-BAA5-141592B0C9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1552" y="4688662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E274D96F-261C-4949-A73A-B8DDB40A9252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7528969" y="4687458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CEDC564A-0A79-4304-9C86-69B88A8FF11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199950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F953F2F-EAF0-4614-B9E1-31215E4FB0A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25022" y="1460517"/>
            <a:ext cx="3641894" cy="1282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SPEAKERS /</a:t>
            </a:r>
          </a:p>
          <a:p>
            <a:pPr lvl="0"/>
            <a:r>
              <a:rPr lang="en-US" dirty="0"/>
              <a:t>GUEST SPEAKERS</a:t>
            </a:r>
          </a:p>
        </p:txBody>
      </p:sp>
      <p:sp>
        <p:nvSpPr>
          <p:cNvPr id="36" name="Rektangel">
            <a:extLst>
              <a:ext uri="{FF2B5EF4-FFF2-40B4-BE49-F238E27FC236}">
                <a16:creationId xmlns:a16="http://schemas.microsoft.com/office/drawing/2014/main" id="{800377F4-E3C3-48DF-AD21-A6C094437AB6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20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E96401C5-A118-4D68-BB25-1D7418D70471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13" descr="A picture containing chair, sitting, laying, wooden&#10;&#10;Description automatically generated">
            <a:extLst>
              <a:ext uri="{FF2B5EF4-FFF2-40B4-BE49-F238E27FC236}">
                <a16:creationId xmlns:a16="http://schemas.microsoft.com/office/drawing/2014/main" id="{F514ADAF-6165-4EA8-8F40-7CF8DA59C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49" y="3445669"/>
            <a:ext cx="11026031" cy="288523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3DA0775F-57A4-4EBB-B782-AFA0611A58F6}"/>
              </a:ext>
            </a:extLst>
          </p:cNvPr>
          <p:cNvSpPr/>
          <p:nvPr userDrawn="1"/>
        </p:nvSpPr>
        <p:spPr>
          <a:xfrm>
            <a:off x="0" y="3445719"/>
            <a:ext cx="577850" cy="2885230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92AE-39EA-40AA-92B1-9174067C3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57" y="1205683"/>
            <a:ext cx="10515600" cy="1169779"/>
          </a:xfrm>
        </p:spPr>
        <p:txBody>
          <a:bodyPr>
            <a:noAutofit/>
          </a:bodyPr>
          <a:lstStyle>
            <a:lvl1pPr algn="ctr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nb-NO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913816B-CF08-4646-9237-F1199B09A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014" y="2391503"/>
            <a:ext cx="4717681" cy="6484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7" name="Gruppe">
            <a:extLst>
              <a:ext uri="{FF2B5EF4-FFF2-40B4-BE49-F238E27FC236}">
                <a16:creationId xmlns:a16="http://schemas.microsoft.com/office/drawing/2014/main" id="{4A98412C-D36E-42F8-9D68-1BBD0619D1D9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8" name="Linje">
              <a:extLst>
                <a:ext uri="{FF2B5EF4-FFF2-40B4-BE49-F238E27FC236}">
                  <a16:creationId xmlns:a16="http://schemas.microsoft.com/office/drawing/2014/main" id="{92EF041F-8DDB-41FE-9A34-849E626DD27E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93480445-92F1-4ABA-B8F6-5B1ADDCA5332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1C5218B9-DC6D-472C-BD7F-CA8225B2ED8B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nhh_logo_1f_positiv_helblaa.png" descr="nhh_logo_1f_positiv_helblaa.png">
            <a:extLst>
              <a:ext uri="{FF2B5EF4-FFF2-40B4-BE49-F238E27FC236}">
                <a16:creationId xmlns:a16="http://schemas.microsoft.com/office/drawing/2014/main" id="{ECE4F6A8-ED23-4D35-BD21-CA070D446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471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tion 4 - inser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E96401C5-A118-4D68-BB25-1D7418D70471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5CC2D2-1F39-4197-A620-F2D073F396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8523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92AE-39EA-40AA-92B1-9174067C3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57" y="1205683"/>
            <a:ext cx="10515600" cy="1169779"/>
          </a:xfrm>
        </p:spPr>
        <p:txBody>
          <a:bodyPr>
            <a:noAutofit/>
          </a:bodyPr>
          <a:lstStyle>
            <a:lvl1pPr algn="ctr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nb-NO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913816B-CF08-4646-9237-F1199B09A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014" y="2391503"/>
            <a:ext cx="4717681" cy="6484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7F5FEDAB-1C81-4F31-ABA1-98CB09DF8C5F}"/>
              </a:ext>
            </a:extLst>
          </p:cNvPr>
          <p:cNvSpPr/>
          <p:nvPr userDrawn="1"/>
        </p:nvSpPr>
        <p:spPr>
          <a:xfrm>
            <a:off x="0" y="3445719"/>
            <a:ext cx="577850" cy="2885230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">
            <a:extLst>
              <a:ext uri="{FF2B5EF4-FFF2-40B4-BE49-F238E27FC236}">
                <a16:creationId xmlns:a16="http://schemas.microsoft.com/office/drawing/2014/main" id="{D07AE754-A530-4EEC-BCF7-A2C234DE3329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8" name="Linje">
              <a:extLst>
                <a:ext uri="{FF2B5EF4-FFF2-40B4-BE49-F238E27FC236}">
                  <a16:creationId xmlns:a16="http://schemas.microsoft.com/office/drawing/2014/main" id="{1DE6C720-2C18-443C-8DC5-6F123A6BC43F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DE84C4EB-0554-4287-852E-3508962669C0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4782D-8D57-4E6B-BE0C-B08088A7B6FB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9EA812D4-9E26-4AA3-8F25-4341B1AB28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228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tion 4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E96401C5-A118-4D68-BB25-1D7418D70471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5CC2D2-1F39-4197-A620-F2D073F396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8523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92AE-39EA-40AA-92B1-9174067C3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57" y="1205683"/>
            <a:ext cx="10515600" cy="1169779"/>
          </a:xfrm>
        </p:spPr>
        <p:txBody>
          <a:bodyPr>
            <a:noAutofit/>
          </a:bodyPr>
          <a:lstStyle>
            <a:lvl1pPr algn="ctr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nb-NO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913816B-CF08-4646-9237-F1199B09A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014" y="2391503"/>
            <a:ext cx="4717681" cy="6484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8D852C83-DECD-431F-BC0D-087B8A0A91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3A2EB466-82F3-4C8D-9857-FA4BFAC0E05F}"/>
              </a:ext>
            </a:extLst>
          </p:cNvPr>
          <p:cNvSpPr/>
          <p:nvPr userDrawn="1"/>
        </p:nvSpPr>
        <p:spPr>
          <a:xfrm>
            <a:off x="0" y="3445719"/>
            <a:ext cx="577850" cy="2885230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e">
            <a:extLst>
              <a:ext uri="{FF2B5EF4-FFF2-40B4-BE49-F238E27FC236}">
                <a16:creationId xmlns:a16="http://schemas.microsoft.com/office/drawing/2014/main" id="{0F147746-4DC4-49AD-91F6-890E6F084B3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A08390A4-BBD6-40A9-9C3E-8E0F930E4E7A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je">
              <a:extLst>
                <a:ext uri="{FF2B5EF4-FFF2-40B4-BE49-F238E27FC236}">
                  <a16:creationId xmlns:a16="http://schemas.microsoft.com/office/drawing/2014/main" id="{E4BC6235-2739-477D-83A7-B0D655FEC68C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AC958E30-882E-4DEB-B9DA-77D51001A384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36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 insert im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6161DC10-51C4-4C6A-9F70-3D23BD1F2300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DE14B-CAC4-47FB-B376-1C3132EEBE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50" y="527050"/>
            <a:ext cx="6096662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25" name="Text Placeholder 48">
            <a:extLst>
              <a:ext uri="{FF2B5EF4-FFF2-40B4-BE49-F238E27FC236}">
                <a16:creationId xmlns:a16="http://schemas.microsoft.com/office/drawing/2014/main" id="{D3227D63-E9DF-418E-991A-1FBE336C5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3718" y="1499444"/>
            <a:ext cx="5714889" cy="385911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2C8C2A90-A090-4126-AA61-68D01AA477B7}"/>
              </a:ext>
            </a:extLst>
          </p:cNvPr>
          <p:cNvSpPr/>
          <p:nvPr userDrawn="1"/>
        </p:nvSpPr>
        <p:spPr>
          <a:xfrm>
            <a:off x="9359900" y="1499444"/>
            <a:ext cx="577863" cy="3859113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e">
            <a:extLst>
              <a:ext uri="{FF2B5EF4-FFF2-40B4-BE49-F238E27FC236}">
                <a16:creationId xmlns:a16="http://schemas.microsoft.com/office/drawing/2014/main" id="{6E27F88F-0973-43D8-8B52-45B40CF0D93B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62BA7B23-18E7-458A-9DD1-5A6FAA79E694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je">
              <a:extLst>
                <a:ext uri="{FF2B5EF4-FFF2-40B4-BE49-F238E27FC236}">
                  <a16:creationId xmlns:a16="http://schemas.microsoft.com/office/drawing/2014/main" id="{C9599D0C-D8CF-4EE3-AD72-09A373B2A126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2ADC051E-9EDA-4D71-ABC9-687808CFCD28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74581D46-051E-4F0D-94D2-B7D0E3530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EE463DC-E3EA-49C3-9400-4D292E2FDA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0633" y="2647642"/>
            <a:ext cx="4189396" cy="354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0B1EB091-0B37-4ABF-A2F3-1D619C94AA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4592" y="2062623"/>
            <a:ext cx="4205437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95C94EA-486B-4A1F-878B-BB6447BED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0179" y="3271654"/>
            <a:ext cx="4189409" cy="14159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</p:spTree>
    <p:extLst>
      <p:ext uri="{BB962C8B-B14F-4D97-AF65-F5344CB8AC3E}">
        <p14:creationId xmlns:p14="http://schemas.microsoft.com/office/powerpoint/2010/main" val="3408131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C007D8-5543-4E67-851B-D78627082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00" y="527871"/>
            <a:ext cx="11026800" cy="58022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F54ED34-F6CA-47FC-A55B-87F37A7938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450" y="4343462"/>
            <a:ext cx="6315425" cy="978509"/>
          </a:xfrm>
        </p:spPr>
        <p:txBody>
          <a:bodyPr anchor="b">
            <a:noAutofit/>
          </a:bodyPr>
          <a:lstStyle>
            <a:lvl1pPr algn="l">
              <a:defRPr sz="7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NHH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70A90683-0A7A-4EAA-9685-6DF134347AF6}"/>
              </a:ext>
            </a:extLst>
          </p:cNvPr>
          <p:cNvSpPr/>
          <p:nvPr userDrawn="1"/>
        </p:nvSpPr>
        <p:spPr>
          <a:xfrm flipV="1">
            <a:off x="1253546" y="4382322"/>
            <a:ext cx="0" cy="129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" name="nhh_logo_1f_negativ_hvit.png" descr="nhh_logo_1f_negativ_hvit.png">
            <a:extLst>
              <a:ext uri="{FF2B5EF4-FFF2-40B4-BE49-F238E27FC236}">
                <a16:creationId xmlns:a16="http://schemas.microsoft.com/office/drawing/2014/main" id="{E0C80D59-79CC-4575-BAD2-249E3BF0C8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7511" y="2736044"/>
            <a:ext cx="527612" cy="1052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AD58048-94ED-4E9C-AB35-B3E12646D3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6653" y="5339938"/>
            <a:ext cx="6315424" cy="3383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2709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nhh_logo_1f_positiv_helblaa.png" descr="nhh_logo_1f_positiv_helblaa.png">
            <a:extLst>
              <a:ext uri="{FF2B5EF4-FFF2-40B4-BE49-F238E27FC236}">
                <a16:creationId xmlns:a16="http://schemas.microsoft.com/office/drawing/2014/main" id="{1392BE42-103F-4F1C-A56D-EBBEADEE1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8FDBE9B7-D788-4C75-93B8-02F3568EC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9F16A90-7F9A-48C1-8633-904E6FA188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199414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 dirty="0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2485992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">
            <a:extLst>
              <a:ext uri="{FF2B5EF4-FFF2-40B4-BE49-F238E27FC236}">
                <a16:creationId xmlns:a16="http://schemas.microsoft.com/office/drawing/2014/main" id="{F89FAAA0-D783-4309-9E1D-1C18B6AECEFC}"/>
              </a:ext>
            </a:extLst>
          </p:cNvPr>
          <p:cNvSpPr/>
          <p:nvPr userDrawn="1"/>
        </p:nvSpPr>
        <p:spPr>
          <a:xfrm>
            <a:off x="0" y="527051"/>
            <a:ext cx="577850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nhh_logo_1f_positiv_helblaa.png" descr="nhh_logo_1f_positiv_helblaa.png">
            <a:extLst>
              <a:ext uri="{FF2B5EF4-FFF2-40B4-BE49-F238E27FC236}">
                <a16:creationId xmlns:a16="http://schemas.microsoft.com/office/drawing/2014/main" id="{135F3A0F-FE20-4FE7-BF4E-705AB5F6C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7377D2BF-9978-4D4E-BBC0-BD3E31787F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DF39751-4BD9-4D5B-B175-5A230DFB4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199414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 dirty="0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2513187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nhh_logo_1f_positiv_helblaa.png" descr="nhh_logo_1f_positiv_helblaa.png">
            <a:extLst>
              <a:ext uri="{FF2B5EF4-FFF2-40B4-BE49-F238E27FC236}">
                <a16:creationId xmlns:a16="http://schemas.microsoft.com/office/drawing/2014/main" id="{A74D2BB5-A5D1-4A6F-B972-BCD75E855A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ktangel">
            <a:extLst>
              <a:ext uri="{FF2B5EF4-FFF2-40B4-BE49-F238E27FC236}">
                <a16:creationId xmlns:a16="http://schemas.microsoft.com/office/drawing/2014/main" id="{13FCC255-1FCC-41CD-8450-D0F71CF19B18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896FC443-2127-4B0B-A1B0-975B0B5C73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7751639-15A6-4D68-A5B6-FFF04525A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199414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 dirty="0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2445925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577863" y="527050"/>
            <a:ext cx="11026019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CE4D670A-8149-41B2-AEC7-42B24F1E59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4894" y="822535"/>
            <a:ext cx="8254265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6EC4727-DB23-4075-948D-6DCDC79A47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894" y="1407548"/>
            <a:ext cx="8254264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9" name="Rektangel">
            <a:extLst>
              <a:ext uri="{FF2B5EF4-FFF2-40B4-BE49-F238E27FC236}">
                <a16:creationId xmlns:a16="http://schemas.microsoft.com/office/drawing/2014/main" id="{31D15865-0C4E-4B16-9F0E-8FC9BAD56C1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CE2E46A6-E0AA-467A-8AFA-7B8742F1F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53">
            <a:extLst>
              <a:ext uri="{FF2B5EF4-FFF2-40B4-BE49-F238E27FC236}">
                <a16:creationId xmlns:a16="http://schemas.microsoft.com/office/drawing/2014/main" id="{E3181CB0-2E15-4FC5-BADE-5940D95767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878" y="1834482"/>
            <a:ext cx="8254265" cy="44110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text. Arial 24</a:t>
            </a:r>
          </a:p>
          <a:p>
            <a:pPr lvl="1"/>
            <a:r>
              <a:rPr lang="en-US" dirty="0"/>
              <a:t>Click to add text. Arial 22</a:t>
            </a:r>
          </a:p>
          <a:p>
            <a:pPr lvl="2"/>
            <a:r>
              <a:rPr lang="en-US" dirty="0"/>
              <a:t>Click to add text. Arial 20</a:t>
            </a:r>
          </a:p>
          <a:p>
            <a:pPr lvl="2"/>
            <a:r>
              <a:rPr lang="en-US" dirty="0"/>
              <a:t>Click to add text. Arial 20</a:t>
            </a:r>
          </a:p>
          <a:p>
            <a:pPr lvl="3"/>
            <a:r>
              <a:rPr lang="en-US" dirty="0"/>
              <a:t>Click to add text. Arial 18</a:t>
            </a:r>
          </a:p>
        </p:txBody>
      </p:sp>
    </p:spTree>
    <p:extLst>
      <p:ext uri="{BB962C8B-B14F-4D97-AF65-F5344CB8AC3E}">
        <p14:creationId xmlns:p14="http://schemas.microsoft.com/office/powerpoint/2010/main" val="921315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577863" y="527050"/>
            <a:ext cx="11026019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icture Placeholder 25">
            <a:extLst>
              <a:ext uri="{FF2B5EF4-FFF2-40B4-BE49-F238E27FC236}">
                <a16:creationId xmlns:a16="http://schemas.microsoft.com/office/drawing/2014/main" id="{12F8AAB8-E3AC-4923-9760-0E38DAF678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4894" y="1834483"/>
            <a:ext cx="8150746" cy="300368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  <a:p>
            <a:endParaRPr lang="nb-NO" dirty="0"/>
          </a:p>
        </p:txBody>
      </p:sp>
      <p:sp>
        <p:nvSpPr>
          <p:cNvPr id="11" name="Text Placeholder 53">
            <a:extLst>
              <a:ext uri="{FF2B5EF4-FFF2-40B4-BE49-F238E27FC236}">
                <a16:creationId xmlns:a16="http://schemas.microsoft.com/office/drawing/2014/main" id="{94B20ECD-F2DF-409B-9AC2-95F1D6C87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879" y="4902358"/>
            <a:ext cx="8150747" cy="13431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text. Arial 24</a:t>
            </a:r>
          </a:p>
          <a:p>
            <a:pPr lvl="1"/>
            <a:r>
              <a:rPr lang="en-US" dirty="0"/>
              <a:t>Click to add text. Arial 22</a:t>
            </a:r>
          </a:p>
          <a:p>
            <a:pPr lvl="2"/>
            <a:r>
              <a:rPr lang="en-US" dirty="0"/>
              <a:t>Click to add text. Arial 20</a:t>
            </a:r>
          </a:p>
        </p:txBody>
      </p:sp>
      <p:sp>
        <p:nvSpPr>
          <p:cNvPr id="19" name="Rektangel">
            <a:extLst>
              <a:ext uri="{FF2B5EF4-FFF2-40B4-BE49-F238E27FC236}">
                <a16:creationId xmlns:a16="http://schemas.microsoft.com/office/drawing/2014/main" id="{31D15865-0C4E-4B16-9F0E-8FC9BAD56C1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CE2E46A6-E0AA-467A-8AFA-7B8742F1F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62195CF2-422F-489C-80C8-C4F1655E0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4894" y="822535"/>
            <a:ext cx="8254265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2FD6F6-8C57-4EED-ADC4-8B10A428E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894" y="1407548"/>
            <a:ext cx="8254264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1714007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577863" y="527050"/>
            <a:ext cx="11026019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hart Placeholder 24">
            <a:extLst>
              <a:ext uri="{FF2B5EF4-FFF2-40B4-BE49-F238E27FC236}">
                <a16:creationId xmlns:a16="http://schemas.microsoft.com/office/drawing/2014/main" id="{E714A6F5-191A-46E4-87D0-A7CE9F48840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1724894" y="1830660"/>
            <a:ext cx="8150730" cy="300751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2" name="Rektangel">
            <a:extLst>
              <a:ext uri="{FF2B5EF4-FFF2-40B4-BE49-F238E27FC236}">
                <a16:creationId xmlns:a16="http://schemas.microsoft.com/office/drawing/2014/main" id="{2062BA3E-DD56-46F0-8075-1EFF52458AA2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340043E4-D91C-44ED-B32A-ECDE00D0A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EA06EC23-3681-41BF-BE76-FF64D4E4AF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4894" y="822535"/>
            <a:ext cx="8254265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A584304-1A4A-4244-9381-F3BEC0A2C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894" y="1407548"/>
            <a:ext cx="8254264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6" name="Text Placeholder 53">
            <a:extLst>
              <a:ext uri="{FF2B5EF4-FFF2-40B4-BE49-F238E27FC236}">
                <a16:creationId xmlns:a16="http://schemas.microsoft.com/office/drawing/2014/main" id="{3CEA0FBB-186E-4407-AB7A-54762C434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879" y="4902358"/>
            <a:ext cx="8150747" cy="13431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add text. Arial 24</a:t>
            </a:r>
          </a:p>
          <a:p>
            <a:pPr lvl="1"/>
            <a:r>
              <a:rPr lang="en-US" dirty="0"/>
              <a:t>Click to add text. Arial 22</a:t>
            </a:r>
          </a:p>
          <a:p>
            <a:pPr lvl="2"/>
            <a:r>
              <a:rPr lang="en-US" dirty="0"/>
              <a:t>Click to add text. Arial 20</a:t>
            </a:r>
          </a:p>
        </p:txBody>
      </p:sp>
    </p:spTree>
    <p:extLst>
      <p:ext uri="{BB962C8B-B14F-4D97-AF65-F5344CB8AC3E}">
        <p14:creationId xmlns:p14="http://schemas.microsoft.com/office/powerpoint/2010/main" val="1951921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ations before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">
            <a:extLst>
              <a:ext uri="{FF2B5EF4-FFF2-40B4-BE49-F238E27FC236}">
                <a16:creationId xmlns:a16="http://schemas.microsoft.com/office/drawing/2014/main" id="{07510824-A9A6-4125-84F8-934121E65AA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G_1655.jpg" descr="IMG_1655.jpg">
            <a:extLst>
              <a:ext uri="{FF2B5EF4-FFF2-40B4-BE49-F238E27FC236}">
                <a16:creationId xmlns:a16="http://schemas.microsoft.com/office/drawing/2014/main" id="{BCA83391-1389-4F37-83ED-1D3AD5FA8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849" y="3445694"/>
            <a:ext cx="11026031" cy="287890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igur">
            <a:extLst>
              <a:ext uri="{FF2B5EF4-FFF2-40B4-BE49-F238E27FC236}">
                <a16:creationId xmlns:a16="http://schemas.microsoft.com/office/drawing/2014/main" id="{4457007E-66FA-4403-B13F-6B7E7D767B5C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Bilde" descr="Bilde">
            <a:extLst>
              <a:ext uri="{FF2B5EF4-FFF2-40B4-BE49-F238E27FC236}">
                <a16:creationId xmlns:a16="http://schemas.microsoft.com/office/drawing/2014/main" id="{6A4D4E10-CF43-407B-9E7B-02B3BC5AA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583" y="1312081"/>
            <a:ext cx="597363" cy="44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FF17689-101C-421E-B946-17398BE26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1001" y="1925799"/>
            <a:ext cx="4699000" cy="1222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E8F"/>
              </a:buClr>
              <a:buSzPct val="130000"/>
              <a:buFont typeface="Arial" panose="020B0604020202020204" pitchFamily="34" charset="0"/>
              <a:buChar char="•"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Rektangel">
            <a:extLst>
              <a:ext uri="{FF2B5EF4-FFF2-40B4-BE49-F238E27FC236}">
                <a16:creationId xmlns:a16="http://schemas.microsoft.com/office/drawing/2014/main" id="{70BB523E-CA8A-45E2-A427-EEA008C64FB5}"/>
              </a:ext>
            </a:extLst>
          </p:cNvPr>
          <p:cNvSpPr/>
          <p:nvPr userDrawn="1"/>
        </p:nvSpPr>
        <p:spPr>
          <a:xfrm>
            <a:off x="0" y="3445719"/>
            <a:ext cx="577850" cy="2878882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nhh_logo_1f_negativ_hvit.png" descr="nhh_logo_1f_negativ_hvit.png">
            <a:extLst>
              <a:ext uri="{FF2B5EF4-FFF2-40B4-BE49-F238E27FC236}">
                <a16:creationId xmlns:a16="http://schemas.microsoft.com/office/drawing/2014/main" id="{154E82A1-7241-4150-A377-054DD2E3BC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3883" y="5256710"/>
            <a:ext cx="442598" cy="89217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Placeholder 48">
            <a:extLst>
              <a:ext uri="{FF2B5EF4-FFF2-40B4-BE49-F238E27FC236}">
                <a16:creationId xmlns:a16="http://schemas.microsoft.com/office/drawing/2014/main" id="{9D2E7F22-F36A-418E-A32A-CE462B145C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4545" y="1377562"/>
            <a:ext cx="4317070" cy="86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PREPARATIONS BEFORE THE LECTURE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E872C673-1692-40E8-930A-9844722C0B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0999" y="1189772"/>
            <a:ext cx="4699000" cy="72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1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Read mandatory articles and get </a:t>
            </a:r>
            <a:br>
              <a:rPr lang="en-US" dirty="0"/>
            </a:br>
            <a:r>
              <a:rPr lang="en-US" dirty="0"/>
              <a:t>an overview of the syllabus.</a:t>
            </a:r>
          </a:p>
        </p:txBody>
      </p:sp>
    </p:spTree>
    <p:extLst>
      <p:ext uri="{BB962C8B-B14F-4D97-AF65-F5344CB8AC3E}">
        <p14:creationId xmlns:p14="http://schemas.microsoft.com/office/powerpoint/2010/main" val="2000486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ations before the lecture - inser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">
            <a:extLst>
              <a:ext uri="{FF2B5EF4-FFF2-40B4-BE49-F238E27FC236}">
                <a16:creationId xmlns:a16="http://schemas.microsoft.com/office/drawing/2014/main" id="{BF84FBB8-E0EE-47B0-A586-6B30C433A88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igur">
            <a:extLst>
              <a:ext uri="{FF2B5EF4-FFF2-40B4-BE49-F238E27FC236}">
                <a16:creationId xmlns:a16="http://schemas.microsoft.com/office/drawing/2014/main" id="{8F611F7B-8655-411F-A992-5E3023DD3B8D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072E5200-FB9F-4D11-AF3E-583FFCE74BE5}"/>
              </a:ext>
            </a:extLst>
          </p:cNvPr>
          <p:cNvSpPr/>
          <p:nvPr userDrawn="1"/>
        </p:nvSpPr>
        <p:spPr>
          <a:xfrm>
            <a:off x="0" y="3445719"/>
            <a:ext cx="577850" cy="2878882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1C542AB0-2993-4AFF-B497-AE31BF4D3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788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  <a:p>
            <a:endParaRPr lang="nb-NO" dirty="0"/>
          </a:p>
        </p:txBody>
      </p:sp>
      <p:pic>
        <p:nvPicPr>
          <p:cNvPr id="34" name="Bilde" descr="Bilde">
            <a:extLst>
              <a:ext uri="{FF2B5EF4-FFF2-40B4-BE49-F238E27FC236}">
                <a16:creationId xmlns:a16="http://schemas.microsoft.com/office/drawing/2014/main" id="{3569A1E9-A1BA-4F0C-90B9-869CE20CE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583" y="1312081"/>
            <a:ext cx="597363" cy="44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35DED0A-682C-4D8F-B26F-73EBCC588C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1001" y="1925799"/>
            <a:ext cx="4699000" cy="1222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E8F"/>
              </a:buClr>
              <a:buSzPct val="130000"/>
              <a:buFont typeface="Arial" panose="020B0604020202020204" pitchFamily="34" charset="0"/>
              <a:buChar char="•"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  <p:sp>
        <p:nvSpPr>
          <p:cNvPr id="13" name="Text Placeholder 48">
            <a:extLst>
              <a:ext uri="{FF2B5EF4-FFF2-40B4-BE49-F238E27FC236}">
                <a16:creationId xmlns:a16="http://schemas.microsoft.com/office/drawing/2014/main" id="{4DFD06B2-AD9F-49E0-B5EB-35A25412D2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4545" y="1377562"/>
            <a:ext cx="4317070" cy="86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PREPARATIONS BEFORE THE LECTURE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C90C2E3-490F-4CD0-90BF-0FCE2A7DE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0999" y="1189772"/>
            <a:ext cx="4699000" cy="72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1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Read mandatory articles and get </a:t>
            </a:r>
            <a:br>
              <a:rPr lang="en-US" dirty="0"/>
            </a:br>
            <a:r>
              <a:rPr lang="en-US" dirty="0"/>
              <a:t>an overview of the syllabus.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40135903-A3BF-4ACB-AEFA-F6A600486D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201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ations before the lecture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D8761527-C3C0-4660-A105-A2247695EC5A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igur">
            <a:extLst>
              <a:ext uri="{FF2B5EF4-FFF2-40B4-BE49-F238E27FC236}">
                <a16:creationId xmlns:a16="http://schemas.microsoft.com/office/drawing/2014/main" id="{1E865116-7B7C-4757-8504-FD15804027D8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">
            <a:extLst>
              <a:ext uri="{FF2B5EF4-FFF2-40B4-BE49-F238E27FC236}">
                <a16:creationId xmlns:a16="http://schemas.microsoft.com/office/drawing/2014/main" id="{B821E548-14FC-4B24-BBB5-EF5ADA22DBDF}"/>
              </a:ext>
            </a:extLst>
          </p:cNvPr>
          <p:cNvSpPr/>
          <p:nvPr userDrawn="1"/>
        </p:nvSpPr>
        <p:spPr>
          <a:xfrm>
            <a:off x="0" y="3445719"/>
            <a:ext cx="577850" cy="2878882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ED3FA855-334C-4762-ACBD-BDB9F8FAB5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7893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  <a:p>
            <a:endParaRPr lang="nb-NO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A3B3E40D-6D40-4416-85DE-B351BA727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25" name="Bilde" descr="Bilde">
            <a:extLst>
              <a:ext uri="{FF2B5EF4-FFF2-40B4-BE49-F238E27FC236}">
                <a16:creationId xmlns:a16="http://schemas.microsoft.com/office/drawing/2014/main" id="{CF423D7E-4979-46F7-A8A9-53FC751D2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583" y="1312081"/>
            <a:ext cx="597363" cy="44923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58FBDF-F7F0-4762-B1FF-0D27DB5C6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4545" y="1377562"/>
            <a:ext cx="4317070" cy="86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PREPARATIONS BEFORE THE LECTURE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CBCFE6B-BEA7-4441-8EB4-6BE78E07B8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0999" y="1189772"/>
            <a:ext cx="4699000" cy="72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1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Read mandatory articles and get </a:t>
            </a:r>
            <a:br>
              <a:rPr lang="en-US" dirty="0"/>
            </a:br>
            <a:r>
              <a:rPr lang="en-US" dirty="0"/>
              <a:t>an overview of the syllabus.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40B2C5-987B-4203-B0F4-0CBE956FE2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1001" y="1925799"/>
            <a:ext cx="4699000" cy="1222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E8F"/>
              </a:buClr>
              <a:buSzPct val="130000"/>
              <a:buFont typeface="Arial" panose="020B0604020202020204" pitchFamily="34" charset="0"/>
              <a:buChar char="•"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</p:spTree>
    <p:extLst>
      <p:ext uri="{BB962C8B-B14F-4D97-AF65-F5344CB8AC3E}">
        <p14:creationId xmlns:p14="http://schemas.microsoft.com/office/powerpoint/2010/main" val="73036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| NH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B70392-9D7A-4185-BA0A-FBD97D012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8669" y="2723033"/>
            <a:ext cx="6382326" cy="52842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200" b="1" i="0" smtClean="0">
                <a:solidFill>
                  <a:srgbClr val="1538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Follow us on social media | NHH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22892-893D-45F5-90AF-0B7897692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49" y="2190504"/>
            <a:ext cx="676184" cy="67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F522E-CC20-442F-BBD0-01562EB5BF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49" y="3957332"/>
            <a:ext cx="676184" cy="676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13671-BA37-4DDD-800A-C3CAD5C216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49" y="3073918"/>
            <a:ext cx="676184" cy="676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98895-D33E-4159-800B-C0A6C5198E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2" y="3073340"/>
            <a:ext cx="676184" cy="67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A8590-008C-4724-AE12-E08F697CE0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2" y="2190504"/>
            <a:ext cx="676184" cy="676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44F6F-BAB1-43A0-B65D-91C14163FC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2" y="3956176"/>
            <a:ext cx="676184" cy="676184"/>
          </a:xfrm>
          <a:prstGeom prst="rect">
            <a:avLst/>
          </a:prstGeom>
        </p:spPr>
      </p:pic>
      <p:sp>
        <p:nvSpPr>
          <p:cNvPr id="19" name="Linje">
            <a:extLst>
              <a:ext uri="{FF2B5EF4-FFF2-40B4-BE49-F238E27FC236}">
                <a16:creationId xmlns:a16="http://schemas.microsoft.com/office/drawing/2014/main" id="{44E20D37-9182-494A-B9FB-1EBD6F3DC7BA}"/>
              </a:ext>
            </a:extLst>
          </p:cNvPr>
          <p:cNvSpPr/>
          <p:nvPr userDrawn="1"/>
        </p:nvSpPr>
        <p:spPr>
          <a:xfrm flipV="1">
            <a:off x="3687995" y="2337824"/>
            <a:ext cx="0" cy="2160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hh_logo_1f_positiv_helblaa.png" descr="nhh_logo_1f_positiv_helblaa.png">
            <a:extLst>
              <a:ext uri="{FF2B5EF4-FFF2-40B4-BE49-F238E27FC236}">
                <a16:creationId xmlns:a16="http://schemas.microsoft.com/office/drawing/2014/main" id="{6D6D5328-82F5-4178-BFBC-AE6A93960BD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01F9FA-C6DF-4B76-9FD2-31A4CC56E2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8547" y="3417824"/>
            <a:ext cx="6596079" cy="1019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8899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Facebook, Twitter, Instagram, LinkedIn, YouTube, Snapchat</a:t>
            </a:r>
          </a:p>
        </p:txBody>
      </p:sp>
    </p:spTree>
    <p:extLst>
      <p:ext uri="{BB962C8B-B14F-4D97-AF65-F5344CB8AC3E}">
        <p14:creationId xmlns:p14="http://schemas.microsoft.com/office/powerpoint/2010/main" val="3774327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1AA2598-9B97-4BA4-8532-624DC92CC1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62" y="527050"/>
            <a:ext cx="11015218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490660-0D15-475E-810A-FD11376B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450" y="4335693"/>
            <a:ext cx="6315425" cy="978509"/>
          </a:xfrm>
        </p:spPr>
        <p:txBody>
          <a:bodyPr anchor="b">
            <a:noAutofit/>
          </a:bodyPr>
          <a:lstStyle>
            <a:lvl1pPr algn="l">
              <a:defRPr sz="7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NHH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1A07843C-3288-4D8A-87CC-BA63DC90D8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9846" y="2736044"/>
            <a:ext cx="525278" cy="105219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E46C807-4096-463A-B3F9-AFC2B06129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4600" y="5343406"/>
            <a:ext cx="5077175" cy="33376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7835AFC7-9F39-4BC0-8416-77E373EE8C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1206239" y="4382322"/>
            <a:ext cx="77494" cy="1294844"/>
          </a:xfrm>
          <a:solidFill>
            <a:srgbClr val="E2E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5" b="0">
                <a:solidFill>
                  <a:srgbClr val="E2E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259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889FB5E7-5800-4E76-A61B-56D58839C535}"/>
              </a:ext>
            </a:extLst>
          </p:cNvPr>
          <p:cNvSpPr/>
          <p:nvPr userDrawn="1"/>
        </p:nvSpPr>
        <p:spPr>
          <a:xfrm>
            <a:off x="574158" y="527050"/>
            <a:ext cx="11039981" cy="5803900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9DCE13-C76F-414D-BD87-4CA22820E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6662" y="3635511"/>
            <a:ext cx="6382326" cy="1169779"/>
          </a:xfrm>
        </p:spPr>
        <p:txBody>
          <a:bodyPr>
            <a:noAutofit/>
          </a:bodyPr>
          <a:lstStyle>
            <a:lvl1pPr algn="l">
              <a:defRPr sz="7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  <a:endParaRPr lang="nb-NO" dirty="0"/>
          </a:p>
        </p:txBody>
      </p:sp>
      <p:pic>
        <p:nvPicPr>
          <p:cNvPr id="20" name="nhh_logo_1f_negativ_hvit.png" descr="nhh_logo_1f_negativ_hvit.png">
            <a:extLst>
              <a:ext uri="{FF2B5EF4-FFF2-40B4-BE49-F238E27FC236}">
                <a16:creationId xmlns:a16="http://schemas.microsoft.com/office/drawing/2014/main" id="{99AE57C6-FFE4-4769-BCD1-F3CC9EE5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16" y="2217585"/>
            <a:ext cx="527612" cy="1052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5" name="Gruppe">
            <a:extLst>
              <a:ext uri="{FF2B5EF4-FFF2-40B4-BE49-F238E27FC236}">
                <a16:creationId xmlns:a16="http://schemas.microsoft.com/office/drawing/2014/main" id="{A378AED5-AF8E-425B-95BF-334D9E2600CC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6" name="Linje">
              <a:extLst>
                <a:ext uri="{FF2B5EF4-FFF2-40B4-BE49-F238E27FC236}">
                  <a16:creationId xmlns:a16="http://schemas.microsoft.com/office/drawing/2014/main" id="{4A19B765-6FC1-4EB7-A94B-84AF0D62F528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A9DF51B6-6B6A-48C0-8A98-F9019B3C8A60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C5DFB80-5CF7-46B4-BA24-DC98B9ABCFD5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B37B0B7D-D9AB-41AB-82C4-7617CD5FE66B}"/>
              </a:ext>
            </a:extLst>
          </p:cNvPr>
          <p:cNvSpPr/>
          <p:nvPr userDrawn="1"/>
        </p:nvSpPr>
        <p:spPr>
          <a:xfrm flipV="1">
            <a:off x="2143380" y="2221872"/>
            <a:ext cx="0" cy="228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540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Free) White + logo - text + imag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h_logo_1f_positiv_helblaa.png" descr="nhh_logo_1f_positiv_helblaa.png">
            <a:extLst>
              <a:ext uri="{FF2B5EF4-FFF2-40B4-BE49-F238E27FC236}">
                <a16:creationId xmlns:a16="http://schemas.microsoft.com/office/drawing/2014/main" id="{6C05BEF2-E8B1-4D1B-BED0-DC16B1EB2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1254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Free) White - text + imag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7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 - inser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">
            <a:extLst>
              <a:ext uri="{FF2B5EF4-FFF2-40B4-BE49-F238E27FC236}">
                <a16:creationId xmlns:a16="http://schemas.microsoft.com/office/drawing/2014/main" id="{50244770-498C-4F74-B7BA-F013B208C0F2}"/>
              </a:ext>
            </a:extLst>
          </p:cNvPr>
          <p:cNvSpPr/>
          <p:nvPr userDrawn="1"/>
        </p:nvSpPr>
        <p:spPr>
          <a:xfrm>
            <a:off x="598684" y="527050"/>
            <a:ext cx="5497198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EFB5969C-69A9-475E-A54E-A3E45A1761A9}"/>
              </a:ext>
            </a:extLst>
          </p:cNvPr>
          <p:cNvGrpSpPr/>
          <p:nvPr userDrawn="1"/>
        </p:nvGrpSpPr>
        <p:grpSpPr>
          <a:xfrm>
            <a:off x="10662745" y="4858705"/>
            <a:ext cx="639991" cy="1424338"/>
            <a:chOff x="0" y="0"/>
            <a:chExt cx="1279980" cy="2848673"/>
          </a:xfrm>
        </p:grpSpPr>
        <p:pic>
          <p:nvPicPr>
            <p:cNvPr id="23" name="nhh_logo_1f_negativ_hvit.png" descr="nhh_logo_1f_negativ_hvit.png">
              <a:extLst>
                <a:ext uri="{FF2B5EF4-FFF2-40B4-BE49-F238E27FC236}">
                  <a16:creationId xmlns:a16="http://schemas.microsoft.com/office/drawing/2014/main" id="{0CC31655-5E71-4844-98EC-E8020439F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78" y="0"/>
              <a:ext cx="1055223" cy="210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VIL NOE MER">
              <a:extLst>
                <a:ext uri="{FF2B5EF4-FFF2-40B4-BE49-F238E27FC236}">
                  <a16:creationId xmlns:a16="http://schemas.microsoft.com/office/drawing/2014/main" id="{A50EA04B-A062-4E52-9D31-85EDFAB34489}"/>
                </a:ext>
              </a:extLst>
            </p:cNvPr>
            <p:cNvSpPr txBox="1"/>
            <p:nvPr/>
          </p:nvSpPr>
          <p:spPr>
            <a:xfrm>
              <a:off x="0" y="2212602"/>
              <a:ext cx="1279980" cy="636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NeutrafaceText-Bold"/>
                </a:defRPr>
              </a:lvl1pPr>
            </a:lstStyle>
            <a:p>
              <a:r>
                <a:rPr sz="700">
                  <a:latin typeface="Arial" panose="020B0604020202020204" pitchFamily="34" charset="0"/>
                  <a:cs typeface="Arial" panose="020B0604020202020204" pitchFamily="34" charset="0"/>
                </a:rPr>
                <a:t>VIL NOE MER</a:t>
              </a:r>
            </a:p>
          </p:txBody>
        </p:sp>
      </p:grp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DE03BEA9-FD9F-4315-93C9-3BEA1701E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2414" y="527050"/>
            <a:ext cx="5496812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26" name="nhh_logo_1f_negativ_hvit.png" descr="nhh_logo_1f_negativ_hvit.png">
            <a:extLst>
              <a:ext uri="{FF2B5EF4-FFF2-40B4-BE49-F238E27FC236}">
                <a16:creationId xmlns:a16="http://schemas.microsoft.com/office/drawing/2014/main" id="{97D53BD7-19EE-4B89-986C-E4D53C2DB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66234"/>
            <a:ext cx="442598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nhh_logo_1f_negativ_hvit.png" descr="nhh_logo_1f_negativ_hvit.png">
            <a:extLst>
              <a:ext uri="{FF2B5EF4-FFF2-40B4-BE49-F238E27FC236}">
                <a16:creationId xmlns:a16="http://schemas.microsoft.com/office/drawing/2014/main" id="{7A6D2253-FC1D-47A3-8329-0D5AB87F3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0083" y="5342434"/>
            <a:ext cx="442598" cy="88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ktangel">
            <a:extLst>
              <a:ext uri="{FF2B5EF4-FFF2-40B4-BE49-F238E27FC236}">
                <a16:creationId xmlns:a16="http://schemas.microsoft.com/office/drawing/2014/main" id="{30C56A75-E3CB-465D-86D1-6D92498AB8B8}"/>
              </a:ext>
            </a:extLst>
          </p:cNvPr>
          <p:cNvSpPr/>
          <p:nvPr userDrawn="1"/>
        </p:nvSpPr>
        <p:spPr>
          <a:xfrm>
            <a:off x="5504551" y="527050"/>
            <a:ext cx="577862" cy="58039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je">
            <a:extLst>
              <a:ext uri="{FF2B5EF4-FFF2-40B4-BE49-F238E27FC236}">
                <a16:creationId xmlns:a16="http://schemas.microsoft.com/office/drawing/2014/main" id="{821989DC-D2E0-45FE-AF94-38AD03FDDA91}"/>
              </a:ext>
            </a:extLst>
          </p:cNvPr>
          <p:cNvSpPr/>
          <p:nvPr userDrawn="1"/>
        </p:nvSpPr>
        <p:spPr>
          <a:xfrm flipV="1">
            <a:off x="1535539" y="1834050"/>
            <a:ext cx="0" cy="3060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6A11CF71-61C3-4FC5-BB6F-423C2725A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6" name="Text Placeholder 53">
            <a:extLst>
              <a:ext uri="{FF2B5EF4-FFF2-40B4-BE49-F238E27FC236}">
                <a16:creationId xmlns:a16="http://schemas.microsoft.com/office/drawing/2014/main" id="{B6AAC4B5-E1CD-4898-8070-222D87C71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385" y="2773136"/>
            <a:ext cx="3543714" cy="2094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/>
            </a:lvl2pPr>
            <a:lvl3pPr>
              <a:defRPr/>
            </a:lvl3pPr>
            <a:lvl4pPr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A25A927D-21D8-49C0-8090-299E02574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3334" y="1700784"/>
            <a:ext cx="3562767" cy="593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INDEX - CONTENT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776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2">
            <a:extLst>
              <a:ext uri="{FF2B5EF4-FFF2-40B4-BE49-F238E27FC236}">
                <a16:creationId xmlns:a16="http://schemas.microsoft.com/office/drawing/2014/main" id="{9AEA5BDF-C107-4735-A39D-7D67DF6DD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2414" y="527050"/>
            <a:ext cx="5496812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0" name="Rektangel">
            <a:extLst>
              <a:ext uri="{FF2B5EF4-FFF2-40B4-BE49-F238E27FC236}">
                <a16:creationId xmlns:a16="http://schemas.microsoft.com/office/drawing/2014/main" id="{CEE1D378-DF03-42B7-BF34-64210CF82EF5}"/>
              </a:ext>
            </a:extLst>
          </p:cNvPr>
          <p:cNvSpPr/>
          <p:nvPr userDrawn="1"/>
        </p:nvSpPr>
        <p:spPr>
          <a:xfrm>
            <a:off x="598684" y="527050"/>
            <a:ext cx="5497198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B8E00933-1B79-4C40-BC3E-65E4C997D978}"/>
              </a:ext>
            </a:extLst>
          </p:cNvPr>
          <p:cNvGrpSpPr/>
          <p:nvPr userDrawn="1"/>
        </p:nvGrpSpPr>
        <p:grpSpPr>
          <a:xfrm>
            <a:off x="10662745" y="4858705"/>
            <a:ext cx="639991" cy="1424338"/>
            <a:chOff x="0" y="0"/>
            <a:chExt cx="1279980" cy="2848673"/>
          </a:xfrm>
        </p:grpSpPr>
        <p:pic>
          <p:nvPicPr>
            <p:cNvPr id="23" name="nhh_logo_1f_negativ_hvit.png" descr="nhh_logo_1f_negativ_hvit.png">
              <a:extLst>
                <a:ext uri="{FF2B5EF4-FFF2-40B4-BE49-F238E27FC236}">
                  <a16:creationId xmlns:a16="http://schemas.microsoft.com/office/drawing/2014/main" id="{862D940A-5B1D-4D10-B75D-52ACE8A8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78" y="0"/>
              <a:ext cx="1055223" cy="210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VIL NOE MER">
              <a:extLst>
                <a:ext uri="{FF2B5EF4-FFF2-40B4-BE49-F238E27FC236}">
                  <a16:creationId xmlns:a16="http://schemas.microsoft.com/office/drawing/2014/main" id="{DBF80829-7936-430D-974E-CD278BCA88F6}"/>
                </a:ext>
              </a:extLst>
            </p:cNvPr>
            <p:cNvSpPr txBox="1"/>
            <p:nvPr/>
          </p:nvSpPr>
          <p:spPr>
            <a:xfrm>
              <a:off x="0" y="2212602"/>
              <a:ext cx="1279980" cy="636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NeutrafaceText-Bold"/>
                </a:defRPr>
              </a:lvl1pPr>
            </a:lstStyle>
            <a:p>
              <a:r>
                <a:rPr sz="700">
                  <a:latin typeface="Arial" panose="020B0604020202020204" pitchFamily="34" charset="0"/>
                  <a:cs typeface="Arial" panose="020B0604020202020204" pitchFamily="34" charset="0"/>
                </a:rPr>
                <a:t>VIL NOE MER</a:t>
              </a:r>
            </a:p>
          </p:txBody>
        </p:sp>
      </p:grpSp>
      <p:pic>
        <p:nvPicPr>
          <p:cNvPr id="27" name="nhh_logo_1f_negativ_hvit.png" descr="nhh_logo_1f_negativ_hvit.png">
            <a:extLst>
              <a:ext uri="{FF2B5EF4-FFF2-40B4-BE49-F238E27FC236}">
                <a16:creationId xmlns:a16="http://schemas.microsoft.com/office/drawing/2014/main" id="{1FBC42C6-7462-4C0D-97EE-806B0F3E8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66234"/>
            <a:ext cx="442598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nhh_logo_1f_negativ_hvit.png" descr="nhh_logo_1f_negativ_hvit.png">
            <a:extLst>
              <a:ext uri="{FF2B5EF4-FFF2-40B4-BE49-F238E27FC236}">
                <a16:creationId xmlns:a16="http://schemas.microsoft.com/office/drawing/2014/main" id="{16BD5D16-3677-4B21-978A-63126EA2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0083" y="5342434"/>
            <a:ext cx="442598" cy="88265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1E794B8C-A550-4296-B325-199697C28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C58C936A-2E89-4C5C-ACAD-AF39E8A8487B}"/>
              </a:ext>
            </a:extLst>
          </p:cNvPr>
          <p:cNvSpPr/>
          <p:nvPr userDrawn="1"/>
        </p:nvSpPr>
        <p:spPr>
          <a:xfrm>
            <a:off x="5504551" y="527050"/>
            <a:ext cx="577862" cy="58039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je">
            <a:extLst>
              <a:ext uri="{FF2B5EF4-FFF2-40B4-BE49-F238E27FC236}">
                <a16:creationId xmlns:a16="http://schemas.microsoft.com/office/drawing/2014/main" id="{324C7765-6517-4F25-995A-9244D28F4A9D}"/>
              </a:ext>
            </a:extLst>
          </p:cNvPr>
          <p:cNvSpPr/>
          <p:nvPr userDrawn="1"/>
        </p:nvSpPr>
        <p:spPr>
          <a:xfrm flipV="1">
            <a:off x="1535539" y="1834050"/>
            <a:ext cx="0" cy="3060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979D6563-EFA7-49AE-9AEE-49068CB8C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385" y="2773136"/>
            <a:ext cx="3543714" cy="2094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/>
            </a:lvl2pPr>
            <a:lvl3pPr>
              <a:defRPr/>
            </a:lvl3pPr>
            <a:lvl4pPr>
              <a:defRPr/>
            </a:lvl4pPr>
          </a:lstStyle>
          <a:p>
            <a:pPr lvl="0"/>
            <a:endParaRPr lang="en-US" dirty="0"/>
          </a:p>
        </p:txBody>
      </p:sp>
      <p:sp>
        <p:nvSpPr>
          <p:cNvPr id="16" name="Text Placeholder 48">
            <a:extLst>
              <a:ext uri="{FF2B5EF4-FFF2-40B4-BE49-F238E27FC236}">
                <a16:creationId xmlns:a16="http://schemas.microsoft.com/office/drawing/2014/main" id="{958D72CC-5520-4103-8815-DA1C003907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3334" y="1700784"/>
            <a:ext cx="3562767" cy="593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INDEX - CONTENT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6960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9EA48E87-ED53-49B6-8C50-1FB485BBB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2414" y="527050"/>
            <a:ext cx="5496812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0" name="Rektangel">
            <a:extLst>
              <a:ext uri="{FF2B5EF4-FFF2-40B4-BE49-F238E27FC236}">
                <a16:creationId xmlns:a16="http://schemas.microsoft.com/office/drawing/2014/main" id="{CEE1D378-DF03-42B7-BF34-64210CF82EF5}"/>
              </a:ext>
            </a:extLst>
          </p:cNvPr>
          <p:cNvSpPr/>
          <p:nvPr userDrawn="1"/>
        </p:nvSpPr>
        <p:spPr>
          <a:xfrm>
            <a:off x="577850" y="527050"/>
            <a:ext cx="5496812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B8E00933-1B79-4C40-BC3E-65E4C997D978}"/>
              </a:ext>
            </a:extLst>
          </p:cNvPr>
          <p:cNvGrpSpPr/>
          <p:nvPr userDrawn="1"/>
        </p:nvGrpSpPr>
        <p:grpSpPr>
          <a:xfrm>
            <a:off x="10662745" y="4858705"/>
            <a:ext cx="639991" cy="1424338"/>
            <a:chOff x="0" y="0"/>
            <a:chExt cx="1279980" cy="2848673"/>
          </a:xfrm>
        </p:grpSpPr>
        <p:pic>
          <p:nvPicPr>
            <p:cNvPr id="23" name="nhh_logo_1f_negativ_hvit.png" descr="nhh_logo_1f_negativ_hvit.png">
              <a:extLst>
                <a:ext uri="{FF2B5EF4-FFF2-40B4-BE49-F238E27FC236}">
                  <a16:creationId xmlns:a16="http://schemas.microsoft.com/office/drawing/2014/main" id="{862D940A-5B1D-4D10-B75D-52ACE8A8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78" y="0"/>
              <a:ext cx="1055223" cy="210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VIL NOE MER">
              <a:extLst>
                <a:ext uri="{FF2B5EF4-FFF2-40B4-BE49-F238E27FC236}">
                  <a16:creationId xmlns:a16="http://schemas.microsoft.com/office/drawing/2014/main" id="{DBF80829-7936-430D-974E-CD278BCA88F6}"/>
                </a:ext>
              </a:extLst>
            </p:cNvPr>
            <p:cNvSpPr txBox="1"/>
            <p:nvPr/>
          </p:nvSpPr>
          <p:spPr>
            <a:xfrm>
              <a:off x="0" y="2212602"/>
              <a:ext cx="1279980" cy="636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NeutrafaceText-Bold"/>
                </a:defRPr>
              </a:lvl1pPr>
            </a:lstStyle>
            <a:p>
              <a:r>
                <a:rPr sz="700">
                  <a:latin typeface="Arial" panose="020B0604020202020204" pitchFamily="34" charset="0"/>
                  <a:cs typeface="Arial" panose="020B0604020202020204" pitchFamily="34" charset="0"/>
                </a:rPr>
                <a:t>VIL NOE MER</a:t>
              </a:r>
            </a:p>
          </p:txBody>
        </p:sp>
      </p:grpSp>
      <p:pic>
        <p:nvPicPr>
          <p:cNvPr id="27" name="nhh_logo_1f_negativ_hvit.png" descr="nhh_logo_1f_negativ_hvit.png">
            <a:extLst>
              <a:ext uri="{FF2B5EF4-FFF2-40B4-BE49-F238E27FC236}">
                <a16:creationId xmlns:a16="http://schemas.microsoft.com/office/drawing/2014/main" id="{1FBC42C6-7462-4C0D-97EE-806B0F3E8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66234"/>
            <a:ext cx="442598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nhh_logo_1f_negativ_hvit.png" descr="nhh_logo_1f_negativ_hvit.png">
            <a:extLst>
              <a:ext uri="{FF2B5EF4-FFF2-40B4-BE49-F238E27FC236}">
                <a16:creationId xmlns:a16="http://schemas.microsoft.com/office/drawing/2014/main" id="{16BD5D16-3677-4B21-978A-63126EA2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0083" y="5342434"/>
            <a:ext cx="442598" cy="88265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1E794B8C-A550-4296-B325-199697C28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9DAC8AC0-FC21-409A-A60D-DFC4F5DFD4BD}"/>
              </a:ext>
            </a:extLst>
          </p:cNvPr>
          <p:cNvSpPr/>
          <p:nvPr userDrawn="1"/>
        </p:nvSpPr>
        <p:spPr>
          <a:xfrm>
            <a:off x="0" y="527051"/>
            <a:ext cx="577850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C243BC2-B6AC-4D03-9D79-D568FBB1A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8417" y="3311291"/>
            <a:ext cx="4189409" cy="172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155FD9EF-AFD0-45A8-86AD-3533AEC13C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85DC8A5-C354-42F1-BCC0-259108E564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1962" y="2687708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1233895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2">
            <a:extLst>
              <a:ext uri="{FF2B5EF4-FFF2-40B4-BE49-F238E27FC236}">
                <a16:creationId xmlns:a16="http://schemas.microsoft.com/office/drawing/2014/main" id="{9741BCF2-AC95-417A-A201-887898585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2414" y="527050"/>
            <a:ext cx="5496812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0" name="Rektangel">
            <a:extLst>
              <a:ext uri="{FF2B5EF4-FFF2-40B4-BE49-F238E27FC236}">
                <a16:creationId xmlns:a16="http://schemas.microsoft.com/office/drawing/2014/main" id="{CEE1D378-DF03-42B7-BF34-64210CF82EF5}"/>
              </a:ext>
            </a:extLst>
          </p:cNvPr>
          <p:cNvSpPr/>
          <p:nvPr userDrawn="1"/>
        </p:nvSpPr>
        <p:spPr>
          <a:xfrm>
            <a:off x="577850" y="527048"/>
            <a:ext cx="5504564" cy="5803901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B8E00933-1B79-4C40-BC3E-65E4C997D978}"/>
              </a:ext>
            </a:extLst>
          </p:cNvPr>
          <p:cNvGrpSpPr/>
          <p:nvPr userDrawn="1"/>
        </p:nvGrpSpPr>
        <p:grpSpPr>
          <a:xfrm>
            <a:off x="10662745" y="4858705"/>
            <a:ext cx="639991" cy="1424338"/>
            <a:chOff x="0" y="0"/>
            <a:chExt cx="1279980" cy="2848673"/>
          </a:xfrm>
        </p:grpSpPr>
        <p:pic>
          <p:nvPicPr>
            <p:cNvPr id="23" name="nhh_logo_1f_negativ_hvit.png" descr="nhh_logo_1f_negativ_hvit.png">
              <a:extLst>
                <a:ext uri="{FF2B5EF4-FFF2-40B4-BE49-F238E27FC236}">
                  <a16:creationId xmlns:a16="http://schemas.microsoft.com/office/drawing/2014/main" id="{862D940A-5B1D-4D10-B75D-52ACE8A8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78" y="0"/>
              <a:ext cx="1055223" cy="210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VIL NOE MER">
              <a:extLst>
                <a:ext uri="{FF2B5EF4-FFF2-40B4-BE49-F238E27FC236}">
                  <a16:creationId xmlns:a16="http://schemas.microsoft.com/office/drawing/2014/main" id="{DBF80829-7936-430D-974E-CD278BCA88F6}"/>
                </a:ext>
              </a:extLst>
            </p:cNvPr>
            <p:cNvSpPr txBox="1"/>
            <p:nvPr/>
          </p:nvSpPr>
          <p:spPr>
            <a:xfrm>
              <a:off x="0" y="2212602"/>
              <a:ext cx="1279980" cy="636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NeutrafaceText-Bold"/>
                </a:defRPr>
              </a:lvl1pPr>
            </a:lstStyle>
            <a:p>
              <a:r>
                <a:rPr sz="700">
                  <a:latin typeface="Arial" panose="020B0604020202020204" pitchFamily="34" charset="0"/>
                  <a:cs typeface="Arial" panose="020B0604020202020204" pitchFamily="34" charset="0"/>
                </a:rPr>
                <a:t>VIL NOE MER</a:t>
              </a:r>
            </a:p>
          </p:txBody>
        </p:sp>
      </p:grpSp>
      <p:pic>
        <p:nvPicPr>
          <p:cNvPr id="27" name="nhh_logo_1f_negativ_hvit.png" descr="nhh_logo_1f_negativ_hvit.png">
            <a:extLst>
              <a:ext uri="{FF2B5EF4-FFF2-40B4-BE49-F238E27FC236}">
                <a16:creationId xmlns:a16="http://schemas.microsoft.com/office/drawing/2014/main" id="{1FBC42C6-7462-4C0D-97EE-806B0F3E8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66234"/>
            <a:ext cx="442598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nhh_logo_1f_negativ_hvit.png" descr="nhh_logo_1f_negativ_hvit.png">
            <a:extLst>
              <a:ext uri="{FF2B5EF4-FFF2-40B4-BE49-F238E27FC236}">
                <a16:creationId xmlns:a16="http://schemas.microsoft.com/office/drawing/2014/main" id="{16BD5D16-3677-4B21-978A-63126EA2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0083" y="5342434"/>
            <a:ext cx="442598" cy="88265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1E794B8C-A550-4296-B325-199697C28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08D5409E-252C-4B19-B88C-BB5FA6E949A8}"/>
              </a:ext>
            </a:extLst>
          </p:cNvPr>
          <p:cNvSpPr/>
          <p:nvPr userDrawn="1"/>
        </p:nvSpPr>
        <p:spPr>
          <a:xfrm>
            <a:off x="0" y="527051"/>
            <a:ext cx="577850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EF91F3-92E2-43D0-9243-861AB1EDA4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8417" y="3311291"/>
            <a:ext cx="4189409" cy="172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A280992C-12DF-4745-B4B9-4901F6EE2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E6E8218B-EB5D-4861-AC96-75D6A0DA9C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1962" y="2687708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3423703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2">
            <a:extLst>
              <a:ext uri="{FF2B5EF4-FFF2-40B4-BE49-F238E27FC236}">
                <a16:creationId xmlns:a16="http://schemas.microsoft.com/office/drawing/2014/main" id="{35D5AB14-3098-40E9-83CA-53A8CFF82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2414" y="527050"/>
            <a:ext cx="5496812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0" name="Rektangel">
            <a:extLst>
              <a:ext uri="{FF2B5EF4-FFF2-40B4-BE49-F238E27FC236}">
                <a16:creationId xmlns:a16="http://schemas.microsoft.com/office/drawing/2014/main" id="{CEE1D378-DF03-42B7-BF34-64210CF82EF5}"/>
              </a:ext>
            </a:extLst>
          </p:cNvPr>
          <p:cNvSpPr/>
          <p:nvPr userDrawn="1"/>
        </p:nvSpPr>
        <p:spPr>
          <a:xfrm>
            <a:off x="598684" y="527050"/>
            <a:ext cx="5483730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B8E00933-1B79-4C40-BC3E-65E4C997D978}"/>
              </a:ext>
            </a:extLst>
          </p:cNvPr>
          <p:cNvGrpSpPr/>
          <p:nvPr userDrawn="1"/>
        </p:nvGrpSpPr>
        <p:grpSpPr>
          <a:xfrm>
            <a:off x="10662745" y="4858705"/>
            <a:ext cx="639991" cy="1424338"/>
            <a:chOff x="0" y="0"/>
            <a:chExt cx="1279980" cy="2848673"/>
          </a:xfrm>
        </p:grpSpPr>
        <p:pic>
          <p:nvPicPr>
            <p:cNvPr id="23" name="nhh_logo_1f_negativ_hvit.png" descr="nhh_logo_1f_negativ_hvit.png">
              <a:extLst>
                <a:ext uri="{FF2B5EF4-FFF2-40B4-BE49-F238E27FC236}">
                  <a16:creationId xmlns:a16="http://schemas.microsoft.com/office/drawing/2014/main" id="{862D940A-5B1D-4D10-B75D-52ACE8A8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78" y="0"/>
              <a:ext cx="1055223" cy="210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VIL NOE MER">
              <a:extLst>
                <a:ext uri="{FF2B5EF4-FFF2-40B4-BE49-F238E27FC236}">
                  <a16:creationId xmlns:a16="http://schemas.microsoft.com/office/drawing/2014/main" id="{DBF80829-7936-430D-974E-CD278BCA88F6}"/>
                </a:ext>
              </a:extLst>
            </p:cNvPr>
            <p:cNvSpPr txBox="1"/>
            <p:nvPr/>
          </p:nvSpPr>
          <p:spPr>
            <a:xfrm>
              <a:off x="0" y="2212602"/>
              <a:ext cx="1279980" cy="636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NeutrafaceText-Bold"/>
                </a:defRPr>
              </a:lvl1pPr>
            </a:lstStyle>
            <a:p>
              <a:r>
                <a:rPr sz="700">
                  <a:latin typeface="Arial" panose="020B0604020202020204" pitchFamily="34" charset="0"/>
                  <a:cs typeface="Arial" panose="020B0604020202020204" pitchFamily="34" charset="0"/>
                </a:rPr>
                <a:t>VIL NOE MER</a:t>
              </a:r>
            </a:p>
          </p:txBody>
        </p:sp>
      </p:grpSp>
      <p:pic>
        <p:nvPicPr>
          <p:cNvPr id="27" name="nhh_logo_1f_negativ_hvit.png" descr="nhh_logo_1f_negativ_hvit.png">
            <a:extLst>
              <a:ext uri="{FF2B5EF4-FFF2-40B4-BE49-F238E27FC236}">
                <a16:creationId xmlns:a16="http://schemas.microsoft.com/office/drawing/2014/main" id="{1FBC42C6-7462-4C0D-97EE-806B0F3E8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66234"/>
            <a:ext cx="442598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nhh_logo_1f_negativ_hvit.png" descr="nhh_logo_1f_negativ_hvit.png">
            <a:extLst>
              <a:ext uri="{FF2B5EF4-FFF2-40B4-BE49-F238E27FC236}">
                <a16:creationId xmlns:a16="http://schemas.microsoft.com/office/drawing/2014/main" id="{16BD5D16-3677-4B21-978A-63126EA2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0083" y="5342434"/>
            <a:ext cx="442598" cy="88265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1E794B8C-A550-4296-B325-199697C28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6" name="Linje">
            <a:extLst>
              <a:ext uri="{FF2B5EF4-FFF2-40B4-BE49-F238E27FC236}">
                <a16:creationId xmlns:a16="http://schemas.microsoft.com/office/drawing/2014/main" id="{9FBE8280-903D-45C2-BFEE-A37955932D55}"/>
              </a:ext>
            </a:extLst>
          </p:cNvPr>
          <p:cNvSpPr/>
          <p:nvPr userDrawn="1"/>
        </p:nvSpPr>
        <p:spPr>
          <a:xfrm flipV="1">
            <a:off x="1535539" y="2232774"/>
            <a:ext cx="0" cy="2808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B54E23AF-59A4-4AAC-A0B6-FD9FC068A3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B3AD90F-93F9-43FA-AFB5-B19E7CF0B2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1962" y="2687708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C567734-E582-40A6-8F66-16FEA07B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8417" y="3311291"/>
            <a:ext cx="4189409" cy="172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370993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2">
            <a:extLst>
              <a:ext uri="{FF2B5EF4-FFF2-40B4-BE49-F238E27FC236}">
                <a16:creationId xmlns:a16="http://schemas.microsoft.com/office/drawing/2014/main" id="{24128693-7AC9-4C56-BF93-03C12B1E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2414" y="527050"/>
            <a:ext cx="5496812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0" name="Rektangel">
            <a:extLst>
              <a:ext uri="{FF2B5EF4-FFF2-40B4-BE49-F238E27FC236}">
                <a16:creationId xmlns:a16="http://schemas.microsoft.com/office/drawing/2014/main" id="{CEE1D378-DF03-42B7-BF34-64210CF82EF5}"/>
              </a:ext>
            </a:extLst>
          </p:cNvPr>
          <p:cNvSpPr/>
          <p:nvPr userDrawn="1"/>
        </p:nvSpPr>
        <p:spPr>
          <a:xfrm>
            <a:off x="598684" y="527050"/>
            <a:ext cx="5483730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B8E00933-1B79-4C40-BC3E-65E4C997D978}"/>
              </a:ext>
            </a:extLst>
          </p:cNvPr>
          <p:cNvGrpSpPr/>
          <p:nvPr userDrawn="1"/>
        </p:nvGrpSpPr>
        <p:grpSpPr>
          <a:xfrm>
            <a:off x="10662745" y="4858705"/>
            <a:ext cx="639991" cy="1424338"/>
            <a:chOff x="0" y="0"/>
            <a:chExt cx="1279980" cy="2848673"/>
          </a:xfrm>
        </p:grpSpPr>
        <p:pic>
          <p:nvPicPr>
            <p:cNvPr id="23" name="nhh_logo_1f_negativ_hvit.png" descr="nhh_logo_1f_negativ_hvit.png">
              <a:extLst>
                <a:ext uri="{FF2B5EF4-FFF2-40B4-BE49-F238E27FC236}">
                  <a16:creationId xmlns:a16="http://schemas.microsoft.com/office/drawing/2014/main" id="{862D940A-5B1D-4D10-B75D-52ACE8A8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78" y="0"/>
              <a:ext cx="1055223" cy="210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VIL NOE MER">
              <a:extLst>
                <a:ext uri="{FF2B5EF4-FFF2-40B4-BE49-F238E27FC236}">
                  <a16:creationId xmlns:a16="http://schemas.microsoft.com/office/drawing/2014/main" id="{DBF80829-7936-430D-974E-CD278BCA88F6}"/>
                </a:ext>
              </a:extLst>
            </p:cNvPr>
            <p:cNvSpPr txBox="1"/>
            <p:nvPr/>
          </p:nvSpPr>
          <p:spPr>
            <a:xfrm>
              <a:off x="0" y="2212602"/>
              <a:ext cx="1279980" cy="636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NeutrafaceText-Bold"/>
                </a:defRPr>
              </a:lvl1pPr>
            </a:lstStyle>
            <a:p>
              <a:r>
                <a:rPr sz="700">
                  <a:latin typeface="Arial" panose="020B0604020202020204" pitchFamily="34" charset="0"/>
                  <a:cs typeface="Arial" panose="020B0604020202020204" pitchFamily="34" charset="0"/>
                </a:rPr>
                <a:t>VIL NOE MER</a:t>
              </a:r>
            </a:p>
          </p:txBody>
        </p:sp>
      </p:grpSp>
      <p:pic>
        <p:nvPicPr>
          <p:cNvPr id="27" name="nhh_logo_1f_negativ_hvit.png" descr="nhh_logo_1f_negativ_hvit.png">
            <a:extLst>
              <a:ext uri="{FF2B5EF4-FFF2-40B4-BE49-F238E27FC236}">
                <a16:creationId xmlns:a16="http://schemas.microsoft.com/office/drawing/2014/main" id="{1FBC42C6-7462-4C0D-97EE-806B0F3E8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66234"/>
            <a:ext cx="442598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nhh_logo_1f_negativ_hvit.png" descr="nhh_logo_1f_negativ_hvit.png">
            <a:extLst>
              <a:ext uri="{FF2B5EF4-FFF2-40B4-BE49-F238E27FC236}">
                <a16:creationId xmlns:a16="http://schemas.microsoft.com/office/drawing/2014/main" id="{16BD5D16-3677-4B21-978A-63126EA2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0083" y="5342434"/>
            <a:ext cx="442598" cy="8826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je">
            <a:extLst>
              <a:ext uri="{FF2B5EF4-FFF2-40B4-BE49-F238E27FC236}">
                <a16:creationId xmlns:a16="http://schemas.microsoft.com/office/drawing/2014/main" id="{9FBE8280-903D-45C2-BFEE-A37955932D55}"/>
              </a:ext>
            </a:extLst>
          </p:cNvPr>
          <p:cNvSpPr/>
          <p:nvPr userDrawn="1"/>
        </p:nvSpPr>
        <p:spPr>
          <a:xfrm flipV="1">
            <a:off x="1535539" y="2232774"/>
            <a:ext cx="0" cy="2808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B54E23AF-59A4-4AAC-A0B6-FD9FC068A3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B3AD90F-93F9-43FA-AFB5-B19E7CF0B2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1962" y="2687708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A3468E75-090A-4FE0-881E-AD861AE8B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D98077E-C13B-4CF3-B4F6-FF9E43B910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8417" y="3311291"/>
            <a:ext cx="4189409" cy="172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1934364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">
            <a:extLst>
              <a:ext uri="{FF2B5EF4-FFF2-40B4-BE49-F238E27FC236}">
                <a16:creationId xmlns:a16="http://schemas.microsoft.com/office/drawing/2014/main" id="{BA834D51-35B5-4CBF-A8EE-5986D5DDDE72}"/>
              </a:ext>
            </a:extLst>
          </p:cNvPr>
          <p:cNvSpPr/>
          <p:nvPr userDrawn="1"/>
        </p:nvSpPr>
        <p:spPr>
          <a:xfrm>
            <a:off x="4718101" y="527050"/>
            <a:ext cx="6885780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gur">
            <a:extLst>
              <a:ext uri="{FF2B5EF4-FFF2-40B4-BE49-F238E27FC236}">
                <a16:creationId xmlns:a16="http://schemas.microsoft.com/office/drawing/2014/main" id="{2704B443-88C5-4A87-823D-6B7CC6E37279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67B9B2CB-CE5B-4E01-9373-E9F3A7E1E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0DD27CE9-13ED-4EE4-85DE-3330E4F82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Linje">
            <a:extLst>
              <a:ext uri="{FF2B5EF4-FFF2-40B4-BE49-F238E27FC236}">
                <a16:creationId xmlns:a16="http://schemas.microsoft.com/office/drawing/2014/main" id="{6C2DCCA3-3E2F-4E49-A00B-CA91E6823BC7}"/>
              </a:ext>
            </a:extLst>
          </p:cNvPr>
          <p:cNvSpPr/>
          <p:nvPr userDrawn="1"/>
        </p:nvSpPr>
        <p:spPr>
          <a:xfrm flipV="1">
            <a:off x="5634100" y="1593850"/>
            <a:ext cx="0" cy="35244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Text Placeholder 53">
            <a:extLst>
              <a:ext uri="{FF2B5EF4-FFF2-40B4-BE49-F238E27FC236}">
                <a16:creationId xmlns:a16="http://schemas.microsoft.com/office/drawing/2014/main" id="{04278C8F-E313-414B-90F6-874E949D10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2605" y="2800350"/>
            <a:ext cx="4198930" cy="2317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. Arial 24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DC964B-608A-49E2-BC22-AE1402646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2667" y="1488798"/>
            <a:ext cx="4198930" cy="53234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HEADER ARIAL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3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l noe mer - Aspire to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">
            <a:extLst>
              <a:ext uri="{FF2B5EF4-FFF2-40B4-BE49-F238E27FC236}">
                <a16:creationId xmlns:a16="http://schemas.microsoft.com/office/drawing/2014/main" id="{FA9BDF65-3217-41D7-A1F1-3B2843DAF1D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e">
            <a:extLst>
              <a:ext uri="{FF2B5EF4-FFF2-40B4-BE49-F238E27FC236}">
                <a16:creationId xmlns:a16="http://schemas.microsoft.com/office/drawing/2014/main" id="{B838E3B0-056E-4B75-8EFB-A31245C2883C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8" name="Linje">
              <a:extLst>
                <a:ext uri="{FF2B5EF4-FFF2-40B4-BE49-F238E27FC236}">
                  <a16:creationId xmlns:a16="http://schemas.microsoft.com/office/drawing/2014/main" id="{AE570995-E738-4578-8699-751920EC2DBD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je">
              <a:extLst>
                <a:ext uri="{FF2B5EF4-FFF2-40B4-BE49-F238E27FC236}">
                  <a16:creationId xmlns:a16="http://schemas.microsoft.com/office/drawing/2014/main" id="{DD713703-132A-4204-9EEE-187F53FF9E0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0E6E181-BC58-45BD-93A1-A9D2F00264E6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20F3C3-78CC-4D85-8553-4F2562054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4215" y="2389652"/>
            <a:ext cx="9407175" cy="1048806"/>
          </a:xfrm>
        </p:spPr>
        <p:txBody>
          <a:bodyPr anchor="b">
            <a:noAutofit/>
          </a:bodyPr>
          <a:lstStyle>
            <a:lvl1pPr algn="ctr">
              <a:defRPr lang="en-GB" sz="6000" b="1" i="0" smtClean="0">
                <a:effectLst/>
              </a:defRPr>
            </a:lvl1pPr>
          </a:lstStyle>
          <a:p>
            <a:r>
              <a:rPr lang="en-US" sz="6000" dirty="0"/>
              <a:t>«</a:t>
            </a:r>
            <a:r>
              <a:rPr lang="en-US" dirty="0"/>
              <a:t>VIL NOE MER»</a:t>
            </a:r>
          </a:p>
        </p:txBody>
      </p:sp>
      <p:pic>
        <p:nvPicPr>
          <p:cNvPr id="12" name="nhh_logo_1f_positiv_helblaa.png" descr="nhh_logo_1f_positiv_helblaa.png">
            <a:extLst>
              <a:ext uri="{FF2B5EF4-FFF2-40B4-BE49-F238E27FC236}">
                <a16:creationId xmlns:a16="http://schemas.microsoft.com/office/drawing/2014/main" id="{622D6126-9361-41E1-9460-12A3281FA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276E68-F52D-4CA0-9744-96E551360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4215" y="3311293"/>
            <a:ext cx="9407174" cy="962534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b="1" kern="1200" dirty="0">
                <a:solidFill>
                  <a:srgbClr val="8899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4800" dirty="0"/>
              <a:t>« A</a:t>
            </a:r>
            <a:r>
              <a:rPr lang="en-US" dirty="0"/>
              <a:t>spire to more »</a:t>
            </a:r>
          </a:p>
        </p:txBody>
      </p:sp>
    </p:spTree>
    <p:extLst>
      <p:ext uri="{BB962C8B-B14F-4D97-AF65-F5344CB8AC3E}">
        <p14:creationId xmlns:p14="http://schemas.microsoft.com/office/powerpoint/2010/main" val="4160847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Header, sub,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6C505858-1EA2-4CB4-A796-28BAFEA9E126}"/>
              </a:ext>
            </a:extLst>
          </p:cNvPr>
          <p:cNvSpPr/>
          <p:nvPr userDrawn="1"/>
        </p:nvSpPr>
        <p:spPr>
          <a:xfrm>
            <a:off x="598684" y="527050"/>
            <a:ext cx="10994632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86AFC26-4193-47D2-B6E8-B8A949B826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0151" y="3311291"/>
            <a:ext cx="4189409" cy="22354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8" name="Linje">
            <a:extLst>
              <a:ext uri="{FF2B5EF4-FFF2-40B4-BE49-F238E27FC236}">
                <a16:creationId xmlns:a16="http://schemas.microsoft.com/office/drawing/2014/main" id="{7BD21FF0-8ABF-454C-AC11-FA8F065A615D}"/>
              </a:ext>
            </a:extLst>
          </p:cNvPr>
          <p:cNvSpPr/>
          <p:nvPr userDrawn="1"/>
        </p:nvSpPr>
        <p:spPr>
          <a:xfrm flipV="1">
            <a:off x="6091594" y="2243178"/>
            <a:ext cx="0" cy="3312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4551F1EB-84ED-4C6E-A272-B7259ADB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BD507C4-1CE0-41DF-9CEF-B5A587B68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0151" y="2103298"/>
            <a:ext cx="4198932" cy="5717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ARIAL 30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F820472-47BE-420B-A602-AD8C5E4489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151" y="2691472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937004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- Header, sub,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664D9DB2-878C-4927-BAF9-BCF77608E46A}"/>
              </a:ext>
            </a:extLst>
          </p:cNvPr>
          <p:cNvSpPr/>
          <p:nvPr userDrawn="1"/>
        </p:nvSpPr>
        <p:spPr>
          <a:xfrm>
            <a:off x="598684" y="527050"/>
            <a:ext cx="10994632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e">
            <a:extLst>
              <a:ext uri="{FF2B5EF4-FFF2-40B4-BE49-F238E27FC236}">
                <a16:creationId xmlns:a16="http://schemas.microsoft.com/office/drawing/2014/main" id="{C6272398-DB40-4989-9E1E-A4579C251CBB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6" name="Linje">
              <a:extLst>
                <a:ext uri="{FF2B5EF4-FFF2-40B4-BE49-F238E27FC236}">
                  <a16:creationId xmlns:a16="http://schemas.microsoft.com/office/drawing/2014/main" id="{F950E5B4-868C-4D16-A682-5E0FB30C8996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2FCF5652-CBA9-4EC2-80A0-E6A56D821649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A73C89D4-8EC1-4F78-8893-36DE2C19E6E6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B003813-0402-4561-B4DB-01C9E0904705}"/>
              </a:ext>
            </a:extLst>
          </p:cNvPr>
          <p:cNvSpPr/>
          <p:nvPr userDrawn="1"/>
        </p:nvSpPr>
        <p:spPr>
          <a:xfrm flipV="1">
            <a:off x="1535539" y="2232774"/>
            <a:ext cx="0" cy="3348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nhh_logo_1f_positiv_helblaa.png" descr="nhh_logo_1f_positiv_helblaa.png">
            <a:extLst>
              <a:ext uri="{FF2B5EF4-FFF2-40B4-BE49-F238E27FC236}">
                <a16:creationId xmlns:a16="http://schemas.microsoft.com/office/drawing/2014/main" id="{9D4B64DB-EA35-45C9-AF2C-BCF240C18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F1F3FE0-B103-42E8-9ADA-A7B878CE7B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8417" y="3311291"/>
            <a:ext cx="4189409" cy="226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6" name="Text Placeholder 48">
            <a:extLst>
              <a:ext uri="{FF2B5EF4-FFF2-40B4-BE49-F238E27FC236}">
                <a16:creationId xmlns:a16="http://schemas.microsoft.com/office/drawing/2014/main" id="{2153BCDD-CB84-4CEE-8F3B-1B192D57D2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35FD2F7-67B6-4246-A60D-35C566DB19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1962" y="2687708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144667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dobbel - Header, sub,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">
            <a:extLst>
              <a:ext uri="{FF2B5EF4-FFF2-40B4-BE49-F238E27FC236}">
                <a16:creationId xmlns:a16="http://schemas.microsoft.com/office/drawing/2014/main" id="{BA834D51-35B5-4CBF-A8EE-5986D5DDDE72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gur">
            <a:extLst>
              <a:ext uri="{FF2B5EF4-FFF2-40B4-BE49-F238E27FC236}">
                <a16:creationId xmlns:a16="http://schemas.microsoft.com/office/drawing/2014/main" id="{2704B443-88C5-4A87-823D-6B7CC6E37279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F5CA9A1D-7961-43D0-A757-DD8BC4AD3E2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4" name="Linje">
              <a:extLst>
                <a:ext uri="{FF2B5EF4-FFF2-40B4-BE49-F238E27FC236}">
                  <a16:creationId xmlns:a16="http://schemas.microsoft.com/office/drawing/2014/main" id="{F89E26CE-3DFF-4D5E-8DFB-E7790EAB6CA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479D055A-AD97-4CB8-838A-97569FF3EA10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6A15C9DC-B6B4-4663-A4A0-E8FFBED4C21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je">
            <a:extLst>
              <a:ext uri="{FF2B5EF4-FFF2-40B4-BE49-F238E27FC236}">
                <a16:creationId xmlns:a16="http://schemas.microsoft.com/office/drawing/2014/main" id="{CBEACDD3-D8D5-4573-A8EB-0F451EADF603}"/>
              </a:ext>
            </a:extLst>
          </p:cNvPr>
          <p:cNvSpPr/>
          <p:nvPr userDrawn="1"/>
        </p:nvSpPr>
        <p:spPr>
          <a:xfrm flipV="1">
            <a:off x="6091594" y="1557378"/>
            <a:ext cx="0" cy="3564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D324185E-35AF-4965-8702-8614451B9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0EB43B4-0F59-4B23-9E6B-5AD31D3EB6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9193" y="2645369"/>
            <a:ext cx="4189409" cy="24727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9840DF03-964C-445C-AFB9-545A6EDE1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9192" y="1393071"/>
            <a:ext cx="4184795" cy="6324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#1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8CBC40E-3DDB-414E-BDEB-B6360F4BDB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2841" y="2025550"/>
            <a:ext cx="4171146" cy="39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48EEAA2-B90C-43DA-8D57-636FF9595E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465" y="2658623"/>
            <a:ext cx="4189409" cy="24727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6173F95-FEB2-40BF-B9E1-6BD35BAA9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1661" y="2025513"/>
            <a:ext cx="4185863" cy="397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31BFC64C-FFEB-4122-8C96-A2693BD831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8014" y="1442839"/>
            <a:ext cx="4185863" cy="556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 #2</a:t>
            </a:r>
          </a:p>
        </p:txBody>
      </p:sp>
    </p:spTree>
    <p:extLst>
      <p:ext uri="{BB962C8B-B14F-4D97-AF65-F5344CB8AC3E}">
        <p14:creationId xmlns:p14="http://schemas.microsoft.com/office/powerpoint/2010/main" val="3515705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obbel - Header,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">
            <a:extLst>
              <a:ext uri="{FF2B5EF4-FFF2-40B4-BE49-F238E27FC236}">
                <a16:creationId xmlns:a16="http://schemas.microsoft.com/office/drawing/2014/main" id="{BA834D51-35B5-4CBF-A8EE-5986D5DDDE72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gur">
            <a:extLst>
              <a:ext uri="{FF2B5EF4-FFF2-40B4-BE49-F238E27FC236}">
                <a16:creationId xmlns:a16="http://schemas.microsoft.com/office/drawing/2014/main" id="{2704B443-88C5-4A87-823D-6B7CC6E37279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je">
            <a:extLst>
              <a:ext uri="{FF2B5EF4-FFF2-40B4-BE49-F238E27FC236}">
                <a16:creationId xmlns:a16="http://schemas.microsoft.com/office/drawing/2014/main" id="{2C3BDEF6-ACBD-41B4-A895-4058E94DEA08}"/>
              </a:ext>
            </a:extLst>
          </p:cNvPr>
          <p:cNvSpPr/>
          <p:nvPr userDrawn="1"/>
        </p:nvSpPr>
        <p:spPr>
          <a:xfrm flipV="1">
            <a:off x="6091594" y="1557378"/>
            <a:ext cx="0" cy="3564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" name="nhh_logo_1f_positiv_helblaa.png" descr="nhh_logo_1f_positiv_helblaa.png">
            <a:extLst>
              <a:ext uri="{FF2B5EF4-FFF2-40B4-BE49-F238E27FC236}">
                <a16:creationId xmlns:a16="http://schemas.microsoft.com/office/drawing/2014/main" id="{D2E9D1EC-9110-483D-9089-53DED4BBC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785FF08-D17F-4B29-83CA-DB07B4A74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9193" y="2645369"/>
            <a:ext cx="4189409" cy="24727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CEC4974-73BC-44F5-883C-F96402E3A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9192" y="1393071"/>
            <a:ext cx="4184795" cy="6324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#1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1CCC6A-3FE7-42F9-8741-68679698DD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465" y="2658623"/>
            <a:ext cx="4189409" cy="24727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E0AB045-30F6-458D-9A80-8E506356BD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8014" y="1442839"/>
            <a:ext cx="4185863" cy="556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 #2</a:t>
            </a:r>
          </a:p>
        </p:txBody>
      </p:sp>
    </p:spTree>
    <p:extLst>
      <p:ext uri="{BB962C8B-B14F-4D97-AF65-F5344CB8AC3E}">
        <p14:creationId xmlns:p14="http://schemas.microsoft.com/office/powerpoint/2010/main" val="180270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fo dobbe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igur">
            <a:extLst>
              <a:ext uri="{FF2B5EF4-FFF2-40B4-BE49-F238E27FC236}">
                <a16:creationId xmlns:a16="http://schemas.microsoft.com/office/drawing/2014/main" id="{B54BD00E-250C-48EA-83FE-7BF8686C0223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je">
            <a:extLst>
              <a:ext uri="{FF2B5EF4-FFF2-40B4-BE49-F238E27FC236}">
                <a16:creationId xmlns:a16="http://schemas.microsoft.com/office/drawing/2014/main" id="{E1DF7C3A-E782-4495-A34A-C4821EEF6613}"/>
              </a:ext>
            </a:extLst>
          </p:cNvPr>
          <p:cNvSpPr/>
          <p:nvPr userDrawn="1"/>
        </p:nvSpPr>
        <p:spPr>
          <a:xfrm flipV="1">
            <a:off x="6091594" y="1557378"/>
            <a:ext cx="0" cy="3564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nhh_logo_1f_positiv_helblaa.png" descr="nhh_logo_1f_positiv_helblaa.png">
            <a:extLst>
              <a:ext uri="{FF2B5EF4-FFF2-40B4-BE49-F238E27FC236}">
                <a16:creationId xmlns:a16="http://schemas.microsoft.com/office/drawing/2014/main" id="{11323233-E8A1-4851-A42D-184C3CDE6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ektangel">
            <a:extLst>
              <a:ext uri="{FF2B5EF4-FFF2-40B4-BE49-F238E27FC236}">
                <a16:creationId xmlns:a16="http://schemas.microsoft.com/office/drawing/2014/main" id="{D99419C2-CED9-4178-931E-0AA6DBD74D2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FEC633B9-A669-414B-A9DB-ABD46B3519A1}"/>
              </a:ext>
            </a:extLst>
          </p:cNvPr>
          <p:cNvSpPr/>
          <p:nvPr userDrawn="1"/>
        </p:nvSpPr>
        <p:spPr>
          <a:xfrm>
            <a:off x="0" y="527051"/>
            <a:ext cx="577850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677661-EA94-486D-9DE6-5C1E55734A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9193" y="2645369"/>
            <a:ext cx="4189409" cy="24727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964B240-2EC8-452E-93FD-2192EB309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9192" y="1393071"/>
            <a:ext cx="4184795" cy="6324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 #1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0788DC4-FB74-44CA-9724-0AA200D2B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2841" y="2025550"/>
            <a:ext cx="4171146" cy="397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DB90800-6AF6-4B97-8FF5-BD6DFFFB35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465" y="2658623"/>
            <a:ext cx="4189409" cy="24727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42E4E20A-327B-4C81-B530-22152D255F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1661" y="2025513"/>
            <a:ext cx="4185863" cy="397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2F8A9F9-CAB1-4A9B-8CF6-0FAF96D956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8014" y="1442839"/>
            <a:ext cx="4185863" cy="556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 #2</a:t>
            </a:r>
          </a:p>
        </p:txBody>
      </p:sp>
    </p:spTree>
    <p:extLst>
      <p:ext uri="{BB962C8B-B14F-4D97-AF65-F5344CB8AC3E}">
        <p14:creationId xmlns:p14="http://schemas.microsoft.com/office/powerpoint/2010/main" val="422866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">
            <a:extLst>
              <a:ext uri="{FF2B5EF4-FFF2-40B4-BE49-F238E27FC236}">
                <a16:creationId xmlns:a16="http://schemas.microsoft.com/office/drawing/2014/main" id="{6F463F6E-0868-4CC6-BD1C-FDA88B497403}"/>
              </a:ext>
            </a:extLst>
          </p:cNvPr>
          <p:cNvSpPr/>
          <p:nvPr userDrawn="1"/>
        </p:nvSpPr>
        <p:spPr>
          <a:xfrm>
            <a:off x="4718101" y="527050"/>
            <a:ext cx="6885780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5A2677C8-3437-4C11-AB75-FA80569D58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10" name="nhh_logo_1f_positiv_helblaa.png" descr="nhh_logo_1f_positiv_helblaa.png">
            <a:extLst>
              <a:ext uri="{FF2B5EF4-FFF2-40B4-BE49-F238E27FC236}">
                <a16:creationId xmlns:a16="http://schemas.microsoft.com/office/drawing/2014/main" id="{4237B2E7-3195-4629-B8AE-58BD2637D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ktangel">
            <a:extLst>
              <a:ext uri="{FF2B5EF4-FFF2-40B4-BE49-F238E27FC236}">
                <a16:creationId xmlns:a16="http://schemas.microsoft.com/office/drawing/2014/main" id="{4A3CC711-55A1-40D9-8C6D-4F01B6D52D92}"/>
              </a:ext>
            </a:extLst>
          </p:cNvPr>
          <p:cNvSpPr/>
          <p:nvPr userDrawn="1"/>
        </p:nvSpPr>
        <p:spPr>
          <a:xfrm>
            <a:off x="0" y="527051"/>
            <a:ext cx="577850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je">
            <a:extLst>
              <a:ext uri="{FF2B5EF4-FFF2-40B4-BE49-F238E27FC236}">
                <a16:creationId xmlns:a16="http://schemas.microsoft.com/office/drawing/2014/main" id="{50C8B5DC-8449-4A4D-957D-69EFA7C3B021}"/>
              </a:ext>
            </a:extLst>
          </p:cNvPr>
          <p:cNvSpPr/>
          <p:nvPr userDrawn="1"/>
        </p:nvSpPr>
        <p:spPr>
          <a:xfrm flipV="1">
            <a:off x="6093086" y="2241550"/>
            <a:ext cx="0" cy="273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929B1C2-AE18-4B14-9614-82614DE752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251" y="2687398"/>
            <a:ext cx="4245262" cy="354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D5F6AE48-0DCF-4807-A49D-3B20932578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8210" y="2102379"/>
            <a:ext cx="42452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46F71E8-D6D2-4945-9A13-19BF513287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97613" y="3189871"/>
            <a:ext cx="4245263" cy="25142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49725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">
            <a:extLst>
              <a:ext uri="{FF2B5EF4-FFF2-40B4-BE49-F238E27FC236}">
                <a16:creationId xmlns:a16="http://schemas.microsoft.com/office/drawing/2014/main" id="{BA834D51-35B5-4CBF-A8EE-5986D5DDDE72}"/>
              </a:ext>
            </a:extLst>
          </p:cNvPr>
          <p:cNvSpPr/>
          <p:nvPr userDrawn="1"/>
        </p:nvSpPr>
        <p:spPr>
          <a:xfrm>
            <a:off x="4718101" y="527050"/>
            <a:ext cx="6885780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gur">
            <a:extLst>
              <a:ext uri="{FF2B5EF4-FFF2-40B4-BE49-F238E27FC236}">
                <a16:creationId xmlns:a16="http://schemas.microsoft.com/office/drawing/2014/main" id="{2704B443-88C5-4A87-823D-6B7CC6E37279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25AF772E-6CDF-4F34-AD4E-F93C2AFDD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11" name="nhh_logo_1f_positiv_helblaa.png" descr="nhh_logo_1f_positiv_helblaa.png">
            <a:extLst>
              <a:ext uri="{FF2B5EF4-FFF2-40B4-BE49-F238E27FC236}">
                <a16:creationId xmlns:a16="http://schemas.microsoft.com/office/drawing/2014/main" id="{4CAF5CA5-DC60-42EF-A7FE-A0C173D40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ktangel">
            <a:extLst>
              <a:ext uri="{FF2B5EF4-FFF2-40B4-BE49-F238E27FC236}">
                <a16:creationId xmlns:a16="http://schemas.microsoft.com/office/drawing/2014/main" id="{0E873D85-352E-4A9B-9FC0-898E82F5738B}"/>
              </a:ext>
            </a:extLst>
          </p:cNvPr>
          <p:cNvSpPr/>
          <p:nvPr userDrawn="1"/>
        </p:nvSpPr>
        <p:spPr>
          <a:xfrm>
            <a:off x="0" y="527051"/>
            <a:ext cx="577850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173AD431-BFB5-4566-B202-F39B556CA3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2605" y="2800350"/>
            <a:ext cx="4198930" cy="2317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. Arial 24</a:t>
            </a:r>
          </a:p>
        </p:txBody>
      </p:sp>
      <p:sp>
        <p:nvSpPr>
          <p:cNvPr id="15" name="Linje">
            <a:extLst>
              <a:ext uri="{FF2B5EF4-FFF2-40B4-BE49-F238E27FC236}">
                <a16:creationId xmlns:a16="http://schemas.microsoft.com/office/drawing/2014/main" id="{744BCEBC-3A3E-4CA9-98E5-D16733C6FF10}"/>
              </a:ext>
            </a:extLst>
          </p:cNvPr>
          <p:cNvSpPr/>
          <p:nvPr userDrawn="1"/>
        </p:nvSpPr>
        <p:spPr>
          <a:xfrm flipV="1">
            <a:off x="5634100" y="1593850"/>
            <a:ext cx="0" cy="35244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522A130-A1D8-4B41-8D4A-DE58B1A60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2667" y="1488798"/>
            <a:ext cx="4198930" cy="53234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HEADER ARIAL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430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name - header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0221264F-D01E-47D0-A843-1E72ADF2E64F}"/>
              </a:ext>
            </a:extLst>
          </p:cNvPr>
          <p:cNvSpPr/>
          <p:nvPr userDrawn="1"/>
        </p:nvSpPr>
        <p:spPr>
          <a:xfrm>
            <a:off x="577851" y="520700"/>
            <a:ext cx="4129646" cy="5803900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">
            <a:extLst>
              <a:ext uri="{FF2B5EF4-FFF2-40B4-BE49-F238E27FC236}">
                <a16:creationId xmlns:a16="http://schemas.microsoft.com/office/drawing/2014/main" id="{EA2913C0-DF3D-4084-AB89-3FB884D6A159}"/>
              </a:ext>
            </a:extLst>
          </p:cNvPr>
          <p:cNvSpPr/>
          <p:nvPr userDrawn="1"/>
        </p:nvSpPr>
        <p:spPr>
          <a:xfrm>
            <a:off x="4707497" y="527050"/>
            <a:ext cx="6896385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5B374AF-1879-4EA8-B8F4-D661BCB769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8745" y="3291775"/>
            <a:ext cx="4464488" cy="1597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C46668-4636-41DA-BE5E-08E54ABAC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0663" y="1486694"/>
            <a:ext cx="3630614" cy="3626644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3" name="Linje">
            <a:extLst>
              <a:ext uri="{FF2B5EF4-FFF2-40B4-BE49-F238E27FC236}">
                <a16:creationId xmlns:a16="http://schemas.microsoft.com/office/drawing/2014/main" id="{8499F2A7-4E9D-4A49-853B-0438A5D3F5D1}"/>
              </a:ext>
            </a:extLst>
          </p:cNvPr>
          <p:cNvSpPr/>
          <p:nvPr userDrawn="1"/>
        </p:nvSpPr>
        <p:spPr>
          <a:xfrm flipV="1">
            <a:off x="6092526" y="1865187"/>
            <a:ext cx="0" cy="3024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" name="nhh_logo_1f_positiv_helblaa.png" descr="nhh_logo_1f_positiv_helblaa.png">
            <a:extLst>
              <a:ext uri="{FF2B5EF4-FFF2-40B4-BE49-F238E27FC236}">
                <a16:creationId xmlns:a16="http://schemas.microsoft.com/office/drawing/2014/main" id="{3AD421E4-EBFD-4C6D-9161-0A7C48119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FAE6CC1-416E-46F2-9CFD-2C9B11C854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7144" y="2594875"/>
            <a:ext cx="4466089" cy="211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NAME. ARIAL 16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028EF23-F1C4-4F3E-BC67-3E2B39DDE8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7143" y="2826140"/>
            <a:ext cx="4464487" cy="211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TITLE. ARIAL 16</a:t>
            </a:r>
          </a:p>
        </p:txBody>
      </p:sp>
      <p:sp>
        <p:nvSpPr>
          <p:cNvPr id="12" name="Text Placeholder 48">
            <a:extLst>
              <a:ext uri="{FF2B5EF4-FFF2-40B4-BE49-F238E27FC236}">
                <a16:creationId xmlns:a16="http://schemas.microsoft.com/office/drawing/2014/main" id="{789130A8-AF00-4726-A035-565CF0246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0973" y="1729744"/>
            <a:ext cx="4482263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595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2 - insert image white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E94D89-5884-4E81-B603-C10347B4D81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62" y="527050"/>
            <a:ext cx="11015218" cy="5803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8" name="Text Placeholder 48">
            <a:extLst>
              <a:ext uri="{FF2B5EF4-FFF2-40B4-BE49-F238E27FC236}">
                <a16:creationId xmlns:a16="http://schemas.microsoft.com/office/drawing/2014/main" id="{A297D3AC-CB19-4A55-A327-330AA9D463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1630" y="1610189"/>
            <a:ext cx="9248740" cy="3045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E41DFA2D-AEED-406C-8A09-0A45821755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DDFF416-AF09-4795-81C8-D2D92E72B2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4426" y="3041650"/>
            <a:ext cx="6183148" cy="10541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rgbClr val="4140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raface Text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DD7820-4499-47EF-AD52-7FFCEDCE35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4348" y="2544794"/>
            <a:ext cx="4305889" cy="307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64CF1E-B3F3-4F9A-B02A-928ABEEE0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348" y="1984896"/>
            <a:ext cx="4305889" cy="559897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8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2 - insert image whit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671FB6C-D956-45A5-9720-C2C7657BC2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62" y="527050"/>
            <a:ext cx="11015218" cy="5803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7" name="Text Placeholder 48">
            <a:extLst>
              <a:ext uri="{FF2B5EF4-FFF2-40B4-BE49-F238E27FC236}">
                <a16:creationId xmlns:a16="http://schemas.microsoft.com/office/drawing/2014/main" id="{760F7BA1-3281-4BF9-8CF3-F3E5C09AC2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1630" y="1610189"/>
            <a:ext cx="9248740" cy="3045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68ED403C-6781-4BD7-95BA-96DC082007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119BFBC-0B3A-4240-A9D0-A1375D030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4426" y="3041650"/>
            <a:ext cx="6183148" cy="10541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rgbClr val="4140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raface Text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4D686E-5A4C-42A4-9718-09A70F22F3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4348" y="2544794"/>
            <a:ext cx="4305889" cy="307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F16394-A1DE-41D9-8BF8-048A69299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348" y="1984896"/>
            <a:ext cx="4305889" cy="559897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02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wee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">
            <a:extLst>
              <a:ext uri="{FF2B5EF4-FFF2-40B4-BE49-F238E27FC236}">
                <a16:creationId xmlns:a16="http://schemas.microsoft.com/office/drawing/2014/main" id="{FA9BDF65-3217-41D7-A1F1-3B2843DAF1D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e">
            <a:extLst>
              <a:ext uri="{FF2B5EF4-FFF2-40B4-BE49-F238E27FC236}">
                <a16:creationId xmlns:a16="http://schemas.microsoft.com/office/drawing/2014/main" id="{B838E3B0-056E-4B75-8EFB-A31245C2883C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8" name="Linje">
              <a:extLst>
                <a:ext uri="{FF2B5EF4-FFF2-40B4-BE49-F238E27FC236}">
                  <a16:creationId xmlns:a16="http://schemas.microsoft.com/office/drawing/2014/main" id="{AE570995-E738-4578-8699-751920EC2DBD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je">
              <a:extLst>
                <a:ext uri="{FF2B5EF4-FFF2-40B4-BE49-F238E27FC236}">
                  <a16:creationId xmlns:a16="http://schemas.microsoft.com/office/drawing/2014/main" id="{DD713703-132A-4204-9EEE-187F53FF9E0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0E6E181-BC58-45BD-93A1-A9D2F00264E6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20F3C3-78CC-4D85-8553-4F2562054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4215" y="2389652"/>
            <a:ext cx="9407175" cy="1048806"/>
          </a:xfrm>
        </p:spPr>
        <p:txBody>
          <a:bodyPr anchor="b">
            <a:noAutofit/>
          </a:bodyPr>
          <a:lstStyle>
            <a:lvl1pPr algn="ctr">
              <a:defRPr lang="en-GB" sz="3600" b="1" i="0" smtClean="0">
                <a:effectLst/>
              </a:defRPr>
            </a:lvl1pPr>
          </a:lstStyle>
          <a:p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CLICK TO ADD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A95600-AD9E-48A2-95B0-1E44A1B8C9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4216" y="3492960"/>
            <a:ext cx="9407174" cy="101986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>
                <a:solidFill>
                  <a:srgbClr val="8899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38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: Yellow line - Header, sub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">
            <a:extLst>
              <a:ext uri="{FF2B5EF4-FFF2-40B4-BE49-F238E27FC236}">
                <a16:creationId xmlns:a16="http://schemas.microsoft.com/office/drawing/2014/main" id="{C62300BD-A083-402B-95F5-60FC164A6075}"/>
              </a:ext>
            </a:extLst>
          </p:cNvPr>
          <p:cNvSpPr/>
          <p:nvPr userDrawn="1"/>
        </p:nvSpPr>
        <p:spPr>
          <a:xfrm>
            <a:off x="577862" y="527050"/>
            <a:ext cx="11036277" cy="58039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">
            <a:extLst>
              <a:ext uri="{FF2B5EF4-FFF2-40B4-BE49-F238E27FC236}">
                <a16:creationId xmlns:a16="http://schemas.microsoft.com/office/drawing/2014/main" id="{8B9F3922-BB44-415D-AC8D-7DB15575EEC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0" name="Linje">
              <a:extLst>
                <a:ext uri="{FF2B5EF4-FFF2-40B4-BE49-F238E27FC236}">
                  <a16:creationId xmlns:a16="http://schemas.microsoft.com/office/drawing/2014/main" id="{4EA09CA1-2F0A-4C55-8456-9D9A6FFE659B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EC6146C6-DE09-4248-BFAC-15703643DD83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204AB598-AFB8-45B0-8366-6B137DA70D55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je">
            <a:extLst>
              <a:ext uri="{FF2B5EF4-FFF2-40B4-BE49-F238E27FC236}">
                <a16:creationId xmlns:a16="http://schemas.microsoft.com/office/drawing/2014/main" id="{98352011-B156-40FE-986C-A706B048F37D}"/>
              </a:ext>
            </a:extLst>
          </p:cNvPr>
          <p:cNvSpPr/>
          <p:nvPr userDrawn="1"/>
        </p:nvSpPr>
        <p:spPr>
          <a:xfrm flipV="1">
            <a:off x="1535539" y="2232774"/>
            <a:ext cx="0" cy="3348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nhh_logo_1f_negativ_hvit.png" descr="nhh_logo_1f_negativ_hvit.png">
            <a:extLst>
              <a:ext uri="{FF2B5EF4-FFF2-40B4-BE49-F238E27FC236}">
                <a16:creationId xmlns:a16="http://schemas.microsoft.com/office/drawing/2014/main" id="{834E1B58-52B2-476E-940A-1B0A9D839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6710"/>
            <a:ext cx="442598" cy="89217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C18E71-2D1B-4AE5-8357-442175587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8417" y="3311291"/>
            <a:ext cx="4189409" cy="226948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EA00D7D6-2FB7-48F7-BDBC-298D5378E8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D85BA15-1D2E-42FC-B32D-91687D9D23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1962" y="2687708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31926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- Header +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">
            <a:extLst>
              <a:ext uri="{FF2B5EF4-FFF2-40B4-BE49-F238E27FC236}">
                <a16:creationId xmlns:a16="http://schemas.microsoft.com/office/drawing/2014/main" id="{C62300BD-A083-402B-95F5-60FC164A6075}"/>
              </a:ext>
            </a:extLst>
          </p:cNvPr>
          <p:cNvSpPr/>
          <p:nvPr userDrawn="1"/>
        </p:nvSpPr>
        <p:spPr>
          <a:xfrm>
            <a:off x="577862" y="527050"/>
            <a:ext cx="11036277" cy="58039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">
            <a:extLst>
              <a:ext uri="{FF2B5EF4-FFF2-40B4-BE49-F238E27FC236}">
                <a16:creationId xmlns:a16="http://schemas.microsoft.com/office/drawing/2014/main" id="{8B9F3922-BB44-415D-AC8D-7DB15575EEC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0" name="Linje">
              <a:extLst>
                <a:ext uri="{FF2B5EF4-FFF2-40B4-BE49-F238E27FC236}">
                  <a16:creationId xmlns:a16="http://schemas.microsoft.com/office/drawing/2014/main" id="{4EA09CA1-2F0A-4C55-8456-9D9A6FFE659B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EC6146C6-DE09-4248-BFAC-15703643DD83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204AB598-AFB8-45B0-8366-6B137DA70D55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nhh_logo_1f_negativ_hvit.png" descr="nhh_logo_1f_negativ_hvit.png">
            <a:extLst>
              <a:ext uri="{FF2B5EF4-FFF2-40B4-BE49-F238E27FC236}">
                <a16:creationId xmlns:a16="http://schemas.microsoft.com/office/drawing/2014/main" id="{8C77A946-C723-4F3C-B74A-7875C225F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6710"/>
            <a:ext cx="442598" cy="89217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7F0F48-EDC0-43D0-8685-FBFA3E71E7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8417" y="3311291"/>
            <a:ext cx="4189409" cy="226948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2A62354E-8116-4269-B0E7-8E8CFE9A9A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1B7CF77-7050-439E-9C0A-3786BD4A85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1962" y="2687708"/>
            <a:ext cx="4185863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40253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3 - insert image blue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181C52F-209B-4E5F-A57C-E6E1A2467E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62" y="527050"/>
            <a:ext cx="11015218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17" name="Text Placeholder 48">
            <a:extLst>
              <a:ext uri="{FF2B5EF4-FFF2-40B4-BE49-F238E27FC236}">
                <a16:creationId xmlns:a16="http://schemas.microsoft.com/office/drawing/2014/main" id="{8672C134-EF2C-4D64-ACA6-EBA7FB912E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1630" y="1610189"/>
            <a:ext cx="9248740" cy="3045460"/>
          </a:xfrm>
          <a:prstGeom prst="rect">
            <a:avLst/>
          </a:prstGeom>
          <a:solidFill>
            <a:srgbClr val="1538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1DBBA9F-97ED-4AFE-836C-CE212AA4D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4E79F1C-0EDF-4E1A-A571-EA7D1F6D13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4426" y="3041650"/>
            <a:ext cx="6183148" cy="1054101"/>
          </a:xfrm>
        </p:spPr>
        <p:txBody>
          <a:bodyPr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raface Text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B03B4F-C63E-4106-B60F-94C62B9E4C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4348" y="2544794"/>
            <a:ext cx="4305889" cy="307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A0CD00-460C-4B2B-8CFD-E57DB1350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348" y="1984896"/>
            <a:ext cx="4305889" cy="559897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E2E464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7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3 - insert image blu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C89BDA-033A-47C9-AB82-6046534EBA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62" y="527050"/>
            <a:ext cx="11015218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2979641A-04E4-482C-B7B0-4CCF47D18C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1630" y="1610189"/>
            <a:ext cx="9248740" cy="3045460"/>
          </a:xfrm>
          <a:solidFill>
            <a:srgbClr val="1538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7A5F7146-A3B7-4B6C-8D2E-8330EB0760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54242" y="5256709"/>
            <a:ext cx="442598" cy="892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852DF-779B-4689-8E1E-6B0D87198D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4426" y="3041650"/>
            <a:ext cx="6183148" cy="1054101"/>
          </a:xfrm>
        </p:spPr>
        <p:txBody>
          <a:bodyPr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raface Text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B8FDCD-021E-4D14-9952-51ACE3080A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4348" y="2544794"/>
            <a:ext cx="4305889" cy="307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8A1E00-713D-4697-A76A-A94F04321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348" y="1984896"/>
            <a:ext cx="4305889" cy="559897"/>
          </a:xfrm>
        </p:spPr>
        <p:txBody>
          <a:bodyPr>
            <a:noAutofit/>
          </a:bodyPr>
          <a:lstStyle>
            <a:lvl1pPr algn="ctr">
              <a:defRPr sz="3000">
                <a:solidFill>
                  <a:srgbClr val="E2E464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1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">
            <a:extLst>
              <a:ext uri="{FF2B5EF4-FFF2-40B4-BE49-F238E27FC236}">
                <a16:creationId xmlns:a16="http://schemas.microsoft.com/office/drawing/2014/main" id="{6A9B1A87-7D1F-410A-909A-9A0CA5CCC9E8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CA9AC43-DF5E-4F30-BE7A-678213E823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50" y="527050"/>
            <a:ext cx="6096662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25" name="Text Placeholder 48">
            <a:extLst>
              <a:ext uri="{FF2B5EF4-FFF2-40B4-BE49-F238E27FC236}">
                <a16:creationId xmlns:a16="http://schemas.microsoft.com/office/drawing/2014/main" id="{65748A6F-EDF7-410D-8699-15A7C2260F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3718" y="1499444"/>
            <a:ext cx="6294045" cy="3859113"/>
          </a:xfrm>
          <a:solidFill>
            <a:srgbClr val="1538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F86674C3-497D-40EA-AECC-3128B5481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975060A-8909-4608-9AC9-CB444C201C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0633" y="2647642"/>
            <a:ext cx="4189396" cy="354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4F21369E-8592-4ED4-BA82-F26E267E2F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4592" y="2062623"/>
            <a:ext cx="4205437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66C9F1-9275-428D-B185-F1470D4356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0179" y="3271654"/>
            <a:ext cx="4189409" cy="14159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28336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 insert image blue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">
            <a:extLst>
              <a:ext uri="{FF2B5EF4-FFF2-40B4-BE49-F238E27FC236}">
                <a16:creationId xmlns:a16="http://schemas.microsoft.com/office/drawing/2014/main" id="{1CB12E44-A512-444F-869D-0BD15383FAF8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F38B827-9DE6-4AF5-B6D8-9975ADEF02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50" y="527050"/>
            <a:ext cx="6096662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</p:txBody>
      </p:sp>
      <p:sp>
        <p:nvSpPr>
          <p:cNvPr id="16" name="Text Placeholder 48">
            <a:extLst>
              <a:ext uri="{FF2B5EF4-FFF2-40B4-BE49-F238E27FC236}">
                <a16:creationId xmlns:a16="http://schemas.microsoft.com/office/drawing/2014/main" id="{AE8EE064-02A2-4CC4-A808-BEBEFDB27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3718" y="1499444"/>
            <a:ext cx="6294045" cy="3859113"/>
          </a:xfrm>
          <a:solidFill>
            <a:srgbClr val="1538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7A10B7-CCCE-4925-A507-D454C507E0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7340" y="3110221"/>
            <a:ext cx="4202183" cy="1722395"/>
          </a:xfrm>
        </p:spPr>
        <p:txBody>
          <a:bodyPr>
            <a:noAutofit/>
          </a:bodyPr>
          <a:lstStyle>
            <a:lvl1pPr marL="285750" marR="0" indent="-285750" algn="l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464"/>
              </a:buClr>
              <a:buSzPct val="15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Click to add text. Arial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464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text. Arial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464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text. Arial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464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text. Arial 18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464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text. Arial 18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BD5CB1E1-7BB1-4AA0-9F6C-1D2EC4F809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4501907" y="2198838"/>
            <a:ext cx="77494" cy="2628000"/>
          </a:xfrm>
          <a:solidFill>
            <a:srgbClr val="E2E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5" b="0">
                <a:solidFill>
                  <a:srgbClr val="E2E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1</a:t>
            </a:r>
          </a:p>
        </p:txBody>
      </p:sp>
      <p:pic>
        <p:nvPicPr>
          <p:cNvPr id="10" name="nhh_logo_1f_positiv_helblaa.png" descr="nhh_logo_1f_positiv_helblaa.png">
            <a:extLst>
              <a:ext uri="{FF2B5EF4-FFF2-40B4-BE49-F238E27FC236}">
                <a16:creationId xmlns:a16="http://schemas.microsoft.com/office/drawing/2014/main" id="{BE394E06-3921-4E50-976A-D74F50880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80DC984-43D6-4588-9132-FC1A0F987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7340" y="2118319"/>
            <a:ext cx="4202183" cy="50107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ARIAL 30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7C7A7268-968F-462E-855C-7C508545DB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7340" y="2584894"/>
            <a:ext cx="4194160" cy="323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2895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4DC1B5D4-045A-4E2C-B3A5-348C37CD577D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24C6C-86DE-4EFA-A9D3-5B41B19970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67384" y="528637"/>
            <a:ext cx="4123790" cy="58023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Top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». Select «Pictures» to </a:t>
            </a:r>
            <a:r>
              <a:rPr lang="nb-NO" dirty="0" err="1"/>
              <a:t>insert</a:t>
            </a:r>
            <a:r>
              <a:rPr lang="nb-NO" dirty="0"/>
              <a:t> an image</a:t>
            </a:r>
          </a:p>
          <a:p>
            <a:endParaRPr lang="nb-NO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CC0D6DC-E892-4991-944C-6B598E5081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2675" y="1498831"/>
            <a:ext cx="4064484" cy="3859112"/>
          </a:xfrm>
          <a:prstGeom prst="rect">
            <a:avLst/>
          </a:prstGeom>
          <a:solidFill>
            <a:srgbClr val="1538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0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90B0E9B-10F0-43A8-BF63-BD4234E7C4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308" y="1949451"/>
            <a:ext cx="1892261" cy="280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Chart Placeholder 24">
            <a:extLst>
              <a:ext uri="{FF2B5EF4-FFF2-40B4-BE49-F238E27FC236}">
                <a16:creationId xmlns:a16="http://schemas.microsoft.com/office/drawing/2014/main" id="{245933CB-3236-48F8-8E4E-787E87F10408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90460" y="2258723"/>
            <a:ext cx="3303854" cy="300751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E230CC0D-0C83-4920-8E11-7BE7A49184B4}"/>
              </a:ext>
            </a:extLst>
          </p:cNvPr>
          <p:cNvSpPr/>
          <p:nvPr userDrawn="1"/>
        </p:nvSpPr>
        <p:spPr>
          <a:xfrm flipV="1">
            <a:off x="6101923" y="2190750"/>
            <a:ext cx="0" cy="255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22BD482E-51D0-4817-B79F-6C65879890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54242" y="5256709"/>
            <a:ext cx="442598" cy="8921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CDD7CE-D2DE-41FB-B9DF-63E8F08668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9082" y="3241486"/>
            <a:ext cx="2818787" cy="15052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rgbClr val="E2E464"/>
              </a:buClr>
              <a:buSzPct val="150000"/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text. Arial 18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AC336B-1D2E-4475-8FCB-0EA725F92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9076" y="2164966"/>
            <a:ext cx="2818779" cy="80872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br>
              <a:rPr lang="en-US" dirty="0"/>
            </a:br>
            <a:r>
              <a:rPr lang="en-U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obbel - sub,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">
            <a:extLst>
              <a:ext uri="{FF2B5EF4-FFF2-40B4-BE49-F238E27FC236}">
                <a16:creationId xmlns:a16="http://schemas.microsoft.com/office/drawing/2014/main" id="{BA834D51-35B5-4CBF-A8EE-5986D5DDDE72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gur">
            <a:extLst>
              <a:ext uri="{FF2B5EF4-FFF2-40B4-BE49-F238E27FC236}">
                <a16:creationId xmlns:a16="http://schemas.microsoft.com/office/drawing/2014/main" id="{2704B443-88C5-4A87-823D-6B7CC6E37279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F5CA9A1D-7961-43D0-A757-DD8BC4AD3E2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4" name="Linje">
              <a:extLst>
                <a:ext uri="{FF2B5EF4-FFF2-40B4-BE49-F238E27FC236}">
                  <a16:creationId xmlns:a16="http://schemas.microsoft.com/office/drawing/2014/main" id="{F89E26CE-3DFF-4D5E-8DFB-E7790EAB6CA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479D055A-AD97-4CB8-838A-97569FF3EA10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6A15C9DC-B6B4-4663-A4A0-E8FFBED4C21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D324185E-35AF-4965-8702-8614451B9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Linje">
            <a:extLst>
              <a:ext uri="{FF2B5EF4-FFF2-40B4-BE49-F238E27FC236}">
                <a16:creationId xmlns:a16="http://schemas.microsoft.com/office/drawing/2014/main" id="{48709600-AE27-4A18-BB7E-3BB0D167CDAA}"/>
              </a:ext>
            </a:extLst>
          </p:cNvPr>
          <p:cNvSpPr/>
          <p:nvPr userDrawn="1"/>
        </p:nvSpPr>
        <p:spPr>
          <a:xfrm flipV="1">
            <a:off x="1535539" y="2232774"/>
            <a:ext cx="0" cy="3348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25895330-9B12-4C9E-BF02-ECA19E394D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ARIAL 30</a:t>
            </a:r>
            <a:endParaRPr lang="nb-NO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3791F7-B53E-472B-B93A-98C199DF9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253414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None/>
              <a:tabLst/>
              <a:defRPr sz="20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 dirty="0"/>
              <a:t>Click to add text. Arial 20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947C240-0B10-46ED-8723-9DFF45FF0F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1036" y="3041651"/>
            <a:ext cx="4185864" cy="25391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None/>
              <a:tabLst/>
              <a:defRPr sz="20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 dirty="0"/>
              <a:t>Click to add text. Arial 20</a:t>
            </a:r>
          </a:p>
        </p:txBody>
      </p:sp>
    </p:spTree>
    <p:extLst>
      <p:ext uri="{BB962C8B-B14F-4D97-AF65-F5344CB8AC3E}">
        <p14:creationId xmlns:p14="http://schemas.microsoft.com/office/powerpoint/2010/main" val="71678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, title,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FB0629B7-8546-4CBF-8149-7AF394FFF479}"/>
              </a:ext>
            </a:extLst>
          </p:cNvPr>
          <p:cNvSpPr/>
          <p:nvPr userDrawn="1"/>
        </p:nvSpPr>
        <p:spPr>
          <a:xfrm>
            <a:off x="4718101" y="527050"/>
            <a:ext cx="6885780" cy="5803899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" name="Bilde" descr="Bilde">
            <a:extLst>
              <a:ext uri="{FF2B5EF4-FFF2-40B4-BE49-F238E27FC236}">
                <a16:creationId xmlns:a16="http://schemas.microsoft.com/office/drawing/2014/main" id="{7EB6D1C8-5EA2-4BD7-9C83-9BCFC28B0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7247" y="3253059"/>
            <a:ext cx="518099" cy="3896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uppe">
            <a:extLst>
              <a:ext uri="{FF2B5EF4-FFF2-40B4-BE49-F238E27FC236}">
                <a16:creationId xmlns:a16="http://schemas.microsoft.com/office/drawing/2014/main" id="{1E7C11AB-449A-4D45-A237-A3E41119470B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36" name="Linje">
              <a:extLst>
                <a:ext uri="{FF2B5EF4-FFF2-40B4-BE49-F238E27FC236}">
                  <a16:creationId xmlns:a16="http://schemas.microsoft.com/office/drawing/2014/main" id="{E6102D77-462A-4F77-ADF5-68301CD1259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je">
              <a:extLst>
                <a:ext uri="{FF2B5EF4-FFF2-40B4-BE49-F238E27FC236}">
                  <a16:creationId xmlns:a16="http://schemas.microsoft.com/office/drawing/2014/main" id="{E9FE5827-9106-4F06-8FED-9AC6848748E8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41058DB6-4803-456D-86E8-76ACA56AAFA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igur">
            <a:extLst>
              <a:ext uri="{FF2B5EF4-FFF2-40B4-BE49-F238E27FC236}">
                <a16:creationId xmlns:a16="http://schemas.microsoft.com/office/drawing/2014/main" id="{8F993DEF-84AE-4CB5-BCBE-59549C5E9317}"/>
              </a:ext>
            </a:extLst>
          </p:cNvPr>
          <p:cNvSpPr/>
          <p:nvPr userDrawn="1"/>
        </p:nvSpPr>
        <p:spPr>
          <a:xfrm>
            <a:off x="6316573" y="4396090"/>
            <a:ext cx="231954" cy="231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92929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/>
          </a:p>
        </p:txBody>
      </p:sp>
      <p:pic>
        <p:nvPicPr>
          <p:cNvPr id="20" name="nhh_logo_1f_positiv_helblaa.png" descr="nhh_logo_1f_positiv_helblaa.png">
            <a:extLst>
              <a:ext uri="{FF2B5EF4-FFF2-40B4-BE49-F238E27FC236}">
                <a16:creationId xmlns:a16="http://schemas.microsoft.com/office/drawing/2014/main" id="{33713564-CF93-43EA-B7BF-A24D6FF01A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ktangel">
            <a:extLst>
              <a:ext uri="{FF2B5EF4-FFF2-40B4-BE49-F238E27FC236}">
                <a16:creationId xmlns:a16="http://schemas.microsoft.com/office/drawing/2014/main" id="{246D66CC-541E-4771-868F-D37477594121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48">
            <a:extLst>
              <a:ext uri="{FF2B5EF4-FFF2-40B4-BE49-F238E27FC236}">
                <a16:creationId xmlns:a16="http://schemas.microsoft.com/office/drawing/2014/main" id="{B7CF412B-E515-476A-BA5F-6A5252CBA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0425" y="2368731"/>
            <a:ext cx="3202781" cy="672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Header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29FB3E-58E6-4C9D-A23C-16C9E6B1DD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656168" y="4790415"/>
            <a:ext cx="942163" cy="942162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99872DB-5082-4821-98B2-12AAD24F09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065" y="4790415"/>
            <a:ext cx="3182903" cy="1118375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Name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Quotes : “”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851BCE07-42B0-4052-97D5-43461D4879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65" y="3271536"/>
            <a:ext cx="3367484" cy="106871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Picture Placeholder 24">
            <a:extLst>
              <a:ext uri="{FF2B5EF4-FFF2-40B4-BE49-F238E27FC236}">
                <a16:creationId xmlns:a16="http://schemas.microsoft.com/office/drawing/2014/main" id="{CF2F5781-664E-41C9-9F2A-F1FAE5B52C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8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375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 imag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FB0629B7-8546-4CBF-8149-7AF394FFF479}"/>
              </a:ext>
            </a:extLst>
          </p:cNvPr>
          <p:cNvSpPr/>
          <p:nvPr userDrawn="1"/>
        </p:nvSpPr>
        <p:spPr>
          <a:xfrm>
            <a:off x="4711154" y="527050"/>
            <a:ext cx="6892727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de" descr="Bilde">
            <a:extLst>
              <a:ext uri="{FF2B5EF4-FFF2-40B4-BE49-F238E27FC236}">
                <a16:creationId xmlns:a16="http://schemas.microsoft.com/office/drawing/2014/main" id="{7EB6D1C8-5EA2-4BD7-9C83-9BCFC28B0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7247" y="3253059"/>
            <a:ext cx="518099" cy="38963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Figur">
            <a:extLst>
              <a:ext uri="{FF2B5EF4-FFF2-40B4-BE49-F238E27FC236}">
                <a16:creationId xmlns:a16="http://schemas.microsoft.com/office/drawing/2014/main" id="{3BBB3224-C02E-4FB4-850E-911B1FDD0DEE}"/>
              </a:ext>
            </a:extLst>
          </p:cNvPr>
          <p:cNvSpPr/>
          <p:nvPr userDrawn="1"/>
        </p:nvSpPr>
        <p:spPr>
          <a:xfrm>
            <a:off x="6316573" y="4396090"/>
            <a:ext cx="231954" cy="231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92929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006CEC7-14A1-4E2E-A3C7-AE74E6044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4665" y="4682021"/>
            <a:ext cx="3367484" cy="107436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6" name="Gruppe">
            <a:extLst>
              <a:ext uri="{FF2B5EF4-FFF2-40B4-BE49-F238E27FC236}">
                <a16:creationId xmlns:a16="http://schemas.microsoft.com/office/drawing/2014/main" id="{05FB27DD-82B8-4C2A-AB46-0D184CE6C7BF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6D71946B-1540-4D06-A39D-1546ECC8482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je">
              <a:extLst>
                <a:ext uri="{FF2B5EF4-FFF2-40B4-BE49-F238E27FC236}">
                  <a16:creationId xmlns:a16="http://schemas.microsoft.com/office/drawing/2014/main" id="{8B315933-1528-42BB-BF0E-D0B71256419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C88B0DA7-A622-4DC6-9EF3-B8B116FD856F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cture Placeholder 24">
            <a:extLst>
              <a:ext uri="{FF2B5EF4-FFF2-40B4-BE49-F238E27FC236}">
                <a16:creationId xmlns:a16="http://schemas.microsoft.com/office/drawing/2014/main" id="{7E124F9F-469C-445E-AF66-0B35DF528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8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16" name="nhh_logo_1f_positiv_helblaa.png" descr="nhh_logo_1f_positiv_helblaa.png">
            <a:extLst>
              <a:ext uri="{FF2B5EF4-FFF2-40B4-BE49-F238E27FC236}">
                <a16:creationId xmlns:a16="http://schemas.microsoft.com/office/drawing/2014/main" id="{98447E16-04D7-4291-9494-E72710D63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2EAB28A0-E01C-429F-BBA3-1DBDCDA04A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4787" y="1466850"/>
            <a:ext cx="3202781" cy="16187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EFAAD4C-481D-43D2-8949-FFE95317AE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65" y="3271536"/>
            <a:ext cx="3367484" cy="106871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Rektangel">
            <a:extLst>
              <a:ext uri="{FF2B5EF4-FFF2-40B4-BE49-F238E27FC236}">
                <a16:creationId xmlns:a16="http://schemas.microsoft.com/office/drawing/2014/main" id="{7C55382B-D1F4-494B-AEB8-35545AE602A2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5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 no checkmark imag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FB0629B7-8546-4CBF-8149-7AF394FFF479}"/>
              </a:ext>
            </a:extLst>
          </p:cNvPr>
          <p:cNvSpPr/>
          <p:nvPr userDrawn="1"/>
        </p:nvSpPr>
        <p:spPr>
          <a:xfrm>
            <a:off x="4711154" y="527050"/>
            <a:ext cx="6892727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de" descr="Bilde">
            <a:extLst>
              <a:ext uri="{FF2B5EF4-FFF2-40B4-BE49-F238E27FC236}">
                <a16:creationId xmlns:a16="http://schemas.microsoft.com/office/drawing/2014/main" id="{7EB6D1C8-5EA2-4BD7-9C83-9BCFC28B0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7247" y="3253059"/>
            <a:ext cx="518099" cy="38963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9688831-3F11-4787-80B0-307CF8F3F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4665" y="4682021"/>
            <a:ext cx="3367484" cy="107436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4" name="Gruppe">
            <a:extLst>
              <a:ext uri="{FF2B5EF4-FFF2-40B4-BE49-F238E27FC236}">
                <a16:creationId xmlns:a16="http://schemas.microsoft.com/office/drawing/2014/main" id="{F733CE1D-FD01-4244-B9D1-B8D18970956B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5" name="Linje">
              <a:extLst>
                <a:ext uri="{FF2B5EF4-FFF2-40B4-BE49-F238E27FC236}">
                  <a16:creationId xmlns:a16="http://schemas.microsoft.com/office/drawing/2014/main" id="{0316AD53-BD1E-4315-9936-751E3FCCD18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je">
              <a:extLst>
                <a:ext uri="{FF2B5EF4-FFF2-40B4-BE49-F238E27FC236}">
                  <a16:creationId xmlns:a16="http://schemas.microsoft.com/office/drawing/2014/main" id="{5FF47356-C3CA-410F-BD42-75B0B3471875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588C134D-E808-4665-BB2C-A712E2E94E63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6E89BA79-1903-42C1-8F9B-D564529F11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14" name="nhh_logo_1f_positiv_helblaa.png" descr="nhh_logo_1f_positiv_helblaa.png">
            <a:extLst>
              <a:ext uri="{FF2B5EF4-FFF2-40B4-BE49-F238E27FC236}">
                <a16:creationId xmlns:a16="http://schemas.microsoft.com/office/drawing/2014/main" id="{D9417ABB-0BE1-4BF2-AB23-9088B6C69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 Placeholder 48">
            <a:extLst>
              <a:ext uri="{FF2B5EF4-FFF2-40B4-BE49-F238E27FC236}">
                <a16:creationId xmlns:a16="http://schemas.microsoft.com/office/drawing/2014/main" id="{15D3AA88-31C5-4B4E-B229-82A8E31742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4787" y="1466850"/>
            <a:ext cx="3202781" cy="16187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8F5FFC1-98C3-442A-B6F3-7299F63E37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65" y="3271536"/>
            <a:ext cx="3367484" cy="106871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5A6078C3-E2D9-4EAB-9119-6ECC7421799C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1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710B3-C7DE-41CB-942B-2159B74D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434EB-153E-45D9-80CD-189EEE74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3D301A-3D49-466B-812E-6F0AE99FA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466" y="6383548"/>
            <a:ext cx="3578525" cy="268917"/>
          </a:xfrm>
          <a:prstGeom prst="rect">
            <a:avLst/>
          </a:prstGeom>
        </p:spPr>
        <p:txBody>
          <a:bodyPr/>
          <a:lstStyle>
            <a:lvl1pPr>
              <a:defRPr lang="nb-NO" b="0" i="0" cap="all" smtClean="0">
                <a:solidFill>
                  <a:srgbClr val="1538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NHH NORGES HANDELSHØYSKOLE</a:t>
            </a:r>
          </a:p>
        </p:txBody>
      </p:sp>
    </p:spTree>
    <p:extLst>
      <p:ext uri="{BB962C8B-B14F-4D97-AF65-F5344CB8AC3E}">
        <p14:creationId xmlns:p14="http://schemas.microsoft.com/office/powerpoint/2010/main" val="12701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4034" r:id="rId2"/>
    <p:sldLayoutId id="2147483691" r:id="rId3"/>
    <p:sldLayoutId id="2147484016" r:id="rId4"/>
    <p:sldLayoutId id="2147484017" r:id="rId5"/>
    <p:sldLayoutId id="2147483908" r:id="rId6"/>
    <p:sldLayoutId id="2147484030" r:id="rId7"/>
    <p:sldLayoutId id="2147483675" r:id="rId8"/>
    <p:sldLayoutId id="2147483732" r:id="rId9"/>
    <p:sldLayoutId id="2147483730" r:id="rId10"/>
    <p:sldLayoutId id="2147483731" r:id="rId11"/>
    <p:sldLayoutId id="2147483681" r:id="rId12"/>
    <p:sldLayoutId id="2147483738" r:id="rId13"/>
    <p:sldLayoutId id="2147483728" r:id="rId14"/>
    <p:sldLayoutId id="2147483729" r:id="rId15"/>
    <p:sldLayoutId id="2147484035" r:id="rId16"/>
    <p:sldLayoutId id="2147483713" r:id="rId17"/>
    <p:sldLayoutId id="2147483716" r:id="rId18"/>
    <p:sldLayoutId id="2147483708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53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800" b="1" kern="1200">
          <a:solidFill>
            <a:srgbClr val="1538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6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4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3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3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430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1100" kern="1200">
          <a:solidFill>
            <a:srgbClr val="3B6E8F"/>
          </a:solidFill>
          <a:latin typeface="+mn-lt"/>
          <a:ea typeface="+mn-ea"/>
          <a:cs typeface="+mn-cs"/>
        </a:defRPr>
      </a:lvl6pPr>
      <a:lvl7pPr marL="13716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20C8BE7-2D3C-473E-B706-B148508E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A94DAE-46B5-45BC-AC4A-721852F0F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</p:txBody>
      </p:sp>
      <p:grpSp>
        <p:nvGrpSpPr>
          <p:cNvPr id="17" name="Gruppe">
            <a:extLst>
              <a:ext uri="{FF2B5EF4-FFF2-40B4-BE49-F238E27FC236}">
                <a16:creationId xmlns:a16="http://schemas.microsoft.com/office/drawing/2014/main" id="{3E6D2ACA-08FA-43D7-A977-4C0174C27083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8" name="Linje">
              <a:extLst>
                <a:ext uri="{FF2B5EF4-FFF2-40B4-BE49-F238E27FC236}">
                  <a16:creationId xmlns:a16="http://schemas.microsoft.com/office/drawing/2014/main" id="{DA829B05-5C49-4AB4-A6D6-6CF2559BAC14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6F76C1FB-1FBF-42E0-939F-0D02D37E6769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AF86051-A732-4554-8060-ABBB25233F73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4" r:id="rId2"/>
    <p:sldLayoutId id="2147484015" r:id="rId3"/>
    <p:sldLayoutId id="2147483990" r:id="rId4"/>
    <p:sldLayoutId id="2147484032" r:id="rId5"/>
    <p:sldLayoutId id="2147484011" r:id="rId6"/>
    <p:sldLayoutId id="2147483991" r:id="rId7"/>
    <p:sldLayoutId id="2147483992" r:id="rId8"/>
    <p:sldLayoutId id="2147483993" r:id="rId9"/>
    <p:sldLayoutId id="2147484006" r:id="rId10"/>
    <p:sldLayoutId id="2147483690" r:id="rId11"/>
    <p:sldLayoutId id="2147484007" r:id="rId12"/>
    <p:sldLayoutId id="2147484008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53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2400" b="1" kern="1200">
          <a:solidFill>
            <a:srgbClr val="1538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22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20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18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A5A5B"/>
        </a:buClr>
        <a:buSzPct val="130000"/>
        <a:buFont typeface="Arial" panose="020B0604020202020204" pitchFamily="34" charset="0"/>
        <a:buChar char="•"/>
        <a:defRPr sz="18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5A5A5B"/>
        </a:buClr>
        <a:buSzPct val="130000"/>
        <a:buFont typeface="Arial" panose="020B0604020202020204" pitchFamily="34" charset="0"/>
        <a:buNone/>
        <a:defRPr sz="1600" kern="1200">
          <a:solidFill>
            <a:srgbClr val="5A5A5B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73814-4A09-40C0-9118-2AE28F0E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 ARIAL 30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211F-00F2-4983-BC40-29C3DB316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4A96B9-15C9-4DD2-9937-E037670484B6}" type="datetimeFigureOut">
              <a:rPr lang="en-GB" smtClean="0"/>
              <a:pPr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388FD-190C-42EC-9668-42CF3AC7E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B08EA-D957-4AB9-872C-51ABA19A7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62E175-9894-45B3-A26C-87B44121FD7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uppe">
            <a:extLst>
              <a:ext uri="{FF2B5EF4-FFF2-40B4-BE49-F238E27FC236}">
                <a16:creationId xmlns:a16="http://schemas.microsoft.com/office/drawing/2014/main" id="{B6A3E97E-3F21-4856-AFF9-C4EFA83BB35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8" name="Linje">
              <a:extLst>
                <a:ext uri="{FF2B5EF4-FFF2-40B4-BE49-F238E27FC236}">
                  <a16:creationId xmlns:a16="http://schemas.microsoft.com/office/drawing/2014/main" id="{A3D7EF83-39D7-40EC-8A46-3CEEC5DB42D9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je">
              <a:extLst>
                <a:ext uri="{FF2B5EF4-FFF2-40B4-BE49-F238E27FC236}">
                  <a16:creationId xmlns:a16="http://schemas.microsoft.com/office/drawing/2014/main" id="{B92E2252-A110-4676-9046-EC609DF2E7D5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87EF8E-58CC-4AFB-ABCA-A0A5D0FB3A9D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1E2721C-612C-44B5-A8A4-1D696719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4021" r:id="rId3"/>
    <p:sldLayoutId id="2147484019" r:id="rId4"/>
    <p:sldLayoutId id="2147484020" r:id="rId5"/>
    <p:sldLayoutId id="2147484036" r:id="rId6"/>
    <p:sldLayoutId id="2147484010" r:id="rId7"/>
    <p:sldLayoutId id="2147483907" r:id="rId8"/>
    <p:sldLayoutId id="2147483906" r:id="rId9"/>
    <p:sldLayoutId id="2147484037" r:id="rId10"/>
    <p:sldLayoutId id="2147483909" r:id="rId11"/>
    <p:sldLayoutId id="2147483911" r:id="rId12"/>
    <p:sldLayoutId id="2147483903" r:id="rId13"/>
    <p:sldLayoutId id="2147483912" r:id="rId14"/>
    <p:sldLayoutId id="2147484004" r:id="rId15"/>
    <p:sldLayoutId id="2147483913" r:id="rId16"/>
    <p:sldLayoutId id="2147483914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53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3B6E8F"/>
        </a:buClr>
        <a:buSzPct val="130000"/>
        <a:buFont typeface="Arial" panose="020B0604020202020204" pitchFamily="34" charset="0"/>
        <a:buChar char="•"/>
        <a:tabLst/>
        <a:defRPr sz="2400" b="1" kern="1200">
          <a:solidFill>
            <a:srgbClr val="1538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marR="0" indent="-342900" algn="l" defTabSz="457200" rtl="0" eaLnBrk="1" fontAlgn="auto" latinLnBrk="0" hangingPunct="1">
        <a:lnSpc>
          <a:spcPct val="90000"/>
        </a:lnSpc>
        <a:spcBef>
          <a:spcPts val="250"/>
        </a:spcBef>
        <a:spcAft>
          <a:spcPts val="0"/>
        </a:spcAft>
        <a:buClr>
          <a:srgbClr val="3B6E8F"/>
        </a:buClr>
        <a:buSzPct val="130000"/>
        <a:buFont typeface="Arial" panose="020B0604020202020204" pitchFamily="34" charset="0"/>
        <a:buChar char="•"/>
        <a:tabLst/>
        <a:defRPr sz="2200" b="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marR="0" indent="-342900" algn="l" defTabSz="457200" rtl="0" eaLnBrk="1" fontAlgn="auto" latinLnBrk="0" hangingPunct="1">
        <a:lnSpc>
          <a:spcPct val="90000"/>
        </a:lnSpc>
        <a:spcBef>
          <a:spcPts val="250"/>
        </a:spcBef>
        <a:spcAft>
          <a:spcPts val="0"/>
        </a:spcAft>
        <a:buClr>
          <a:srgbClr val="3B6E8F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1550" marR="0" indent="-285750" algn="l" defTabSz="457200" rtl="0" eaLnBrk="1" fontAlgn="auto" latinLnBrk="0" hangingPunct="1">
        <a:lnSpc>
          <a:spcPct val="90000"/>
        </a:lnSpc>
        <a:spcBef>
          <a:spcPts val="250"/>
        </a:spcBef>
        <a:spcAft>
          <a:spcPts val="0"/>
        </a:spcAft>
        <a:buClr>
          <a:srgbClr val="3B6E8F"/>
        </a:buClr>
        <a:buSzPct val="130000"/>
        <a:buFont typeface="Arial" panose="020B0604020202020204" pitchFamily="34" charset="0"/>
        <a:buChar char="•"/>
        <a:tabLst/>
        <a:defRPr sz="18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0100" marR="0" indent="0" algn="l" defTabSz="457200" rtl="0" eaLnBrk="1" fontAlgn="auto" latinLnBrk="0" hangingPunct="1">
        <a:lnSpc>
          <a:spcPct val="90000"/>
        </a:lnSpc>
        <a:spcBef>
          <a:spcPts val="250"/>
        </a:spcBef>
        <a:spcAft>
          <a:spcPts val="0"/>
        </a:spcAft>
        <a:buClr>
          <a:srgbClr val="3B6E8F"/>
        </a:buClr>
        <a:buSzPct val="130000"/>
        <a:buFont typeface="Arial" panose="020B0604020202020204" pitchFamily="34" charset="0"/>
        <a:buNone/>
        <a:tabLst/>
        <a:defRPr sz="18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43000" indent="0" algn="l" defTabSz="457200" rtl="0" eaLnBrk="1" latinLnBrk="0" hangingPunct="1">
        <a:lnSpc>
          <a:spcPct val="90000"/>
        </a:lnSpc>
        <a:spcBef>
          <a:spcPts val="250"/>
        </a:spcBef>
        <a:buClr>
          <a:srgbClr val="3B6E8F"/>
        </a:buClr>
        <a:buSzPct val="130000"/>
        <a:buFont typeface="Arial" panose="020B0604020202020204" pitchFamily="34" charset="0"/>
        <a:buNone/>
        <a:defRPr sz="1600" kern="1200">
          <a:solidFill>
            <a:srgbClr val="3B6E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2252D-DFC3-4077-A044-1945AC21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41412-CB05-45B6-B435-A6D41EEC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Level</a:t>
            </a:r>
          </a:p>
        </p:txBody>
      </p:sp>
      <p:grpSp>
        <p:nvGrpSpPr>
          <p:cNvPr id="7" name="Gruppe">
            <a:extLst>
              <a:ext uri="{FF2B5EF4-FFF2-40B4-BE49-F238E27FC236}">
                <a16:creationId xmlns:a16="http://schemas.microsoft.com/office/drawing/2014/main" id="{140ABE67-C0E5-4672-9AD9-7B1B76BB49F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8" name="Linje">
              <a:extLst>
                <a:ext uri="{FF2B5EF4-FFF2-40B4-BE49-F238E27FC236}">
                  <a16:creationId xmlns:a16="http://schemas.microsoft.com/office/drawing/2014/main" id="{1B0BFDEF-5F93-4C05-8B2A-7FCAF549EECA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je">
              <a:extLst>
                <a:ext uri="{FF2B5EF4-FFF2-40B4-BE49-F238E27FC236}">
                  <a16:creationId xmlns:a16="http://schemas.microsoft.com/office/drawing/2014/main" id="{79984071-13B6-4A8E-87EC-0C75DC195E45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370AC39-ABC3-467B-A955-605F49227CB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 dirty="0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4013" r:id="rId2"/>
    <p:sldLayoutId id="2147483894" r:id="rId3"/>
    <p:sldLayoutId id="2147483895" r:id="rId4"/>
    <p:sldLayoutId id="2147483897" r:id="rId5"/>
    <p:sldLayoutId id="2147483896" r:id="rId6"/>
    <p:sldLayoutId id="21474838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5A5A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Clr>
          <a:srgbClr val="E2E464"/>
        </a:buClr>
        <a:buSzPct val="150000"/>
        <a:buFont typeface="Arial" panose="020B0604020202020204" pitchFamily="34" charset="0"/>
        <a:buChar char="•"/>
        <a:defRPr sz="2400" b="1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E2E464"/>
        </a:buClr>
        <a:buSzPct val="150000"/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E2E464"/>
        </a:buClr>
        <a:buSzPct val="15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E2E464"/>
        </a:buClr>
        <a:buSzPct val="15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E2E464"/>
        </a:buClr>
        <a:buSzPct val="150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3716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1800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7709-3593-4643-AD3A-CF289FAC0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dirty="0"/>
              <a:t>NHH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BB836-01D7-46C0-926D-56373D2CE3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PRESENTASJONSMAL 2020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2764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1BF0096-DD81-471A-81F3-ACE7B20F336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082414" y="527050"/>
            <a:ext cx="5496812" cy="5803900"/>
          </a:xfrm>
        </p:spPr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BB48CCC-8D2C-4437-9CB5-8E3AB8FB35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2C2499-BADB-4F15-B588-D6099778D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8C3AF0F-EDDC-4CA4-A5F4-DD14FC8863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07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1D98BD5-3D8B-4081-BD91-6598F48EE3A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100702" y="527050"/>
            <a:ext cx="5492378" cy="5803900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9E1E9-5544-4142-96B6-4B2C2ED502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60555-6C9C-4F2D-B5EC-7729D911C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590EF-C105-474B-B012-F892812749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A15924-CE43-4618-B5B5-68643438FE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3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A137B4-A08D-4034-A425-CAC2CB8A67D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100702" y="527050"/>
            <a:ext cx="5492378" cy="5803900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65727-E89C-437D-A548-D4B74E6E76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52B7D-EA23-4084-956C-760CFDDA7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7594E-3757-4166-B361-0F002FF56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9B1AF6-F941-443A-937E-7C85E0C744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8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B3B7EE-4DA4-41F5-A161-556F953F1E8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100702" y="527050"/>
            <a:ext cx="5492378" cy="5803900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8EC0D-2A2F-4382-889F-50C8D51166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97AA4-72CE-4B28-8045-07202E4491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F8018-378A-4AC9-AFB3-F734CE7A06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BDA1E2-FA2E-4EA2-A78F-78AFA550F6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46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83BF700-9B16-4965-B2BC-0B09258DB5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DC4C-7070-4EAA-AB25-CA0950E05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54CF62-2C98-4960-AF45-78E652AE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1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6199-21AE-4BA1-BB01-347D12953F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B7D2C-CBC7-400A-BE4A-072E0BED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C0A99-5AE6-45FA-841E-AC7D082DC8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09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66654-CFDC-4D54-BB07-B4603A186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61E3-0251-4C67-9C71-5F0493B07C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B2C2-4F46-41EC-9500-9330EF7E80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028871-DF89-4073-88E0-73ED7C5A97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495DA-983B-459A-BDD1-F92CFF7E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1C879-333E-4579-A9C1-933D0DEA61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2E572-CE47-4108-B532-6B6D95B083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FB3082-3A9E-4F30-B0E9-408589045E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2C5161-E06E-40F5-95FE-066BC6E45D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EB0E28-2E8E-4D10-9470-C4CE3B6A78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8C44F3-EB90-4324-A38E-87EAE7A9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D15F1-74B5-43C0-BEC2-60ACE1D291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23ED0-69AC-4AEB-A358-814185CC73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9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743C4-3DBC-45D7-A7F1-5F3075D18C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1570BE-AD28-46F9-B826-B3DB9142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6064C-63F6-470E-8D08-534A1E7155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59936-EDC3-40B1-9C86-032E3D1C39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77D380-090F-4DA9-BFFD-A3745FCF88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8E0CB2-6385-4174-986E-D5C53897B5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52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50082C-D680-4955-B4A8-4F57CA4570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25516" y="3045477"/>
            <a:ext cx="4189409" cy="253049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6FF1AF-DD56-47A9-930E-641DF06F12F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69264" y="3041651"/>
            <a:ext cx="4189409" cy="253049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F58A7-49DF-43E3-964E-9C6403A85C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56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F7465AE-A20C-4E07-B1D7-4C188382D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9877-104D-40F4-9CE9-B8E1F5D52A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76D90-4FDA-4868-AE9F-5CCA77E756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7ACE3-99CD-4E45-BD1D-C5317451E8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92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0E738-541F-4A8D-B4B0-5DF1BC9320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B8E6B-AB67-411E-B46E-C8721D7D06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1320D-9798-4FAF-AF6F-3187B41338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DEE9A-9293-4101-AB73-7FB6679DFE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57CCEB-761B-49FE-8E6C-863B83F8E5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38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E8B51D-FC31-47DB-B9B9-ABB530EF94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3BCBF-2715-4A41-9A3E-D9088D999D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8AF3A-B4D0-465A-B192-F0A0398D1B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710712-E8A5-456E-9BBB-51E87279C8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4920-1687-4706-BD0E-B7119A6765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B4FC1-EABA-4ABD-9449-1C2B60FD4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41F3E6-A03D-48F6-B84A-B12F0391FF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4BF7C-94A3-4CDB-8E4C-1068275B60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AAE4A-372D-468D-B133-F7575EDA60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00EDC-0592-4C76-89CF-79D50229BC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5A24D6-DD8E-454C-8E8B-C3BFB70C60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4F7D0D-5AA9-40FC-A581-F6EFFF5E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36AC5A0-A8D2-40C8-8A76-C317D52CF9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99501-7557-4F5C-BABE-1349AB11EE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9432E-B155-462B-8BB7-1AFB2BBD1A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8F71D-7661-4A1E-9922-666C45E367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F1D254-056E-42B2-8292-F4A510E37E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0618126-C245-4ACE-B389-CD14C2FFE1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A2D45-6CE8-4BD8-9DEC-867D8C6355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1D8FC-8BD1-4789-A754-44770D16E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5419B-1D43-43DB-A029-91E791B5A5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C6FD63-FE8F-426E-877C-5166DDC2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36DBF9-AD20-4C34-BC39-20F23021A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7989CC6-4ED9-45AE-9CBB-A9BC283EEF6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EDA9C-CD94-45BC-B06F-B01B7A0D0A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75387-118F-4C3A-A357-81FC5570B1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B50D585-B10E-4A93-A676-B1502CE97EF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64336-C19A-47C8-9F02-B192CB6B6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0FECFF-DF50-4483-A06E-5A3C2C00C0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6D6E4E2-4FC8-4BD5-B699-E984082A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3AE-9802-438A-9B45-D0416EB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DF195-B935-4DE6-85CA-EFF5D7FC54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75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3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BD7A4-AFEE-4FB0-B890-3E536E1D75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F8CF9-792B-4629-AFEA-4D5A05A1F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4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" descr="Bilde">
            <a:extLst>
              <a:ext uri="{FF2B5EF4-FFF2-40B4-BE49-F238E27FC236}">
                <a16:creationId xmlns:a16="http://schemas.microsoft.com/office/drawing/2014/main" id="{12C4DCB7-D8AC-4A52-8904-0E3AF8AF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247" y="3253059"/>
            <a:ext cx="518099" cy="3896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igur">
            <a:extLst>
              <a:ext uri="{FF2B5EF4-FFF2-40B4-BE49-F238E27FC236}">
                <a16:creationId xmlns:a16="http://schemas.microsoft.com/office/drawing/2014/main" id="{3FA3F63A-7E06-4933-A032-BC650ED974A0}"/>
              </a:ext>
            </a:extLst>
          </p:cNvPr>
          <p:cNvSpPr/>
          <p:nvPr/>
        </p:nvSpPr>
        <p:spPr>
          <a:xfrm>
            <a:off x="6316573" y="4396090"/>
            <a:ext cx="231954" cy="231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92929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/>
          </a:p>
        </p:txBody>
      </p:sp>
      <p:sp>
        <p:nvSpPr>
          <p:cNvPr id="5" name="Rektangel">
            <a:extLst>
              <a:ext uri="{FF2B5EF4-FFF2-40B4-BE49-F238E27FC236}">
                <a16:creationId xmlns:a16="http://schemas.microsoft.com/office/drawing/2014/main" id="{3D2262ED-821B-44A0-95B4-D0D4E3514356}"/>
              </a:ext>
            </a:extLst>
          </p:cNvPr>
          <p:cNvSpPr/>
          <p:nvPr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je">
            <a:extLst>
              <a:ext uri="{FF2B5EF4-FFF2-40B4-BE49-F238E27FC236}">
                <a16:creationId xmlns:a16="http://schemas.microsoft.com/office/drawing/2014/main" id="{B175C36F-DA0E-42DA-A523-A523EE75B1B8}"/>
              </a:ext>
            </a:extLst>
          </p:cNvPr>
          <p:cNvSpPr/>
          <p:nvPr/>
        </p:nvSpPr>
        <p:spPr>
          <a:xfrm flipV="1">
            <a:off x="1516480" y="2232774"/>
            <a:ext cx="1" cy="3348000"/>
          </a:xfrm>
          <a:prstGeom prst="line">
            <a:avLst/>
          </a:prstGeom>
          <a:ln w="114300">
            <a:solidFill>
              <a:srgbClr val="E2E46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AA1BE-32CB-47E4-BEEC-796BBA562DE1}"/>
              </a:ext>
            </a:extLst>
          </p:cNvPr>
          <p:cNvSpPr txBox="1"/>
          <p:nvPr/>
        </p:nvSpPr>
        <p:spPr>
          <a:xfrm>
            <a:off x="1628774" y="904875"/>
            <a:ext cx="523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B6E8F"/>
                </a:solidFill>
                <a:latin typeface="+mj-lt"/>
              </a:rPr>
              <a:t>Design elements: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BC416-CC08-40AB-A36E-EEDA19A2450E}"/>
              </a:ext>
            </a:extLst>
          </p:cNvPr>
          <p:cNvSpPr/>
          <p:nvPr/>
        </p:nvSpPr>
        <p:spPr>
          <a:xfrm>
            <a:off x="1745080" y="5728990"/>
            <a:ext cx="609600" cy="609600"/>
          </a:xfrm>
          <a:prstGeom prst="rect">
            <a:avLst/>
          </a:prstGeom>
          <a:solidFill>
            <a:srgbClr val="5A5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37B18-19E4-494D-8143-6575B6CA4338}"/>
              </a:ext>
            </a:extLst>
          </p:cNvPr>
          <p:cNvSpPr/>
          <p:nvPr/>
        </p:nvSpPr>
        <p:spPr>
          <a:xfrm>
            <a:off x="2497555" y="5728990"/>
            <a:ext cx="609600" cy="6096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299F14-D8D8-4CF1-B39D-EFE062207F5E}"/>
              </a:ext>
            </a:extLst>
          </p:cNvPr>
          <p:cNvSpPr/>
          <p:nvPr/>
        </p:nvSpPr>
        <p:spPr>
          <a:xfrm>
            <a:off x="3250030" y="5728990"/>
            <a:ext cx="609600" cy="609600"/>
          </a:xfrm>
          <a:prstGeom prst="rect">
            <a:avLst/>
          </a:prstGeom>
          <a:solidFill>
            <a:srgbClr val="15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0CF1DC-D48F-4C01-B76D-602A7265FF07}"/>
              </a:ext>
            </a:extLst>
          </p:cNvPr>
          <p:cNvSpPr/>
          <p:nvPr/>
        </p:nvSpPr>
        <p:spPr>
          <a:xfrm>
            <a:off x="4002505" y="5728990"/>
            <a:ext cx="609600" cy="609600"/>
          </a:xfrm>
          <a:prstGeom prst="rect">
            <a:avLst/>
          </a:prstGeom>
          <a:solidFill>
            <a:srgbClr val="E2E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FBCE6-243B-4474-95B7-ECA0F9867490}"/>
              </a:ext>
            </a:extLst>
          </p:cNvPr>
          <p:cNvSpPr/>
          <p:nvPr/>
        </p:nvSpPr>
        <p:spPr>
          <a:xfrm>
            <a:off x="4754980" y="5728990"/>
            <a:ext cx="609600" cy="609600"/>
          </a:xfrm>
          <a:prstGeom prst="rect">
            <a:avLst/>
          </a:prstGeom>
          <a:solidFill>
            <a:schemeClr val="bg1"/>
          </a:solidFill>
          <a:ln w="3175">
            <a:solidFill>
              <a:srgbClr val="5A5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6EB78-9B05-40D2-A727-CDD1CC3F8018}"/>
              </a:ext>
            </a:extLst>
          </p:cNvPr>
          <p:cNvSpPr txBox="1"/>
          <p:nvPr/>
        </p:nvSpPr>
        <p:spPr>
          <a:xfrm>
            <a:off x="1659254" y="5374582"/>
            <a:ext cx="5238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A5A5B"/>
                </a:solidFill>
                <a:latin typeface="+mj-lt"/>
              </a:rPr>
              <a:t>Colours:</a:t>
            </a:r>
            <a:endParaRPr lang="en-GB" sz="1800" dirty="0">
              <a:solidFill>
                <a:srgbClr val="5A5A5B"/>
              </a:solidFill>
              <a:latin typeface="+mj-lt"/>
            </a:endParaRPr>
          </a:p>
        </p:txBody>
      </p:sp>
      <p:sp>
        <p:nvSpPr>
          <p:cNvPr id="17" name="Figur">
            <a:extLst>
              <a:ext uri="{FF2B5EF4-FFF2-40B4-BE49-F238E27FC236}">
                <a16:creationId xmlns:a16="http://schemas.microsoft.com/office/drawing/2014/main" id="{E1B91520-35A6-440F-AEA1-036A7F4284CA}"/>
              </a:ext>
            </a:extLst>
          </p:cNvPr>
          <p:cNvSpPr/>
          <p:nvPr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nhh_logo_1f_positiv_helblaa.png" descr="nhh_logo_1f_positiv_helblaa.png">
            <a:extLst>
              <a:ext uri="{FF2B5EF4-FFF2-40B4-BE49-F238E27FC236}">
                <a16:creationId xmlns:a16="http://schemas.microsoft.com/office/drawing/2014/main" id="{6D4CE679-5768-4DD8-B317-DB90F8DA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06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CA0D7-DB2F-436B-972C-97CA8F3389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AD832-E009-470F-A223-EC75095324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1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C0E07-ECB5-417C-9177-59AB2BEEED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30928-818A-403F-8719-4417BEBAC2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89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90CA0-345B-4497-9F4F-F1BA124958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76281-E46C-4CF4-B9A1-13E0512FEB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63680-08AB-47B8-8E23-9163CE02C5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76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E0152-D9EF-45DC-8B50-D0CD9DB1ED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A2365-B31E-4C59-95BD-0B8D0A95E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5ED47-FBDE-4607-B5B2-7E58A4C74F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79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16FA2A6-40DD-4C5A-863A-62976CEC4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7AC50-84CD-498A-AB2F-93F8931FD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9B0FE-31D9-4459-9D48-05558C0960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E3290-D049-4C9D-A2C9-3AEB460F4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02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DA382805-3A33-492B-9EA3-AC1BA1864830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C3F14-A7D8-4664-9AA8-98FB01452D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47D8F-50C0-4901-8607-F660E82B4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30175-A773-4BD0-9574-C9CEA9A93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28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NHH - Special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NHH - Lec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NHH -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NHH -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31434</TotalTime>
  <Words>8</Words>
  <Application>Microsoft Office PowerPoint</Application>
  <PresentationFormat>Widescreen</PresentationFormat>
  <Paragraphs>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Gill Sans</vt:lpstr>
      <vt:lpstr>Helvetica Neue Medium</vt:lpstr>
      <vt:lpstr>1_NHH - Special pages</vt:lpstr>
      <vt:lpstr>2_NHH - Lectures</vt:lpstr>
      <vt:lpstr>4_NHH - Grey</vt:lpstr>
      <vt:lpstr>5_NHH - Blue</vt:lpstr>
      <vt:lpstr>NHH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Regular_Arial_NHH</dc:title>
  <dcterms:created xsi:type="dcterms:W3CDTF">2020-07-29T13:09:42Z</dcterms:created>
  <dcterms:modified xsi:type="dcterms:W3CDTF">2020-09-08T12:56:30Z</dcterms:modified>
  <cp:category>NHH</cp:category>
</cp:coreProperties>
</file>