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27" r:id="rId2"/>
  </p:sldMasterIdLst>
  <p:notesMasterIdLst>
    <p:notesMasterId r:id="rId36"/>
  </p:notesMasterIdLst>
  <p:handoutMasterIdLst>
    <p:handoutMasterId r:id="rId37"/>
  </p:handoutMasterIdLst>
  <p:sldIdLst>
    <p:sldId id="488" r:id="rId3"/>
    <p:sldId id="491" r:id="rId4"/>
    <p:sldId id="509" r:id="rId5"/>
    <p:sldId id="519" r:id="rId6"/>
    <p:sldId id="530" r:id="rId7"/>
    <p:sldId id="525" r:id="rId8"/>
    <p:sldId id="526" r:id="rId9"/>
    <p:sldId id="527" r:id="rId10"/>
    <p:sldId id="528" r:id="rId11"/>
    <p:sldId id="529" r:id="rId12"/>
    <p:sldId id="531" r:id="rId13"/>
    <p:sldId id="532" r:id="rId14"/>
    <p:sldId id="533" r:id="rId15"/>
    <p:sldId id="534" r:id="rId16"/>
    <p:sldId id="535" r:id="rId17"/>
    <p:sldId id="536" r:id="rId18"/>
    <p:sldId id="537" r:id="rId19"/>
    <p:sldId id="538" r:id="rId20"/>
    <p:sldId id="539" r:id="rId21"/>
    <p:sldId id="540" r:id="rId22"/>
    <p:sldId id="541" r:id="rId23"/>
    <p:sldId id="510" r:id="rId24"/>
    <p:sldId id="513" r:id="rId25"/>
    <p:sldId id="514" r:id="rId26"/>
    <p:sldId id="515" r:id="rId27"/>
    <p:sldId id="516" r:id="rId28"/>
    <p:sldId id="517" r:id="rId29"/>
    <p:sldId id="518" r:id="rId30"/>
    <p:sldId id="522" r:id="rId31"/>
    <p:sldId id="521" r:id="rId32"/>
    <p:sldId id="511" r:id="rId33"/>
    <p:sldId id="520" r:id="rId34"/>
    <p:sldId id="508" r:id="rId35"/>
  </p:sldIdLst>
  <p:sldSz cx="13442950" cy="7561263"/>
  <p:notesSz cx="6740525" cy="9867900"/>
  <p:defaultTextStyle>
    <a:defPPr>
      <a:defRPr lang="nb-NO"/>
    </a:defPPr>
    <a:lvl1pPr marL="0" algn="l" defTabSz="1004011" rtl="0" eaLnBrk="1" latinLnBrk="0" hangingPunct="1">
      <a:defRPr sz="2000" kern="1200">
        <a:solidFill>
          <a:schemeClr val="tx1"/>
        </a:solidFill>
        <a:latin typeface="+mn-lt"/>
        <a:ea typeface="+mn-ea"/>
        <a:cs typeface="+mn-cs"/>
      </a:defRPr>
    </a:lvl1pPr>
    <a:lvl2pPr marL="502006" algn="l" defTabSz="1004011" rtl="0" eaLnBrk="1" latinLnBrk="0" hangingPunct="1">
      <a:defRPr sz="2000" kern="1200">
        <a:solidFill>
          <a:schemeClr val="tx1"/>
        </a:solidFill>
        <a:latin typeface="+mn-lt"/>
        <a:ea typeface="+mn-ea"/>
        <a:cs typeface="+mn-cs"/>
      </a:defRPr>
    </a:lvl2pPr>
    <a:lvl3pPr marL="1004011" algn="l" defTabSz="1004011" rtl="0" eaLnBrk="1" latinLnBrk="0" hangingPunct="1">
      <a:defRPr sz="2000" kern="1200">
        <a:solidFill>
          <a:schemeClr val="tx1"/>
        </a:solidFill>
        <a:latin typeface="+mn-lt"/>
        <a:ea typeface="+mn-ea"/>
        <a:cs typeface="+mn-cs"/>
      </a:defRPr>
    </a:lvl3pPr>
    <a:lvl4pPr marL="1506017" algn="l" defTabSz="1004011" rtl="0" eaLnBrk="1" latinLnBrk="0" hangingPunct="1">
      <a:defRPr sz="2000" kern="1200">
        <a:solidFill>
          <a:schemeClr val="tx1"/>
        </a:solidFill>
        <a:latin typeface="+mn-lt"/>
        <a:ea typeface="+mn-ea"/>
        <a:cs typeface="+mn-cs"/>
      </a:defRPr>
    </a:lvl4pPr>
    <a:lvl5pPr marL="2008022" algn="l" defTabSz="1004011" rtl="0" eaLnBrk="1" latinLnBrk="0" hangingPunct="1">
      <a:defRPr sz="2000" kern="1200">
        <a:solidFill>
          <a:schemeClr val="tx1"/>
        </a:solidFill>
        <a:latin typeface="+mn-lt"/>
        <a:ea typeface="+mn-ea"/>
        <a:cs typeface="+mn-cs"/>
      </a:defRPr>
    </a:lvl5pPr>
    <a:lvl6pPr marL="2510028" algn="l" defTabSz="1004011" rtl="0" eaLnBrk="1" latinLnBrk="0" hangingPunct="1">
      <a:defRPr sz="2000" kern="1200">
        <a:solidFill>
          <a:schemeClr val="tx1"/>
        </a:solidFill>
        <a:latin typeface="+mn-lt"/>
        <a:ea typeface="+mn-ea"/>
        <a:cs typeface="+mn-cs"/>
      </a:defRPr>
    </a:lvl6pPr>
    <a:lvl7pPr marL="3012034" algn="l" defTabSz="1004011" rtl="0" eaLnBrk="1" latinLnBrk="0" hangingPunct="1">
      <a:defRPr sz="2000" kern="1200">
        <a:solidFill>
          <a:schemeClr val="tx1"/>
        </a:solidFill>
        <a:latin typeface="+mn-lt"/>
        <a:ea typeface="+mn-ea"/>
        <a:cs typeface="+mn-cs"/>
      </a:defRPr>
    </a:lvl7pPr>
    <a:lvl8pPr marL="3514039" algn="l" defTabSz="1004011" rtl="0" eaLnBrk="1" latinLnBrk="0" hangingPunct="1">
      <a:defRPr sz="2000" kern="1200">
        <a:solidFill>
          <a:schemeClr val="tx1"/>
        </a:solidFill>
        <a:latin typeface="+mn-lt"/>
        <a:ea typeface="+mn-ea"/>
        <a:cs typeface="+mn-cs"/>
      </a:defRPr>
    </a:lvl8pPr>
    <a:lvl9pPr marL="4016045" algn="l" defTabSz="1004011"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4235" userDrawn="1">
          <p15:clr>
            <a:srgbClr val="A4A3A4"/>
          </p15:clr>
        </p15:guide>
        <p15:guide id="3" pos="4190">
          <p15:clr>
            <a:srgbClr val="A4A3A4"/>
          </p15:clr>
        </p15:guide>
        <p15:guide id="4" orient="horz" pos="2383">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vind Drange" initials="ED" lastIdx="10" clrIdx="0">
    <p:extLst>
      <p:ext uri="{19B8F6BF-5375-455C-9EA6-DF929625EA0E}">
        <p15:presenceInfo xmlns:p15="http://schemas.microsoft.com/office/powerpoint/2012/main" userId="S-1-5-21-1644491937-813497703-839522115-20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4"/>
    <a:srgbClr val="E6E6E6"/>
    <a:srgbClr val="FFFFFE"/>
    <a:srgbClr val="4F5D73"/>
    <a:srgbClr val="031D3E"/>
    <a:srgbClr val="699F35"/>
    <a:srgbClr val="E2E48E"/>
    <a:srgbClr val="FAFAFA"/>
    <a:srgbClr val="D0D1D3"/>
    <a:srgbClr val="BCB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9" autoAdjust="0"/>
    <p:restoredTop sz="80431" autoAdjust="0"/>
  </p:normalViewPr>
  <p:slideViewPr>
    <p:cSldViewPr>
      <p:cViewPr varScale="1">
        <p:scale>
          <a:sx n="49" d="100"/>
          <a:sy n="49" d="100"/>
        </p:scale>
        <p:origin x="1050" y="36"/>
      </p:cViewPr>
      <p:guideLst>
        <p:guide orient="horz" pos="2382"/>
        <p:guide pos="4235"/>
        <p:guide pos="4190"/>
        <p:guide orient="horz" pos="2383"/>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2582" y="72"/>
      </p:cViewPr>
      <p:guideLst>
        <p:guide orient="horz" pos="3108"/>
        <p:guide pos="212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20894" cy="493395"/>
          </a:xfrm>
          <a:prstGeom prst="rect">
            <a:avLst/>
          </a:prstGeom>
        </p:spPr>
        <p:txBody>
          <a:bodyPr vert="horz" lIns="92482" tIns="46241" rIns="92482" bIns="46241" rtlCol="0"/>
          <a:lstStyle>
            <a:lvl1pPr algn="l">
              <a:defRPr sz="1200"/>
            </a:lvl1pPr>
          </a:lstStyle>
          <a:p>
            <a:endParaRPr lang="nb-NO"/>
          </a:p>
        </p:txBody>
      </p:sp>
      <p:sp>
        <p:nvSpPr>
          <p:cNvPr id="3" name="Plassholder for dato 2"/>
          <p:cNvSpPr>
            <a:spLocks noGrp="1"/>
          </p:cNvSpPr>
          <p:nvPr>
            <p:ph type="dt" sz="quarter" idx="1"/>
          </p:nvPr>
        </p:nvSpPr>
        <p:spPr>
          <a:xfrm>
            <a:off x="3818071" y="0"/>
            <a:ext cx="2920894" cy="493395"/>
          </a:xfrm>
          <a:prstGeom prst="rect">
            <a:avLst/>
          </a:prstGeom>
        </p:spPr>
        <p:txBody>
          <a:bodyPr vert="horz" lIns="92482" tIns="46241" rIns="92482" bIns="46241" rtlCol="0"/>
          <a:lstStyle>
            <a:lvl1pPr algn="r">
              <a:defRPr sz="1200"/>
            </a:lvl1pPr>
          </a:lstStyle>
          <a:p>
            <a:fld id="{F27DBD2A-FA58-4AD3-809F-BA8D4A980247}" type="datetimeFigureOut">
              <a:rPr lang="nb-NO" smtClean="0"/>
              <a:pPr/>
              <a:t>06.05.2019</a:t>
            </a:fld>
            <a:endParaRPr lang="nb-NO"/>
          </a:p>
        </p:txBody>
      </p:sp>
      <p:sp>
        <p:nvSpPr>
          <p:cNvPr id="4" name="Plassholder for bunntekst 3"/>
          <p:cNvSpPr>
            <a:spLocks noGrp="1"/>
          </p:cNvSpPr>
          <p:nvPr>
            <p:ph type="ftr" sz="quarter" idx="2"/>
          </p:nvPr>
        </p:nvSpPr>
        <p:spPr>
          <a:xfrm>
            <a:off x="1" y="9372793"/>
            <a:ext cx="2920894" cy="493395"/>
          </a:xfrm>
          <a:prstGeom prst="rect">
            <a:avLst/>
          </a:prstGeom>
        </p:spPr>
        <p:txBody>
          <a:bodyPr vert="horz" lIns="92482" tIns="46241" rIns="92482" bIns="46241"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8071" y="9372793"/>
            <a:ext cx="2920894" cy="493395"/>
          </a:xfrm>
          <a:prstGeom prst="rect">
            <a:avLst/>
          </a:prstGeom>
        </p:spPr>
        <p:txBody>
          <a:bodyPr vert="horz" lIns="92482" tIns="46241" rIns="92482" bIns="46241" rtlCol="0" anchor="b"/>
          <a:lstStyle>
            <a:lvl1pPr algn="r">
              <a:defRPr sz="1200"/>
            </a:lvl1pPr>
          </a:lstStyle>
          <a:p>
            <a:fld id="{AAA75A8A-F3EC-4E41-9543-E2675E537B95}" type="slidenum">
              <a:rPr lang="nb-NO" smtClean="0"/>
              <a:pPr/>
              <a:t>‹#›</a:t>
            </a:fld>
            <a:endParaRPr lang="nb-NO"/>
          </a:p>
        </p:txBody>
      </p:sp>
    </p:spTree>
    <p:extLst>
      <p:ext uri="{BB962C8B-B14F-4D97-AF65-F5344CB8AC3E}">
        <p14:creationId xmlns:p14="http://schemas.microsoft.com/office/powerpoint/2010/main" val="1736040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20894" cy="493395"/>
          </a:xfrm>
          <a:prstGeom prst="rect">
            <a:avLst/>
          </a:prstGeom>
        </p:spPr>
        <p:txBody>
          <a:bodyPr vert="horz" lIns="92482" tIns="46241" rIns="92482" bIns="46241" rtlCol="0"/>
          <a:lstStyle>
            <a:lvl1pPr algn="l">
              <a:defRPr sz="1200"/>
            </a:lvl1pPr>
          </a:lstStyle>
          <a:p>
            <a:endParaRPr lang="nb-NO"/>
          </a:p>
        </p:txBody>
      </p:sp>
      <p:sp>
        <p:nvSpPr>
          <p:cNvPr id="3" name="Plassholder for dato 2"/>
          <p:cNvSpPr>
            <a:spLocks noGrp="1"/>
          </p:cNvSpPr>
          <p:nvPr>
            <p:ph type="dt" idx="1"/>
          </p:nvPr>
        </p:nvSpPr>
        <p:spPr>
          <a:xfrm>
            <a:off x="3818071" y="0"/>
            <a:ext cx="2920894" cy="493395"/>
          </a:xfrm>
          <a:prstGeom prst="rect">
            <a:avLst/>
          </a:prstGeom>
        </p:spPr>
        <p:txBody>
          <a:bodyPr vert="horz" lIns="92482" tIns="46241" rIns="92482" bIns="46241" rtlCol="0"/>
          <a:lstStyle>
            <a:lvl1pPr algn="r">
              <a:defRPr sz="1200"/>
            </a:lvl1pPr>
          </a:lstStyle>
          <a:p>
            <a:fld id="{0AB39C5D-D8EB-459F-85BC-8C0DD646C392}" type="datetimeFigureOut">
              <a:rPr lang="nb-NO" smtClean="0"/>
              <a:pPr/>
              <a:t>06.05.2019</a:t>
            </a:fld>
            <a:endParaRPr lang="nb-NO"/>
          </a:p>
        </p:txBody>
      </p:sp>
      <p:sp>
        <p:nvSpPr>
          <p:cNvPr id="4" name="Plassholder for lysbilde 3"/>
          <p:cNvSpPr>
            <a:spLocks noGrp="1" noRot="1" noChangeAspect="1"/>
          </p:cNvSpPr>
          <p:nvPr>
            <p:ph type="sldImg" idx="2"/>
          </p:nvPr>
        </p:nvSpPr>
        <p:spPr>
          <a:xfrm>
            <a:off x="80963" y="739775"/>
            <a:ext cx="6578600" cy="3700463"/>
          </a:xfrm>
          <a:prstGeom prst="rect">
            <a:avLst/>
          </a:prstGeom>
          <a:noFill/>
          <a:ln w="12700">
            <a:solidFill>
              <a:prstClr val="black"/>
            </a:solidFill>
          </a:ln>
        </p:spPr>
        <p:txBody>
          <a:bodyPr vert="horz" lIns="92482" tIns="46241" rIns="92482" bIns="46241" rtlCol="0" anchor="ctr"/>
          <a:lstStyle/>
          <a:p>
            <a:endParaRPr lang="nb-NO"/>
          </a:p>
        </p:txBody>
      </p:sp>
      <p:sp>
        <p:nvSpPr>
          <p:cNvPr id="5" name="Plassholder for notater 4"/>
          <p:cNvSpPr>
            <a:spLocks noGrp="1"/>
          </p:cNvSpPr>
          <p:nvPr>
            <p:ph type="body" sz="quarter" idx="3"/>
          </p:nvPr>
        </p:nvSpPr>
        <p:spPr>
          <a:xfrm>
            <a:off x="674053" y="4687253"/>
            <a:ext cx="5392420" cy="4440555"/>
          </a:xfrm>
          <a:prstGeom prst="rect">
            <a:avLst/>
          </a:prstGeom>
        </p:spPr>
        <p:txBody>
          <a:bodyPr vert="horz" lIns="92482" tIns="46241" rIns="92482" bIns="46241"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372793"/>
            <a:ext cx="2920894" cy="493395"/>
          </a:xfrm>
          <a:prstGeom prst="rect">
            <a:avLst/>
          </a:prstGeom>
        </p:spPr>
        <p:txBody>
          <a:bodyPr vert="horz" lIns="92482" tIns="46241" rIns="92482" bIns="46241"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8071" y="9372793"/>
            <a:ext cx="2920894" cy="493395"/>
          </a:xfrm>
          <a:prstGeom prst="rect">
            <a:avLst/>
          </a:prstGeom>
        </p:spPr>
        <p:txBody>
          <a:bodyPr vert="horz" lIns="92482" tIns="46241" rIns="92482" bIns="46241" rtlCol="0" anchor="b"/>
          <a:lstStyle>
            <a:lvl1pPr algn="r">
              <a:defRPr sz="1200"/>
            </a:lvl1pPr>
          </a:lstStyle>
          <a:p>
            <a:fld id="{D3E10AA6-FB05-4A99-A181-D1EF3D6981B4}" type="slidenum">
              <a:rPr lang="nb-NO" smtClean="0"/>
              <a:pPr/>
              <a:t>‹#›</a:t>
            </a:fld>
            <a:endParaRPr lang="nb-NO"/>
          </a:p>
        </p:txBody>
      </p:sp>
    </p:spTree>
    <p:extLst>
      <p:ext uri="{BB962C8B-B14F-4D97-AF65-F5344CB8AC3E}">
        <p14:creationId xmlns:p14="http://schemas.microsoft.com/office/powerpoint/2010/main" val="2480015300"/>
      </p:ext>
    </p:extLst>
  </p:cSld>
  <p:clrMap bg1="lt1" tx1="dk1" bg2="lt2" tx2="dk2" accent1="accent1" accent2="accent2" accent3="accent3" accent4="accent4" accent5="accent5" accent6="accent6" hlink="hlink" folHlink="folHlink"/>
  <p:notesStyle>
    <a:lvl1pPr marL="0" algn="l" defTabSz="1004011" rtl="0" eaLnBrk="1" latinLnBrk="0" hangingPunct="1">
      <a:defRPr sz="1300" kern="1200">
        <a:solidFill>
          <a:schemeClr val="tx1"/>
        </a:solidFill>
        <a:latin typeface="+mn-lt"/>
        <a:ea typeface="+mn-ea"/>
        <a:cs typeface="+mn-cs"/>
      </a:defRPr>
    </a:lvl1pPr>
    <a:lvl2pPr marL="502006" algn="l" defTabSz="1004011" rtl="0" eaLnBrk="1" latinLnBrk="0" hangingPunct="1">
      <a:defRPr sz="1300" kern="1200">
        <a:solidFill>
          <a:schemeClr val="tx1"/>
        </a:solidFill>
        <a:latin typeface="+mn-lt"/>
        <a:ea typeface="+mn-ea"/>
        <a:cs typeface="+mn-cs"/>
      </a:defRPr>
    </a:lvl2pPr>
    <a:lvl3pPr marL="1004011" algn="l" defTabSz="1004011" rtl="0" eaLnBrk="1" latinLnBrk="0" hangingPunct="1">
      <a:defRPr sz="1300" kern="1200">
        <a:solidFill>
          <a:schemeClr val="tx1"/>
        </a:solidFill>
        <a:latin typeface="+mn-lt"/>
        <a:ea typeface="+mn-ea"/>
        <a:cs typeface="+mn-cs"/>
      </a:defRPr>
    </a:lvl3pPr>
    <a:lvl4pPr marL="1506017" algn="l" defTabSz="1004011" rtl="0" eaLnBrk="1" latinLnBrk="0" hangingPunct="1">
      <a:defRPr sz="1300" kern="1200">
        <a:solidFill>
          <a:schemeClr val="tx1"/>
        </a:solidFill>
        <a:latin typeface="+mn-lt"/>
        <a:ea typeface="+mn-ea"/>
        <a:cs typeface="+mn-cs"/>
      </a:defRPr>
    </a:lvl4pPr>
    <a:lvl5pPr marL="2008022" algn="l" defTabSz="1004011" rtl="0" eaLnBrk="1" latinLnBrk="0" hangingPunct="1">
      <a:defRPr sz="1300" kern="1200">
        <a:solidFill>
          <a:schemeClr val="tx1"/>
        </a:solidFill>
        <a:latin typeface="+mn-lt"/>
        <a:ea typeface="+mn-ea"/>
        <a:cs typeface="+mn-cs"/>
      </a:defRPr>
    </a:lvl5pPr>
    <a:lvl6pPr marL="2510028" algn="l" defTabSz="1004011" rtl="0" eaLnBrk="1" latinLnBrk="0" hangingPunct="1">
      <a:defRPr sz="1300" kern="1200">
        <a:solidFill>
          <a:schemeClr val="tx1"/>
        </a:solidFill>
        <a:latin typeface="+mn-lt"/>
        <a:ea typeface="+mn-ea"/>
        <a:cs typeface="+mn-cs"/>
      </a:defRPr>
    </a:lvl6pPr>
    <a:lvl7pPr marL="3012034" algn="l" defTabSz="1004011" rtl="0" eaLnBrk="1" latinLnBrk="0" hangingPunct="1">
      <a:defRPr sz="1300" kern="1200">
        <a:solidFill>
          <a:schemeClr val="tx1"/>
        </a:solidFill>
        <a:latin typeface="+mn-lt"/>
        <a:ea typeface="+mn-ea"/>
        <a:cs typeface="+mn-cs"/>
      </a:defRPr>
    </a:lvl7pPr>
    <a:lvl8pPr marL="3514039" algn="l" defTabSz="1004011" rtl="0" eaLnBrk="1" latinLnBrk="0" hangingPunct="1">
      <a:defRPr sz="1300" kern="1200">
        <a:solidFill>
          <a:schemeClr val="tx1"/>
        </a:solidFill>
        <a:latin typeface="+mn-lt"/>
        <a:ea typeface="+mn-ea"/>
        <a:cs typeface="+mn-cs"/>
      </a:defRPr>
    </a:lvl8pPr>
    <a:lvl9pPr marL="4016045" algn="l" defTabSz="100401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2</a:t>
            </a:fld>
            <a:endParaRPr lang="nb-NO"/>
          </a:p>
        </p:txBody>
      </p:sp>
    </p:spTree>
    <p:extLst>
      <p:ext uri="{BB962C8B-B14F-4D97-AF65-F5344CB8AC3E}">
        <p14:creationId xmlns:p14="http://schemas.microsoft.com/office/powerpoint/2010/main" val="2848658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15457">
              <a:defRPr/>
            </a:pPr>
            <a:endParaRPr lang="nb-NO" dirty="0" smtClean="0"/>
          </a:p>
          <a:p>
            <a:endParaRPr lang="nb-NO"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13</a:t>
            </a:fld>
            <a:endParaRPr lang="nb-NO">
              <a:solidFill>
                <a:prstClr val="black"/>
              </a:solidFill>
              <a:latin typeface="Calibri"/>
            </a:endParaRPr>
          </a:p>
        </p:txBody>
      </p:sp>
    </p:spTree>
    <p:extLst>
      <p:ext uri="{BB962C8B-B14F-4D97-AF65-F5344CB8AC3E}">
        <p14:creationId xmlns:p14="http://schemas.microsoft.com/office/powerpoint/2010/main" val="302792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14</a:t>
            </a:fld>
            <a:endParaRPr lang="nb-NO">
              <a:solidFill>
                <a:prstClr val="black"/>
              </a:solidFill>
              <a:latin typeface="Calibri"/>
            </a:endParaRPr>
          </a:p>
        </p:txBody>
      </p:sp>
    </p:spTree>
    <p:extLst>
      <p:ext uri="{BB962C8B-B14F-4D97-AF65-F5344CB8AC3E}">
        <p14:creationId xmlns:p14="http://schemas.microsoft.com/office/powerpoint/2010/main" val="225947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15</a:t>
            </a:fld>
            <a:endParaRPr lang="nb-NO">
              <a:solidFill>
                <a:prstClr val="black"/>
              </a:solidFill>
              <a:latin typeface="Calibri"/>
            </a:endParaRPr>
          </a:p>
        </p:txBody>
      </p:sp>
    </p:spTree>
    <p:extLst>
      <p:ext uri="{BB962C8B-B14F-4D97-AF65-F5344CB8AC3E}">
        <p14:creationId xmlns:p14="http://schemas.microsoft.com/office/powerpoint/2010/main" val="35521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16</a:t>
            </a:fld>
            <a:endParaRPr lang="nb-NO">
              <a:solidFill>
                <a:prstClr val="black"/>
              </a:solidFill>
              <a:latin typeface="Calibri"/>
            </a:endParaRPr>
          </a:p>
        </p:txBody>
      </p:sp>
    </p:spTree>
    <p:extLst>
      <p:ext uri="{BB962C8B-B14F-4D97-AF65-F5344CB8AC3E}">
        <p14:creationId xmlns:p14="http://schemas.microsoft.com/office/powerpoint/2010/main" val="3273095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17</a:t>
            </a:fld>
            <a:endParaRPr lang="nb-NO">
              <a:solidFill>
                <a:prstClr val="black"/>
              </a:solidFill>
              <a:latin typeface="Calibri"/>
            </a:endParaRPr>
          </a:p>
        </p:txBody>
      </p:sp>
    </p:spTree>
    <p:extLst>
      <p:ext uri="{BB962C8B-B14F-4D97-AF65-F5344CB8AC3E}">
        <p14:creationId xmlns:p14="http://schemas.microsoft.com/office/powerpoint/2010/main" val="2400497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18</a:t>
            </a:fld>
            <a:endParaRPr lang="nb-NO">
              <a:solidFill>
                <a:prstClr val="black"/>
              </a:solidFill>
              <a:latin typeface="Calibri"/>
            </a:endParaRPr>
          </a:p>
        </p:txBody>
      </p:sp>
    </p:spTree>
    <p:extLst>
      <p:ext uri="{BB962C8B-B14F-4D97-AF65-F5344CB8AC3E}">
        <p14:creationId xmlns:p14="http://schemas.microsoft.com/office/powerpoint/2010/main" val="394491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sz="1400" b="1" dirty="0">
              <a:solidFill>
                <a:srgbClr val="92D050"/>
              </a:solidFill>
            </a:endParaRPr>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19</a:t>
            </a:fld>
            <a:endParaRPr lang="nb-NO">
              <a:solidFill>
                <a:prstClr val="black"/>
              </a:solidFill>
              <a:latin typeface="Calibri"/>
            </a:endParaRPr>
          </a:p>
        </p:txBody>
      </p:sp>
    </p:spTree>
    <p:extLst>
      <p:ext uri="{BB962C8B-B14F-4D97-AF65-F5344CB8AC3E}">
        <p14:creationId xmlns:p14="http://schemas.microsoft.com/office/powerpoint/2010/main" val="2041253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20</a:t>
            </a:fld>
            <a:endParaRPr lang="nb-NO">
              <a:solidFill>
                <a:prstClr val="black"/>
              </a:solidFill>
              <a:latin typeface="Calibri"/>
            </a:endParaRPr>
          </a:p>
        </p:txBody>
      </p:sp>
    </p:spTree>
    <p:extLst>
      <p:ext uri="{BB962C8B-B14F-4D97-AF65-F5344CB8AC3E}">
        <p14:creationId xmlns:p14="http://schemas.microsoft.com/office/powerpoint/2010/main" val="111717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21</a:t>
            </a:fld>
            <a:endParaRPr lang="nb-NO">
              <a:solidFill>
                <a:prstClr val="black"/>
              </a:solidFill>
              <a:latin typeface="Calibri"/>
            </a:endParaRPr>
          </a:p>
        </p:txBody>
      </p:sp>
    </p:spTree>
    <p:extLst>
      <p:ext uri="{BB962C8B-B14F-4D97-AF65-F5344CB8AC3E}">
        <p14:creationId xmlns:p14="http://schemas.microsoft.com/office/powerpoint/2010/main" val="216978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30</a:t>
            </a:fld>
            <a:endParaRPr lang="nb-NO"/>
          </a:p>
        </p:txBody>
      </p:sp>
    </p:spTree>
    <p:extLst>
      <p:ext uri="{BB962C8B-B14F-4D97-AF65-F5344CB8AC3E}">
        <p14:creationId xmlns:p14="http://schemas.microsoft.com/office/powerpoint/2010/main" val="31452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3E10AA6-FB05-4A99-A181-D1EF3D6981B4}" type="slidenum">
              <a:rPr lang="nb-NO" smtClean="0"/>
              <a:pPr/>
              <a:t>5</a:t>
            </a:fld>
            <a:endParaRPr lang="nb-NO"/>
          </a:p>
        </p:txBody>
      </p:sp>
    </p:spTree>
    <p:extLst>
      <p:ext uri="{BB962C8B-B14F-4D97-AF65-F5344CB8AC3E}">
        <p14:creationId xmlns:p14="http://schemas.microsoft.com/office/powerpoint/2010/main" val="3074194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3E10AA6-FB05-4A99-A181-D1EF3D6981B4}" type="slidenum">
              <a:rPr lang="nb-NO" smtClean="0"/>
              <a:pPr/>
              <a:t>6</a:t>
            </a:fld>
            <a:endParaRPr lang="nb-NO"/>
          </a:p>
        </p:txBody>
      </p:sp>
    </p:spTree>
    <p:extLst>
      <p:ext uri="{BB962C8B-B14F-4D97-AF65-F5344CB8AC3E}">
        <p14:creationId xmlns:p14="http://schemas.microsoft.com/office/powerpoint/2010/main" val="369943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E10AA6-FB05-4A99-A181-D1EF3D6981B4}" type="slidenum">
              <a:rPr lang="nb-NO" smtClean="0"/>
              <a:pPr/>
              <a:t>7</a:t>
            </a:fld>
            <a:endParaRPr lang="nb-NO"/>
          </a:p>
        </p:txBody>
      </p:sp>
    </p:spTree>
    <p:extLst>
      <p:ext uri="{BB962C8B-B14F-4D97-AF65-F5344CB8AC3E}">
        <p14:creationId xmlns:p14="http://schemas.microsoft.com/office/powerpoint/2010/main" val="330937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E10AA6-FB05-4A99-A181-D1EF3D6981B4}" type="slidenum">
              <a:rPr lang="nb-NO" smtClean="0"/>
              <a:pPr/>
              <a:t>8</a:t>
            </a:fld>
            <a:endParaRPr lang="nb-NO"/>
          </a:p>
        </p:txBody>
      </p:sp>
    </p:spTree>
    <p:extLst>
      <p:ext uri="{BB962C8B-B14F-4D97-AF65-F5344CB8AC3E}">
        <p14:creationId xmlns:p14="http://schemas.microsoft.com/office/powerpoint/2010/main" val="1731626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E10AA6-FB05-4A99-A181-D1EF3D6981B4}" type="slidenum">
              <a:rPr lang="nb-NO" smtClean="0"/>
              <a:pPr/>
              <a:t>9</a:t>
            </a:fld>
            <a:endParaRPr lang="nb-NO"/>
          </a:p>
        </p:txBody>
      </p:sp>
    </p:spTree>
    <p:extLst>
      <p:ext uri="{BB962C8B-B14F-4D97-AF65-F5344CB8AC3E}">
        <p14:creationId xmlns:p14="http://schemas.microsoft.com/office/powerpoint/2010/main" val="40560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3E10AA6-FB05-4A99-A181-D1EF3D6981B4}" type="slidenum">
              <a:rPr lang="nb-NO" smtClean="0"/>
              <a:pPr/>
              <a:t>10</a:t>
            </a:fld>
            <a:endParaRPr lang="nb-NO"/>
          </a:p>
        </p:txBody>
      </p:sp>
    </p:spTree>
    <p:extLst>
      <p:ext uri="{BB962C8B-B14F-4D97-AF65-F5344CB8AC3E}">
        <p14:creationId xmlns:p14="http://schemas.microsoft.com/office/powerpoint/2010/main" val="3467286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3E10AA6-FB05-4A99-A181-D1EF3D6981B4}" type="slidenum">
              <a:rPr lang="nb-NO" smtClean="0"/>
              <a:pPr/>
              <a:t>11</a:t>
            </a:fld>
            <a:endParaRPr lang="nb-NO"/>
          </a:p>
        </p:txBody>
      </p:sp>
    </p:spTree>
    <p:extLst>
      <p:ext uri="{BB962C8B-B14F-4D97-AF65-F5344CB8AC3E}">
        <p14:creationId xmlns:p14="http://schemas.microsoft.com/office/powerpoint/2010/main" val="3524937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1015457"/>
            <a:fld id="{D3E10AA6-FB05-4A99-A181-D1EF3D6981B4}" type="slidenum">
              <a:rPr lang="nb-NO">
                <a:solidFill>
                  <a:prstClr val="black"/>
                </a:solidFill>
                <a:latin typeface="Calibri"/>
              </a:rPr>
              <a:pPr defTabSz="1015457"/>
              <a:t>12</a:t>
            </a:fld>
            <a:endParaRPr lang="nb-NO">
              <a:solidFill>
                <a:prstClr val="black"/>
              </a:solidFill>
              <a:latin typeface="Calibri"/>
            </a:endParaRPr>
          </a:p>
        </p:txBody>
      </p:sp>
    </p:spTree>
    <p:extLst>
      <p:ext uri="{BB962C8B-B14F-4D97-AF65-F5344CB8AC3E}">
        <p14:creationId xmlns:p14="http://schemas.microsoft.com/office/powerpoint/2010/main" val="1362815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1.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sp>
        <p:nvSpPr>
          <p:cNvPr id="11" name="Tittel 1"/>
          <p:cNvSpPr>
            <a:spLocks noGrp="1"/>
          </p:cNvSpPr>
          <p:nvPr>
            <p:ph type="ctrTitle" hasCustomPrompt="1"/>
          </p:nvPr>
        </p:nvSpPr>
        <p:spPr>
          <a:xfrm>
            <a:off x="1499074" y="1504950"/>
            <a:ext cx="9604952" cy="3176372"/>
          </a:xfrm>
          <a:prstGeom prst="rect">
            <a:avLst/>
          </a:prstGeom>
        </p:spPr>
        <p:txBody>
          <a:bodyPr anchor="b">
            <a:noAutofit/>
          </a:bodyPr>
          <a:lstStyle>
            <a:lvl1pPr>
              <a:defRPr sz="4000" b="0" cap="all" baseline="0">
                <a:solidFill>
                  <a:srgbClr val="003A54"/>
                </a:solidFill>
              </a:defRPr>
            </a:lvl1pPr>
          </a:lstStyle>
          <a:p>
            <a:r>
              <a:rPr lang="nb-NO" dirty="0"/>
              <a:t>CLICK TO </a:t>
            </a:r>
            <a:r>
              <a:rPr lang="nb-NO" dirty="0" err="1"/>
              <a:t>add</a:t>
            </a:r>
            <a:r>
              <a:rPr lang="nb-NO" dirty="0"/>
              <a:t> TITLE</a:t>
            </a:r>
          </a:p>
        </p:txBody>
      </p:sp>
      <p:sp>
        <p:nvSpPr>
          <p:cNvPr id="12" name="Plassholder for tekst 8"/>
          <p:cNvSpPr>
            <a:spLocks noGrp="1"/>
          </p:cNvSpPr>
          <p:nvPr>
            <p:ph type="body" sz="quarter" idx="12" hasCustomPrompt="1"/>
          </p:nvPr>
        </p:nvSpPr>
        <p:spPr>
          <a:xfrm>
            <a:off x="1498871" y="4678635"/>
            <a:ext cx="9607184" cy="914400"/>
          </a:xfrm>
          <a:prstGeom prst="rect">
            <a:avLst/>
          </a:prstGeom>
        </p:spPr>
        <p:txBody>
          <a:bodyPr>
            <a:normAutofit/>
          </a:bodyPr>
          <a:lstStyle>
            <a:lvl1pPr marL="0" indent="0">
              <a:buNone/>
              <a:defRPr sz="2000" cap="all" normalizeH="0" baseline="0">
                <a:solidFill>
                  <a:srgbClr val="A89449"/>
                </a:solidFill>
              </a:defRPr>
            </a:lvl1pPr>
          </a:lstStyle>
          <a:p>
            <a:pPr lvl="0"/>
            <a:r>
              <a:rPr lang="en-US" dirty="0"/>
              <a:t>CLICK TO add subtitle</a:t>
            </a:r>
          </a:p>
        </p:txBody>
      </p: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273" y="6282975"/>
            <a:ext cx="3911705" cy="594000"/>
          </a:xfrm>
          <a:prstGeom prst="rect">
            <a:avLst/>
          </a:prstGeom>
        </p:spPr>
      </p:pic>
    </p:spTree>
    <p:extLst>
      <p:ext uri="{BB962C8B-B14F-4D97-AF65-F5344CB8AC3E}">
        <p14:creationId xmlns:p14="http://schemas.microsoft.com/office/powerpoint/2010/main" val="406120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9" name="Tittel 1">
            <a:extLst>
              <a:ext uri="{FF2B5EF4-FFF2-40B4-BE49-F238E27FC236}">
                <a16:creationId xmlns:a16="http://schemas.microsoft.com/office/drawing/2014/main" id="{BC22DF32-01B1-4247-914F-6AD5DD82907E}"/>
              </a:ext>
            </a:extLst>
          </p:cNvPr>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en-US" dirty="0"/>
              <a:t>Click to add title</a:t>
            </a:r>
            <a:endParaRPr lang="nb-NO" dirty="0"/>
          </a:p>
        </p:txBody>
      </p:sp>
    </p:spTree>
    <p:extLst>
      <p:ext uri="{BB962C8B-B14F-4D97-AF65-F5344CB8AC3E}">
        <p14:creationId xmlns:p14="http://schemas.microsoft.com/office/powerpoint/2010/main" val="16090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Tree>
    <p:extLst>
      <p:ext uri="{BB962C8B-B14F-4D97-AF65-F5344CB8AC3E}">
        <p14:creationId xmlns:p14="http://schemas.microsoft.com/office/powerpoint/2010/main" val="17584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Plassholder for tekst 2"/>
          <p:cNvSpPr>
            <a:spLocks noGrp="1"/>
          </p:cNvSpPr>
          <p:nvPr>
            <p:ph type="body" idx="1" hasCustomPrompt="1"/>
          </p:nvPr>
        </p:nvSpPr>
        <p:spPr>
          <a:xfrm>
            <a:off x="456779" y="1893837"/>
            <a:ext cx="5690818" cy="777375"/>
          </a:xfrm>
          <a:prstGeom prst="rect">
            <a:avLst/>
          </a:prstGeom>
        </p:spPr>
        <p:txBody>
          <a:bodyPr anchor="b"/>
          <a:lstStyle>
            <a:lvl1pPr marL="0" indent="0">
              <a:lnSpc>
                <a:spcPct val="90000"/>
              </a:lnSpc>
              <a:spcAft>
                <a:spcPts val="0"/>
              </a:spcAft>
              <a:buNone/>
              <a:defRPr sz="2600" b="0"/>
            </a:lvl1pPr>
            <a:lvl2pPr marL="502042" indent="0">
              <a:buNone/>
              <a:defRPr sz="2200" b="1"/>
            </a:lvl2pPr>
            <a:lvl3pPr marL="1004083" indent="0">
              <a:buNone/>
              <a:defRPr sz="2000" b="1"/>
            </a:lvl3pPr>
            <a:lvl4pPr marL="1506126" indent="0">
              <a:buNone/>
              <a:defRPr sz="1800" b="1"/>
            </a:lvl4pPr>
            <a:lvl5pPr marL="2008167" indent="0">
              <a:buNone/>
              <a:defRPr sz="1800" b="1"/>
            </a:lvl5pPr>
            <a:lvl6pPr marL="2510210" indent="0">
              <a:buNone/>
              <a:defRPr sz="1800" b="1"/>
            </a:lvl6pPr>
            <a:lvl7pPr marL="3012252" indent="0">
              <a:buNone/>
              <a:defRPr sz="1800" b="1"/>
            </a:lvl7pPr>
            <a:lvl8pPr marL="3514293" indent="0">
              <a:buNone/>
              <a:defRPr sz="1800" b="1"/>
            </a:lvl8pPr>
            <a:lvl9pPr marL="4016335" indent="0">
              <a:buNone/>
              <a:defRPr sz="1800" b="1"/>
            </a:lvl9pPr>
          </a:lstStyle>
          <a:p>
            <a:pPr lvl="0"/>
            <a:r>
              <a:rPr lang="en-US" dirty="0"/>
              <a:t>Click to add subtitle</a:t>
            </a:r>
          </a:p>
        </p:txBody>
      </p:sp>
      <p:sp>
        <p:nvSpPr>
          <p:cNvPr id="9" name="Plassholder for tekst 4"/>
          <p:cNvSpPr>
            <a:spLocks noGrp="1"/>
          </p:cNvSpPr>
          <p:nvPr>
            <p:ph type="body" sz="quarter" idx="3" hasCustomPrompt="1"/>
          </p:nvPr>
        </p:nvSpPr>
        <p:spPr>
          <a:xfrm>
            <a:off x="7308914" y="1893837"/>
            <a:ext cx="5690818" cy="777375"/>
          </a:xfrm>
          <a:prstGeom prst="rect">
            <a:avLst/>
          </a:prstGeom>
        </p:spPr>
        <p:txBody>
          <a:bodyPr anchor="b"/>
          <a:lstStyle>
            <a:lvl1pPr marL="0" indent="0">
              <a:lnSpc>
                <a:spcPct val="90000"/>
              </a:lnSpc>
              <a:spcAft>
                <a:spcPts val="0"/>
              </a:spcAft>
              <a:buNone/>
              <a:defRPr sz="2600" b="0"/>
            </a:lvl1pPr>
            <a:lvl2pPr marL="502042" indent="0">
              <a:buNone/>
              <a:defRPr sz="2200" b="1"/>
            </a:lvl2pPr>
            <a:lvl3pPr marL="1004083" indent="0">
              <a:buNone/>
              <a:defRPr sz="2000" b="1"/>
            </a:lvl3pPr>
            <a:lvl4pPr marL="1506126" indent="0">
              <a:buNone/>
              <a:defRPr sz="1800" b="1"/>
            </a:lvl4pPr>
            <a:lvl5pPr marL="2008167" indent="0">
              <a:buNone/>
              <a:defRPr sz="1800" b="1"/>
            </a:lvl5pPr>
            <a:lvl6pPr marL="2510210" indent="0">
              <a:buNone/>
              <a:defRPr sz="1800" b="1"/>
            </a:lvl6pPr>
            <a:lvl7pPr marL="3012252" indent="0">
              <a:buNone/>
              <a:defRPr sz="1800" b="1"/>
            </a:lvl7pPr>
            <a:lvl8pPr marL="3514293" indent="0">
              <a:buNone/>
              <a:defRPr sz="1800" b="1"/>
            </a:lvl8pPr>
            <a:lvl9pPr marL="4016335" indent="0">
              <a:buNone/>
              <a:defRPr sz="1800" b="1"/>
            </a:lvl9pPr>
          </a:lstStyle>
          <a:p>
            <a:pPr lvl="0"/>
            <a:r>
              <a:rPr lang="en-US" dirty="0"/>
              <a:t>Click to add subtitle</a:t>
            </a:r>
          </a:p>
        </p:txBody>
      </p:sp>
      <p:sp>
        <p:nvSpPr>
          <p:cNvPr id="11" name="Plassholder for innhold 2"/>
          <p:cNvSpPr>
            <a:spLocks noGrp="1"/>
          </p:cNvSpPr>
          <p:nvPr>
            <p:ph idx="13" hasCustomPrompt="1"/>
          </p:nvPr>
        </p:nvSpPr>
        <p:spPr>
          <a:xfrm>
            <a:off x="456779" y="2671212"/>
            <a:ext cx="5690818" cy="4205764"/>
          </a:xfrm>
          <a:prstGeom prst="rect">
            <a:avLst/>
          </a:prstGeom>
        </p:spPr>
        <p:txBody>
          <a:bodyPr/>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2" name="Plassholder for innhold 2"/>
          <p:cNvSpPr>
            <a:spLocks noGrp="1"/>
          </p:cNvSpPr>
          <p:nvPr>
            <p:ph idx="14" hasCustomPrompt="1"/>
          </p:nvPr>
        </p:nvSpPr>
        <p:spPr>
          <a:xfrm>
            <a:off x="7308914" y="2671212"/>
            <a:ext cx="5690818" cy="4205764"/>
          </a:xfrm>
          <a:prstGeom prst="rect">
            <a:avLst/>
          </a:prstGeom>
        </p:spPr>
        <p:txBody>
          <a:bodyPr/>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3"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en-US" dirty="0"/>
              <a:t>Click to add title</a:t>
            </a:r>
            <a:endParaRPr lang="nb-NO" dirty="0"/>
          </a:p>
        </p:txBody>
      </p:sp>
    </p:spTree>
    <p:extLst>
      <p:ext uri="{BB962C8B-B14F-4D97-AF65-F5344CB8AC3E}">
        <p14:creationId xmlns:p14="http://schemas.microsoft.com/office/powerpoint/2010/main" val="40877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white background">
    <p:spTree>
      <p:nvGrpSpPr>
        <p:cNvPr id="1" name=""/>
        <p:cNvGrpSpPr/>
        <p:nvPr/>
      </p:nvGrpSpPr>
      <p:grpSpPr>
        <a:xfrm>
          <a:off x="0" y="0"/>
          <a:ext cx="0" cy="0"/>
          <a:chOff x="0" y="0"/>
          <a:chExt cx="0" cy="0"/>
        </a:xfrm>
      </p:grpSpPr>
      <p:sp>
        <p:nvSpPr>
          <p:cNvPr id="8" name="Plassholder for bilde 7"/>
          <p:cNvSpPr>
            <a:spLocks noGrp="1"/>
          </p:cNvSpPr>
          <p:nvPr>
            <p:ph type="pic" sz="quarter" idx="13" hasCustomPrompt="1"/>
          </p:nvPr>
        </p:nvSpPr>
        <p:spPr>
          <a:xfrm>
            <a:off x="456779" y="468314"/>
            <a:ext cx="4968552" cy="640866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9" name="Plassholder for tekst 18"/>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0"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pic>
        <p:nvPicPr>
          <p:cNvPr id="13" name="Bilde 12" descr="nhh_logo_1f_positiv_blaa.eps">
            <a:extLst>
              <a:ext uri="{FF2B5EF4-FFF2-40B4-BE49-F238E27FC236}">
                <a16:creationId xmlns:a16="http://schemas.microsoft.com/office/drawing/2014/main" id="{3F0533E7-482A-47A5-974F-5BF8CD0E4C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4" name="Plassholder for tekst 2">
            <a:extLst>
              <a:ext uri="{FF2B5EF4-FFF2-40B4-BE49-F238E27FC236}">
                <a16:creationId xmlns:a16="http://schemas.microsoft.com/office/drawing/2014/main" id="{FFC1C733-31D6-426D-936C-BA8E6D54E35A}"/>
              </a:ext>
            </a:extLst>
          </p:cNvPr>
          <p:cNvSpPr>
            <a:spLocks noGrp="1"/>
          </p:cNvSpPr>
          <p:nvPr>
            <p:ph type="body" sz="quarter" idx="17" hasCustomPrompt="1"/>
          </p:nvPr>
        </p:nvSpPr>
        <p:spPr>
          <a:xfrm>
            <a:off x="6117567" y="2412478"/>
            <a:ext cx="6580573" cy="4464497"/>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a:lvl2pPr>
            <a:lvl3pPr marL="628696" indent="-180988">
              <a:buFont typeface="Arial" panose="020B0604020202020204" pitchFamily="34" charset="0"/>
              <a:buChar char="•"/>
              <a:defRPr/>
            </a:lvl3pPr>
            <a:lvl4pPr marL="895415" indent="-180988">
              <a:buFont typeface="Arial" panose="020B0604020202020204" pitchFamily="34" charset="0"/>
              <a:buChar char="•"/>
              <a:defRPr/>
            </a:lvl4pPr>
            <a:lvl5pPr marL="1162134" indent="-266719">
              <a:buFont typeface="Arial" panose="020B0604020202020204" pitchFamily="34" charset="0"/>
              <a:buChar cha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32282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yellow background">
    <p:spTree>
      <p:nvGrpSpPr>
        <p:cNvPr id="1" name=""/>
        <p:cNvGrpSpPr/>
        <p:nvPr/>
      </p:nvGrpSpPr>
      <p:grpSpPr>
        <a:xfrm>
          <a:off x="0" y="0"/>
          <a:ext cx="0" cy="0"/>
          <a:chOff x="0" y="0"/>
          <a:chExt cx="0" cy="0"/>
        </a:xfrm>
      </p:grpSpPr>
      <p:sp>
        <p:nvSpPr>
          <p:cNvPr id="15" name="Rektangel 14"/>
          <p:cNvSpPr/>
          <p:nvPr userDrawn="1"/>
        </p:nvSpPr>
        <p:spPr>
          <a:xfrm>
            <a:off x="5569347" y="468263"/>
            <a:ext cx="7416824" cy="6408000"/>
          </a:xfrm>
          <a:prstGeom prst="rect">
            <a:avLst/>
          </a:prstGeom>
          <a:solidFill>
            <a:srgbClr val="E2E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CBA05F-240E-404A-B135-C80DC97DDD0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positiv_blaa.eps">
            <a:extLst>
              <a:ext uri="{FF2B5EF4-FFF2-40B4-BE49-F238E27FC236}">
                <a16:creationId xmlns:a16="http://schemas.microsoft.com/office/drawing/2014/main" id="{F4800DB8-60F9-4AE3-BF68-DBE8476E59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8" name="Plassholder for bilde 7">
            <a:extLst>
              <a:ext uri="{FF2B5EF4-FFF2-40B4-BE49-F238E27FC236}">
                <a16:creationId xmlns:a16="http://schemas.microsoft.com/office/drawing/2014/main" id="{631E2B78-6F49-4ED3-97C2-A1868CCFE9E6}"/>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7" name="Plassholder for tekst 2">
            <a:extLst>
              <a:ext uri="{FF2B5EF4-FFF2-40B4-BE49-F238E27FC236}">
                <a16:creationId xmlns:a16="http://schemas.microsoft.com/office/drawing/2014/main" id="{289E9279-8376-442D-AEAB-424576CAF91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32804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gold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A89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802A7806-49E7-4B6A-A0A2-84CB06C3378D}"/>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7" name="Bilde 16" descr="nhh_logo_1f_negativ_hvit.eps">
            <a:extLst>
              <a:ext uri="{FF2B5EF4-FFF2-40B4-BE49-F238E27FC236}">
                <a16:creationId xmlns:a16="http://schemas.microsoft.com/office/drawing/2014/main" id="{03777DC1-080F-4DBD-A0E4-9159AE6843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20" name="Plassholder for bilde 7">
            <a:extLst>
              <a:ext uri="{FF2B5EF4-FFF2-40B4-BE49-F238E27FC236}">
                <a16:creationId xmlns:a16="http://schemas.microsoft.com/office/drawing/2014/main" id="{A8C4FC6E-97FA-487D-BE17-BB33ACC6D7F5}"/>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5" name="Plassholder for tekst 2">
            <a:extLst>
              <a:ext uri="{FF2B5EF4-FFF2-40B4-BE49-F238E27FC236}">
                <a16:creationId xmlns:a16="http://schemas.microsoft.com/office/drawing/2014/main" id="{699FECFD-F728-4E77-AEED-749BBCEDC120}"/>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21180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blu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C528A9B9-7E25-4479-80DA-70EC384B4313}"/>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negativ_hvit.eps">
            <a:extLst>
              <a:ext uri="{FF2B5EF4-FFF2-40B4-BE49-F238E27FC236}">
                <a16:creationId xmlns:a16="http://schemas.microsoft.com/office/drawing/2014/main" id="{C912DAEA-7B2C-4563-BA55-95FEE203D9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7" name="Plassholder for bilde 7">
            <a:extLst>
              <a:ext uri="{FF2B5EF4-FFF2-40B4-BE49-F238E27FC236}">
                <a16:creationId xmlns:a16="http://schemas.microsoft.com/office/drawing/2014/main" id="{194F80EA-A3B4-402D-9076-70342CF9B1B3}"/>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5" name="Plassholder for tekst 2">
            <a:extLst>
              <a:ext uri="{FF2B5EF4-FFF2-40B4-BE49-F238E27FC236}">
                <a16:creationId xmlns:a16="http://schemas.microsoft.com/office/drawing/2014/main" id="{26A552A3-9248-497B-A765-DEA4360C42A2}"/>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0031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orang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E83B9C-D50E-4DD5-BB5F-D95EDF8CF671}"/>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negativ_hvit.eps">
            <a:extLst>
              <a:ext uri="{FF2B5EF4-FFF2-40B4-BE49-F238E27FC236}">
                <a16:creationId xmlns:a16="http://schemas.microsoft.com/office/drawing/2014/main" id="{C8232B12-6217-4E37-8EF5-7A5B1A1B4E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7" name="Plassholder for bilde 7">
            <a:extLst>
              <a:ext uri="{FF2B5EF4-FFF2-40B4-BE49-F238E27FC236}">
                <a16:creationId xmlns:a16="http://schemas.microsoft.com/office/drawing/2014/main" id="{C789CDBF-C81F-4CEB-94B4-FCD8AAD94864}"/>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5" name="Plassholder for tekst 2">
            <a:extLst>
              <a:ext uri="{FF2B5EF4-FFF2-40B4-BE49-F238E27FC236}">
                <a16:creationId xmlns:a16="http://schemas.microsoft.com/office/drawing/2014/main" id="{2B8DC829-E9F5-4E45-B8D7-B5DB025CEE23}"/>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6514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grey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44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25E8C555-C798-4412-9323-8489FAD3FCE2}"/>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5" name="Bilde 14" descr="nhh_logo_1f_positiv_blaa.eps">
            <a:extLst>
              <a:ext uri="{FF2B5EF4-FFF2-40B4-BE49-F238E27FC236}">
                <a16:creationId xmlns:a16="http://schemas.microsoft.com/office/drawing/2014/main" id="{D1FF28DD-8235-49DF-940D-4A72DA8DC0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7" name="Plassholder for bilde 7">
            <a:extLst>
              <a:ext uri="{FF2B5EF4-FFF2-40B4-BE49-F238E27FC236}">
                <a16:creationId xmlns:a16="http://schemas.microsoft.com/office/drawing/2014/main" id="{F1CCFE04-5CE4-4E82-9AA4-F37D1A4F9A8F}"/>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4" name="Plassholder for tekst 2">
            <a:extLst>
              <a:ext uri="{FF2B5EF4-FFF2-40B4-BE49-F238E27FC236}">
                <a16:creationId xmlns:a16="http://schemas.microsoft.com/office/drawing/2014/main" id="{1B4DBE37-485A-48C6-BB74-37C861551974}"/>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32230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light blu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A207237E-AE88-4919-B58A-4C4C8C8363A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4" name="Bilde 13" descr="nhh_logo_1f_positiv_blaa.eps">
            <a:extLst>
              <a:ext uri="{FF2B5EF4-FFF2-40B4-BE49-F238E27FC236}">
                <a16:creationId xmlns:a16="http://schemas.microsoft.com/office/drawing/2014/main" id="{C7714444-141A-4856-99D2-ADE32CB989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5" name="Plassholder for bilde 7">
            <a:extLst>
              <a:ext uri="{FF2B5EF4-FFF2-40B4-BE49-F238E27FC236}">
                <a16:creationId xmlns:a16="http://schemas.microsoft.com/office/drawing/2014/main" id="{EB8BBA1C-C09E-46E6-A82A-C361174229AB}"/>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6" name="Plassholder for tekst 2">
            <a:extLst>
              <a:ext uri="{FF2B5EF4-FFF2-40B4-BE49-F238E27FC236}">
                <a16:creationId xmlns:a16="http://schemas.microsoft.com/office/drawing/2014/main" id="{90870705-6675-43F3-B7BC-CD70F6391B8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24206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7" name="Plassholder for bilde 7"/>
          <p:cNvSpPr>
            <a:spLocks noGrp="1"/>
          </p:cNvSpPr>
          <p:nvPr>
            <p:ph type="pic" sz="quarter" idx="13"/>
          </p:nvPr>
        </p:nvSpPr>
        <p:spPr>
          <a:xfrm>
            <a:off x="456779" y="468313"/>
            <a:ext cx="12528971" cy="64801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sym typeface="Wingdings" panose="05000000000000000000" pitchFamily="2" charset="2"/>
              </a:defRPr>
            </a:lvl1pPr>
          </a:lstStyle>
          <a:p>
            <a:endParaRPr lang="nb-NO" dirty="0"/>
          </a:p>
        </p:txBody>
      </p:sp>
      <p:sp>
        <p:nvSpPr>
          <p:cNvPr id="8" name="Plassholder for tekst 7">
            <a:extLst>
              <a:ext uri="{FF2B5EF4-FFF2-40B4-BE49-F238E27FC236}">
                <a16:creationId xmlns:a16="http://schemas.microsoft.com/office/drawing/2014/main" id="{E394B604-93A9-41F7-ADC6-16027750DCDB}"/>
              </a:ext>
            </a:extLst>
          </p:cNvPr>
          <p:cNvSpPr>
            <a:spLocks noGrp="1"/>
          </p:cNvSpPr>
          <p:nvPr>
            <p:ph type="body" sz="quarter" idx="16" hasCustomPrompt="1"/>
          </p:nvPr>
        </p:nvSpPr>
        <p:spPr>
          <a:xfrm>
            <a:off x="1536899" y="2844526"/>
            <a:ext cx="10369152" cy="2016224"/>
          </a:xfrm>
          <a:prstGeom prst="rect">
            <a:avLst/>
          </a:prstGeom>
          <a:solidFill>
            <a:srgbClr val="031D3E">
              <a:alpha val="50000"/>
            </a:srgbClr>
          </a:solidFill>
        </p:spPr>
        <p:txBody>
          <a:bodyPr/>
          <a:lstStyle>
            <a:lvl1pPr marL="0" indent="0">
              <a:buNone/>
              <a:defRPr/>
            </a:lvl1pPr>
          </a:lstStyle>
          <a:p>
            <a:pPr lvl="0"/>
            <a:r>
              <a:rPr lang="nb-NO" dirty="0"/>
              <a:t> </a:t>
            </a: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1867022" y="2844527"/>
            <a:ext cx="9604952" cy="1104511"/>
          </a:xfrm>
          <a:prstGeom prst="rect">
            <a:avLst/>
          </a:prstGeom>
        </p:spPr>
        <p:txBody>
          <a:bodyPr anchor="b">
            <a:noAutofit/>
          </a:bodyPr>
          <a:lstStyle>
            <a:lvl1pPr>
              <a:defRPr sz="4000" b="0" cap="all" baseline="0">
                <a:solidFill>
                  <a:schemeClr val="bg1"/>
                </a:solidFill>
              </a:defRPr>
            </a:lvl1pPr>
          </a:lstStyle>
          <a:p>
            <a:r>
              <a:rPr lang="nb-NO" dirty="0"/>
              <a:t>CLICK TO ADD TITLE</a:t>
            </a:r>
          </a:p>
        </p:txBody>
      </p:sp>
      <p:sp>
        <p:nvSpPr>
          <p:cNvPr id="11" name="Plassholder for tekst 8"/>
          <p:cNvSpPr>
            <a:spLocks noGrp="1"/>
          </p:cNvSpPr>
          <p:nvPr>
            <p:ph type="body" sz="quarter" idx="14" hasCustomPrompt="1"/>
          </p:nvPr>
        </p:nvSpPr>
        <p:spPr>
          <a:xfrm>
            <a:off x="1866819" y="3929980"/>
            <a:ext cx="9607184" cy="930770"/>
          </a:xfrm>
          <a:prstGeom prst="rect">
            <a:avLst/>
          </a:prstGeom>
        </p:spPr>
        <p:txBody>
          <a:bodyPr>
            <a:normAutofit/>
          </a:bodyPr>
          <a:lstStyle>
            <a:lvl1pPr marL="0" indent="0">
              <a:buNone/>
              <a:defRPr sz="2000" cap="all" normalizeH="0" baseline="0">
                <a:solidFill>
                  <a:schemeClr val="bg1"/>
                </a:solidFill>
              </a:defRPr>
            </a:lvl1pPr>
          </a:lstStyle>
          <a:p>
            <a:pPr lvl="0"/>
            <a:r>
              <a:rPr lang="en-US" dirty="0"/>
              <a:t>CLICK TO ADD SUBTITLE</a:t>
            </a:r>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6" name="Plassholder for tekst 15">
            <a:extLst>
              <a:ext uri="{FF2B5EF4-FFF2-40B4-BE49-F238E27FC236}">
                <a16:creationId xmlns:a16="http://schemas.microsoft.com/office/drawing/2014/main" id="{C43AA708-BBD3-4801-8C8F-EC15A650A81D}"/>
              </a:ext>
            </a:extLst>
          </p:cNvPr>
          <p:cNvSpPr>
            <a:spLocks noGrp="1" noChangeAspect="1"/>
          </p:cNvSpPr>
          <p:nvPr>
            <p:ph type="body" sz="quarter" idx="17" hasCustomPrompt="1"/>
          </p:nvPr>
        </p:nvSpPr>
        <p:spPr>
          <a:xfrm>
            <a:off x="11970000" y="709200"/>
            <a:ext cx="720000" cy="144000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4128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green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69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DFBAB770-EDDD-4E19-B4BE-1DD8C6911FAA}"/>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5" name="Bilde 14" descr="nhh_logo_1f_negativ_hvit.eps">
            <a:extLst>
              <a:ext uri="{FF2B5EF4-FFF2-40B4-BE49-F238E27FC236}">
                <a16:creationId xmlns:a16="http://schemas.microsoft.com/office/drawing/2014/main" id="{480C833B-D113-43A4-823E-AF8D0EBABE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6" name="Plassholder for bilde 7">
            <a:extLst>
              <a:ext uri="{FF2B5EF4-FFF2-40B4-BE49-F238E27FC236}">
                <a16:creationId xmlns:a16="http://schemas.microsoft.com/office/drawing/2014/main" id="{88AD14F7-F34B-4F3D-A3D4-646C11AD7D37}"/>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4" name="Plassholder for tekst 2">
            <a:extLst>
              <a:ext uri="{FF2B5EF4-FFF2-40B4-BE49-F238E27FC236}">
                <a16:creationId xmlns:a16="http://schemas.microsoft.com/office/drawing/2014/main" id="{B297B6A5-D5D5-4E7C-B4AB-106ADE0CDEE1}"/>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20846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5" name="Tittel 1"/>
          <p:cNvSpPr>
            <a:spLocks noGrp="1"/>
          </p:cNvSpPr>
          <p:nvPr>
            <p:ph type="ctrTitle"/>
          </p:nvPr>
        </p:nvSpPr>
        <p:spPr>
          <a:xfrm>
            <a:off x="1499074" y="1504950"/>
            <a:ext cx="9604952" cy="3176372"/>
          </a:xfrm>
        </p:spPr>
        <p:txBody>
          <a:bodyPr anchor="b">
            <a:noAutofit/>
          </a:bodyPr>
          <a:lstStyle>
            <a:lvl1pPr>
              <a:defRPr sz="5372" b="0" cap="all" baseline="0">
                <a:solidFill>
                  <a:srgbClr val="003A54"/>
                </a:solidFill>
              </a:defRPr>
            </a:lvl1pPr>
          </a:lstStyle>
          <a:p>
            <a:r>
              <a:rPr lang="en-US" smtClean="0"/>
              <a:t>Click to edit Master title style</a:t>
            </a:r>
            <a:endParaRPr lang="nb-NO" dirty="0"/>
          </a:p>
        </p:txBody>
      </p:sp>
      <p:sp>
        <p:nvSpPr>
          <p:cNvPr id="6" name="Plassholder for tekst 8"/>
          <p:cNvSpPr>
            <a:spLocks noGrp="1"/>
          </p:cNvSpPr>
          <p:nvPr>
            <p:ph type="body" sz="quarter" idx="10"/>
          </p:nvPr>
        </p:nvSpPr>
        <p:spPr>
          <a:xfrm>
            <a:off x="1498871" y="4678635"/>
            <a:ext cx="9607184" cy="914400"/>
          </a:xfrm>
        </p:spPr>
        <p:txBody>
          <a:bodyPr>
            <a:normAutofit/>
          </a:bodyPr>
          <a:lstStyle>
            <a:lvl1pPr marL="0" indent="0">
              <a:buNone/>
              <a:defRPr sz="2686" cap="all" normalizeH="0" baseline="0">
                <a:solidFill>
                  <a:srgbClr val="A89449"/>
                </a:solidFill>
              </a:defRPr>
            </a:lvl1pPr>
          </a:lstStyle>
          <a:p>
            <a:pPr lvl="0"/>
            <a:r>
              <a:rPr lang="en-US" smtClean="0"/>
              <a:t>Edit Master text styles</a:t>
            </a:r>
          </a:p>
        </p:txBody>
      </p:sp>
      <p:pic>
        <p:nvPicPr>
          <p:cNvPr id="9" name="Bild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906688" y="720090"/>
            <a:ext cx="801805" cy="1557531"/>
          </a:xfrm>
          <a:prstGeom prst="rect">
            <a:avLst/>
          </a:prstGeom>
        </p:spPr>
      </p:pic>
      <p:pic>
        <p:nvPicPr>
          <p:cNvPr id="7" name="Bil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273" y="6282975"/>
            <a:ext cx="3911705" cy="594000"/>
          </a:xfrm>
          <a:prstGeom prst="rect">
            <a:avLst/>
          </a:prstGeom>
        </p:spPr>
      </p:pic>
    </p:spTree>
    <p:extLst>
      <p:ext uri="{BB962C8B-B14F-4D97-AF65-F5344CB8AC3E}">
        <p14:creationId xmlns:p14="http://schemas.microsoft.com/office/powerpoint/2010/main" val="20803192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slide #2">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954119" y="2509200"/>
            <a:ext cx="5623128" cy="4244400"/>
          </a:xfrm>
          <a:blipFill dpi="0" rotWithShape="1">
            <a:blip r:embed="rId2"/>
            <a:srcRect/>
            <a:stretch>
              <a:fillRect/>
            </a:stretch>
          </a:blipFill>
        </p:spPr>
        <p:txBody>
          <a:bodyPr tIns="900000"/>
          <a:lstStyle>
            <a:lvl1pPr marL="0" indent="0" algn="ctr">
              <a:buNone/>
              <a:defRPr baseline="0">
                <a:solidFill>
                  <a:schemeClr val="bg1"/>
                </a:solidFill>
              </a:defRPr>
            </a:lvl1pPr>
          </a:lstStyle>
          <a:p>
            <a:r>
              <a:rPr lang="en-US" smtClean="0"/>
              <a:t>Click icon to add picture</a:t>
            </a:r>
            <a:endParaRPr lang="nb-NO" dirty="0"/>
          </a:p>
        </p:txBody>
      </p:sp>
      <p:sp>
        <p:nvSpPr>
          <p:cNvPr id="14" name="Rektangel 13"/>
          <p:cNvSpPr/>
          <p:nvPr userDrawn="1"/>
        </p:nvSpPr>
        <p:spPr>
          <a:xfrm>
            <a:off x="6802872" y="2509200"/>
            <a:ext cx="5637633" cy="4244400"/>
          </a:xfrm>
          <a:prstGeom prst="rect">
            <a:avLst/>
          </a:prstGeom>
          <a:solidFill>
            <a:srgbClr val="2F7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86" dirty="0" err="1" smtClean="0">
              <a:solidFill>
                <a:srgbClr val="00314A"/>
              </a:solidFill>
            </a:endParaRPr>
          </a:p>
        </p:txBody>
      </p:sp>
      <p:sp>
        <p:nvSpPr>
          <p:cNvPr id="2" name="Tittel 1"/>
          <p:cNvSpPr>
            <a:spLocks noGrp="1"/>
          </p:cNvSpPr>
          <p:nvPr>
            <p:ph type="title"/>
          </p:nvPr>
        </p:nvSpPr>
        <p:spPr>
          <a:xfrm>
            <a:off x="7163887" y="2787377"/>
            <a:ext cx="4973411" cy="1497310"/>
          </a:xfrm>
        </p:spPr>
        <p:txBody>
          <a:bodyPr anchor="t">
            <a:normAutofit/>
          </a:bodyPr>
          <a:lstStyle>
            <a:lvl1pPr>
              <a:defRPr sz="3223" b="0" cap="none" baseline="0">
                <a:solidFill>
                  <a:schemeClr val="bg1"/>
                </a:solidFill>
              </a:defRPr>
            </a:lvl1pPr>
          </a:lstStyle>
          <a:p>
            <a:r>
              <a:rPr lang="en-US" smtClean="0"/>
              <a:t>Click to edit Master title style</a:t>
            </a:r>
            <a:endParaRPr lang="nb-NO" dirty="0"/>
          </a:p>
        </p:txBody>
      </p:sp>
      <p:pic>
        <p:nvPicPr>
          <p:cNvPr id="6" name="Bild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119" y="687686"/>
            <a:ext cx="732455" cy="1422815"/>
          </a:xfrm>
          <a:prstGeom prst="rect">
            <a:avLst/>
          </a:prstGeom>
        </p:spPr>
      </p:pic>
    </p:spTree>
    <p:extLst>
      <p:ext uri="{BB962C8B-B14F-4D97-AF65-F5344CB8AC3E}">
        <p14:creationId xmlns:p14="http://schemas.microsoft.com/office/powerpoint/2010/main" val="91864612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slide #3">
    <p:spTree>
      <p:nvGrpSpPr>
        <p:cNvPr id="1" name=""/>
        <p:cNvGrpSpPr/>
        <p:nvPr/>
      </p:nvGrpSpPr>
      <p:grpSpPr>
        <a:xfrm>
          <a:off x="0" y="0"/>
          <a:ext cx="0" cy="0"/>
          <a:chOff x="0" y="0"/>
          <a:chExt cx="0" cy="0"/>
        </a:xfrm>
      </p:grpSpPr>
      <p:sp>
        <p:nvSpPr>
          <p:cNvPr id="14" name="Rektangel 13"/>
          <p:cNvSpPr/>
          <p:nvPr userDrawn="1"/>
        </p:nvSpPr>
        <p:spPr>
          <a:xfrm>
            <a:off x="6802872" y="2509200"/>
            <a:ext cx="5637633" cy="4244400"/>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686" dirty="0" err="1" smtClean="0">
              <a:solidFill>
                <a:srgbClr val="00314A"/>
              </a:solidFill>
            </a:endParaRPr>
          </a:p>
        </p:txBody>
      </p:sp>
      <p:sp>
        <p:nvSpPr>
          <p:cNvPr id="2" name="Tittel 1"/>
          <p:cNvSpPr>
            <a:spLocks noGrp="1"/>
          </p:cNvSpPr>
          <p:nvPr>
            <p:ph type="title"/>
          </p:nvPr>
        </p:nvSpPr>
        <p:spPr>
          <a:xfrm>
            <a:off x="7163887" y="2787377"/>
            <a:ext cx="4973411" cy="1497310"/>
          </a:xfrm>
        </p:spPr>
        <p:txBody>
          <a:bodyPr anchor="t">
            <a:normAutofit/>
          </a:bodyPr>
          <a:lstStyle>
            <a:lvl1pPr>
              <a:defRPr sz="3223" b="0" cap="none" baseline="0">
                <a:solidFill>
                  <a:srgbClr val="003A54"/>
                </a:solidFill>
              </a:defRPr>
            </a:lvl1pPr>
          </a:lstStyle>
          <a:p>
            <a:r>
              <a:rPr lang="en-US" smtClean="0"/>
              <a:t>Click to edit Master title style</a:t>
            </a:r>
            <a:endParaRPr lang="nb-NO" dirty="0"/>
          </a:p>
        </p:txBody>
      </p:sp>
      <p:sp>
        <p:nvSpPr>
          <p:cNvPr id="9" name="Plassholder for bilde 7"/>
          <p:cNvSpPr>
            <a:spLocks noGrp="1"/>
          </p:cNvSpPr>
          <p:nvPr>
            <p:ph type="pic" sz="quarter" idx="14"/>
          </p:nvPr>
        </p:nvSpPr>
        <p:spPr>
          <a:xfrm>
            <a:off x="954119" y="2509200"/>
            <a:ext cx="5623128" cy="4244400"/>
          </a:xfrm>
          <a:blipFill dpi="0" rotWithShape="1">
            <a:blip r:embed="rId2"/>
            <a:srcRect/>
            <a:stretch>
              <a:fillRect/>
            </a:stretch>
          </a:blipFill>
        </p:spPr>
        <p:txBody>
          <a:bodyPr tIns="900000"/>
          <a:lstStyle>
            <a:lvl1pPr marL="0" indent="0" algn="ctr">
              <a:buNone/>
              <a:defRPr baseline="0">
                <a:solidFill>
                  <a:schemeClr val="bg1"/>
                </a:solidFill>
              </a:defRPr>
            </a:lvl1pPr>
          </a:lstStyle>
          <a:p>
            <a:r>
              <a:rPr lang="en-US" smtClean="0"/>
              <a:t>Click icon to add picture</a:t>
            </a:r>
            <a:endParaRPr lang="nb-NO" dirty="0"/>
          </a:p>
        </p:txBody>
      </p:sp>
      <p:pic>
        <p:nvPicPr>
          <p:cNvPr id="3" name="Bild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119" y="687686"/>
            <a:ext cx="732455" cy="1422815"/>
          </a:xfrm>
          <a:prstGeom prst="rect">
            <a:avLst/>
          </a:prstGeom>
        </p:spPr>
      </p:pic>
    </p:spTree>
    <p:extLst>
      <p:ext uri="{BB962C8B-B14F-4D97-AF65-F5344CB8AC3E}">
        <p14:creationId xmlns:p14="http://schemas.microsoft.com/office/powerpoint/2010/main" val="15513983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dirty="0"/>
          </a:p>
        </p:txBody>
      </p:sp>
      <p:sp>
        <p:nvSpPr>
          <p:cNvPr id="3" name="Plassholder for innhold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4" name="Plassholder for dato 3"/>
          <p:cNvSpPr>
            <a:spLocks noGrp="1"/>
          </p:cNvSpPr>
          <p:nvPr>
            <p:ph type="dt" sz="half" idx="10"/>
          </p:nvPr>
        </p:nvSpPr>
        <p:spPr/>
        <p:txBody>
          <a:bodyPr/>
          <a:lstStyle/>
          <a:p>
            <a:fld id="{28B7A478-B3EF-43DE-BEA5-558FE1F3DBB9}" type="datetime1">
              <a:rPr lang="nb-NO" smtClean="0"/>
              <a:pPr/>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dirty="0"/>
          </a:p>
        </p:txBody>
      </p:sp>
    </p:spTree>
    <p:extLst>
      <p:ext uri="{BB962C8B-B14F-4D97-AF65-F5344CB8AC3E}">
        <p14:creationId xmlns:p14="http://schemas.microsoft.com/office/powerpoint/2010/main" val="27146264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61898" y="4858819"/>
            <a:ext cx="11950393" cy="1730124"/>
          </a:xfrm>
        </p:spPr>
        <p:txBody>
          <a:bodyPr anchor="t"/>
          <a:lstStyle>
            <a:lvl1pPr algn="l">
              <a:defRPr sz="5911" b="1" cap="all"/>
            </a:lvl1pPr>
          </a:lstStyle>
          <a:p>
            <a:r>
              <a:rPr lang="en-US" smtClean="0"/>
              <a:t>Click to edit Master title style</a:t>
            </a:r>
            <a:endParaRPr lang="nb-NO" dirty="0"/>
          </a:p>
        </p:txBody>
      </p:sp>
      <p:sp>
        <p:nvSpPr>
          <p:cNvPr id="3" name="Plassholder for tekst 2"/>
          <p:cNvSpPr>
            <a:spLocks noGrp="1"/>
          </p:cNvSpPr>
          <p:nvPr>
            <p:ph type="body" idx="1"/>
          </p:nvPr>
        </p:nvSpPr>
        <p:spPr>
          <a:xfrm>
            <a:off x="1061900" y="3204786"/>
            <a:ext cx="11950393" cy="1654026"/>
          </a:xfrm>
        </p:spPr>
        <p:txBody>
          <a:bodyPr anchor="b"/>
          <a:lstStyle>
            <a:lvl1pPr marL="0" indent="0">
              <a:buNone/>
              <a:defRPr sz="2955">
                <a:solidFill>
                  <a:schemeClr val="tx1">
                    <a:lumMod val="75000"/>
                    <a:lumOff val="25000"/>
                  </a:schemeClr>
                </a:solidFill>
              </a:defRPr>
            </a:lvl1pPr>
            <a:lvl2pPr marL="674293" indent="0">
              <a:buNone/>
              <a:defRPr sz="2686">
                <a:solidFill>
                  <a:schemeClr val="tx1">
                    <a:tint val="75000"/>
                  </a:schemeClr>
                </a:solidFill>
              </a:defRPr>
            </a:lvl2pPr>
            <a:lvl3pPr marL="1348584" indent="0">
              <a:buNone/>
              <a:defRPr sz="2418">
                <a:solidFill>
                  <a:schemeClr val="tx1">
                    <a:tint val="75000"/>
                  </a:schemeClr>
                </a:solidFill>
              </a:defRPr>
            </a:lvl3pPr>
            <a:lvl4pPr marL="2022878" indent="0">
              <a:buNone/>
              <a:defRPr sz="2015">
                <a:solidFill>
                  <a:schemeClr val="tx1">
                    <a:tint val="75000"/>
                  </a:schemeClr>
                </a:solidFill>
              </a:defRPr>
            </a:lvl4pPr>
            <a:lvl5pPr marL="2697169" indent="0">
              <a:buNone/>
              <a:defRPr sz="2015">
                <a:solidFill>
                  <a:schemeClr val="tx1">
                    <a:tint val="75000"/>
                  </a:schemeClr>
                </a:solidFill>
              </a:defRPr>
            </a:lvl5pPr>
            <a:lvl6pPr marL="3371463" indent="0">
              <a:buNone/>
              <a:defRPr sz="2015">
                <a:solidFill>
                  <a:schemeClr val="tx1">
                    <a:tint val="75000"/>
                  </a:schemeClr>
                </a:solidFill>
              </a:defRPr>
            </a:lvl6pPr>
            <a:lvl7pPr marL="4045756" indent="0">
              <a:buNone/>
              <a:defRPr sz="2015">
                <a:solidFill>
                  <a:schemeClr val="tx1">
                    <a:tint val="75000"/>
                  </a:schemeClr>
                </a:solidFill>
              </a:defRPr>
            </a:lvl7pPr>
            <a:lvl8pPr marL="4720047" indent="0">
              <a:buNone/>
              <a:defRPr sz="2015">
                <a:solidFill>
                  <a:schemeClr val="tx1">
                    <a:tint val="75000"/>
                  </a:schemeClr>
                </a:solidFill>
              </a:defRPr>
            </a:lvl8pPr>
            <a:lvl9pPr marL="5394340" indent="0">
              <a:buNone/>
              <a:defRPr sz="2015">
                <a:solidFill>
                  <a:schemeClr val="tx1">
                    <a:tint val="75000"/>
                  </a:schemeClr>
                </a:solidFill>
              </a:defRPr>
            </a:lvl9pPr>
          </a:lstStyle>
          <a:p>
            <a:pPr lvl="0"/>
            <a:r>
              <a:rPr lang="en-US" smtClean="0"/>
              <a:t>Edit Master text styles</a:t>
            </a:r>
          </a:p>
        </p:txBody>
      </p:sp>
      <p:sp>
        <p:nvSpPr>
          <p:cNvPr id="4" name="Plassholder for dato 3"/>
          <p:cNvSpPr>
            <a:spLocks noGrp="1"/>
          </p:cNvSpPr>
          <p:nvPr>
            <p:ph type="dt" sz="half" idx="10"/>
          </p:nvPr>
        </p:nvSpPr>
        <p:spPr/>
        <p:txBody>
          <a:bodyPr/>
          <a:lstStyle/>
          <a:p>
            <a:fld id="{055E5CC4-7B54-4DF1-8B6F-6C57FF716578}" type="datetime1">
              <a:rPr lang="nb-NO" smtClean="0"/>
              <a:pPr/>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1898067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dirty="0"/>
          </a:p>
        </p:txBody>
      </p:sp>
      <p:sp>
        <p:nvSpPr>
          <p:cNvPr id="5" name="Plassholder for dato 4"/>
          <p:cNvSpPr>
            <a:spLocks noGrp="1"/>
          </p:cNvSpPr>
          <p:nvPr>
            <p:ph type="dt" sz="half" idx="10"/>
          </p:nvPr>
        </p:nvSpPr>
        <p:spPr/>
        <p:txBody>
          <a:bodyPr/>
          <a:lstStyle/>
          <a:p>
            <a:fld id="{1CAE749A-BD22-4D26-ACE4-A00D4C3D40A4}" type="datetime1">
              <a:rPr lang="nb-NO" smtClean="0"/>
              <a:pPr/>
              <a:t>06.05.2019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innhold 2"/>
          <p:cNvSpPr>
            <a:spLocks noGrp="1"/>
          </p:cNvSpPr>
          <p:nvPr>
            <p:ph idx="1"/>
          </p:nvPr>
        </p:nvSpPr>
        <p:spPr>
          <a:xfrm>
            <a:off x="1073373" y="1893837"/>
            <a:ext cx="5692312" cy="436374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9" name="Plassholder for innhold 2"/>
          <p:cNvSpPr>
            <a:spLocks noGrp="1"/>
          </p:cNvSpPr>
          <p:nvPr>
            <p:ph idx="13"/>
          </p:nvPr>
        </p:nvSpPr>
        <p:spPr>
          <a:xfrm>
            <a:off x="7308914" y="1893837"/>
            <a:ext cx="5692312" cy="436374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4308976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smtClean="0"/>
              <a:t>Click to edit Master title style</a:t>
            </a:r>
            <a:endParaRPr lang="nb-NO"/>
          </a:p>
        </p:txBody>
      </p:sp>
      <p:sp>
        <p:nvSpPr>
          <p:cNvPr id="3" name="Plassholder for tekst 2"/>
          <p:cNvSpPr>
            <a:spLocks noGrp="1"/>
          </p:cNvSpPr>
          <p:nvPr>
            <p:ph type="body" idx="1"/>
          </p:nvPr>
        </p:nvSpPr>
        <p:spPr>
          <a:xfrm>
            <a:off x="1073374" y="1893837"/>
            <a:ext cx="5690818" cy="777375"/>
          </a:xfrm>
        </p:spPr>
        <p:txBody>
          <a:bodyPr anchor="b">
            <a:noAutofit/>
          </a:bodyPr>
          <a:lstStyle>
            <a:lvl1pPr marL="0" indent="0">
              <a:lnSpc>
                <a:spcPct val="90000"/>
              </a:lnSpc>
              <a:spcAft>
                <a:spcPts val="0"/>
              </a:spcAft>
              <a:buNone/>
              <a:defRPr sz="2800" b="1"/>
            </a:lvl1pPr>
            <a:lvl2pPr marL="674293" indent="0">
              <a:buNone/>
              <a:defRPr sz="2955" b="1"/>
            </a:lvl2pPr>
            <a:lvl3pPr marL="1348584" indent="0">
              <a:buNone/>
              <a:defRPr sz="2686" b="1"/>
            </a:lvl3pPr>
            <a:lvl4pPr marL="2022878" indent="0">
              <a:buNone/>
              <a:defRPr sz="2418" b="1"/>
            </a:lvl4pPr>
            <a:lvl5pPr marL="2697169" indent="0">
              <a:buNone/>
              <a:defRPr sz="2418" b="1"/>
            </a:lvl5pPr>
            <a:lvl6pPr marL="3371463" indent="0">
              <a:buNone/>
              <a:defRPr sz="2418" b="1"/>
            </a:lvl6pPr>
            <a:lvl7pPr marL="4045756" indent="0">
              <a:buNone/>
              <a:defRPr sz="2418" b="1"/>
            </a:lvl7pPr>
            <a:lvl8pPr marL="4720047" indent="0">
              <a:buNone/>
              <a:defRPr sz="2418" b="1"/>
            </a:lvl8pPr>
            <a:lvl9pPr marL="5394340" indent="0">
              <a:buNone/>
              <a:defRPr sz="2418" b="1"/>
            </a:lvl9pPr>
          </a:lstStyle>
          <a:p>
            <a:pPr lvl="0"/>
            <a:r>
              <a:rPr lang="en-US" smtClean="0"/>
              <a:t>Edit Master text styles</a:t>
            </a:r>
          </a:p>
        </p:txBody>
      </p:sp>
      <p:sp>
        <p:nvSpPr>
          <p:cNvPr id="5" name="Plassholder for tekst 4"/>
          <p:cNvSpPr>
            <a:spLocks noGrp="1"/>
          </p:cNvSpPr>
          <p:nvPr>
            <p:ph type="body" sz="quarter" idx="3"/>
          </p:nvPr>
        </p:nvSpPr>
        <p:spPr>
          <a:xfrm>
            <a:off x="7308914" y="1893837"/>
            <a:ext cx="5690818" cy="777375"/>
          </a:xfrm>
        </p:spPr>
        <p:txBody>
          <a:bodyPr anchor="b">
            <a:noAutofit/>
          </a:bodyPr>
          <a:lstStyle>
            <a:lvl1pPr marL="0" indent="0">
              <a:lnSpc>
                <a:spcPct val="90000"/>
              </a:lnSpc>
              <a:spcAft>
                <a:spcPts val="0"/>
              </a:spcAft>
              <a:buNone/>
              <a:defRPr sz="2800" b="1"/>
            </a:lvl1pPr>
            <a:lvl2pPr marL="674293" indent="0">
              <a:buNone/>
              <a:defRPr sz="2955" b="1"/>
            </a:lvl2pPr>
            <a:lvl3pPr marL="1348584" indent="0">
              <a:buNone/>
              <a:defRPr sz="2686" b="1"/>
            </a:lvl3pPr>
            <a:lvl4pPr marL="2022878" indent="0">
              <a:buNone/>
              <a:defRPr sz="2418" b="1"/>
            </a:lvl4pPr>
            <a:lvl5pPr marL="2697169" indent="0">
              <a:buNone/>
              <a:defRPr sz="2418" b="1"/>
            </a:lvl5pPr>
            <a:lvl6pPr marL="3371463" indent="0">
              <a:buNone/>
              <a:defRPr sz="2418" b="1"/>
            </a:lvl6pPr>
            <a:lvl7pPr marL="4045756" indent="0">
              <a:buNone/>
              <a:defRPr sz="2418" b="1"/>
            </a:lvl7pPr>
            <a:lvl8pPr marL="4720047" indent="0">
              <a:buNone/>
              <a:defRPr sz="2418" b="1"/>
            </a:lvl8pPr>
            <a:lvl9pPr marL="5394340" indent="0">
              <a:buNone/>
              <a:defRPr sz="2418" b="1"/>
            </a:lvl9pPr>
          </a:lstStyle>
          <a:p>
            <a:pPr lvl="0"/>
            <a:r>
              <a:rPr lang="en-US" smtClean="0"/>
              <a:t>Edit Master text styles</a:t>
            </a:r>
          </a:p>
        </p:txBody>
      </p:sp>
      <p:sp>
        <p:nvSpPr>
          <p:cNvPr id="7" name="Plassholder for dato 6"/>
          <p:cNvSpPr>
            <a:spLocks noGrp="1"/>
          </p:cNvSpPr>
          <p:nvPr>
            <p:ph type="dt" sz="half" idx="10"/>
          </p:nvPr>
        </p:nvSpPr>
        <p:spPr/>
        <p:txBody>
          <a:bodyPr/>
          <a:lstStyle/>
          <a:p>
            <a:fld id="{EA84B0A6-55C7-41F6-8383-DBFF1D939F92}" type="datetime1">
              <a:rPr lang="nb-NO" smtClean="0"/>
              <a:pPr/>
              <a:t>06.05.2019</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FA4DDC8-1D0B-4B83-8CF0-4F24D54506BB}" type="slidenum">
              <a:rPr lang="nb-NO" smtClean="0"/>
              <a:pPr/>
              <a:t>‹#›</a:t>
            </a:fld>
            <a:endParaRPr lang="nb-NO"/>
          </a:p>
        </p:txBody>
      </p:sp>
      <p:sp>
        <p:nvSpPr>
          <p:cNvPr id="12" name="Plassholder for innhold 2"/>
          <p:cNvSpPr>
            <a:spLocks noGrp="1"/>
          </p:cNvSpPr>
          <p:nvPr>
            <p:ph idx="13"/>
          </p:nvPr>
        </p:nvSpPr>
        <p:spPr>
          <a:xfrm>
            <a:off x="1073373" y="2687938"/>
            <a:ext cx="5690818" cy="358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3" name="Plassholder for innhold 2"/>
          <p:cNvSpPr>
            <a:spLocks noGrp="1"/>
          </p:cNvSpPr>
          <p:nvPr>
            <p:ph idx="14"/>
          </p:nvPr>
        </p:nvSpPr>
        <p:spPr>
          <a:xfrm>
            <a:off x="7308914" y="2687938"/>
            <a:ext cx="5690818" cy="35860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44437805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s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5" name="Plassholder for dato 4"/>
          <p:cNvSpPr>
            <a:spLocks noGrp="1"/>
          </p:cNvSpPr>
          <p:nvPr>
            <p:ph type="dt" sz="half" idx="10"/>
          </p:nvPr>
        </p:nvSpPr>
        <p:spPr/>
        <p:txBody>
          <a:bodyPr/>
          <a:lstStyle/>
          <a:p>
            <a:fld id="{2B4F47F7-4959-4975-A38C-F3ABC03201FB}" type="datetime1">
              <a:rPr lang="nb-NO" smtClean="0"/>
              <a:pPr/>
              <a:t>06.05.2019</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A4DDC8-1D0B-4B83-8CF0-4F24D54506BB}" type="slidenum">
              <a:rPr lang="nb-NO" smtClean="0"/>
              <a:pPr/>
              <a:t>‹#›</a:t>
            </a:fld>
            <a:endParaRPr lang="nb-NO"/>
          </a:p>
        </p:txBody>
      </p:sp>
      <p:sp>
        <p:nvSpPr>
          <p:cNvPr id="12" name="Plassholder for innhold 2"/>
          <p:cNvSpPr>
            <a:spLocks noGrp="1"/>
          </p:cNvSpPr>
          <p:nvPr>
            <p:ph idx="1"/>
          </p:nvPr>
        </p:nvSpPr>
        <p:spPr>
          <a:xfrm>
            <a:off x="1073373" y="1893837"/>
            <a:ext cx="5692312" cy="4363745"/>
          </a:xfrm>
          <a:solidFill>
            <a:schemeClr val="accent5"/>
          </a:solidFill>
        </p:spPr>
        <p:txBody>
          <a:bodyPr lIns="180000" tIns="180000" rIns="180000" bIns="18000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3" name="Plassholder for innhold 2"/>
          <p:cNvSpPr>
            <a:spLocks noGrp="1"/>
          </p:cNvSpPr>
          <p:nvPr>
            <p:ph idx="13"/>
          </p:nvPr>
        </p:nvSpPr>
        <p:spPr>
          <a:xfrm>
            <a:off x="7308914" y="1893837"/>
            <a:ext cx="5692312" cy="4363745"/>
          </a:xfrm>
          <a:solidFill>
            <a:srgbClr val="BCBDC0"/>
          </a:solidFill>
        </p:spPr>
        <p:txBody>
          <a:bodyPr lIns="180000" tIns="180000" rIns="180000" bIns="18000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40013038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en-US" smtClean="0"/>
              <a:t>Click to edit Master title style</a:t>
            </a:r>
            <a:endParaRPr lang="nb-NO" dirty="0"/>
          </a:p>
        </p:txBody>
      </p:sp>
      <p:sp>
        <p:nvSpPr>
          <p:cNvPr id="4" name="Plassholder for dato 3"/>
          <p:cNvSpPr>
            <a:spLocks noGrp="1"/>
          </p:cNvSpPr>
          <p:nvPr>
            <p:ph type="dt" sz="half" idx="10"/>
          </p:nvPr>
        </p:nvSpPr>
        <p:spPr/>
        <p:txBody>
          <a:bodyPr/>
          <a:lstStyle/>
          <a:p>
            <a:fld id="{5A192C61-E248-44FD-9E47-C07A6E7AB8B7}" type="datetime1">
              <a:rPr lang="nb-NO" smtClean="0"/>
              <a:pPr/>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bilde 7"/>
          <p:cNvSpPr>
            <a:spLocks noGrp="1"/>
          </p:cNvSpPr>
          <p:nvPr>
            <p:ph type="pic" sz="quarter" idx="13"/>
          </p:nvPr>
        </p:nvSpPr>
        <p:spPr>
          <a:xfrm>
            <a:off x="1072934" y="1893837"/>
            <a:ext cx="5692312" cy="4363200"/>
          </a:xfrm>
          <a:blipFill>
            <a:blip r:embed="rId2"/>
            <a:stretch>
              <a:fillRect/>
            </a:stretch>
          </a:blipFill>
        </p:spPr>
        <p:txBody>
          <a:bodyPr tIns="900000"/>
          <a:lstStyle>
            <a:lvl1pPr marL="0" indent="0" algn="ctr">
              <a:buNone/>
              <a:defRPr baseline="0"/>
            </a:lvl1pPr>
          </a:lstStyle>
          <a:p>
            <a:r>
              <a:rPr lang="en-US" smtClean="0"/>
              <a:t>Click icon to add picture</a:t>
            </a:r>
            <a:endParaRPr lang="nb-NO" dirty="0"/>
          </a:p>
        </p:txBody>
      </p:sp>
      <p:sp>
        <p:nvSpPr>
          <p:cNvPr id="7" name="Plassholder for bilde 7"/>
          <p:cNvSpPr>
            <a:spLocks noGrp="1"/>
          </p:cNvSpPr>
          <p:nvPr>
            <p:ph type="pic" sz="quarter" idx="14"/>
          </p:nvPr>
        </p:nvSpPr>
        <p:spPr>
          <a:xfrm>
            <a:off x="7308914" y="1893837"/>
            <a:ext cx="5692312" cy="4363200"/>
          </a:xfrm>
          <a:blipFill>
            <a:blip r:embed="rId3"/>
            <a:stretch>
              <a:fillRect/>
            </a:stretch>
          </a:blipFill>
        </p:spPr>
        <p:txBody>
          <a:bodyPr tIns="900000"/>
          <a:lstStyle>
            <a:lvl1pPr marL="0" indent="0" algn="ctr">
              <a:buNone/>
              <a:defRPr baseline="0"/>
            </a:lvl1pPr>
          </a:lstStyle>
          <a:p>
            <a:r>
              <a:rPr lang="en-US" smtClean="0"/>
              <a:t>Click icon to add picture</a:t>
            </a:r>
            <a:endParaRPr lang="nb-NO" dirty="0"/>
          </a:p>
        </p:txBody>
      </p:sp>
    </p:spTree>
    <p:extLst>
      <p:ext uri="{BB962C8B-B14F-4D97-AF65-F5344CB8AC3E}">
        <p14:creationId xmlns:p14="http://schemas.microsoft.com/office/powerpoint/2010/main" val="1073019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7" name="Plassholder for bilde 7"/>
          <p:cNvSpPr>
            <a:spLocks noGrp="1"/>
          </p:cNvSpPr>
          <p:nvPr>
            <p:ph type="pic" sz="quarter" idx="13" hasCustomPrompt="1"/>
          </p:nvPr>
        </p:nvSpPr>
        <p:spPr>
          <a:xfrm>
            <a:off x="456779" y="468263"/>
            <a:ext cx="12528971" cy="64801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a:solidFill>
                  <a:schemeClr val="bg1"/>
                </a:solidFill>
                <a:sym typeface="Wingdings" panose="05000000000000000000" pitchFamily="2" charset="2"/>
              </a:defRPr>
            </a:lvl1pPr>
          </a:lstStyle>
          <a:p>
            <a:r>
              <a:rPr lang="nb-NO" dirty="0"/>
              <a:t>Top </a:t>
            </a:r>
            <a:r>
              <a:rPr lang="nb-NO" dirty="0" err="1"/>
              <a:t>menu</a:t>
            </a:r>
            <a:r>
              <a:rPr lang="nb-NO" dirty="0"/>
              <a:t> "</a:t>
            </a:r>
            <a:r>
              <a:rPr lang="nb-NO" dirty="0" err="1"/>
              <a:t>insert</a:t>
            </a:r>
            <a:r>
              <a:rPr lang="nb-NO" dirty="0"/>
              <a:t>"  "Images" to </a:t>
            </a:r>
            <a:r>
              <a:rPr lang="nb-NO" dirty="0" err="1"/>
              <a:t>insert</a:t>
            </a:r>
            <a:r>
              <a:rPr lang="nb-NO" dirty="0"/>
              <a:t> image</a:t>
            </a: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2" name="Tittel 1"/>
          <p:cNvSpPr>
            <a:spLocks noGrp="1"/>
          </p:cNvSpPr>
          <p:nvPr>
            <p:ph type="ctrTitle" hasCustomPrompt="1"/>
          </p:nvPr>
        </p:nvSpPr>
        <p:spPr>
          <a:xfrm>
            <a:off x="1867022" y="756295"/>
            <a:ext cx="9604952" cy="3176372"/>
          </a:xfrm>
          <a:prstGeom prst="rect">
            <a:avLst/>
          </a:prstGeom>
        </p:spPr>
        <p:txBody>
          <a:bodyPr anchor="b">
            <a:noAutofit/>
          </a:bodyPr>
          <a:lstStyle>
            <a:lvl1pPr>
              <a:defRPr sz="4000" b="0" cap="all" baseline="0">
                <a:solidFill>
                  <a:schemeClr val="tx2"/>
                </a:solidFill>
              </a:defRPr>
            </a:lvl1pPr>
          </a:lstStyle>
          <a:p>
            <a:r>
              <a:rPr lang="nb-NO" dirty="0"/>
              <a:t>CLICK TO ADD TITLE</a:t>
            </a:r>
          </a:p>
        </p:txBody>
      </p:sp>
      <p:sp>
        <p:nvSpPr>
          <p:cNvPr id="13" name="Plassholder for tekst 8"/>
          <p:cNvSpPr>
            <a:spLocks noGrp="1"/>
          </p:cNvSpPr>
          <p:nvPr>
            <p:ph type="body" sz="quarter" idx="14" hasCustomPrompt="1"/>
          </p:nvPr>
        </p:nvSpPr>
        <p:spPr>
          <a:xfrm>
            <a:off x="1866819" y="3929980"/>
            <a:ext cx="9607184" cy="914400"/>
          </a:xfrm>
          <a:prstGeom prst="rect">
            <a:avLst/>
          </a:prstGeom>
        </p:spPr>
        <p:txBody>
          <a:bodyPr>
            <a:normAutofit/>
          </a:bodyPr>
          <a:lstStyle>
            <a:lvl1pPr marL="0" indent="0">
              <a:buNone/>
              <a:defRPr sz="2000" cap="all" normalizeH="0" baseline="0">
                <a:solidFill>
                  <a:schemeClr val="bg2"/>
                </a:solidFill>
              </a:defRPr>
            </a:lvl1pPr>
          </a:lstStyle>
          <a:p>
            <a:pPr lvl="0"/>
            <a:r>
              <a:rPr lang="en-US" dirty="0"/>
              <a:t>CLICK TO ADD SUBTITLE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06051" y="756295"/>
            <a:ext cx="720000" cy="1435862"/>
          </a:xfrm>
          <a:prstGeom prst="rect">
            <a:avLst/>
          </a:prstGeom>
        </p:spPr>
      </p:pic>
    </p:spTree>
    <p:extLst>
      <p:ext uri="{BB962C8B-B14F-4D97-AF65-F5344CB8AC3E}">
        <p14:creationId xmlns:p14="http://schemas.microsoft.com/office/powerpoint/2010/main" val="3236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images - clos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en-US" smtClean="0"/>
              <a:t>Click to edit Master title style</a:t>
            </a:r>
            <a:endParaRPr lang="nb-NO" dirty="0"/>
          </a:p>
        </p:txBody>
      </p:sp>
      <p:sp>
        <p:nvSpPr>
          <p:cNvPr id="4" name="Plassholder for dato 3"/>
          <p:cNvSpPr>
            <a:spLocks noGrp="1"/>
          </p:cNvSpPr>
          <p:nvPr>
            <p:ph type="dt" sz="half" idx="10"/>
          </p:nvPr>
        </p:nvSpPr>
        <p:spPr/>
        <p:txBody>
          <a:bodyPr/>
          <a:lstStyle/>
          <a:p>
            <a:fld id="{E9978A59-5B52-4FFC-80CC-494697724D96}" type="datetime1">
              <a:rPr lang="nb-NO" smtClean="0"/>
              <a:pPr/>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bilde 7"/>
          <p:cNvSpPr>
            <a:spLocks noGrp="1"/>
          </p:cNvSpPr>
          <p:nvPr>
            <p:ph type="pic" sz="quarter" idx="13"/>
          </p:nvPr>
        </p:nvSpPr>
        <p:spPr>
          <a:xfrm>
            <a:off x="1072934" y="1893837"/>
            <a:ext cx="5962345" cy="4363200"/>
          </a:xfrm>
          <a:blipFill>
            <a:blip r:embed="rId2"/>
            <a:stretch>
              <a:fillRect/>
            </a:stretch>
          </a:blipFill>
        </p:spPr>
        <p:txBody>
          <a:bodyPr tIns="900000"/>
          <a:lstStyle>
            <a:lvl1pPr marL="0" indent="0" algn="ctr">
              <a:buNone/>
              <a:defRPr baseline="0"/>
            </a:lvl1pPr>
          </a:lstStyle>
          <a:p>
            <a:r>
              <a:rPr lang="en-US" smtClean="0"/>
              <a:t>Click icon to add picture</a:t>
            </a:r>
            <a:endParaRPr lang="nb-NO" dirty="0"/>
          </a:p>
        </p:txBody>
      </p:sp>
      <p:sp>
        <p:nvSpPr>
          <p:cNvPr id="7" name="Plassholder for bilde 7"/>
          <p:cNvSpPr>
            <a:spLocks noGrp="1"/>
          </p:cNvSpPr>
          <p:nvPr>
            <p:ph type="pic" sz="quarter" idx="14"/>
          </p:nvPr>
        </p:nvSpPr>
        <p:spPr>
          <a:xfrm>
            <a:off x="7053180" y="1893837"/>
            <a:ext cx="5962345" cy="4363200"/>
          </a:xfrm>
          <a:blipFill>
            <a:blip r:embed="rId3"/>
            <a:stretch>
              <a:fillRect/>
            </a:stretch>
          </a:blipFill>
        </p:spPr>
        <p:txBody>
          <a:bodyPr tIns="900000"/>
          <a:lstStyle>
            <a:lvl1pPr marL="0" indent="0" algn="ctr">
              <a:buNone/>
              <a:defRPr baseline="0"/>
            </a:lvl1pPr>
          </a:lstStyle>
          <a:p>
            <a:r>
              <a:rPr lang="en-US" smtClean="0"/>
              <a:t>Click icon to add picture</a:t>
            </a:r>
            <a:endParaRPr lang="nb-NO" dirty="0"/>
          </a:p>
        </p:txBody>
      </p:sp>
    </p:spTree>
    <p:extLst>
      <p:ext uri="{BB962C8B-B14F-4D97-AF65-F5344CB8AC3E}">
        <p14:creationId xmlns:p14="http://schemas.microsoft.com/office/powerpoint/2010/main" val="42041360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en-US" smtClean="0"/>
              <a:t>Click to edit Master title style</a:t>
            </a:r>
            <a:endParaRPr lang="nb-NO" dirty="0"/>
          </a:p>
        </p:txBody>
      </p:sp>
      <p:sp>
        <p:nvSpPr>
          <p:cNvPr id="4" name="Plassholder for dato 3"/>
          <p:cNvSpPr>
            <a:spLocks noGrp="1"/>
          </p:cNvSpPr>
          <p:nvPr>
            <p:ph type="dt" sz="half" idx="10"/>
          </p:nvPr>
        </p:nvSpPr>
        <p:spPr/>
        <p:txBody>
          <a:bodyPr/>
          <a:lstStyle/>
          <a:p>
            <a:fld id="{681226C8-BFCB-49AD-9F00-E1D12EBE5D7C}" type="datetime1">
              <a:rPr lang="nb-NO" smtClean="0"/>
              <a:pPr/>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bilde 7"/>
          <p:cNvSpPr>
            <a:spLocks noGrp="1"/>
          </p:cNvSpPr>
          <p:nvPr>
            <p:ph type="pic" sz="quarter" idx="13"/>
          </p:nvPr>
        </p:nvSpPr>
        <p:spPr>
          <a:xfrm>
            <a:off x="1072934" y="2279085"/>
            <a:ext cx="11939358" cy="4363200"/>
          </a:xfrm>
          <a:blipFill>
            <a:blip r:embed="rId2"/>
            <a:stretch>
              <a:fillRect/>
            </a:stretch>
          </a:blipFill>
        </p:spPr>
        <p:txBody>
          <a:bodyPr tIns="900000"/>
          <a:lstStyle>
            <a:lvl1pPr marL="0" indent="0" algn="ctr">
              <a:buNone/>
              <a:defRPr baseline="0"/>
            </a:lvl1pPr>
          </a:lstStyle>
          <a:p>
            <a:r>
              <a:rPr lang="en-US" smtClean="0"/>
              <a:t>Click icon to add picture</a:t>
            </a:r>
            <a:endParaRPr lang="nb-NO" dirty="0"/>
          </a:p>
        </p:txBody>
      </p:sp>
    </p:spTree>
    <p:extLst>
      <p:ext uri="{BB962C8B-B14F-4D97-AF65-F5344CB8AC3E}">
        <p14:creationId xmlns:p14="http://schemas.microsoft.com/office/powerpoint/2010/main" val="31277905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dato 2"/>
          <p:cNvSpPr>
            <a:spLocks noGrp="1"/>
          </p:cNvSpPr>
          <p:nvPr>
            <p:ph type="dt" sz="half" idx="10"/>
          </p:nvPr>
        </p:nvSpPr>
        <p:spPr/>
        <p:txBody>
          <a:bodyPr/>
          <a:lstStyle/>
          <a:p>
            <a:fld id="{AA56986B-4220-431B-84E6-0C2F18C57B5A}" type="datetime1">
              <a:rPr lang="nb-NO" smtClean="0"/>
              <a:pPr/>
              <a:t>06.05.2019</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361353177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95E0E81-0328-4994-A0BC-98E8B66B03DF}" type="datetime1">
              <a:rPr lang="nb-NO" smtClean="0"/>
              <a:pPr/>
              <a:t>06.05.2019</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23109511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8" name="Rektangel 7"/>
          <p:cNvSpPr/>
          <p:nvPr userDrawn="1"/>
        </p:nvSpPr>
        <p:spPr>
          <a:xfrm>
            <a:off x="456779" y="468263"/>
            <a:ext cx="12529392" cy="6408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9" name="Rettvinklet trekant 8"/>
          <p:cNvSpPr/>
          <p:nvPr userDrawn="1"/>
        </p:nvSpPr>
        <p:spPr>
          <a:xfrm>
            <a:off x="456779" y="468263"/>
            <a:ext cx="6408712" cy="6408712"/>
          </a:xfrm>
          <a:prstGeom prst="rtTriangle">
            <a:avLst/>
          </a:prstGeom>
          <a:blipFill rotWithShape="1">
            <a:blip r:embed="rId2" cstate="print">
              <a:extLst>
                <a:ext uri="{28A0092B-C50C-407E-A947-70E740481C1C}">
                  <a14:useLocalDpi xmlns:a14="http://schemas.microsoft.com/office/drawing/2010/main" val="0"/>
                </a:ext>
              </a:extLst>
            </a:blip>
            <a:srcRect/>
            <a:stretch>
              <a:fillRect r="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2040955" y="1836415"/>
            <a:ext cx="10297144" cy="1016132"/>
          </a:xfrm>
          <a:prstGeom prst="rect">
            <a:avLst/>
          </a:prstGeom>
        </p:spPr>
        <p:txBody>
          <a:bodyPr anchor="b">
            <a:noAutofit/>
          </a:bodyPr>
          <a:lstStyle>
            <a:lvl1pPr algn="r">
              <a:defRPr sz="3800" b="0" cap="all" baseline="0">
                <a:solidFill>
                  <a:srgbClr val="003A54"/>
                </a:solidFill>
              </a:defRPr>
            </a:lvl1pPr>
          </a:lstStyle>
          <a:p>
            <a:r>
              <a:rPr lang="nb-NO" dirty="0"/>
              <a:t>CLICK TO </a:t>
            </a:r>
            <a:r>
              <a:rPr lang="nb-NO" dirty="0" err="1"/>
              <a:t>add</a:t>
            </a:r>
            <a:r>
              <a:rPr lang="nb-NO" dirty="0"/>
              <a:t> </a:t>
            </a:r>
            <a:r>
              <a:rPr lang="nb-NO" dirty="0" err="1"/>
              <a:t>title</a:t>
            </a:r>
            <a:endParaRPr lang="nb-NO" dirty="0"/>
          </a:p>
        </p:txBody>
      </p:sp>
      <p:sp>
        <p:nvSpPr>
          <p:cNvPr id="11" name="Plassholder for tekst 8"/>
          <p:cNvSpPr>
            <a:spLocks noGrp="1"/>
          </p:cNvSpPr>
          <p:nvPr>
            <p:ph type="body" sz="quarter" idx="14" hasCustomPrompt="1"/>
          </p:nvPr>
        </p:nvSpPr>
        <p:spPr>
          <a:xfrm>
            <a:off x="4417219" y="2844527"/>
            <a:ext cx="7920880" cy="642739"/>
          </a:xfrm>
          <a:prstGeom prst="rect">
            <a:avLst/>
          </a:prstGeom>
        </p:spPr>
        <p:txBody>
          <a:bodyPr>
            <a:normAutofit/>
          </a:bodyPr>
          <a:lstStyle>
            <a:lvl1pPr marL="0" indent="0" algn="r">
              <a:buNone/>
              <a:defRPr sz="2000" cap="all" normalizeH="0" baseline="0">
                <a:solidFill>
                  <a:srgbClr val="A89449"/>
                </a:solidFill>
              </a:defRPr>
            </a:lvl1pPr>
          </a:lstStyle>
          <a:p>
            <a:pPr lvl="0"/>
            <a:r>
              <a:rPr lang="en-US" dirty="0"/>
              <a:t>Click to add subtitle</a:t>
            </a:r>
          </a:p>
        </p:txBody>
      </p:sp>
      <p:sp>
        <p:nvSpPr>
          <p:cNvPr id="3" name="Plassholder for tekst 2"/>
          <p:cNvSpPr>
            <a:spLocks noGrp="1"/>
          </p:cNvSpPr>
          <p:nvPr>
            <p:ph type="body" sz="quarter" idx="15" hasCustomPrompt="1"/>
          </p:nvPr>
        </p:nvSpPr>
        <p:spPr>
          <a:xfrm>
            <a:off x="5497339" y="3924647"/>
            <a:ext cx="6840314" cy="2520280"/>
          </a:xfrm>
          <a:prstGeom prst="rect">
            <a:avLst/>
          </a:prstGeom>
        </p:spPr>
        <p:txBody>
          <a:bodyPr vert="horz"/>
          <a:lstStyle>
            <a:lvl1pPr marL="0" indent="0" algn="r">
              <a:buFontTx/>
              <a:buNone/>
              <a:defRPr sz="2400" baseline="0">
                <a:solidFill>
                  <a:schemeClr val="tx2"/>
                </a:solidFill>
              </a:defRPr>
            </a:lvl1pPr>
          </a:lstStyle>
          <a:p>
            <a:pPr lvl="0"/>
            <a:r>
              <a:rPr lang="nb-NO" dirty="0" err="1"/>
              <a:t>Click</a:t>
            </a:r>
            <a:r>
              <a:rPr lang="nb-NO" dirty="0"/>
              <a:t> to </a:t>
            </a:r>
            <a:r>
              <a:rPr lang="nb-NO" dirty="0" err="1"/>
              <a:t>add</a:t>
            </a:r>
            <a:r>
              <a:rPr lang="nb-NO" dirty="0"/>
              <a:t> </a:t>
            </a:r>
            <a:r>
              <a:rPr lang="nb-NO" dirty="0" err="1"/>
              <a:t>text</a:t>
            </a:r>
            <a:endParaRPr lang="nb-NO" dirty="0"/>
          </a:p>
        </p:txBody>
      </p:sp>
      <p:pic>
        <p:nvPicPr>
          <p:cNvPr id="13"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5" name="Bilde 14" descr="nhh_logo_1f_positiv_blaa.eps">
            <a:extLst>
              <a:ext uri="{FF2B5EF4-FFF2-40B4-BE49-F238E27FC236}">
                <a16:creationId xmlns:a16="http://schemas.microsoft.com/office/drawing/2014/main" id="{E722EC97-5A55-4964-8E72-38E4AF82E3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Tree>
    <p:extLst>
      <p:ext uri="{BB962C8B-B14F-4D97-AF65-F5344CB8AC3E}">
        <p14:creationId xmlns:p14="http://schemas.microsoft.com/office/powerpoint/2010/main" val="86154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Tittel 1"/>
          <p:cNvSpPr>
            <a:spLocks noGrp="1"/>
          </p:cNvSpPr>
          <p:nvPr>
            <p:ph type="title"/>
          </p:nvPr>
        </p:nvSpPr>
        <p:spPr>
          <a:xfrm>
            <a:off x="1061899" y="4858817"/>
            <a:ext cx="11015636" cy="1501751"/>
          </a:xfrm>
          <a:prstGeom prst="rect">
            <a:avLst/>
          </a:prstGeom>
        </p:spPr>
        <p:txBody>
          <a:bodyPr anchor="t"/>
          <a:lstStyle>
            <a:lvl1pPr algn="l">
              <a:defRPr sz="4401" b="1" cap="all"/>
            </a:lvl1pPr>
          </a:lstStyle>
          <a:p>
            <a:r>
              <a:rPr lang="en-US"/>
              <a:t>Click to edit Master title style</a:t>
            </a:r>
            <a:endParaRPr lang="nb-NO" dirty="0"/>
          </a:p>
        </p:txBody>
      </p:sp>
      <p:sp>
        <p:nvSpPr>
          <p:cNvPr id="9" name="Plassholder for tekst 2"/>
          <p:cNvSpPr>
            <a:spLocks noGrp="1"/>
          </p:cNvSpPr>
          <p:nvPr>
            <p:ph type="body" idx="1"/>
          </p:nvPr>
        </p:nvSpPr>
        <p:spPr>
          <a:xfrm>
            <a:off x="1061901" y="3204786"/>
            <a:ext cx="11015636" cy="1654026"/>
          </a:xfrm>
          <a:prstGeom prst="rect">
            <a:avLst/>
          </a:prstGeom>
        </p:spPr>
        <p:txBody>
          <a:bodyPr anchor="b"/>
          <a:lstStyle>
            <a:lvl1pPr marL="0" indent="0">
              <a:buNone/>
              <a:defRPr sz="2200">
                <a:solidFill>
                  <a:schemeClr val="tx1">
                    <a:lumMod val="75000"/>
                    <a:lumOff val="25000"/>
                  </a:schemeClr>
                </a:solidFill>
              </a:defRPr>
            </a:lvl1pPr>
            <a:lvl2pPr marL="502042" indent="0">
              <a:buNone/>
              <a:defRPr sz="2000">
                <a:solidFill>
                  <a:schemeClr val="tx1">
                    <a:tint val="75000"/>
                  </a:schemeClr>
                </a:solidFill>
              </a:defRPr>
            </a:lvl2pPr>
            <a:lvl3pPr marL="1004083" indent="0">
              <a:buNone/>
              <a:defRPr sz="1800">
                <a:solidFill>
                  <a:schemeClr val="tx1">
                    <a:tint val="75000"/>
                  </a:schemeClr>
                </a:solidFill>
              </a:defRPr>
            </a:lvl3pPr>
            <a:lvl4pPr marL="1506126" indent="0">
              <a:buNone/>
              <a:defRPr sz="1500">
                <a:solidFill>
                  <a:schemeClr val="tx1">
                    <a:tint val="75000"/>
                  </a:schemeClr>
                </a:solidFill>
              </a:defRPr>
            </a:lvl4pPr>
            <a:lvl5pPr marL="2008167" indent="0">
              <a:buNone/>
              <a:defRPr sz="1500">
                <a:solidFill>
                  <a:schemeClr val="tx1">
                    <a:tint val="75000"/>
                  </a:schemeClr>
                </a:solidFill>
              </a:defRPr>
            </a:lvl5pPr>
            <a:lvl6pPr marL="2510210" indent="0">
              <a:buNone/>
              <a:defRPr sz="1500">
                <a:solidFill>
                  <a:schemeClr val="tx1">
                    <a:tint val="75000"/>
                  </a:schemeClr>
                </a:solidFill>
              </a:defRPr>
            </a:lvl6pPr>
            <a:lvl7pPr marL="3012252" indent="0">
              <a:buNone/>
              <a:defRPr sz="1500">
                <a:solidFill>
                  <a:schemeClr val="tx1">
                    <a:tint val="75000"/>
                  </a:schemeClr>
                </a:solidFill>
              </a:defRPr>
            </a:lvl7pPr>
            <a:lvl8pPr marL="3514293" indent="0">
              <a:buNone/>
              <a:defRPr sz="1500">
                <a:solidFill>
                  <a:schemeClr val="tx1">
                    <a:tint val="75000"/>
                  </a:schemeClr>
                </a:solidFill>
              </a:defRPr>
            </a:lvl8pPr>
            <a:lvl9pPr marL="4016335" indent="0">
              <a:buNone/>
              <a:defRPr sz="15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346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3" name="Plassholder for tekst 2"/>
          <p:cNvSpPr>
            <a:spLocks noGrp="1"/>
          </p:cNvSpPr>
          <p:nvPr>
            <p:ph type="body" sz="quarter" idx="13" hasCustomPrompt="1"/>
          </p:nvPr>
        </p:nvSpPr>
        <p:spPr>
          <a:xfrm>
            <a:off x="456779" y="1980430"/>
            <a:ext cx="12529392" cy="4896545"/>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0"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11" name="Bilde 10"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Tree>
    <p:extLst>
      <p:ext uri="{BB962C8B-B14F-4D97-AF65-F5344CB8AC3E}">
        <p14:creationId xmlns:p14="http://schemas.microsoft.com/office/powerpoint/2010/main" val="327854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3" name="Plassholder for tekst 2"/>
          <p:cNvSpPr>
            <a:spLocks noGrp="1"/>
          </p:cNvSpPr>
          <p:nvPr>
            <p:ph type="body" sz="quarter" idx="13" hasCustomPrompt="1"/>
          </p:nvPr>
        </p:nvSpPr>
        <p:spPr>
          <a:xfrm>
            <a:off x="456780" y="1980432"/>
            <a:ext cx="6120765" cy="48965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0"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11" name="Bilde 10"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9" name="Plassholder for tekst 2">
            <a:extLst>
              <a:ext uri="{FF2B5EF4-FFF2-40B4-BE49-F238E27FC236}">
                <a16:creationId xmlns:a16="http://schemas.microsoft.com/office/drawing/2014/main" id="{279D46E9-D839-4393-874A-A51CDAD8B5F2}"/>
              </a:ext>
            </a:extLst>
          </p:cNvPr>
          <p:cNvSpPr>
            <a:spLocks noGrp="1"/>
          </p:cNvSpPr>
          <p:nvPr>
            <p:ph type="body" sz="quarter" idx="14" hasCustomPrompt="1"/>
          </p:nvPr>
        </p:nvSpPr>
        <p:spPr>
          <a:xfrm>
            <a:off x="6865406" y="1980432"/>
            <a:ext cx="6120765" cy="48965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6690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blue and yellow">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Plassholder for innhold 2"/>
          <p:cNvSpPr>
            <a:spLocks noGrp="1"/>
          </p:cNvSpPr>
          <p:nvPr>
            <p:ph idx="1" hasCustomPrompt="1"/>
          </p:nvPr>
        </p:nvSpPr>
        <p:spPr>
          <a:xfrm>
            <a:off x="456779" y="1980431"/>
            <a:ext cx="6120680" cy="4896544"/>
          </a:xfrm>
          <a:prstGeom prst="rect">
            <a:avLst/>
          </a:prstGeom>
          <a:solidFill>
            <a:srgbClr val="E2E48E"/>
          </a:solidFill>
        </p:spPr>
        <p:txBody>
          <a:bodyPr lIns="180000" tIns="180000" rIns="180000" bIns="180000"/>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9" name="Plassholder for innhold 2"/>
          <p:cNvSpPr>
            <a:spLocks noGrp="1"/>
          </p:cNvSpPr>
          <p:nvPr>
            <p:ph idx="13" hasCustomPrompt="1"/>
          </p:nvPr>
        </p:nvSpPr>
        <p:spPr>
          <a:xfrm>
            <a:off x="6865491" y="1980431"/>
            <a:ext cx="6134241" cy="4896544"/>
          </a:xfrm>
          <a:prstGeom prst="rect">
            <a:avLst/>
          </a:prstGeom>
          <a:solidFill>
            <a:schemeClr val="tx2"/>
          </a:solidFill>
        </p:spPr>
        <p:txBody>
          <a:bodyPr lIns="180000" tIns="180000" rIns="180000" bIns="180000"/>
          <a:lstStyle>
            <a:lvl1pPr marL="198014" indent="-198014">
              <a:buFont typeface="Arial" panose="020B0604020202020204" pitchFamily="34" charset="0"/>
              <a:buChar char="•"/>
              <a:defRPr>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1"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396866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381" userDrawn="1">
          <p15:clr>
            <a:srgbClr val="FBAE40"/>
          </p15:clr>
        </p15:guide>
        <p15:guide id="2" pos="423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id pictures and tex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06.05.2019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20" name="Plassholder for bilde 7"/>
          <p:cNvSpPr>
            <a:spLocks noGrp="1"/>
          </p:cNvSpPr>
          <p:nvPr>
            <p:ph type="pic" sz="quarter" idx="19" hasCustomPrompt="1"/>
          </p:nvPr>
        </p:nvSpPr>
        <p:spPr>
          <a:xfrm>
            <a:off x="456779" y="468262"/>
            <a:ext cx="2448000" cy="3171600"/>
          </a:xfrm>
          <a:prstGeom prst="rect">
            <a:avLst/>
          </a:prstGeom>
          <a:blipFill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sp>
        <p:nvSpPr>
          <p:cNvPr id="22" name="Plassholder for bilde 7"/>
          <p:cNvSpPr>
            <a:spLocks noGrp="1"/>
          </p:cNvSpPr>
          <p:nvPr>
            <p:ph type="pic" sz="quarter" idx="21" hasCustomPrompt="1"/>
          </p:nvPr>
        </p:nvSpPr>
        <p:spPr>
          <a:xfrm>
            <a:off x="2977059" y="468262"/>
            <a:ext cx="2448000" cy="3171600"/>
          </a:xfrm>
          <a:prstGeom prst="rect">
            <a:avLst/>
          </a:prstGeom>
          <a:blipFill rotWithShape="1">
            <a:blip r:embed="rId3"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pic>
        <p:nvPicPr>
          <p:cNvPr id="15"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7" name="Plassholder for bilde 7"/>
          <p:cNvSpPr>
            <a:spLocks noGrp="1"/>
          </p:cNvSpPr>
          <p:nvPr>
            <p:ph type="pic" sz="quarter" idx="22" hasCustomPrompt="1"/>
          </p:nvPr>
        </p:nvSpPr>
        <p:spPr>
          <a:xfrm>
            <a:off x="456779" y="3708623"/>
            <a:ext cx="2448000" cy="3171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sp>
        <p:nvSpPr>
          <p:cNvPr id="18" name="Plassholder for bilde 7"/>
          <p:cNvSpPr>
            <a:spLocks noGrp="1"/>
          </p:cNvSpPr>
          <p:nvPr>
            <p:ph type="pic" sz="quarter" idx="23" hasCustomPrompt="1"/>
          </p:nvPr>
        </p:nvSpPr>
        <p:spPr>
          <a:xfrm>
            <a:off x="2977059" y="3708623"/>
            <a:ext cx="2448000" cy="3171600"/>
          </a:xfrm>
          <a:prstGeom prst="rect">
            <a:avLst/>
          </a:prstGeom>
          <a:solidFill>
            <a:schemeClr val="bg1">
              <a:lumMod val="95000"/>
            </a:schemeClr>
          </a:solidFill>
        </p:spPr>
        <p:txBody>
          <a:bodyPr/>
          <a:lstStyle>
            <a:lvl1pPr>
              <a:defRPr sz="2000"/>
            </a:lvl1pPr>
          </a:lstStyle>
          <a:p>
            <a:r>
              <a:rPr lang="nb-NO"/>
              <a:t>Image</a:t>
            </a:r>
          </a:p>
        </p:txBody>
      </p:sp>
      <p:sp>
        <p:nvSpPr>
          <p:cNvPr id="26" name="Plassholder for tekst 18"/>
          <p:cNvSpPr>
            <a:spLocks noGrp="1"/>
          </p:cNvSpPr>
          <p:nvPr>
            <p:ph type="body" sz="quarter" idx="16" hasCustomPrompt="1"/>
          </p:nvPr>
        </p:nvSpPr>
        <p:spPr>
          <a:xfrm>
            <a:off x="6117567" y="468263"/>
            <a:ext cx="5644467" cy="1081087"/>
          </a:xfrm>
          <a:prstGeom prst="rect">
            <a:avLst/>
          </a:prstGeom>
        </p:spPr>
        <p:txBody>
          <a:bodyPr vert="horz" anchor="b" anchorCtr="0"/>
          <a:lstStyle>
            <a:lvl1pPr marL="0" indent="0">
              <a:lnSpc>
                <a:spcPct val="100000"/>
              </a:lnSpc>
              <a:buFontTx/>
              <a:buNone/>
              <a:defRPr sz="3200" b="0" cap="all" baseline="0">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4" name="Bilde 13" descr="nhh_logo_1f_positiv_blaa.eps">
            <a:extLst>
              <a:ext uri="{FF2B5EF4-FFF2-40B4-BE49-F238E27FC236}">
                <a16:creationId xmlns:a16="http://schemas.microsoft.com/office/drawing/2014/main" id="{3F32985E-6949-421B-8CBC-89E766AEE77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sp>
        <p:nvSpPr>
          <p:cNvPr id="21" name="Plassholder for tekst 2">
            <a:extLst>
              <a:ext uri="{FF2B5EF4-FFF2-40B4-BE49-F238E27FC236}">
                <a16:creationId xmlns:a16="http://schemas.microsoft.com/office/drawing/2014/main" id="{5B3B548C-1A7E-491E-B093-8389E50D4D46}"/>
              </a:ext>
            </a:extLst>
          </p:cNvPr>
          <p:cNvSpPr>
            <a:spLocks noGrp="1"/>
          </p:cNvSpPr>
          <p:nvPr>
            <p:ph type="body" sz="quarter" idx="24" hasCustomPrompt="1"/>
          </p:nvPr>
        </p:nvSpPr>
        <p:spPr>
          <a:xfrm>
            <a:off x="6117567" y="2412479"/>
            <a:ext cx="6580573" cy="44677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426045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14.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2"/>
          </p:nvPr>
        </p:nvSpPr>
        <p:spPr>
          <a:xfrm>
            <a:off x="0" y="0"/>
            <a:ext cx="0" cy="0"/>
          </a:xfrm>
          <a:prstGeom prst="rect">
            <a:avLst/>
          </a:prstGeom>
        </p:spPr>
        <p:txBody>
          <a:bodyPr vert="horz" lIns="0" tIns="0" rIns="0" bIns="0" rtlCol="0" anchor="t"/>
          <a:lstStyle>
            <a:lvl1pPr algn="l">
              <a:defRPr sz="100">
                <a:solidFill>
                  <a:schemeClr val="bg1"/>
                </a:solidFill>
              </a:defRPr>
            </a:lvl1pPr>
          </a:lstStyle>
          <a:p>
            <a:fld id="{A4857E62-4824-477E-9880-4C6D8B4EF632}" type="datetime1">
              <a:rPr lang="nb-NO" smtClean="0"/>
              <a:t>06.05.2019</a:t>
            </a:fld>
            <a:endParaRPr lang="nb-NO" dirty="0"/>
          </a:p>
        </p:txBody>
      </p:sp>
      <p:sp>
        <p:nvSpPr>
          <p:cNvPr id="5" name="Plassholder for bunntekst 4"/>
          <p:cNvSpPr>
            <a:spLocks noGrp="1"/>
          </p:cNvSpPr>
          <p:nvPr>
            <p:ph type="ftr" sz="quarter" idx="3"/>
          </p:nvPr>
        </p:nvSpPr>
        <p:spPr>
          <a:xfrm>
            <a:off x="0" y="0"/>
            <a:ext cx="0" cy="0"/>
          </a:xfrm>
          <a:prstGeom prst="rect">
            <a:avLst/>
          </a:prstGeom>
        </p:spPr>
        <p:txBody>
          <a:bodyPr vert="horz" lIns="0" tIns="0" rIns="0" bIns="0" rtlCol="0" anchor="t"/>
          <a:lstStyle>
            <a:lvl1pPr algn="l">
              <a:defRPr sz="100">
                <a:solidFill>
                  <a:schemeClr val="bg1"/>
                </a:solidFill>
              </a:defRPr>
            </a:lvl1pPr>
          </a:lstStyle>
          <a:p>
            <a:endParaRPr lang="nb-NO" dirty="0"/>
          </a:p>
        </p:txBody>
      </p:sp>
      <p:sp>
        <p:nvSpPr>
          <p:cNvPr id="6" name="Plassholder for lysbildenummer 5"/>
          <p:cNvSpPr>
            <a:spLocks noGrp="1"/>
          </p:cNvSpPr>
          <p:nvPr>
            <p:ph type="sldNum" sz="quarter" idx="4"/>
          </p:nvPr>
        </p:nvSpPr>
        <p:spPr>
          <a:xfrm>
            <a:off x="12077537" y="7081362"/>
            <a:ext cx="923638" cy="402567"/>
          </a:xfrm>
          <a:prstGeom prst="rect">
            <a:avLst/>
          </a:prstGeom>
        </p:spPr>
        <p:txBody>
          <a:bodyPr vert="horz" lIns="0" tIns="0" rIns="0" bIns="0" rtlCol="0" anchor="t"/>
          <a:lstStyle>
            <a:lvl1pPr algn="r">
              <a:defRPr sz="1100">
                <a:solidFill>
                  <a:srgbClr val="D0D1D3"/>
                </a:solidFill>
                <a:latin typeface="+mn-lt"/>
                <a:cs typeface="Times New Roman" pitchFamily="18" charset="0"/>
              </a:defRPr>
            </a:lvl1pPr>
          </a:lstStyle>
          <a:p>
            <a:fld id="{3FA4DDC8-1D0B-4B83-8CF0-4F24D54506BB}" type="slidenum">
              <a:rPr lang="nb-NO" smtClean="0"/>
              <a:pPr/>
              <a:t>‹#›</a:t>
            </a:fld>
            <a:endParaRPr lang="nb-NO" dirty="0"/>
          </a:p>
        </p:txBody>
      </p:sp>
    </p:spTree>
    <p:extLst>
      <p:ext uri="{BB962C8B-B14F-4D97-AF65-F5344CB8AC3E}">
        <p14:creationId xmlns:p14="http://schemas.microsoft.com/office/powerpoint/2010/main" val="2602855931"/>
      </p:ext>
    </p:extLst>
  </p:cSld>
  <p:clrMap bg1="lt1" tx1="dk1" bg2="lt2" tx2="dk2" accent1="accent1" accent2="accent2" accent3="accent3" accent4="accent4" accent5="accent5" accent6="accent6" hlink="hlink" folHlink="folHlink"/>
  <p:sldLayoutIdLst>
    <p:sldLayoutId id="2147483709" r:id="rId1"/>
    <p:sldLayoutId id="2147483668" r:id="rId2"/>
    <p:sldLayoutId id="2147483685" r:id="rId3"/>
    <p:sldLayoutId id="2147483706" r:id="rId4"/>
    <p:sldLayoutId id="2147483726" r:id="rId5"/>
    <p:sldLayoutId id="2147483690" r:id="rId6"/>
    <p:sldLayoutId id="2147483724" r:id="rId7"/>
    <p:sldLayoutId id="2147483714" r:id="rId8"/>
    <p:sldLayoutId id="2147483689" r:id="rId9"/>
    <p:sldLayoutId id="2147483713" r:id="rId10"/>
    <p:sldLayoutId id="2147483715" r:id="rId11"/>
    <p:sldLayoutId id="2147483725" r:id="rId12"/>
    <p:sldLayoutId id="2147483708" r:id="rId13"/>
    <p:sldLayoutId id="2147483717" r:id="rId14"/>
    <p:sldLayoutId id="2147483718" r:id="rId15"/>
    <p:sldLayoutId id="2147483719" r:id="rId16"/>
    <p:sldLayoutId id="2147483720" r:id="rId17"/>
    <p:sldLayoutId id="2147483721" r:id="rId18"/>
    <p:sldLayoutId id="2147483722" r:id="rId19"/>
    <p:sldLayoutId id="214748372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1004083" rtl="0" eaLnBrk="1" latinLnBrk="0" hangingPunct="1">
        <a:spcBef>
          <a:spcPct val="0"/>
        </a:spcBef>
        <a:buNone/>
        <a:defRPr sz="3200" b="0" kern="1200" cap="none" baseline="0">
          <a:solidFill>
            <a:srgbClr val="003A54"/>
          </a:solidFill>
          <a:latin typeface="+mj-lt"/>
          <a:ea typeface="+mj-ea"/>
          <a:cs typeface="+mj-cs"/>
        </a:defRPr>
      </a:lvl1pPr>
    </p:titleStyle>
    <p:body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nb-NO"/>
      </a:defPPr>
      <a:lvl1pPr marL="0" algn="l" defTabSz="1004083" rtl="0" eaLnBrk="1" latinLnBrk="0" hangingPunct="1">
        <a:defRPr sz="2000" kern="1200">
          <a:solidFill>
            <a:schemeClr val="tx1"/>
          </a:solidFill>
          <a:latin typeface="+mn-lt"/>
          <a:ea typeface="+mn-ea"/>
          <a:cs typeface="+mn-cs"/>
        </a:defRPr>
      </a:lvl1pPr>
      <a:lvl2pPr marL="502042" algn="l" defTabSz="1004083" rtl="0" eaLnBrk="1" latinLnBrk="0" hangingPunct="1">
        <a:defRPr sz="2000" kern="1200">
          <a:solidFill>
            <a:schemeClr val="tx1"/>
          </a:solidFill>
          <a:latin typeface="+mn-lt"/>
          <a:ea typeface="+mn-ea"/>
          <a:cs typeface="+mn-cs"/>
        </a:defRPr>
      </a:lvl2pPr>
      <a:lvl3pPr marL="1004083" algn="l" defTabSz="1004083" rtl="0" eaLnBrk="1" latinLnBrk="0" hangingPunct="1">
        <a:defRPr sz="2000" kern="1200">
          <a:solidFill>
            <a:schemeClr val="tx1"/>
          </a:solidFill>
          <a:latin typeface="+mn-lt"/>
          <a:ea typeface="+mn-ea"/>
          <a:cs typeface="+mn-cs"/>
        </a:defRPr>
      </a:lvl3pPr>
      <a:lvl4pPr marL="1506126" algn="l" defTabSz="1004083" rtl="0" eaLnBrk="1" latinLnBrk="0" hangingPunct="1">
        <a:defRPr sz="2000" kern="1200">
          <a:solidFill>
            <a:schemeClr val="tx1"/>
          </a:solidFill>
          <a:latin typeface="+mn-lt"/>
          <a:ea typeface="+mn-ea"/>
          <a:cs typeface="+mn-cs"/>
        </a:defRPr>
      </a:lvl4pPr>
      <a:lvl5pPr marL="2008167" algn="l" defTabSz="1004083" rtl="0" eaLnBrk="1" latinLnBrk="0" hangingPunct="1">
        <a:defRPr sz="2000" kern="1200">
          <a:solidFill>
            <a:schemeClr val="tx1"/>
          </a:solidFill>
          <a:latin typeface="+mn-lt"/>
          <a:ea typeface="+mn-ea"/>
          <a:cs typeface="+mn-cs"/>
        </a:defRPr>
      </a:lvl5pPr>
      <a:lvl6pPr marL="2510210" algn="l" defTabSz="1004083" rtl="0" eaLnBrk="1" latinLnBrk="0" hangingPunct="1">
        <a:defRPr sz="2000" kern="1200">
          <a:solidFill>
            <a:schemeClr val="tx1"/>
          </a:solidFill>
          <a:latin typeface="+mn-lt"/>
          <a:ea typeface="+mn-ea"/>
          <a:cs typeface="+mn-cs"/>
        </a:defRPr>
      </a:lvl6pPr>
      <a:lvl7pPr marL="3012252" algn="l" defTabSz="1004083" rtl="0" eaLnBrk="1" latinLnBrk="0" hangingPunct="1">
        <a:defRPr sz="2000" kern="1200">
          <a:solidFill>
            <a:schemeClr val="tx1"/>
          </a:solidFill>
          <a:latin typeface="+mn-lt"/>
          <a:ea typeface="+mn-ea"/>
          <a:cs typeface="+mn-cs"/>
        </a:defRPr>
      </a:lvl7pPr>
      <a:lvl8pPr marL="3514293" algn="l" defTabSz="1004083" rtl="0" eaLnBrk="1" latinLnBrk="0" hangingPunct="1">
        <a:defRPr sz="2000" kern="1200">
          <a:solidFill>
            <a:schemeClr val="tx1"/>
          </a:solidFill>
          <a:latin typeface="+mn-lt"/>
          <a:ea typeface="+mn-ea"/>
          <a:cs typeface="+mn-cs"/>
        </a:defRPr>
      </a:lvl8pPr>
      <a:lvl9pPr marL="4016335" algn="l" defTabSz="100408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074585" y="421425"/>
            <a:ext cx="10385736" cy="917054"/>
          </a:xfrm>
          <a:prstGeom prst="rect">
            <a:avLst/>
          </a:prstGeom>
        </p:spPr>
        <p:txBody>
          <a:bodyPr vert="horz" lIns="0" tIns="0" rIns="0" bIns="0" rtlCol="0" anchor="b">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073379" y="1893837"/>
            <a:ext cx="11938913" cy="4363745"/>
          </a:xfrm>
          <a:prstGeom prst="rect">
            <a:avLst/>
          </a:prstGeom>
        </p:spPr>
        <p:txBody>
          <a:bodyPr vert="horz" lIns="0" tIns="0" rIns="0" bIns="0" rtlCol="0" anchor="t">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0" y="0"/>
            <a:ext cx="0" cy="0"/>
          </a:xfrm>
          <a:prstGeom prst="rect">
            <a:avLst/>
          </a:prstGeom>
        </p:spPr>
        <p:txBody>
          <a:bodyPr vert="horz" lIns="0" tIns="0" rIns="0" bIns="0" rtlCol="0" anchor="t"/>
          <a:lstStyle>
            <a:lvl1pPr algn="l">
              <a:defRPr sz="134">
                <a:solidFill>
                  <a:schemeClr val="bg1"/>
                </a:solidFill>
              </a:defRPr>
            </a:lvl1pPr>
          </a:lstStyle>
          <a:p>
            <a:fld id="{A4857E62-4824-477E-9880-4C6D8B4EF632}" type="datetime1">
              <a:rPr lang="nb-NO" smtClean="0"/>
              <a:pPr/>
              <a:t>06.05.2019</a:t>
            </a:fld>
            <a:endParaRPr lang="nb-NO" dirty="0"/>
          </a:p>
        </p:txBody>
      </p:sp>
      <p:sp>
        <p:nvSpPr>
          <p:cNvPr id="5" name="Plassholder for bunntekst 4"/>
          <p:cNvSpPr>
            <a:spLocks noGrp="1"/>
          </p:cNvSpPr>
          <p:nvPr>
            <p:ph type="ftr" sz="quarter" idx="3"/>
          </p:nvPr>
        </p:nvSpPr>
        <p:spPr>
          <a:xfrm>
            <a:off x="0" y="0"/>
            <a:ext cx="0" cy="0"/>
          </a:xfrm>
          <a:prstGeom prst="rect">
            <a:avLst/>
          </a:prstGeom>
        </p:spPr>
        <p:txBody>
          <a:bodyPr vert="horz" lIns="0" tIns="0" rIns="0" bIns="0" rtlCol="0" anchor="t"/>
          <a:lstStyle>
            <a:lvl1pPr algn="l">
              <a:defRPr sz="134">
                <a:solidFill>
                  <a:schemeClr val="bg1"/>
                </a:solidFill>
              </a:defRPr>
            </a:lvl1pPr>
          </a:lstStyle>
          <a:p>
            <a:endParaRPr lang="nb-NO" dirty="0"/>
          </a:p>
        </p:txBody>
      </p:sp>
      <p:sp>
        <p:nvSpPr>
          <p:cNvPr id="6" name="Plassholder for lysbildenummer 5"/>
          <p:cNvSpPr>
            <a:spLocks noGrp="1"/>
          </p:cNvSpPr>
          <p:nvPr>
            <p:ph type="sldNum" sz="quarter" idx="4"/>
          </p:nvPr>
        </p:nvSpPr>
        <p:spPr>
          <a:xfrm>
            <a:off x="12088654" y="7117583"/>
            <a:ext cx="923638" cy="402567"/>
          </a:xfrm>
          <a:prstGeom prst="rect">
            <a:avLst/>
          </a:prstGeom>
        </p:spPr>
        <p:txBody>
          <a:bodyPr vert="horz" lIns="0" tIns="0" rIns="0" bIns="0" rtlCol="0" anchor="t"/>
          <a:lstStyle>
            <a:lvl1pPr algn="r">
              <a:defRPr sz="1100">
                <a:solidFill>
                  <a:srgbClr val="D0D1D3"/>
                </a:solidFill>
                <a:latin typeface="+mj-lt"/>
                <a:cs typeface="Times New Roman" pitchFamily="18" charset="0"/>
              </a:defRPr>
            </a:lvl1pPr>
          </a:lstStyle>
          <a:p>
            <a:fld id="{3FA4DDC8-1D0B-4B83-8CF0-4F24D54506BB}" type="slidenum">
              <a:rPr lang="nb-NO" smtClean="0"/>
              <a:pPr/>
              <a:t>‹#›</a:t>
            </a:fld>
            <a:endParaRPr lang="nb-NO" dirty="0"/>
          </a:p>
        </p:txBody>
      </p:sp>
      <p:pic>
        <p:nvPicPr>
          <p:cNvPr id="10"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16819" y="6883207"/>
            <a:ext cx="3276607" cy="627889"/>
          </a:xfrm>
          <a:prstGeom prst="rect">
            <a:avLst/>
          </a:prstGeom>
        </p:spPr>
      </p:pic>
      <p:pic>
        <p:nvPicPr>
          <p:cNvPr id="11" name="Bilde 1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97975" y="442855"/>
            <a:ext cx="414317" cy="804824"/>
          </a:xfrm>
          <a:prstGeom prst="rect">
            <a:avLst/>
          </a:prstGeom>
        </p:spPr>
      </p:pic>
    </p:spTree>
    <p:extLst>
      <p:ext uri="{BB962C8B-B14F-4D97-AF65-F5344CB8AC3E}">
        <p14:creationId xmlns:p14="http://schemas.microsoft.com/office/powerpoint/2010/main" val="41144700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iming>
    <p:tnLst>
      <p:par>
        <p:cTn id="1" dur="indefinite" restart="never" nodeType="tmRoot"/>
      </p:par>
    </p:tnLst>
  </p:timing>
  <p:hf hdr="0" ftr="0" dt="0"/>
  <p:txStyles>
    <p:titleStyle>
      <a:lvl1pPr algn="l" defTabSz="1348584" rtl="0" eaLnBrk="1" latinLnBrk="0" hangingPunct="1">
        <a:spcBef>
          <a:spcPct val="0"/>
        </a:spcBef>
        <a:buNone/>
        <a:defRPr sz="3200" b="0" kern="1200" cap="none" baseline="0">
          <a:solidFill>
            <a:srgbClr val="003A54"/>
          </a:solidFill>
          <a:latin typeface="+mj-lt"/>
          <a:ea typeface="+mj-ea"/>
          <a:cs typeface="+mj-cs"/>
        </a:defRPr>
      </a:lvl1pPr>
    </p:titleStyle>
    <p:bodyStyle>
      <a:lvl1pPr marL="265953" indent="-265953" algn="l" defTabSz="1348584" rtl="0" eaLnBrk="1" latinLnBrk="0" hangingPunct="1">
        <a:lnSpc>
          <a:spcPct val="125000"/>
        </a:lnSpc>
        <a:spcBef>
          <a:spcPts val="0"/>
        </a:spcBef>
        <a:spcAft>
          <a:spcPts val="269"/>
        </a:spcAft>
        <a:buFont typeface="Arial" pitchFamily="34" charset="0"/>
        <a:buChar char="•"/>
        <a:defRPr sz="2400" kern="1200">
          <a:solidFill>
            <a:schemeClr val="tx1">
              <a:lumMod val="75000"/>
              <a:lumOff val="25000"/>
            </a:schemeClr>
          </a:solidFill>
          <a:latin typeface="+mn-lt"/>
          <a:ea typeface="+mn-ea"/>
          <a:cs typeface="+mn-cs"/>
        </a:defRPr>
      </a:lvl1pPr>
      <a:lvl2pPr marL="601315" indent="-243085" algn="l" defTabSz="1348584" rtl="0" eaLnBrk="1" latinLnBrk="0" hangingPunct="1">
        <a:spcBef>
          <a:spcPts val="0"/>
        </a:spcBef>
        <a:buFont typeface="Georgia" pitchFamily="18" charset="0"/>
        <a:buChar char="-"/>
        <a:defRPr sz="1800" kern="1200">
          <a:solidFill>
            <a:schemeClr val="tx1">
              <a:lumMod val="75000"/>
              <a:lumOff val="25000"/>
            </a:schemeClr>
          </a:solidFill>
          <a:latin typeface="+mj-lt"/>
          <a:ea typeface="+mn-ea"/>
          <a:cs typeface="Times New Roman" pitchFamily="18" charset="0"/>
        </a:defRPr>
      </a:lvl2pPr>
      <a:lvl3pPr marL="844402" indent="-243085" algn="l" defTabSz="1348584" rtl="0" eaLnBrk="1" latinLnBrk="0" hangingPunct="1">
        <a:spcBef>
          <a:spcPts val="0"/>
        </a:spcBef>
        <a:buFont typeface="Arial" pitchFamily="34" charset="0"/>
        <a:buChar char="•"/>
        <a:defRPr sz="1800" kern="1200">
          <a:solidFill>
            <a:schemeClr val="tx1">
              <a:lumMod val="75000"/>
              <a:lumOff val="25000"/>
            </a:schemeClr>
          </a:solidFill>
          <a:latin typeface="+mj-lt"/>
          <a:ea typeface="+mn-ea"/>
          <a:cs typeface="Times New Roman" pitchFamily="18" charset="0"/>
        </a:defRPr>
      </a:lvl3pPr>
      <a:lvl4pPr marL="1202632" indent="-243085" algn="l" defTabSz="1348584" rtl="0" eaLnBrk="1" latinLnBrk="0" hangingPunct="1">
        <a:spcBef>
          <a:spcPts val="0"/>
        </a:spcBef>
        <a:buFont typeface="Georgia" pitchFamily="18" charset="0"/>
        <a:buChar char="-"/>
        <a:defRPr sz="1800" kern="1200">
          <a:solidFill>
            <a:schemeClr val="tx1">
              <a:lumMod val="75000"/>
              <a:lumOff val="25000"/>
            </a:schemeClr>
          </a:solidFill>
          <a:latin typeface="+mj-lt"/>
          <a:ea typeface="+mn-ea"/>
          <a:cs typeface="Times New Roman" pitchFamily="18" charset="0"/>
        </a:defRPr>
      </a:lvl4pPr>
      <a:lvl5pPr marL="1560862" indent="-358230" algn="l" defTabSz="1348584" rtl="0" eaLnBrk="1" latinLnBrk="0" hangingPunct="1">
        <a:spcBef>
          <a:spcPts val="0"/>
        </a:spcBef>
        <a:buFont typeface="Arial" pitchFamily="34" charset="0"/>
        <a:buChar char="»"/>
        <a:defRPr sz="1800" kern="1200">
          <a:solidFill>
            <a:schemeClr val="tx1">
              <a:lumMod val="75000"/>
              <a:lumOff val="25000"/>
            </a:schemeClr>
          </a:solidFill>
          <a:latin typeface="+mj-lt"/>
          <a:ea typeface="+mn-ea"/>
          <a:cs typeface="Times New Roman" pitchFamily="18" charset="0"/>
        </a:defRPr>
      </a:lvl5pPr>
      <a:lvl6pPr marL="3708609"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6pPr>
      <a:lvl7pPr marL="4382901"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7pPr>
      <a:lvl8pPr marL="5057193"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8pPr>
      <a:lvl9pPr marL="5731486"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9pPr>
    </p:bodyStyle>
    <p:otherStyle>
      <a:defPPr>
        <a:defRPr lang="nb-NO"/>
      </a:defPPr>
      <a:lvl1pPr marL="0" algn="l" defTabSz="1348584" rtl="0" eaLnBrk="1" latinLnBrk="0" hangingPunct="1">
        <a:defRPr sz="2686" kern="1200">
          <a:solidFill>
            <a:schemeClr val="tx1"/>
          </a:solidFill>
          <a:latin typeface="+mn-lt"/>
          <a:ea typeface="+mn-ea"/>
          <a:cs typeface="+mn-cs"/>
        </a:defRPr>
      </a:lvl1pPr>
      <a:lvl2pPr marL="674293" algn="l" defTabSz="1348584" rtl="0" eaLnBrk="1" latinLnBrk="0" hangingPunct="1">
        <a:defRPr sz="2686" kern="1200">
          <a:solidFill>
            <a:schemeClr val="tx1"/>
          </a:solidFill>
          <a:latin typeface="+mn-lt"/>
          <a:ea typeface="+mn-ea"/>
          <a:cs typeface="+mn-cs"/>
        </a:defRPr>
      </a:lvl2pPr>
      <a:lvl3pPr marL="1348584" algn="l" defTabSz="1348584" rtl="0" eaLnBrk="1" latinLnBrk="0" hangingPunct="1">
        <a:defRPr sz="2686" kern="1200">
          <a:solidFill>
            <a:schemeClr val="tx1"/>
          </a:solidFill>
          <a:latin typeface="+mn-lt"/>
          <a:ea typeface="+mn-ea"/>
          <a:cs typeface="+mn-cs"/>
        </a:defRPr>
      </a:lvl3pPr>
      <a:lvl4pPr marL="2022878" algn="l" defTabSz="1348584" rtl="0" eaLnBrk="1" latinLnBrk="0" hangingPunct="1">
        <a:defRPr sz="2686" kern="1200">
          <a:solidFill>
            <a:schemeClr val="tx1"/>
          </a:solidFill>
          <a:latin typeface="+mn-lt"/>
          <a:ea typeface="+mn-ea"/>
          <a:cs typeface="+mn-cs"/>
        </a:defRPr>
      </a:lvl4pPr>
      <a:lvl5pPr marL="2697169" algn="l" defTabSz="1348584" rtl="0" eaLnBrk="1" latinLnBrk="0" hangingPunct="1">
        <a:defRPr sz="2686" kern="1200">
          <a:solidFill>
            <a:schemeClr val="tx1"/>
          </a:solidFill>
          <a:latin typeface="+mn-lt"/>
          <a:ea typeface="+mn-ea"/>
          <a:cs typeface="+mn-cs"/>
        </a:defRPr>
      </a:lvl5pPr>
      <a:lvl6pPr marL="3371463" algn="l" defTabSz="1348584" rtl="0" eaLnBrk="1" latinLnBrk="0" hangingPunct="1">
        <a:defRPr sz="2686" kern="1200">
          <a:solidFill>
            <a:schemeClr val="tx1"/>
          </a:solidFill>
          <a:latin typeface="+mn-lt"/>
          <a:ea typeface="+mn-ea"/>
          <a:cs typeface="+mn-cs"/>
        </a:defRPr>
      </a:lvl6pPr>
      <a:lvl7pPr marL="4045756" algn="l" defTabSz="1348584" rtl="0" eaLnBrk="1" latinLnBrk="0" hangingPunct="1">
        <a:defRPr sz="2686" kern="1200">
          <a:solidFill>
            <a:schemeClr val="tx1"/>
          </a:solidFill>
          <a:latin typeface="+mn-lt"/>
          <a:ea typeface="+mn-ea"/>
          <a:cs typeface="+mn-cs"/>
        </a:defRPr>
      </a:lvl7pPr>
      <a:lvl8pPr marL="4720047" algn="l" defTabSz="1348584" rtl="0" eaLnBrk="1" latinLnBrk="0" hangingPunct="1">
        <a:defRPr sz="2686" kern="1200">
          <a:solidFill>
            <a:schemeClr val="tx1"/>
          </a:solidFill>
          <a:latin typeface="+mn-lt"/>
          <a:ea typeface="+mn-ea"/>
          <a:cs typeface="+mn-cs"/>
        </a:defRPr>
      </a:lvl8pPr>
      <a:lvl9pPr marL="5394340" algn="l" defTabSz="1348584" rtl="0" eaLnBrk="1" latinLnBrk="0" hangingPunct="1">
        <a:defRPr sz="268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5" Type="http://schemas.openxmlformats.org/officeDocument/2006/relationships/image" Target="../media/image73.jpeg"/><Relationship Id="rId2" Type="http://schemas.openxmlformats.org/officeDocument/2006/relationships/notesSlide" Target="../notesSlides/notesSlide11.xml"/><Relationship Id="rId16" Type="http://schemas.openxmlformats.org/officeDocument/2006/relationships/image" Target="../media/image64.jpeg"/><Relationship Id="rId20" Type="http://schemas.openxmlformats.org/officeDocument/2006/relationships/image" Target="../media/image68.jpeg"/><Relationship Id="rId29" Type="http://schemas.openxmlformats.org/officeDocument/2006/relationships/image" Target="../media/image77.jpeg"/><Relationship Id="rId1" Type="http://schemas.openxmlformats.org/officeDocument/2006/relationships/slideLayout" Target="../slideLayouts/slideLayout32.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2.jpe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jpeg"/><Relationship Id="rId28" Type="http://schemas.openxmlformats.org/officeDocument/2006/relationships/image" Target="../media/image76.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eg"/><Relationship Id="rId27" Type="http://schemas.openxmlformats.org/officeDocument/2006/relationships/image" Target="../media/image75.jpeg"/><Relationship Id="rId30" Type="http://schemas.openxmlformats.org/officeDocument/2006/relationships/image" Target="../media/image78.jpe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helseforskning.etikkom.no/" TargetMode="External"/><Relationship Id="rId3" Type="http://schemas.openxmlformats.org/officeDocument/2006/relationships/hyperlink" Target="https://www.nhh.no/en/paraplyen/work-support/research-support/open-access-data-protection-and-ethics/" TargetMode="External"/><Relationship Id="rId7" Type="http://schemas.openxmlformats.org/officeDocument/2006/relationships/hyperlink" Target="https://www.ssb.no/omssb/tjenester-og-verktoy/data-til-forskning#Kriterier_for_lne_data" TargetMode="External"/><Relationship Id="rId2" Type="http://schemas.openxmlformats.org/officeDocument/2006/relationships/hyperlink" Target="https://www.nhh.no/om-nhh/personvern/" TargetMode="External"/><Relationship Id="rId1" Type="http://schemas.openxmlformats.org/officeDocument/2006/relationships/slideLayout" Target="../slideLayouts/slideLayout6.xml"/><Relationship Id="rId6" Type="http://schemas.openxmlformats.org/officeDocument/2006/relationships/hyperlink" Target="https://www.sikresiden.no/forebyggende/behandlepersonopplysninger" TargetMode="External"/><Relationship Id="rId5" Type="http://schemas.openxmlformats.org/officeDocument/2006/relationships/hyperlink" Target="https://www.datatilsynet.no/" TargetMode="External"/><Relationship Id="rId4" Type="http://schemas.openxmlformats.org/officeDocument/2006/relationships/hyperlink" Target="https://nsd.no/personvernombud/" TargetMode="External"/><Relationship Id="rId9" Type="http://schemas.openxmlformats.org/officeDocument/2006/relationships/hyperlink" Target="mailto:personvernombud@nhh.n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3" name="Text Placeholder 2"/>
          <p:cNvSpPr>
            <a:spLocks noGrp="1"/>
          </p:cNvSpPr>
          <p:nvPr>
            <p:ph type="body" sz="quarter" idx="16"/>
          </p:nvPr>
        </p:nvSpPr>
        <p:spPr/>
        <p:txBody>
          <a:bodyPr/>
          <a:lstStyle/>
          <a:p>
            <a:endParaRPr lang="nb-NO"/>
          </a:p>
        </p:txBody>
      </p:sp>
      <p:sp>
        <p:nvSpPr>
          <p:cNvPr id="4" name="Slide Number Placeholder 3"/>
          <p:cNvSpPr>
            <a:spLocks noGrp="1"/>
          </p:cNvSpPr>
          <p:nvPr>
            <p:ph type="sldNum" sz="quarter" idx="12"/>
          </p:nvPr>
        </p:nvSpPr>
        <p:spPr/>
        <p:txBody>
          <a:bodyPr/>
          <a:lstStyle/>
          <a:p>
            <a:fld id="{3FA4DDC8-1D0B-4B83-8CF0-4F24D54506BB}" type="slidenum">
              <a:rPr lang="nb-NO" smtClean="0"/>
              <a:pPr/>
              <a:t>1</a:t>
            </a:fld>
            <a:endParaRPr lang="nb-NO"/>
          </a:p>
        </p:txBody>
      </p:sp>
      <p:sp>
        <p:nvSpPr>
          <p:cNvPr id="5" name="Title 4"/>
          <p:cNvSpPr>
            <a:spLocks noGrp="1"/>
          </p:cNvSpPr>
          <p:nvPr>
            <p:ph type="ctrTitle"/>
          </p:nvPr>
        </p:nvSpPr>
        <p:spPr/>
        <p:txBody>
          <a:bodyPr/>
          <a:lstStyle/>
          <a:p>
            <a:r>
              <a:rPr lang="nb-NO" dirty="0" smtClean="0"/>
              <a:t>TOWN HALL MEETING</a:t>
            </a:r>
            <a:endParaRPr lang="nb-NO" dirty="0"/>
          </a:p>
        </p:txBody>
      </p:sp>
      <p:sp>
        <p:nvSpPr>
          <p:cNvPr id="6" name="Text Placeholder 5"/>
          <p:cNvSpPr>
            <a:spLocks noGrp="1"/>
          </p:cNvSpPr>
          <p:nvPr>
            <p:ph type="body" sz="quarter" idx="14"/>
          </p:nvPr>
        </p:nvSpPr>
        <p:spPr/>
        <p:txBody>
          <a:bodyPr/>
          <a:lstStyle/>
          <a:p>
            <a:r>
              <a:rPr lang="nb-NO" dirty="0" smtClean="0"/>
              <a:t>2 </a:t>
            </a:r>
            <a:r>
              <a:rPr lang="nb-NO" dirty="0" err="1" smtClean="0"/>
              <a:t>may</a:t>
            </a:r>
            <a:r>
              <a:rPr lang="nb-NO" dirty="0" smtClean="0"/>
              <a:t> 2019</a:t>
            </a:r>
            <a:endParaRPr lang="nb-NO" dirty="0"/>
          </a:p>
        </p:txBody>
      </p:sp>
      <p:sp>
        <p:nvSpPr>
          <p:cNvPr id="7" name="Text Placeholder 6"/>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206069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10</a:t>
            </a:fld>
            <a:endParaRPr lang="nb-NO"/>
          </a:p>
        </p:txBody>
      </p:sp>
      <p:pic>
        <p:nvPicPr>
          <p:cNvPr id="5" name="Picture 4"/>
          <p:cNvPicPr>
            <a:picLocks noChangeAspect="1"/>
          </p:cNvPicPr>
          <p:nvPr/>
        </p:nvPicPr>
        <p:blipFill>
          <a:blip r:embed="rId3"/>
          <a:stretch>
            <a:fillRect/>
          </a:stretch>
        </p:blipFill>
        <p:spPr>
          <a:xfrm rot="585983">
            <a:off x="4628471" y="417436"/>
            <a:ext cx="5026101" cy="1222142"/>
          </a:xfrm>
          <a:prstGeom prst="rect">
            <a:avLst/>
          </a:prstGeom>
        </p:spPr>
      </p:pic>
      <p:pic>
        <p:nvPicPr>
          <p:cNvPr id="6" name="Picture 5"/>
          <p:cNvPicPr>
            <a:picLocks noChangeAspect="1"/>
          </p:cNvPicPr>
          <p:nvPr/>
        </p:nvPicPr>
        <p:blipFill>
          <a:blip r:embed="rId4"/>
          <a:stretch>
            <a:fillRect/>
          </a:stretch>
        </p:blipFill>
        <p:spPr>
          <a:xfrm rot="592748">
            <a:off x="4153746" y="1476081"/>
            <a:ext cx="4674264" cy="5726657"/>
          </a:xfrm>
          <a:prstGeom prst="rect">
            <a:avLst/>
          </a:prstGeom>
        </p:spPr>
      </p:pic>
    </p:spTree>
    <p:extLst>
      <p:ext uri="{BB962C8B-B14F-4D97-AF65-F5344CB8AC3E}">
        <p14:creationId xmlns:p14="http://schemas.microsoft.com/office/powerpoint/2010/main" val="378986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312763" y="252239"/>
            <a:ext cx="12528971" cy="6480175"/>
          </a:xfrm>
        </p:spPr>
      </p:sp>
      <p:sp>
        <p:nvSpPr>
          <p:cNvPr id="3" name="Text Placeholder 2"/>
          <p:cNvSpPr>
            <a:spLocks noGrp="1"/>
          </p:cNvSpPr>
          <p:nvPr>
            <p:ph type="body" sz="quarter" idx="16"/>
          </p:nvPr>
        </p:nvSpPr>
        <p:spPr/>
        <p:txBody>
          <a:bodyPr/>
          <a:lstStyle/>
          <a:p>
            <a:endParaRPr lang="nb-NO" dirty="0"/>
          </a:p>
        </p:txBody>
      </p:sp>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11</a:t>
            </a:fld>
            <a:endParaRPr kumimoji="0" lang="nb-NO" sz="1100" b="0" i="0" u="none" strike="noStrike" kern="1200" cap="none" spc="0" normalizeH="0" baseline="0" noProof="0">
              <a:ln>
                <a:noFill/>
              </a:ln>
              <a:solidFill>
                <a:srgbClr val="D0D1D3"/>
              </a:solidFill>
              <a:effectLst/>
              <a:uLnTx/>
              <a:uFillTx/>
              <a:latin typeface="Arial"/>
              <a:ea typeface="+mn-ea"/>
              <a:cs typeface="Times New Roman" pitchFamily="18" charset="0"/>
            </a:endParaRPr>
          </a:p>
        </p:txBody>
      </p:sp>
      <p:sp>
        <p:nvSpPr>
          <p:cNvPr id="5" name="Title 4"/>
          <p:cNvSpPr>
            <a:spLocks noGrp="1"/>
          </p:cNvSpPr>
          <p:nvPr>
            <p:ph type="ctrTitle"/>
          </p:nvPr>
        </p:nvSpPr>
        <p:spPr/>
        <p:txBody>
          <a:bodyPr/>
          <a:lstStyle/>
          <a:p>
            <a:r>
              <a:rPr lang="nb-NO" dirty="0" smtClean="0"/>
              <a:t>Paraplyen and </a:t>
            </a:r>
            <a:r>
              <a:rPr lang="nb-NO" dirty="0" err="1" smtClean="0"/>
              <a:t>other</a:t>
            </a:r>
            <a:r>
              <a:rPr lang="nb-NO" dirty="0" smtClean="0"/>
              <a:t> </a:t>
            </a:r>
            <a:r>
              <a:rPr lang="nb-NO" dirty="0" err="1" smtClean="0"/>
              <a:t>channels</a:t>
            </a:r>
            <a:r>
              <a:rPr lang="nb-NO" dirty="0" smtClean="0"/>
              <a:t> for </a:t>
            </a:r>
            <a:r>
              <a:rPr lang="nb-NO" dirty="0" err="1" smtClean="0"/>
              <a:t>Internal</a:t>
            </a:r>
            <a:r>
              <a:rPr lang="nb-NO" dirty="0" smtClean="0"/>
              <a:t> </a:t>
            </a:r>
            <a:r>
              <a:rPr lang="nb-NO" dirty="0" err="1"/>
              <a:t>communication</a:t>
            </a:r>
            <a:r>
              <a:rPr lang="nb-NO" dirty="0"/>
              <a:t> </a:t>
            </a:r>
          </a:p>
        </p:txBody>
      </p:sp>
      <p:sp>
        <p:nvSpPr>
          <p:cNvPr id="6" name="Text Placeholder 5"/>
          <p:cNvSpPr>
            <a:spLocks noGrp="1"/>
          </p:cNvSpPr>
          <p:nvPr>
            <p:ph type="body" sz="quarter" idx="14"/>
          </p:nvPr>
        </p:nvSpPr>
        <p:spPr/>
        <p:txBody>
          <a:bodyPr/>
          <a:lstStyle/>
          <a:p>
            <a:r>
              <a:rPr lang="nb-NO" dirty="0" smtClean="0"/>
              <a:t>Office </a:t>
            </a:r>
            <a:r>
              <a:rPr lang="nb-NO" dirty="0" err="1" smtClean="0"/>
              <a:t>of</a:t>
            </a:r>
            <a:r>
              <a:rPr lang="nb-NO" dirty="0" smtClean="0"/>
              <a:t> </a:t>
            </a:r>
            <a:r>
              <a:rPr lang="nb-NO" dirty="0" err="1" smtClean="0"/>
              <a:t>communcations</a:t>
            </a:r>
            <a:r>
              <a:rPr lang="nb-NO" dirty="0" smtClean="0"/>
              <a:t> and </a:t>
            </a:r>
            <a:r>
              <a:rPr lang="nb-NO" dirty="0" err="1" smtClean="0"/>
              <a:t>marketing</a:t>
            </a:r>
            <a:r>
              <a:rPr lang="nb-NO" dirty="0" smtClean="0"/>
              <a:t>, </a:t>
            </a:r>
            <a:r>
              <a:rPr lang="nb-NO" dirty="0" err="1" smtClean="0"/>
              <a:t>astri</a:t>
            </a:r>
            <a:r>
              <a:rPr lang="nb-NO" dirty="0" smtClean="0"/>
              <a:t> </a:t>
            </a:r>
            <a:r>
              <a:rPr lang="nb-NO" dirty="0" err="1" smtClean="0"/>
              <a:t>kamsvåg</a:t>
            </a:r>
            <a:endParaRPr lang="nb-NO" dirty="0"/>
          </a:p>
        </p:txBody>
      </p:sp>
      <p:sp>
        <p:nvSpPr>
          <p:cNvPr id="7" name="Text Placeholder 6"/>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166713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INTERNAL COMMUNICATION CHANNELS AT NHH</a:t>
            </a:r>
            <a:endParaRPr lang="nb-NO" dirty="0"/>
          </a:p>
        </p:txBody>
      </p:sp>
      <p:sp>
        <p:nvSpPr>
          <p:cNvPr id="3" name="Plassholder for innhold 2"/>
          <p:cNvSpPr>
            <a:spLocks noGrp="1"/>
          </p:cNvSpPr>
          <p:nvPr>
            <p:ph idx="1"/>
          </p:nvPr>
        </p:nvSpPr>
        <p:spPr>
          <a:xfrm>
            <a:off x="1074585" y="1858072"/>
            <a:ext cx="11938913" cy="5090911"/>
          </a:xfrm>
        </p:spPr>
        <p:txBody>
          <a:bodyPr>
            <a:normAutofit/>
          </a:bodyPr>
          <a:lstStyle/>
          <a:p>
            <a:pPr marL="457200" indent="-457200">
              <a:buAutoNum type="arabicPeriod"/>
            </a:pPr>
            <a:r>
              <a:rPr lang="nb-NO" dirty="0" smtClean="0"/>
              <a:t>Town hall </a:t>
            </a:r>
            <a:r>
              <a:rPr lang="nb-NO" dirty="0" err="1" smtClean="0"/>
              <a:t>meetings</a:t>
            </a:r>
            <a:endParaRPr lang="nb-NO" dirty="0" smtClean="0"/>
          </a:p>
          <a:p>
            <a:pPr marL="457200" indent="-457200">
              <a:buAutoNum type="arabicPeriod"/>
            </a:pPr>
            <a:endParaRPr lang="nb-NO" dirty="0" smtClean="0"/>
          </a:p>
          <a:p>
            <a:pPr marL="457200" indent="-457200">
              <a:buAutoNum type="arabicPeriod"/>
            </a:pPr>
            <a:endParaRPr lang="nb-NO" dirty="0" smtClean="0"/>
          </a:p>
          <a:p>
            <a:pPr marL="457200" indent="-457200">
              <a:buAutoNum type="arabicPeriod"/>
            </a:pPr>
            <a:r>
              <a:rPr lang="nb-NO" dirty="0" smtClean="0"/>
              <a:t>Leaders and managers</a:t>
            </a:r>
            <a:br>
              <a:rPr lang="nb-NO" dirty="0" smtClean="0"/>
            </a:br>
            <a:endParaRPr lang="nb-NO" dirty="0" smtClean="0"/>
          </a:p>
          <a:p>
            <a:pPr marL="457200" indent="-457200">
              <a:buAutoNum type="arabicPeriod"/>
            </a:pPr>
            <a:endParaRPr lang="nb-NO" dirty="0" smtClean="0"/>
          </a:p>
          <a:p>
            <a:pPr marL="457200" indent="-457200">
              <a:buAutoNum type="arabicPeriod"/>
            </a:pPr>
            <a:r>
              <a:rPr lang="nb-NO" dirty="0" smtClean="0"/>
              <a:t>Email and </a:t>
            </a:r>
            <a:r>
              <a:rPr lang="nb-NO" dirty="0" err="1" smtClean="0"/>
              <a:t>newsletters</a:t>
            </a:r>
            <a:r>
              <a:rPr lang="nb-NO" dirty="0" smtClean="0"/>
              <a:t/>
            </a:r>
            <a:br>
              <a:rPr lang="nb-NO" dirty="0" smtClean="0"/>
            </a:br>
            <a:endParaRPr lang="nb-NO" dirty="0" smtClean="0"/>
          </a:p>
          <a:p>
            <a:pPr marL="457200" indent="-457200">
              <a:buAutoNum type="arabicPeriod"/>
            </a:pPr>
            <a:endParaRPr lang="nb-NO" dirty="0" smtClean="0"/>
          </a:p>
          <a:p>
            <a:pPr marL="457200" indent="-457200">
              <a:buAutoNum type="arabicPeriod"/>
            </a:pPr>
            <a:r>
              <a:rPr lang="nb-NO" dirty="0" smtClean="0"/>
              <a:t>Paraplyen </a:t>
            </a:r>
          </a:p>
          <a:p>
            <a:pPr marL="457200" indent="-457200">
              <a:buAutoNum type="arabicPeriod"/>
            </a:pPr>
            <a:endParaRPr lang="nb-NO" dirty="0"/>
          </a:p>
          <a:p>
            <a:pPr marL="0" indent="0">
              <a:buNone/>
            </a:pPr>
            <a:endParaRPr lang="nb-NO" dirty="0" smtClean="0"/>
          </a:p>
          <a:p>
            <a:pPr marL="457200" indent="-457200">
              <a:buAutoNum type="arabicPeriod"/>
            </a:pPr>
            <a:endParaRPr lang="nb-NO" dirty="0"/>
          </a:p>
          <a:p>
            <a:pPr marL="457200" indent="-457200">
              <a:buAutoNum type="arabicPeriod"/>
            </a:pPr>
            <a:endParaRPr lang="nb-NO" dirty="0"/>
          </a:p>
        </p:txBody>
      </p:sp>
      <p:sp>
        <p:nvSpPr>
          <p:cNvPr id="4" name="Plassholder for lysbildenumm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12</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pic>
        <p:nvPicPr>
          <p:cNvPr id="5" name="Picture 12" descr="Relatert bil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3" y="4098742"/>
            <a:ext cx="1800200" cy="12044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stretch>
            <a:fillRect/>
          </a:stretch>
        </p:blipFill>
        <p:spPr>
          <a:xfrm>
            <a:off x="6011267" y="2786170"/>
            <a:ext cx="2458867" cy="107173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0496" y="1479934"/>
            <a:ext cx="1420411" cy="1065309"/>
          </a:xfrm>
          <a:prstGeom prst="rect">
            <a:avLst/>
          </a:prstGeom>
        </p:spPr>
      </p:pic>
      <p:pic>
        <p:nvPicPr>
          <p:cNvPr id="13" name="Picture 12"/>
          <p:cNvPicPr>
            <a:picLocks noChangeAspect="1"/>
          </p:cNvPicPr>
          <p:nvPr/>
        </p:nvPicPr>
        <p:blipFill>
          <a:blip r:embed="rId6"/>
          <a:stretch>
            <a:fillRect/>
          </a:stretch>
        </p:blipFill>
        <p:spPr>
          <a:xfrm>
            <a:off x="6272510" y="5353921"/>
            <a:ext cx="1764524" cy="1955664"/>
          </a:xfrm>
          <a:prstGeom prst="rect">
            <a:avLst/>
          </a:prstGeom>
        </p:spPr>
      </p:pic>
    </p:spTree>
    <p:extLst>
      <p:ext uri="{BB962C8B-B14F-4D97-AF65-F5344CB8AC3E}">
        <p14:creationId xmlns:p14="http://schemas.microsoft.com/office/powerpoint/2010/main" val="2692806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TOWN HALL MEETINGS</a:t>
            </a:r>
            <a:endParaRPr lang="en-GB" dirty="0"/>
          </a:p>
        </p:txBody>
      </p:sp>
      <p:sp>
        <p:nvSpPr>
          <p:cNvPr id="3" name="Content Placeholder 2"/>
          <p:cNvSpPr>
            <a:spLocks noGrp="1"/>
          </p:cNvSpPr>
          <p:nvPr>
            <p:ph idx="1"/>
          </p:nvPr>
        </p:nvSpPr>
        <p:spPr>
          <a:xfrm>
            <a:off x="1073379" y="1893837"/>
            <a:ext cx="5648096" cy="5223746"/>
          </a:xfrm>
        </p:spPr>
        <p:txBody>
          <a:bodyPr>
            <a:normAutofit/>
          </a:bodyPr>
          <a:lstStyle/>
          <a:p>
            <a:r>
              <a:rPr lang="nb-NO" dirty="0" err="1" smtClean="0"/>
              <a:t>Rector’s</a:t>
            </a:r>
            <a:r>
              <a:rPr lang="nb-NO" dirty="0" smtClean="0"/>
              <a:t> </a:t>
            </a:r>
            <a:r>
              <a:rPr lang="nb-NO" dirty="0" err="1" smtClean="0"/>
              <a:t>information</a:t>
            </a:r>
            <a:r>
              <a:rPr lang="nb-NO" dirty="0" smtClean="0"/>
              <a:t> </a:t>
            </a:r>
            <a:r>
              <a:rPr lang="nb-NO" dirty="0" err="1" smtClean="0"/>
              <a:t>meetings</a:t>
            </a:r>
            <a:r>
              <a:rPr lang="nb-NO" dirty="0" smtClean="0"/>
              <a:t> + Q&amp;A </a:t>
            </a:r>
          </a:p>
          <a:p>
            <a:r>
              <a:rPr lang="nb-NO" dirty="0" err="1"/>
              <a:t>Fresh</a:t>
            </a:r>
            <a:r>
              <a:rPr lang="nb-NO" dirty="0"/>
              <a:t> </a:t>
            </a:r>
            <a:r>
              <a:rPr lang="nb-NO" dirty="0" err="1"/>
              <a:t>news</a:t>
            </a:r>
            <a:r>
              <a:rPr lang="nb-NO" dirty="0"/>
              <a:t> from </a:t>
            </a:r>
            <a:r>
              <a:rPr lang="nb-NO" dirty="0" err="1"/>
              <a:t>the</a:t>
            </a:r>
            <a:r>
              <a:rPr lang="nb-NO" dirty="0"/>
              <a:t> Board</a:t>
            </a:r>
          </a:p>
          <a:p>
            <a:r>
              <a:rPr lang="nb-NO" dirty="0" smtClean="0"/>
              <a:t>Survey </a:t>
            </a:r>
            <a:r>
              <a:rPr lang="nb-NO" dirty="0" err="1" smtClean="0"/>
              <a:t>autumn</a:t>
            </a:r>
            <a:r>
              <a:rPr lang="nb-NO" dirty="0" smtClean="0"/>
              <a:t> 2017 </a:t>
            </a:r>
          </a:p>
          <a:p>
            <a:pPr>
              <a:lnSpc>
                <a:spcPct val="110000"/>
              </a:lnSpc>
            </a:pPr>
            <a:r>
              <a:rPr lang="nb-NO" dirty="0" err="1">
                <a:solidFill>
                  <a:schemeClr val="tx1"/>
                </a:solidFill>
                <a:latin typeface="Arial" panose="020B0604020202020204" pitchFamily="34" charset="0"/>
                <a:cs typeface="Arial" panose="020B0604020202020204" pitchFamily="34" charset="0"/>
              </a:rPr>
              <a:t>Strengthen</a:t>
            </a:r>
            <a:r>
              <a:rPr lang="nb-NO" dirty="0">
                <a:solidFill>
                  <a:schemeClr val="tx1"/>
                </a:solidFill>
                <a:latin typeface="Arial" panose="020B0604020202020204" pitchFamily="34" charset="0"/>
                <a:cs typeface="Arial" panose="020B0604020202020204" pitchFamily="34" charset="0"/>
              </a:rPr>
              <a:t> </a:t>
            </a:r>
            <a:r>
              <a:rPr lang="nb-NO" dirty="0" err="1">
                <a:solidFill>
                  <a:schemeClr val="tx1"/>
                </a:solidFill>
                <a:latin typeface="Arial" panose="020B0604020202020204" pitchFamily="34" charset="0"/>
                <a:cs typeface="Arial" panose="020B0604020202020204" pitchFamily="34" charset="0"/>
              </a:rPr>
              <a:t>internal</a:t>
            </a:r>
            <a:r>
              <a:rPr lang="nb-NO" dirty="0">
                <a:solidFill>
                  <a:schemeClr val="tx1"/>
                </a:solidFill>
                <a:latin typeface="Arial" panose="020B0604020202020204" pitchFamily="34" charset="0"/>
                <a:cs typeface="Arial" panose="020B0604020202020204" pitchFamily="34" charset="0"/>
              </a:rPr>
              <a:t> </a:t>
            </a:r>
            <a:r>
              <a:rPr lang="nb-NO" dirty="0" err="1">
                <a:solidFill>
                  <a:schemeClr val="tx1"/>
                </a:solidFill>
                <a:latin typeface="Arial" panose="020B0604020202020204" pitchFamily="34" charset="0"/>
                <a:cs typeface="Arial" panose="020B0604020202020204" pitchFamily="34" charset="0"/>
              </a:rPr>
              <a:t>culture</a:t>
            </a:r>
            <a:r>
              <a:rPr lang="nb-NO" dirty="0">
                <a:solidFill>
                  <a:schemeClr val="tx1"/>
                </a:solidFill>
                <a:latin typeface="Arial" panose="020B0604020202020204" pitchFamily="34" charset="0"/>
                <a:cs typeface="Arial" panose="020B0604020202020204" pitchFamily="34" charset="0"/>
              </a:rPr>
              <a:t> </a:t>
            </a:r>
            <a:r>
              <a:rPr lang="nb-NO" dirty="0" err="1">
                <a:solidFill>
                  <a:schemeClr val="tx1"/>
                </a:solidFill>
                <a:latin typeface="Arial" panose="020B0604020202020204" pitchFamily="34" charset="0"/>
                <a:cs typeface="Arial" panose="020B0604020202020204" pitchFamily="34" charset="0"/>
              </a:rPr>
              <a:t>across</a:t>
            </a:r>
            <a:r>
              <a:rPr lang="nb-NO" dirty="0">
                <a:solidFill>
                  <a:schemeClr val="tx1"/>
                </a:solidFill>
                <a:latin typeface="Arial" panose="020B0604020202020204" pitchFamily="34" charset="0"/>
                <a:cs typeface="Arial" panose="020B0604020202020204" pitchFamily="34" charset="0"/>
              </a:rPr>
              <a:t> </a:t>
            </a:r>
            <a:r>
              <a:rPr lang="nb-NO" dirty="0" smtClean="0">
                <a:solidFill>
                  <a:schemeClr val="tx1"/>
                </a:solidFill>
                <a:latin typeface="Arial" panose="020B0604020202020204" pitchFamily="34" charset="0"/>
                <a:cs typeface="Arial" panose="020B0604020202020204" pitchFamily="34" charset="0"/>
              </a:rPr>
              <a:t>units</a:t>
            </a:r>
          </a:p>
          <a:p>
            <a:pPr>
              <a:lnSpc>
                <a:spcPct val="110000"/>
              </a:lnSpc>
            </a:pPr>
            <a:r>
              <a:rPr lang="nb-NO" dirty="0" err="1" smtClean="0">
                <a:solidFill>
                  <a:schemeClr val="tx1"/>
                </a:solidFill>
                <a:latin typeface="Arial" panose="020B0604020202020204" pitchFamily="34" charset="0"/>
                <a:cs typeface="Arial" panose="020B0604020202020204" pitchFamily="34" charset="0"/>
              </a:rPr>
              <a:t>Everyone</a:t>
            </a:r>
            <a:r>
              <a:rPr lang="nb-NO" dirty="0" smtClean="0">
                <a:solidFill>
                  <a:schemeClr val="tx1"/>
                </a:solidFill>
                <a:latin typeface="Arial" panose="020B0604020202020204" pitchFamily="34" charset="0"/>
                <a:cs typeface="Arial" panose="020B0604020202020204" pitchFamily="34" charset="0"/>
              </a:rPr>
              <a:t> </a:t>
            </a:r>
            <a:r>
              <a:rPr lang="nb-NO" dirty="0" err="1">
                <a:solidFill>
                  <a:schemeClr val="tx1"/>
                </a:solidFill>
                <a:latin typeface="Arial" panose="020B0604020202020204" pitchFamily="34" charset="0"/>
                <a:cs typeface="Arial" panose="020B0604020202020204" pitchFamily="34" charset="0"/>
              </a:rPr>
              <a:t>gets</a:t>
            </a:r>
            <a:r>
              <a:rPr lang="nb-NO" dirty="0">
                <a:solidFill>
                  <a:schemeClr val="tx1"/>
                </a:solidFill>
                <a:latin typeface="Arial" panose="020B0604020202020204" pitchFamily="34" charset="0"/>
                <a:cs typeface="Arial" panose="020B0604020202020204" pitchFamily="34" charset="0"/>
              </a:rPr>
              <a:t> </a:t>
            </a:r>
            <a:r>
              <a:rPr lang="nb-NO" dirty="0" err="1">
                <a:solidFill>
                  <a:schemeClr val="tx1"/>
                </a:solidFill>
                <a:latin typeface="Arial" panose="020B0604020202020204" pitchFamily="34" charset="0"/>
                <a:cs typeface="Arial" panose="020B0604020202020204" pitchFamily="34" charset="0"/>
              </a:rPr>
              <a:t>the</a:t>
            </a:r>
            <a:r>
              <a:rPr lang="nb-NO" dirty="0">
                <a:solidFill>
                  <a:schemeClr val="tx1"/>
                </a:solidFill>
                <a:latin typeface="Arial" panose="020B0604020202020204" pitchFamily="34" charset="0"/>
                <a:cs typeface="Arial" panose="020B0604020202020204" pitchFamily="34" charset="0"/>
              </a:rPr>
              <a:t> same </a:t>
            </a:r>
            <a:r>
              <a:rPr lang="nb-NO" dirty="0" err="1">
                <a:solidFill>
                  <a:schemeClr val="tx1"/>
                </a:solidFill>
                <a:latin typeface="Arial" panose="020B0604020202020204" pitchFamily="34" charset="0"/>
                <a:cs typeface="Arial" panose="020B0604020202020204" pitchFamily="34" charset="0"/>
              </a:rPr>
              <a:t>information</a:t>
            </a:r>
            <a:r>
              <a:rPr lang="nb-NO" dirty="0">
                <a:solidFill>
                  <a:schemeClr val="tx1"/>
                </a:solidFill>
                <a:latin typeface="Arial" panose="020B0604020202020204" pitchFamily="34" charset="0"/>
                <a:cs typeface="Arial" panose="020B0604020202020204" pitchFamily="34" charset="0"/>
              </a:rPr>
              <a:t> from </a:t>
            </a:r>
            <a:r>
              <a:rPr lang="nb-NO" dirty="0" err="1">
                <a:solidFill>
                  <a:schemeClr val="tx1"/>
                </a:solidFill>
                <a:latin typeface="Arial" panose="020B0604020202020204" pitchFamily="34" charset="0"/>
                <a:cs typeface="Arial" panose="020B0604020202020204" pitchFamily="34" charset="0"/>
              </a:rPr>
              <a:t>the</a:t>
            </a:r>
            <a:r>
              <a:rPr lang="nb-NO" dirty="0">
                <a:solidFill>
                  <a:schemeClr val="tx1"/>
                </a:solidFill>
                <a:latin typeface="Arial" panose="020B0604020202020204" pitchFamily="34" charset="0"/>
                <a:cs typeface="Arial" panose="020B0604020202020204" pitchFamily="34" charset="0"/>
              </a:rPr>
              <a:t> same </a:t>
            </a:r>
            <a:r>
              <a:rPr lang="nb-NO" dirty="0" err="1">
                <a:solidFill>
                  <a:schemeClr val="tx1"/>
                </a:solidFill>
                <a:latin typeface="Arial" panose="020B0604020202020204" pitchFamily="34" charset="0"/>
                <a:cs typeface="Arial" panose="020B0604020202020204" pitchFamily="34" charset="0"/>
              </a:rPr>
              <a:t>source</a:t>
            </a:r>
            <a:r>
              <a:rPr lang="nb-NO" dirty="0">
                <a:solidFill>
                  <a:schemeClr val="tx1"/>
                </a:solidFill>
                <a:latin typeface="Arial" panose="020B0604020202020204" pitchFamily="34" charset="0"/>
                <a:cs typeface="Arial" panose="020B0604020202020204" pitchFamily="34" charset="0"/>
              </a:rPr>
              <a:t> at </a:t>
            </a:r>
            <a:r>
              <a:rPr lang="nb-NO" dirty="0" err="1">
                <a:solidFill>
                  <a:schemeClr val="tx1"/>
                </a:solidFill>
                <a:latin typeface="Arial" panose="020B0604020202020204" pitchFamily="34" charset="0"/>
                <a:cs typeface="Arial" panose="020B0604020202020204" pitchFamily="34" charset="0"/>
              </a:rPr>
              <a:t>the</a:t>
            </a:r>
            <a:r>
              <a:rPr lang="nb-NO" dirty="0">
                <a:solidFill>
                  <a:schemeClr val="tx1"/>
                </a:solidFill>
                <a:latin typeface="Arial" panose="020B0604020202020204" pitchFamily="34" charset="0"/>
                <a:cs typeface="Arial" panose="020B0604020202020204" pitchFamily="34" charset="0"/>
              </a:rPr>
              <a:t> same </a:t>
            </a:r>
            <a:r>
              <a:rPr lang="nb-NO" dirty="0" smtClean="0">
                <a:solidFill>
                  <a:schemeClr val="tx1"/>
                </a:solidFill>
                <a:latin typeface="Arial" panose="020B0604020202020204" pitchFamily="34" charset="0"/>
                <a:cs typeface="Arial" panose="020B0604020202020204" pitchFamily="34" charset="0"/>
              </a:rPr>
              <a:t>time</a:t>
            </a:r>
          </a:p>
          <a:p>
            <a:pPr marL="0" indent="0">
              <a:lnSpc>
                <a:spcPct val="110000"/>
              </a:lnSpc>
              <a:buNone/>
            </a:pPr>
            <a:endParaRPr lang="nb-NO" b="1" dirty="0" smtClean="0">
              <a:solidFill>
                <a:schemeClr val="tx1"/>
              </a:solidFill>
              <a:latin typeface="Arial" panose="020B0604020202020204" pitchFamily="34" charset="0"/>
              <a:cs typeface="Arial" panose="020B0604020202020204" pitchFamily="34" charset="0"/>
            </a:endParaRPr>
          </a:p>
          <a:p>
            <a:pPr marL="0" indent="0">
              <a:lnSpc>
                <a:spcPct val="110000"/>
              </a:lnSpc>
              <a:buNone/>
            </a:pPr>
            <a:r>
              <a:rPr lang="nb-NO" b="1" dirty="0" smtClean="0">
                <a:solidFill>
                  <a:schemeClr val="tx1"/>
                </a:solidFill>
                <a:latin typeface="Arial" panose="020B0604020202020204" pitchFamily="34" charset="0"/>
                <a:cs typeface="Arial" panose="020B0604020202020204" pitchFamily="34" charset="0"/>
              </a:rPr>
              <a:t>Goal: </a:t>
            </a:r>
            <a:br>
              <a:rPr lang="nb-NO" b="1" dirty="0" smtClean="0">
                <a:solidFill>
                  <a:schemeClr val="tx1"/>
                </a:solidFill>
                <a:latin typeface="Arial" panose="020B0604020202020204" pitchFamily="34" charset="0"/>
                <a:cs typeface="Arial" panose="020B0604020202020204" pitchFamily="34" charset="0"/>
              </a:rPr>
            </a:br>
            <a:r>
              <a:rPr lang="en-US" b="1" dirty="0" smtClean="0">
                <a:solidFill>
                  <a:schemeClr val="tx1"/>
                </a:solidFill>
                <a:latin typeface="Arial" panose="020B0604020202020204" pitchFamily="34" charset="0"/>
                <a:cs typeface="Arial" panose="020B0604020202020204" pitchFamily="34" charset="0"/>
              </a:rPr>
              <a:t>give </a:t>
            </a:r>
            <a:r>
              <a:rPr lang="en-US" b="1" dirty="0">
                <a:solidFill>
                  <a:schemeClr val="tx1"/>
                </a:solidFill>
                <a:latin typeface="Arial" panose="020B0604020202020204" pitchFamily="34" charset="0"/>
                <a:cs typeface="Arial" panose="020B0604020202020204" pitchFamily="34" charset="0"/>
              </a:rPr>
              <a:t>employees increased insight into strategically important matters</a:t>
            </a:r>
            <a:endParaRPr lang="nb-NO" b="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13</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811" y="1413578"/>
            <a:ext cx="2592288" cy="194421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9507" y="1413578"/>
            <a:ext cx="2649984" cy="264998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9507" y="4428703"/>
            <a:ext cx="2603705" cy="1572638"/>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5811" y="3409053"/>
            <a:ext cx="2592288" cy="2592288"/>
          </a:xfrm>
          <a:prstGeom prst="rect">
            <a:avLst/>
          </a:prstGeom>
        </p:spPr>
      </p:pic>
    </p:spTree>
    <p:extLst>
      <p:ext uri="{BB962C8B-B14F-4D97-AF65-F5344CB8AC3E}">
        <p14:creationId xmlns:p14="http://schemas.microsoft.com/office/powerpoint/2010/main" val="1018993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 name="Picture 30" descr="Paul N. Gooderham Photo: Marit Holme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704" y="1093618"/>
            <a:ext cx="1936037" cy="1936037"/>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Heidi Marikken S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1232" y="2404788"/>
            <a:ext cx="1623245" cy="1623245"/>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Tore HellebÃ¸ tiltrer som direktÃ¸r ved NHHE 1. mai.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9753" y="5942147"/>
            <a:ext cx="1353465" cy="13534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nb-NO" dirty="0" smtClean="0"/>
              <a:t>2. LEADERS AND MANAGERS</a:t>
            </a:r>
            <a:endParaRPr lang="nb-NO" dirty="0"/>
          </a:p>
        </p:txBody>
      </p:sp>
      <p:sp>
        <p:nvSpPr>
          <p:cNvPr id="3" name="Slide Number Placeholder 2"/>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14</a:t>
            </a:fld>
            <a:endParaRPr kumimoji="0" lang="nb-NO" sz="1100" b="0" i="0" u="none" strike="noStrike" kern="1200" cap="none" spc="0" normalizeH="0" baseline="0" noProof="0">
              <a:ln>
                <a:noFill/>
              </a:ln>
              <a:solidFill>
                <a:srgbClr val="D0D1D3"/>
              </a:solidFill>
              <a:effectLst/>
              <a:uLnTx/>
              <a:uFillTx/>
              <a:latin typeface="Arial"/>
              <a:ea typeface="+mn-ea"/>
              <a:cs typeface="Times New Roman" pitchFamily="18" charset="0"/>
            </a:endParaRPr>
          </a:p>
        </p:txBody>
      </p:sp>
      <p:pic>
        <p:nvPicPr>
          <p:cNvPr id="3074" name="Picture 2" descr="https://www.nhh.no/contentassets/beb8b80bd51e49838c8d88e827eb5379/linda-nostbakken_200.jpg?width=200&amp;height=200&amp;quality=90&amp;anchor=topleft&amp;h=586b036e838e7264544bcf4f8b3377b7744225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3805" y="211582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lise Kongsvik_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3083" y="1836415"/>
            <a:ext cx="1544960" cy="15449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www.nhh.no/contentassets/beb8b80bd51e49838c8d88e827eb5379/kenneth-fjell_200.jpg?width=200&amp;height=200&amp;quality=90&amp;anchor=topleft&amp;h=586b036e838e7264544bcf4f8b3377b7744225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650" y="4150461"/>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erese Sverdru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218" y="2963854"/>
            <a:ext cx="1296913" cy="129691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Beate Sandvei Foto: Marit Hummed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91612" y="5399473"/>
            <a:ext cx="1418649" cy="1418649"/>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Eirik Gaard Kristians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9422" y="3037473"/>
            <a:ext cx="2027424" cy="2027424"/>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s://www.nhh.no/contentassets/37fc67c96f9b4b76908e4e767bffa03c/s1748.jpg?width=400&amp;factor=2&amp;quality=9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14863" y="5475042"/>
            <a:ext cx="1559775" cy="155977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Finn Kinserd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12248" y="4953967"/>
            <a:ext cx="1505907" cy="150590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JÃ¸ril MÃ¦land"/>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5023" y="1341339"/>
            <a:ext cx="1748450" cy="174845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Klas RÃ¸nn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26420" y="842871"/>
            <a:ext cx="1728961" cy="1728961"/>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Thor-Inge NÃ¦sse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52559" y="5591119"/>
            <a:ext cx="1307762" cy="1307762"/>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Kari Blom"/>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14587" y="2381425"/>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Astrid Foldal"/>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91782" y="3037347"/>
            <a:ext cx="1277402" cy="1277402"/>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Inger Dagestad"/>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927" y="5996150"/>
            <a:ext cx="1088817" cy="1088818"/>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Kjetil Sudmann Larsse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202973" y="1558295"/>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Kristin Reichel Teigland"/>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983563" y="3866340"/>
            <a:ext cx="1518517" cy="1518517"/>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Eilif Fjo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502" y="1670583"/>
            <a:ext cx="1147182"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Maja Dame Foto: Marit Hummedal"/>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347805" y="2963854"/>
            <a:ext cx="1134951" cy="1134952"/>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Olga Pushkash"/>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686106" y="5579060"/>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Elaine Pettersen"/>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240954" y="3873894"/>
            <a:ext cx="1089236" cy="1089237"/>
          </a:xfrm>
          <a:prstGeom prst="rect">
            <a:avLst/>
          </a:prstGeom>
          <a:noFill/>
          <a:extLst>
            <a:ext uri="{909E8E84-426E-40DD-AFC4-6F175D3DCCD1}">
              <a14:hiddenFill xmlns:a14="http://schemas.microsoft.com/office/drawing/2010/main">
                <a:solidFill>
                  <a:srgbClr val="FFFFFF"/>
                </a:solidFill>
              </a14:hiddenFill>
            </a:ext>
          </a:extLst>
        </p:spPr>
      </p:pic>
      <p:pic>
        <p:nvPicPr>
          <p:cNvPr id="3134" name="Picture 62" descr="Maren Dale-Raknes"/>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561801" y="5475042"/>
            <a:ext cx="15240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s://www.nhh.no/contentassets/beb8b80bd51e49838c8d88e827eb5379/oystein-thogersen_200.jpg?width=200&amp;height=200&amp;quality=90&amp;anchor=topleft&amp;h=586b036e838e7264544bcf4f8b3377b77442251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59421" y="3091687"/>
            <a:ext cx="2381457" cy="238145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unnar E. Christensen Photo: Marit Holmedal"/>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233810" y="4089920"/>
            <a:ext cx="1430778" cy="1430778"/>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Linda Rud"/>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60889" y="4626856"/>
            <a:ext cx="1080065" cy="1080065"/>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Sigrid Folkestad"/>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571716" y="4805309"/>
            <a:ext cx="1382001" cy="138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71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MANAGEMENT MEETINGS </a:t>
            </a:r>
            <a:r>
              <a:rPr lang="nb-NO" dirty="0" smtClean="0"/>
              <a:t>AND </a:t>
            </a:r>
            <a:r>
              <a:rPr lang="nb-NO" dirty="0"/>
              <a:t>COMMITTEES</a:t>
            </a:r>
          </a:p>
        </p:txBody>
      </p:sp>
      <p:sp>
        <p:nvSpPr>
          <p:cNvPr id="3" name="Slide Number Placeholder 2"/>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15</a:t>
            </a:fld>
            <a:endParaRPr kumimoji="0" lang="nb-NO" sz="1100" b="0" i="0" u="none" strike="noStrike" kern="1200" cap="none" spc="0" normalizeH="0" baseline="0" noProof="0">
              <a:ln>
                <a:noFill/>
              </a:ln>
              <a:solidFill>
                <a:srgbClr val="D0D1D3"/>
              </a:solidFill>
              <a:effectLst/>
              <a:uLnTx/>
              <a:uFillTx/>
              <a:latin typeface="Arial"/>
              <a:ea typeface="+mn-ea"/>
              <a:cs typeface="Times New Roman" pitchFamily="18" charset="0"/>
            </a:endParaRPr>
          </a:p>
        </p:txBody>
      </p:sp>
      <p:sp>
        <p:nvSpPr>
          <p:cNvPr id="4" name="Content Placeholder 3"/>
          <p:cNvSpPr>
            <a:spLocks noGrp="1"/>
          </p:cNvSpPr>
          <p:nvPr>
            <p:ph idx="1"/>
          </p:nvPr>
        </p:nvSpPr>
        <p:spPr>
          <a:xfrm>
            <a:off x="1073373" y="1893837"/>
            <a:ext cx="5432078" cy="4363745"/>
          </a:xfrm>
        </p:spPr>
        <p:txBody>
          <a:bodyPr>
            <a:normAutofit/>
          </a:bodyPr>
          <a:lstStyle/>
          <a:p>
            <a:pPr marL="0" indent="0">
              <a:buNone/>
            </a:pPr>
            <a:r>
              <a:rPr lang="nb-NO" sz="1800" b="1" dirty="0" smtClean="0"/>
              <a:t>Management </a:t>
            </a:r>
            <a:r>
              <a:rPr lang="nb-NO" sz="1800" b="1" dirty="0" err="1" smtClean="0"/>
              <a:t>meetings</a:t>
            </a:r>
            <a:r>
              <a:rPr lang="nb-NO" sz="1800" b="1" dirty="0" smtClean="0"/>
              <a:t> </a:t>
            </a:r>
          </a:p>
          <a:p>
            <a:r>
              <a:rPr lang="nb-NO" sz="1800" dirty="0" smtClean="0"/>
              <a:t>Heads </a:t>
            </a:r>
            <a:r>
              <a:rPr lang="nb-NO" sz="1800" dirty="0" err="1" smtClean="0"/>
              <a:t>of</a:t>
            </a:r>
            <a:r>
              <a:rPr lang="nb-NO" sz="1800" dirty="0" smtClean="0"/>
              <a:t> </a:t>
            </a:r>
            <a:r>
              <a:rPr lang="nb-NO" sz="1800" dirty="0"/>
              <a:t>D</a:t>
            </a:r>
            <a:r>
              <a:rPr lang="nb-NO" sz="1800" dirty="0" smtClean="0"/>
              <a:t>epartment Forum (ILF)</a:t>
            </a:r>
          </a:p>
          <a:p>
            <a:r>
              <a:rPr lang="nb-NO" sz="1800" dirty="0"/>
              <a:t>Heads </a:t>
            </a:r>
            <a:r>
              <a:rPr lang="nb-NO" sz="1800" dirty="0" err="1" smtClean="0"/>
              <a:t>of</a:t>
            </a:r>
            <a:r>
              <a:rPr lang="nb-NO" sz="1800" dirty="0" smtClean="0"/>
              <a:t> Office Forum (ALF)</a:t>
            </a:r>
          </a:p>
          <a:p>
            <a:r>
              <a:rPr lang="nb-NO" sz="1800" dirty="0" smtClean="0"/>
              <a:t>Extended Management Forum (ULF)</a:t>
            </a:r>
          </a:p>
          <a:p>
            <a:endParaRPr lang="nb-NO" sz="1800" dirty="0"/>
          </a:p>
          <a:p>
            <a:endParaRPr lang="nb-NO" sz="1800" dirty="0" smtClean="0"/>
          </a:p>
          <a:p>
            <a:endParaRPr lang="nb-NO" sz="1800" dirty="0"/>
          </a:p>
          <a:p>
            <a:pPr marL="0" indent="0">
              <a:lnSpc>
                <a:spcPct val="100000"/>
              </a:lnSpc>
              <a:buNone/>
            </a:pPr>
            <a:r>
              <a:rPr lang="nb-NO" sz="1600" b="1" dirty="0" smtClean="0"/>
              <a:t>Goal: </a:t>
            </a:r>
            <a:br>
              <a:rPr lang="nb-NO" sz="1600" b="1" dirty="0" smtClean="0"/>
            </a:br>
            <a:r>
              <a:rPr lang="nb-NO" sz="1600" b="1" dirty="0" smtClean="0"/>
              <a:t>- </a:t>
            </a:r>
            <a:r>
              <a:rPr lang="nb-NO" sz="1600" b="1" dirty="0" err="1" smtClean="0"/>
              <a:t>inform</a:t>
            </a:r>
            <a:r>
              <a:rPr lang="nb-NO" sz="1600" b="1" dirty="0" smtClean="0"/>
              <a:t> </a:t>
            </a:r>
            <a:r>
              <a:rPr lang="nb-NO" sz="1600" b="1" dirty="0" err="1" smtClean="0"/>
              <a:t>about</a:t>
            </a:r>
            <a:r>
              <a:rPr lang="nb-NO" sz="1600" b="1" dirty="0" smtClean="0"/>
              <a:t> </a:t>
            </a:r>
            <a:r>
              <a:rPr lang="nb-NO" sz="1600" b="1" dirty="0" err="1" smtClean="0"/>
              <a:t>decisions</a:t>
            </a:r>
            <a:r>
              <a:rPr lang="nb-NO" sz="1600" b="1" dirty="0" smtClean="0"/>
              <a:t> and </a:t>
            </a:r>
            <a:r>
              <a:rPr lang="nb-NO" sz="1600" b="1" dirty="0" err="1" smtClean="0"/>
              <a:t>background</a:t>
            </a:r>
            <a:r>
              <a:rPr lang="nb-NO" sz="1600" b="1" dirty="0" smtClean="0"/>
              <a:t> for </a:t>
            </a:r>
            <a:r>
              <a:rPr lang="nb-NO" sz="1600" b="1" dirty="0" err="1" smtClean="0"/>
              <a:t>decisions</a:t>
            </a:r>
            <a:endParaRPr lang="nb-NO" sz="1600" b="1" dirty="0" smtClean="0"/>
          </a:p>
          <a:p>
            <a:pPr marL="0" indent="0">
              <a:buNone/>
            </a:pPr>
            <a:r>
              <a:rPr lang="nb-NO" sz="1600" b="1" dirty="0" smtClean="0"/>
              <a:t>- </a:t>
            </a:r>
            <a:r>
              <a:rPr lang="nb-NO" sz="1600" b="1" dirty="0" err="1" smtClean="0"/>
              <a:t>strategic</a:t>
            </a:r>
            <a:r>
              <a:rPr lang="nb-NO" sz="1600" b="1" dirty="0" smtClean="0"/>
              <a:t> </a:t>
            </a:r>
            <a:r>
              <a:rPr lang="nb-NO" sz="1600" b="1" dirty="0" err="1" smtClean="0"/>
              <a:t>priorities</a:t>
            </a:r>
            <a:endParaRPr lang="nb-NO" sz="1600" b="1" dirty="0" smtClean="0"/>
          </a:p>
        </p:txBody>
      </p:sp>
      <p:pic>
        <p:nvPicPr>
          <p:cNvPr id="6" name="Content Placeholder 8"/>
          <p:cNvPicPr>
            <a:picLocks noGrp="1" noChangeAspect="1"/>
          </p:cNvPicPr>
          <p:nvPr>
            <p:ph idx="13"/>
          </p:nvPr>
        </p:nvPicPr>
        <p:blipFill>
          <a:blip r:embed="rId3"/>
          <a:stretch>
            <a:fillRect/>
          </a:stretch>
        </p:blipFill>
        <p:spPr>
          <a:xfrm>
            <a:off x="7225531" y="2196455"/>
            <a:ext cx="2985098" cy="5292854"/>
          </a:xfrm>
          <a:prstGeom prst="rect">
            <a:avLst/>
          </a:prstGeom>
        </p:spPr>
      </p:pic>
      <p:sp>
        <p:nvSpPr>
          <p:cNvPr id="7" name="Content Placeholder 3"/>
          <p:cNvSpPr txBox="1">
            <a:spLocks/>
          </p:cNvSpPr>
          <p:nvPr/>
        </p:nvSpPr>
        <p:spPr>
          <a:xfrm>
            <a:off x="7225531" y="1836415"/>
            <a:ext cx="4392488" cy="4363745"/>
          </a:xfrm>
          <a:prstGeom prst="rect">
            <a:avLst/>
          </a:prstGeom>
        </p:spPr>
        <p:txBody>
          <a:bodyPr vert="horz" lIns="0" tIns="0" rIns="0" bIns="0" rtlCol="0" anchor="t">
            <a:normAutofit/>
          </a:bodyPr>
          <a:lstStyle>
            <a:lvl1pPr marL="265953" indent="-265953" algn="l" defTabSz="1348584" rtl="0" eaLnBrk="1" latinLnBrk="0" hangingPunct="1">
              <a:lnSpc>
                <a:spcPct val="125000"/>
              </a:lnSpc>
              <a:spcBef>
                <a:spcPts val="0"/>
              </a:spcBef>
              <a:spcAft>
                <a:spcPts val="269"/>
              </a:spcAft>
              <a:buFont typeface="Arial" pitchFamily="34" charset="0"/>
              <a:buChar char="•"/>
              <a:defRPr sz="2400" kern="1200">
                <a:solidFill>
                  <a:schemeClr val="tx1">
                    <a:lumMod val="75000"/>
                    <a:lumOff val="25000"/>
                  </a:schemeClr>
                </a:solidFill>
                <a:latin typeface="+mn-lt"/>
                <a:ea typeface="+mn-ea"/>
                <a:cs typeface="+mn-cs"/>
              </a:defRPr>
            </a:lvl1pPr>
            <a:lvl2pPr marL="601315" indent="-243085" algn="l" defTabSz="1348584" rtl="0" eaLnBrk="1" latinLnBrk="0" hangingPunct="1">
              <a:spcBef>
                <a:spcPts val="0"/>
              </a:spcBef>
              <a:buFont typeface="Georgia" pitchFamily="18" charset="0"/>
              <a:buChar char="-"/>
              <a:defRPr sz="1800" kern="1200">
                <a:solidFill>
                  <a:schemeClr val="tx1">
                    <a:lumMod val="75000"/>
                    <a:lumOff val="25000"/>
                  </a:schemeClr>
                </a:solidFill>
                <a:latin typeface="+mj-lt"/>
                <a:ea typeface="+mn-ea"/>
                <a:cs typeface="Times New Roman" pitchFamily="18" charset="0"/>
              </a:defRPr>
            </a:lvl2pPr>
            <a:lvl3pPr marL="844402" indent="-243085" algn="l" defTabSz="1348584" rtl="0" eaLnBrk="1" latinLnBrk="0" hangingPunct="1">
              <a:spcBef>
                <a:spcPts val="0"/>
              </a:spcBef>
              <a:buFont typeface="Arial" pitchFamily="34" charset="0"/>
              <a:buChar char="•"/>
              <a:defRPr sz="1800" kern="1200">
                <a:solidFill>
                  <a:schemeClr val="tx1">
                    <a:lumMod val="75000"/>
                    <a:lumOff val="25000"/>
                  </a:schemeClr>
                </a:solidFill>
                <a:latin typeface="+mj-lt"/>
                <a:ea typeface="+mn-ea"/>
                <a:cs typeface="Times New Roman" pitchFamily="18" charset="0"/>
              </a:defRPr>
            </a:lvl3pPr>
            <a:lvl4pPr marL="1202632" indent="-243085" algn="l" defTabSz="1348584" rtl="0" eaLnBrk="1" latinLnBrk="0" hangingPunct="1">
              <a:spcBef>
                <a:spcPts val="0"/>
              </a:spcBef>
              <a:buFont typeface="Georgia" pitchFamily="18" charset="0"/>
              <a:buChar char="-"/>
              <a:defRPr sz="1800" kern="1200">
                <a:solidFill>
                  <a:schemeClr val="tx1">
                    <a:lumMod val="75000"/>
                    <a:lumOff val="25000"/>
                  </a:schemeClr>
                </a:solidFill>
                <a:latin typeface="+mj-lt"/>
                <a:ea typeface="+mn-ea"/>
                <a:cs typeface="Times New Roman" pitchFamily="18" charset="0"/>
              </a:defRPr>
            </a:lvl4pPr>
            <a:lvl5pPr marL="1560862" indent="-358230" algn="l" defTabSz="1348584" rtl="0" eaLnBrk="1" latinLnBrk="0" hangingPunct="1">
              <a:spcBef>
                <a:spcPts val="0"/>
              </a:spcBef>
              <a:buFont typeface="Arial" pitchFamily="34" charset="0"/>
              <a:buChar char="»"/>
              <a:defRPr sz="1800" kern="1200">
                <a:solidFill>
                  <a:schemeClr val="tx1">
                    <a:lumMod val="75000"/>
                    <a:lumOff val="25000"/>
                  </a:schemeClr>
                </a:solidFill>
                <a:latin typeface="+mj-lt"/>
                <a:ea typeface="+mn-ea"/>
                <a:cs typeface="Times New Roman" pitchFamily="18" charset="0"/>
              </a:defRPr>
            </a:lvl5pPr>
            <a:lvl6pPr marL="3708609"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6pPr>
            <a:lvl7pPr marL="4382901"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7pPr>
            <a:lvl8pPr marL="5057193"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8pPr>
            <a:lvl9pPr marL="5731486" indent="-337146" algn="l" defTabSz="1348584" rtl="0" eaLnBrk="1" latinLnBrk="0" hangingPunct="1">
              <a:spcBef>
                <a:spcPct val="20000"/>
              </a:spcBef>
              <a:buFont typeface="Arial" pitchFamily="34" charset="0"/>
              <a:buChar char="•"/>
              <a:defRPr sz="2955" kern="1200">
                <a:solidFill>
                  <a:schemeClr val="tx1"/>
                </a:solidFill>
                <a:latin typeface="+mn-lt"/>
                <a:ea typeface="+mn-ea"/>
                <a:cs typeface="+mn-cs"/>
              </a:defRPr>
            </a:lvl9pPr>
          </a:lstStyle>
          <a:p>
            <a:pPr marL="0" marR="0" lvl="0" indent="0" algn="l" defTabSz="1348584" rtl="0" eaLnBrk="1" fontAlgn="auto" latinLnBrk="0" hangingPunct="1">
              <a:lnSpc>
                <a:spcPct val="125000"/>
              </a:lnSpc>
              <a:spcBef>
                <a:spcPts val="0"/>
              </a:spcBef>
              <a:spcAft>
                <a:spcPts val="269"/>
              </a:spcAft>
              <a:buClrTx/>
              <a:buSzTx/>
              <a:buFont typeface="Arial" pitchFamily="34" charset="0"/>
              <a:buNone/>
              <a:tabLst/>
              <a:defRPr/>
            </a:pPr>
            <a:r>
              <a:rPr kumimoji="0" lang="nb-NO" sz="1800" b="1" i="0" u="none" strike="noStrike" kern="1200" cap="none" spc="0" normalizeH="0" baseline="0" noProof="0" dirty="0" smtClean="0">
                <a:ln>
                  <a:noFill/>
                </a:ln>
                <a:solidFill>
                  <a:prstClr val="black">
                    <a:lumMod val="75000"/>
                    <a:lumOff val="25000"/>
                  </a:prstClr>
                </a:solidFill>
                <a:effectLst/>
                <a:uLnTx/>
                <a:uFillTx/>
                <a:latin typeface="Arial"/>
                <a:ea typeface="+mn-ea"/>
                <a:cs typeface="+mn-cs"/>
              </a:rPr>
              <a:t>Committees </a:t>
            </a:r>
          </a:p>
        </p:txBody>
      </p:sp>
    </p:spTree>
    <p:extLst>
      <p:ext uri="{BB962C8B-B14F-4D97-AF65-F5344CB8AC3E}">
        <p14:creationId xmlns:p14="http://schemas.microsoft.com/office/powerpoint/2010/main" val="4030878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EMAIL AND NEWSLETTERS</a:t>
            </a:r>
            <a:endParaRPr lang="en-GB" dirty="0"/>
          </a:p>
        </p:txBody>
      </p:sp>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16</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pic>
        <p:nvPicPr>
          <p:cNvPr id="5132" name="Picture 12" descr="Relatert bild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172553" y="2340471"/>
            <a:ext cx="5377920" cy="35983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56004" y="1692399"/>
            <a:ext cx="4968552" cy="4770537"/>
          </a:xfrm>
          <a:prstGeom prst="rect">
            <a:avLst/>
          </a:prstGeom>
        </p:spPr>
        <p:txBody>
          <a:bodyPr wrap="square">
            <a:spAutoFit/>
          </a:bodyPr>
          <a:lstStyle/>
          <a:p>
            <a:pPr marL="285750" marR="0" lvl="0" indent="-285750" algn="l" defTabSz="1004011" rtl="0" eaLnBrk="1" fontAlgn="auto" latinLnBrk="0" hangingPunct="1">
              <a:lnSpc>
                <a:spcPct val="100000"/>
              </a:lnSpc>
              <a:spcBef>
                <a:spcPts val="0"/>
              </a:spcBef>
              <a:spcAft>
                <a:spcPts val="0"/>
              </a:spcAft>
              <a:buClrTx/>
              <a:buSzTx/>
              <a:buFontTx/>
              <a:buChar char="-"/>
              <a:tabLst/>
              <a:defRPr/>
            </a:pPr>
            <a:r>
              <a:rPr kumimoji="0" lang="nb-NO" sz="1800" b="0" i="0" u="none" strike="noStrike" kern="1200" cap="none" spc="0" normalizeH="0" baseline="0" noProof="0" dirty="0" smtClean="0">
                <a:ln>
                  <a:noFill/>
                </a:ln>
                <a:solidFill>
                  <a:prstClr val="black"/>
                </a:solidFill>
                <a:effectLst/>
                <a:uLnTx/>
                <a:uFillTx/>
                <a:latin typeface="Arial"/>
                <a:ea typeface="+mn-ea"/>
                <a:cs typeface="+mn-cs"/>
              </a:rPr>
              <a:t>a supplement to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other</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channels</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r>
            <a:br>
              <a:rPr kumimoji="0" lang="nb-NO" sz="1800" b="0" i="0" u="none" strike="noStrike" kern="1200" cap="none" spc="0" normalizeH="0" baseline="0" noProof="0" dirty="0" smtClean="0">
                <a:ln>
                  <a:noFill/>
                </a:ln>
                <a:solidFill>
                  <a:prstClr val="black"/>
                </a:solidFill>
                <a:effectLst/>
                <a:uLnTx/>
                <a:uFillTx/>
                <a:latin typeface="Arial"/>
                <a:ea typeface="+mn-ea"/>
                <a:cs typeface="+mn-cs"/>
              </a:rPr>
            </a:br>
            <a:endParaRPr kumimoji="0" lang="nb-NO" sz="1800" b="0" i="0" u="none" strike="noStrike" kern="1200" cap="none" spc="0" normalizeH="0" baseline="0" noProof="0" dirty="0" smtClean="0">
              <a:ln>
                <a:noFill/>
              </a:ln>
              <a:solidFill>
                <a:prstClr val="black"/>
              </a:solidFill>
              <a:effectLst/>
              <a:uLnTx/>
              <a:uFillTx/>
              <a:latin typeface="Arial"/>
              <a:ea typeface="+mn-ea"/>
              <a:cs typeface="+mn-cs"/>
            </a:endParaRPr>
          </a:p>
          <a:p>
            <a:pPr marL="285750" marR="0" lvl="0" indent="-285750" algn="l" defTabSz="1004011" rtl="0" eaLnBrk="1" fontAlgn="auto" latinLnBrk="0" hangingPunct="1">
              <a:lnSpc>
                <a:spcPct val="100000"/>
              </a:lnSpc>
              <a:spcBef>
                <a:spcPts val="0"/>
              </a:spcBef>
              <a:spcAft>
                <a:spcPts val="0"/>
              </a:spcAft>
              <a:buClrTx/>
              <a:buSzTx/>
              <a:buFontTx/>
              <a:buChar char="-"/>
              <a:tabLst/>
              <a:defRPr/>
            </a:pPr>
            <a:r>
              <a:rPr kumimoji="0" lang="nb-NO" sz="1800" b="0" i="0" u="none" strike="noStrike" kern="1200" cap="none" spc="0" normalizeH="0" baseline="0" noProof="0" dirty="0" smtClean="0">
                <a:ln>
                  <a:noFill/>
                </a:ln>
                <a:solidFill>
                  <a:prstClr val="black"/>
                </a:solidFill>
                <a:effectLst/>
                <a:uLnTx/>
                <a:uFillTx/>
                <a:latin typeface="Arial"/>
                <a:ea typeface="+mn-ea"/>
                <a:cs typeface="+mn-cs"/>
              </a:rPr>
              <a:t>links to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other</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sources</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(Paraplyen, nhh.no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etc</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a:t>
            </a: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quite</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efficient</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direct</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a:ln>
                  <a:noFill/>
                </a:ln>
                <a:solidFill>
                  <a:prstClr val="black"/>
                </a:solidFill>
                <a:effectLst/>
                <a:uLnTx/>
                <a:uFillTx/>
                <a:latin typeface="Arial"/>
                <a:ea typeface="+mn-ea"/>
                <a:cs typeface="+mn-cs"/>
              </a:rPr>
              <a:t>access</a:t>
            </a:r>
            <a:r>
              <a:rPr kumimoji="0" lang="nb-NO" sz="1800" b="0" i="0" u="none" strike="noStrike" kern="1200" cap="none" spc="0" normalizeH="0" baseline="0" noProof="0" dirty="0">
                <a:ln>
                  <a:noFill/>
                </a:ln>
                <a:solidFill>
                  <a:prstClr val="black"/>
                </a:solidFill>
                <a:effectLst/>
                <a:uLnTx/>
                <a:uFillTx/>
                <a:latin typeface="Arial"/>
                <a:ea typeface="+mn-ea"/>
                <a:cs typeface="+mn-cs"/>
              </a:rPr>
              <a:t> to </a:t>
            </a:r>
            <a:r>
              <a:rPr kumimoji="0" lang="nb-NO" sz="1800" b="0" i="0" u="none" strike="noStrike" kern="1200" cap="none" spc="0" normalizeH="0" baseline="0" noProof="0" dirty="0" err="1">
                <a:ln>
                  <a:noFill/>
                </a:ln>
                <a:solidFill>
                  <a:prstClr val="black"/>
                </a:solidFill>
                <a:effectLst/>
                <a:uLnTx/>
                <a:uFillTx/>
                <a:latin typeface="Arial"/>
                <a:ea typeface="+mn-ea"/>
                <a:cs typeface="+mn-cs"/>
              </a:rPr>
              <a:t>the</a:t>
            </a:r>
            <a:r>
              <a:rPr kumimoji="0" lang="nb-NO" sz="1800" b="0" i="0" u="none" strike="noStrike" kern="1200" cap="none" spc="0" normalizeH="0" baseline="0" noProof="0" dirty="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a:ln>
                  <a:noFill/>
                </a:ln>
                <a:solidFill>
                  <a:prstClr val="black"/>
                </a:solidFill>
                <a:effectLst/>
                <a:uLnTx/>
                <a:uFillTx/>
                <a:latin typeface="Arial"/>
                <a:ea typeface="+mn-ea"/>
                <a:cs typeface="+mn-cs"/>
              </a:rPr>
              <a:t>recipients</a:t>
            </a:r>
            <a:r>
              <a:rPr kumimoji="0" lang="nb-NO" sz="1800" b="0" i="0" u="none" strike="noStrike" kern="1200" cap="none" spc="0" normalizeH="0" baseline="0" noProof="0" dirty="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a:ln>
                  <a:noFill/>
                </a:ln>
                <a:solidFill>
                  <a:prstClr val="black"/>
                </a:solidFill>
                <a:effectLst/>
                <a:uLnTx/>
                <a:uFillTx/>
                <a:latin typeface="Arial"/>
                <a:ea typeface="+mn-ea"/>
                <a:cs typeface="+mn-cs"/>
              </a:rPr>
              <a:t>attention</a:t>
            </a:r>
            <a:r>
              <a:rPr kumimoji="0" lang="nb-NO" sz="1800" b="0" i="0" u="none" strike="noStrike" kern="1200" cap="none" spc="0" normalizeH="0" baseline="0" noProof="0" dirty="0">
                <a:ln>
                  <a:noFill/>
                </a:ln>
                <a:solidFill>
                  <a:prstClr val="black"/>
                </a:solidFill>
                <a:effectLst/>
                <a:uLnTx/>
                <a:uFillTx/>
                <a:latin typeface="Arial"/>
                <a:ea typeface="+mn-ea"/>
                <a:cs typeface="+mn-cs"/>
              </a:rPr>
              <a:t> in </a:t>
            </a:r>
            <a:r>
              <a:rPr kumimoji="0" lang="nb-NO" sz="1800" b="0" i="0" u="none" strike="noStrike" kern="1200" cap="none" spc="0" normalizeH="0" baseline="0" noProof="0" dirty="0" err="1">
                <a:ln>
                  <a:noFill/>
                </a:ln>
                <a:solidFill>
                  <a:prstClr val="black"/>
                </a:solidFill>
                <a:effectLst/>
                <a:uLnTx/>
                <a:uFillTx/>
                <a:latin typeface="Arial"/>
                <a:ea typeface="+mn-ea"/>
                <a:cs typeface="+mn-cs"/>
              </a:rPr>
              <a:t>their</a:t>
            </a:r>
            <a:r>
              <a:rPr kumimoji="0" lang="nb-NO" sz="1800" b="0" i="0" u="none" strike="noStrike" kern="1200" cap="none" spc="0" normalizeH="0" baseline="0" noProof="0" dirty="0">
                <a:ln>
                  <a:noFill/>
                </a:ln>
                <a:solidFill>
                  <a:prstClr val="black"/>
                </a:solidFill>
                <a:effectLst/>
                <a:uLnTx/>
                <a:uFillTx/>
                <a:latin typeface="Arial"/>
                <a:ea typeface="+mn-ea"/>
                <a:cs typeface="+mn-cs"/>
              </a:rPr>
              <a:t> private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mailbox</a:t>
            </a:r>
            <a:endParaRPr kumimoji="0" lang="nb-NO"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smtClean="0">
                <a:ln>
                  <a:noFill/>
                </a:ln>
                <a:solidFill>
                  <a:prstClr val="black"/>
                </a:solidFill>
                <a:effectLst/>
                <a:uLnTx/>
                <a:uFillTx/>
                <a:latin typeface="Arial"/>
                <a:ea typeface="+mn-ea"/>
                <a:cs typeface="+mn-cs"/>
              </a:rPr>
              <a:t>- more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targeted</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than</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town</a:t>
            </a:r>
            <a:r>
              <a:rPr kumimoji="0" lang="nb-NO" sz="1800" b="0" i="0" u="none" strike="noStrike" kern="1200" cap="none" spc="0" normalizeH="0" baseline="0" noProof="0" dirty="0" smtClean="0">
                <a:ln>
                  <a:noFill/>
                </a:ln>
                <a:solidFill>
                  <a:prstClr val="black"/>
                </a:solidFill>
                <a:effectLst/>
                <a:uLnTx/>
                <a:uFillTx/>
                <a:latin typeface="Arial"/>
                <a:ea typeface="+mn-ea"/>
                <a:cs typeface="+mn-cs"/>
              </a:rPr>
              <a:t> hall </a:t>
            </a:r>
            <a:r>
              <a:rPr kumimoji="0" lang="nb-NO" sz="1800" b="0" i="0" u="none" strike="noStrike" kern="1200" cap="none" spc="0" normalizeH="0" baseline="0" noProof="0" dirty="0" err="1" smtClean="0">
                <a:ln>
                  <a:noFill/>
                </a:ln>
                <a:solidFill>
                  <a:prstClr val="black"/>
                </a:solidFill>
                <a:effectLst/>
                <a:uLnTx/>
                <a:uFillTx/>
                <a:latin typeface="Arial"/>
                <a:ea typeface="+mn-ea"/>
                <a:cs typeface="+mn-cs"/>
              </a:rPr>
              <a:t>meetings</a:t>
            </a:r>
            <a:endParaRPr kumimoji="0" lang="nb-NO"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smtClean="0">
                <a:ln>
                  <a:noFill/>
                </a:ln>
                <a:solidFill>
                  <a:prstClr val="black"/>
                </a:solidFill>
                <a:effectLst/>
                <a:uLnTx/>
                <a:uFillTx/>
                <a:latin typeface="Arial"/>
                <a:ea typeface="+mn-ea"/>
                <a:cs typeface="+mn-cs"/>
              </a:rPr>
              <a:t>Goal: </a:t>
            </a:r>
            <a:br>
              <a:rPr kumimoji="0" lang="nb-NO" sz="1800" b="1" i="0" u="none" strike="noStrike" kern="1200" cap="none" spc="0" normalizeH="0" baseline="0" noProof="0" dirty="0" smtClean="0">
                <a:ln>
                  <a:noFill/>
                </a:ln>
                <a:solidFill>
                  <a:prstClr val="black"/>
                </a:solidFill>
                <a:effectLst/>
                <a:uLnTx/>
                <a:uFillTx/>
                <a:latin typeface="Arial"/>
                <a:ea typeface="+mn-ea"/>
                <a:cs typeface="+mn-cs"/>
              </a:rPr>
            </a:br>
            <a:r>
              <a:rPr kumimoji="0" lang="nb-NO" sz="1800" b="1"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1" i="0" u="none" strike="noStrike" kern="1200" cap="none" spc="0" normalizeH="0" baseline="0" noProof="0" dirty="0" err="1" smtClean="0">
                <a:ln>
                  <a:noFill/>
                </a:ln>
                <a:solidFill>
                  <a:prstClr val="black"/>
                </a:solidFill>
                <a:effectLst/>
                <a:uLnTx/>
                <a:uFillTx/>
                <a:latin typeface="Arial"/>
                <a:ea typeface="+mn-ea"/>
                <a:cs typeface="+mn-cs"/>
              </a:rPr>
              <a:t>information</a:t>
            </a:r>
            <a:r>
              <a:rPr kumimoji="0" lang="nb-NO" sz="1800" b="1" i="0" u="none" strike="noStrike" kern="1200" cap="none" spc="0" normalizeH="0" baseline="0" noProof="0" dirty="0" smtClean="0">
                <a:ln>
                  <a:noFill/>
                </a:ln>
                <a:solidFill>
                  <a:prstClr val="black"/>
                </a:solidFill>
                <a:effectLst/>
                <a:uLnTx/>
                <a:uFillTx/>
                <a:latin typeface="Arial"/>
                <a:ea typeface="+mn-ea"/>
                <a:cs typeface="+mn-cs"/>
              </a:rPr>
              <a:t> </a:t>
            </a:r>
            <a:br>
              <a:rPr kumimoji="0" lang="nb-NO" sz="1800" b="1" i="0" u="none" strike="noStrike" kern="1200" cap="none" spc="0" normalizeH="0" baseline="0" noProof="0" dirty="0" smtClean="0">
                <a:ln>
                  <a:noFill/>
                </a:ln>
                <a:solidFill>
                  <a:prstClr val="black"/>
                </a:solidFill>
                <a:effectLst/>
                <a:uLnTx/>
                <a:uFillTx/>
                <a:latin typeface="Arial"/>
                <a:ea typeface="+mn-ea"/>
                <a:cs typeface="+mn-cs"/>
              </a:rPr>
            </a:br>
            <a:r>
              <a:rPr kumimoji="0" lang="nb-NO" sz="1800" b="1" i="0" u="none" strike="noStrike" kern="1200" cap="none" spc="0" normalizeH="0" baseline="0" noProof="0" dirty="0" smtClean="0">
                <a:ln>
                  <a:noFill/>
                </a:ln>
                <a:solidFill>
                  <a:prstClr val="black"/>
                </a:solidFill>
                <a:effectLst/>
                <a:uLnTx/>
                <a:uFillTx/>
                <a:latin typeface="Arial"/>
                <a:ea typeface="+mn-ea"/>
                <a:cs typeface="+mn-cs"/>
              </a:rPr>
              <a:t>- </a:t>
            </a:r>
            <a:r>
              <a:rPr kumimoji="0" lang="nb-NO" sz="1800" b="1" i="0" u="none" strike="noStrike" kern="1200" cap="none" spc="0" normalizeH="0" baseline="0" noProof="0" dirty="0" err="1" smtClean="0">
                <a:ln>
                  <a:noFill/>
                </a:ln>
                <a:solidFill>
                  <a:prstClr val="black"/>
                </a:solidFill>
                <a:effectLst/>
                <a:uLnTx/>
                <a:uFillTx/>
                <a:latin typeface="Arial"/>
                <a:ea typeface="+mn-ea"/>
                <a:cs typeface="+mn-cs"/>
              </a:rPr>
              <a:t>call</a:t>
            </a:r>
            <a:r>
              <a:rPr kumimoji="0" lang="nb-NO" sz="1800" b="1" i="0" u="none" strike="noStrike" kern="1200" cap="none" spc="0" normalizeH="0" baseline="0" noProof="0" dirty="0" smtClean="0">
                <a:ln>
                  <a:noFill/>
                </a:ln>
                <a:solidFill>
                  <a:prstClr val="black"/>
                </a:solidFill>
                <a:effectLst/>
                <a:uLnTx/>
                <a:uFillTx/>
                <a:latin typeface="Arial"/>
                <a:ea typeface="+mn-ea"/>
                <a:cs typeface="+mn-cs"/>
              </a:rPr>
              <a:t> to action </a:t>
            </a:r>
            <a:endParaRPr kumimoji="0" lang="nb-NO"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01947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827" y="468263"/>
            <a:ext cx="10385736" cy="917054"/>
          </a:xfrm>
        </p:spPr>
        <p:txBody>
          <a:bodyPr/>
          <a:lstStyle/>
          <a:p>
            <a:r>
              <a:rPr lang="nb-NO" dirty="0" smtClean="0"/>
              <a:t>4. PARAPLYEN</a:t>
            </a:r>
            <a:endParaRPr lang="nb-NO" dirty="0"/>
          </a:p>
        </p:txBody>
      </p:sp>
      <p:sp>
        <p:nvSpPr>
          <p:cNvPr id="3" name="Slide Number Placeholder 2"/>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17</a:t>
            </a:fld>
            <a:endParaRPr kumimoji="0" lang="nb-NO" sz="1100" b="0" i="0" u="none" strike="noStrike" kern="1200" cap="none" spc="0" normalizeH="0" baseline="0" noProof="0">
              <a:ln>
                <a:noFill/>
              </a:ln>
              <a:solidFill>
                <a:srgbClr val="D0D1D3"/>
              </a:solidFill>
              <a:effectLst/>
              <a:uLnTx/>
              <a:uFillTx/>
              <a:latin typeface="Arial"/>
              <a:ea typeface="+mn-ea"/>
              <a:cs typeface="Times New Roman" pitchFamily="18" charset="0"/>
            </a:endParaRPr>
          </a:p>
        </p:txBody>
      </p:sp>
      <p:pic>
        <p:nvPicPr>
          <p:cNvPr id="4" name="Picture 3"/>
          <p:cNvPicPr>
            <a:picLocks noChangeAspect="1"/>
          </p:cNvPicPr>
          <p:nvPr/>
        </p:nvPicPr>
        <p:blipFill>
          <a:blip r:embed="rId3"/>
          <a:stretch>
            <a:fillRect/>
          </a:stretch>
        </p:blipFill>
        <p:spPr>
          <a:xfrm>
            <a:off x="7153523" y="119130"/>
            <a:ext cx="3286655" cy="7170231"/>
          </a:xfrm>
          <a:prstGeom prst="rect">
            <a:avLst/>
          </a:prstGeom>
        </p:spPr>
      </p:pic>
      <p:sp>
        <p:nvSpPr>
          <p:cNvPr id="6" name="Rectangle 5"/>
          <p:cNvSpPr/>
          <p:nvPr/>
        </p:nvSpPr>
        <p:spPr>
          <a:xfrm>
            <a:off x="816820" y="1476375"/>
            <a:ext cx="4392488" cy="4370427"/>
          </a:xfrm>
          <a:prstGeom prst="rect">
            <a:avLst/>
          </a:prstGeom>
        </p:spPr>
        <p:txBody>
          <a:bodyPr wrap="square">
            <a:spAutoFit/>
          </a:bodyPr>
          <a:lstStyle/>
          <a:p>
            <a:pPr marL="457200" marR="0" lvl="0" indent="-457200" algn="l" defTabSz="1004011"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Internal</a:t>
            </a:r>
            <a:r>
              <a:rPr kumimoji="0" lang="nb-NO" sz="20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news</a:t>
            </a:r>
            <a:endParaRPr kumimoji="0" lang="nb-NO" sz="2000" b="0" i="0" u="none" strike="noStrike" kern="1200" cap="none" spc="0" normalizeH="0" baseline="0" noProof="0" dirty="0" smtClean="0">
              <a:ln>
                <a:noFill/>
              </a:ln>
              <a:solidFill>
                <a:prstClr val="black"/>
              </a:solidFill>
              <a:effectLst/>
              <a:uLnTx/>
              <a:uFillTx/>
              <a:latin typeface="Arial"/>
              <a:ea typeface="+mn-ea"/>
              <a:cs typeface="+mn-cs"/>
            </a:endParaRPr>
          </a:p>
          <a:p>
            <a:pPr marL="457200" marR="0" lvl="0" indent="-457200" algn="l" defTabSz="1004011"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Static</a:t>
            </a:r>
            <a:r>
              <a:rPr kumimoji="0" lang="nb-NO" sz="20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2000" b="0" i="0" u="none" strike="noStrike" kern="1200" cap="none" spc="0" normalizeH="0" baseline="0" noProof="0" dirty="0" err="1">
                <a:ln>
                  <a:noFill/>
                </a:ln>
                <a:solidFill>
                  <a:prstClr val="black"/>
                </a:solidFill>
                <a:effectLst/>
                <a:uLnTx/>
                <a:uFillTx/>
                <a:latin typeface="Arial"/>
                <a:ea typeface="+mn-ea"/>
                <a:cs typeface="+mn-cs"/>
              </a:rPr>
              <a:t>information</a:t>
            </a:r>
            <a:r>
              <a:rPr kumimoji="0" lang="nb-NO" sz="2000" b="0" i="0" u="none" strike="noStrike" kern="1200" cap="none" spc="0" normalizeH="0" baseline="0" noProof="0" dirty="0">
                <a:ln>
                  <a:noFill/>
                </a:ln>
                <a:solidFill>
                  <a:prstClr val="black"/>
                </a:solidFill>
                <a:effectLst/>
                <a:uLnTx/>
                <a:uFillTx/>
                <a:latin typeface="Arial"/>
                <a:ea typeface="+mn-ea"/>
                <a:cs typeface="+mn-cs"/>
              </a:rPr>
              <a:t> </a:t>
            </a:r>
            <a:r>
              <a:rPr kumimoji="0" lang="nb-NO" sz="2000" b="0" i="0" u="none" strike="noStrike" kern="1200" cap="none" spc="0" normalizeH="0" baseline="0" noProof="0" dirty="0" err="1">
                <a:ln>
                  <a:noFill/>
                </a:ln>
                <a:solidFill>
                  <a:prstClr val="black"/>
                </a:solidFill>
                <a:effectLst/>
                <a:uLnTx/>
                <a:uFillTx/>
                <a:latin typeface="Arial"/>
                <a:ea typeface="+mn-ea"/>
                <a:cs typeface="+mn-cs"/>
              </a:rPr>
              <a:t>pages</a:t>
            </a:r>
            <a:r>
              <a:rPr kumimoji="0" lang="nb-NO" sz="2000" b="0" i="0" u="none" strike="noStrike" kern="1200" cap="none" spc="0" normalizeH="0" baseline="0" noProof="0" dirty="0">
                <a:ln>
                  <a:noFill/>
                </a:ln>
                <a:solidFill>
                  <a:prstClr val="black"/>
                </a:solidFill>
                <a:effectLst/>
                <a:uLnTx/>
                <a:uFillTx/>
                <a:latin typeface="Arial"/>
                <a:ea typeface="+mn-ea"/>
                <a:cs typeface="+mn-cs"/>
              </a:rPr>
              <a:t> </a:t>
            </a:r>
            <a:endParaRPr kumimoji="0" lang="nb-NO" sz="2000" b="0" i="0" u="none" strike="noStrike" kern="1200" cap="none" spc="0" normalizeH="0" baseline="0" noProof="0" dirty="0" smtClean="0">
              <a:ln>
                <a:noFill/>
              </a:ln>
              <a:solidFill>
                <a:prstClr val="black"/>
              </a:solidFill>
              <a:effectLst/>
              <a:uLnTx/>
              <a:uFillTx/>
              <a:latin typeface="Arial"/>
              <a:ea typeface="+mn-ea"/>
              <a:cs typeface="+mn-cs"/>
            </a:endParaRPr>
          </a:p>
          <a:p>
            <a:pPr marL="457200" marR="0" lvl="0" indent="-457200" algn="l" defTabSz="1004011" rtl="0" eaLnBrk="1" fontAlgn="auto" latinLnBrk="0" hangingPunct="1">
              <a:lnSpc>
                <a:spcPct val="100000"/>
              </a:lnSpc>
              <a:spcBef>
                <a:spcPts val="0"/>
              </a:spcBef>
              <a:spcAft>
                <a:spcPts val="0"/>
              </a:spcAft>
              <a:buClrTx/>
              <a:buSzTx/>
              <a:buFont typeface="+mj-lt"/>
              <a:buAutoNum type="arabicPeriod"/>
              <a:tabLst/>
              <a:defRPr/>
            </a:pPr>
            <a:r>
              <a:rPr kumimoji="0" lang="nb-NO" sz="2000" b="0" i="0" u="none" strike="noStrike" kern="1200" cap="none" spc="0" normalizeH="0" baseline="0" noProof="0" dirty="0" smtClean="0">
                <a:ln>
                  <a:noFill/>
                </a:ln>
                <a:solidFill>
                  <a:prstClr val="black"/>
                </a:solidFill>
                <a:effectLst/>
                <a:uLnTx/>
                <a:uFillTx/>
                <a:latin typeface="Arial"/>
                <a:ea typeface="+mn-ea"/>
                <a:cs typeface="+mn-cs"/>
              </a:rPr>
              <a:t>Links </a:t>
            </a:r>
            <a:r>
              <a:rPr kumimoji="0" lang="nb-NO" sz="2000" b="0" i="0" u="none" strike="noStrike" kern="1200" cap="none" spc="0" normalizeH="0" baseline="0" noProof="0" dirty="0">
                <a:ln>
                  <a:noFill/>
                </a:ln>
                <a:solidFill>
                  <a:prstClr val="black"/>
                </a:solidFill>
                <a:effectLst/>
                <a:uLnTx/>
                <a:uFillTx/>
                <a:latin typeface="Arial"/>
                <a:ea typeface="+mn-ea"/>
                <a:cs typeface="+mn-cs"/>
              </a:rPr>
              <a:t>to </a:t>
            </a:r>
            <a:r>
              <a:rPr kumimoji="0" lang="nb-NO" sz="2000" b="0" i="0" u="none" strike="noStrike" kern="1200" cap="none" spc="0" normalizeH="0" baseline="0" noProof="0" dirty="0" smtClean="0">
                <a:ln>
                  <a:noFill/>
                </a:ln>
                <a:solidFill>
                  <a:prstClr val="black"/>
                </a:solidFill>
                <a:effectLst/>
                <a:uLnTx/>
                <a:uFillTx/>
                <a:latin typeface="Arial"/>
                <a:ea typeface="+mn-ea"/>
                <a:cs typeface="+mn-cs"/>
              </a:rPr>
              <a:t>digital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tools</a:t>
            </a:r>
            <a:endParaRPr kumimoji="0" lang="nb-NO"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Feeds</a:t>
            </a:r>
            <a:r>
              <a:rPr kumimoji="0" lang="nb-NO" sz="2000" b="0" i="0" u="none" strike="noStrike" kern="1200" cap="none" spc="0" normalizeH="0" baseline="0" noProof="0" dirty="0" smtClean="0">
                <a:ln>
                  <a:noFill/>
                </a:ln>
                <a:solidFill>
                  <a:prstClr val="black"/>
                </a:solidFill>
                <a:effectLst/>
                <a:uLnTx/>
                <a:uFillTx/>
                <a:latin typeface="Arial"/>
                <a:ea typeface="+mn-ea"/>
                <a:cs typeface="+mn-cs"/>
              </a:rPr>
              <a:t>:</a:t>
            </a:r>
            <a:r>
              <a:rPr kumimoji="0" lang="nb-NO" sz="2000" b="0" i="0" u="none" strike="noStrike" kern="1200" cap="none" spc="0" normalizeH="0" baseline="0" noProof="0" dirty="0">
                <a:ln>
                  <a:noFill/>
                </a:ln>
                <a:solidFill>
                  <a:prstClr val="black"/>
                </a:solidFill>
                <a:effectLst/>
                <a:uLnTx/>
                <a:uFillTx/>
                <a:latin typeface="Arial"/>
                <a:ea typeface="+mn-ea"/>
                <a:cs typeface="+mn-cs"/>
              </a:rPr>
              <a:t/>
            </a:r>
            <a:br>
              <a:rPr kumimoji="0" lang="nb-NO" sz="2000" b="0" i="0" u="none" strike="noStrike" kern="1200" cap="none" spc="0" normalizeH="0" baseline="0" noProof="0" dirty="0">
                <a:ln>
                  <a:noFill/>
                </a:ln>
                <a:solidFill>
                  <a:prstClr val="black"/>
                </a:solidFill>
                <a:effectLst/>
                <a:uLnTx/>
                <a:uFillTx/>
                <a:latin typeface="Arial"/>
                <a:ea typeface="+mn-ea"/>
                <a:cs typeface="+mn-cs"/>
              </a:rPr>
            </a:br>
            <a:r>
              <a:rPr kumimoji="0" lang="nb-NO" sz="2000" b="0" i="0" u="none" strike="noStrike" kern="1200" cap="none" spc="0" normalizeH="0" baseline="0" noProof="0" dirty="0" smtClean="0">
                <a:ln>
                  <a:noFill/>
                </a:ln>
                <a:solidFill>
                  <a:prstClr val="black"/>
                </a:solidFill>
                <a:effectLst/>
                <a:uLnTx/>
                <a:uFillTx/>
                <a:latin typeface="Arial"/>
                <a:ea typeface="+mn-ea"/>
                <a:cs typeface="+mn-cs"/>
              </a:rPr>
              <a:t>       -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external</a:t>
            </a:r>
            <a:r>
              <a:rPr kumimoji="0" lang="nb-NO" sz="2000" b="0" i="0" u="none" strike="noStrike" kern="1200" cap="none" spc="0" normalizeH="0" baseline="0" noProof="0" dirty="0" smtClean="0">
                <a:ln>
                  <a:noFill/>
                </a:ln>
                <a:solidFill>
                  <a:prstClr val="black"/>
                </a:solidFill>
                <a:effectLst/>
                <a:uLnTx/>
                <a:uFillTx/>
                <a:latin typeface="Arial"/>
                <a:ea typeface="+mn-ea"/>
                <a:cs typeface="+mn-cs"/>
              </a:rPr>
              <a:t> NHH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news</a:t>
            </a:r>
            <a:endParaRPr kumimoji="0" lang="nb-NO" sz="2000" b="0" i="0" u="none" strike="noStrike" kern="1200" cap="none" spc="0" normalizeH="0" baseline="0" noProof="0" dirty="0">
              <a:ln>
                <a:noFill/>
              </a:ln>
              <a:solidFill>
                <a:prstClr val="black"/>
              </a:solidFill>
              <a:effectLst/>
              <a:uLnTx/>
              <a:uFillTx/>
              <a:latin typeface="Arial"/>
              <a:ea typeface="+mn-ea"/>
              <a:cs typeface="+mn-cs"/>
            </a:endParaRPr>
          </a:p>
          <a:p>
            <a:pPr marL="502006" marR="0" lvl="1" indent="0" algn="l" defTabSz="1004011"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smtClean="0">
                <a:ln>
                  <a:noFill/>
                </a:ln>
                <a:solidFill>
                  <a:prstClr val="black"/>
                </a:solidFill>
                <a:effectLst/>
                <a:uLnTx/>
                <a:uFillTx/>
                <a:latin typeface="Arial"/>
                <a:ea typeface="+mn-ea"/>
                <a:cs typeface="+mn-cs"/>
              </a:rPr>
              <a:t> press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cuttings</a:t>
            </a:r>
            <a:endParaRPr kumimoji="0" lang="nb-NO" sz="2000" b="0" i="0" u="none" strike="noStrike" kern="1200" cap="none" spc="0" normalizeH="0" baseline="0" noProof="0" dirty="0" smtClean="0">
              <a:ln>
                <a:noFill/>
              </a:ln>
              <a:solidFill>
                <a:prstClr val="black"/>
              </a:solidFill>
              <a:effectLst/>
              <a:uLnTx/>
              <a:uFillTx/>
              <a:latin typeface="Arial"/>
              <a:ea typeface="+mn-ea"/>
              <a:cs typeface="+mn-cs"/>
            </a:endParaRPr>
          </a:p>
          <a:p>
            <a:pPr marL="502006" marR="0" lvl="1" indent="0" algn="l" defTabSz="1004011" rtl="0" eaLnBrk="1" fontAlgn="auto" latinLnBrk="0" hangingPunct="1">
              <a:lnSpc>
                <a:spcPct val="100000"/>
              </a:lnSpc>
              <a:spcBef>
                <a:spcPts val="0"/>
              </a:spcBef>
              <a:spcAft>
                <a:spcPts val="0"/>
              </a:spcAft>
              <a:buClrTx/>
              <a:buSzTx/>
              <a:buFontTx/>
              <a:buChar char="-"/>
              <a:tabLst/>
              <a:defRPr/>
            </a:pPr>
            <a:r>
              <a:rPr kumimoji="0" lang="nb-NO" sz="2000" b="0" i="0" u="none" strike="noStrike" kern="1200" cap="none" spc="0" normalizeH="0" baseline="0" noProof="0" dirty="0">
                <a:ln>
                  <a:noFill/>
                </a:ln>
                <a:solidFill>
                  <a:prstClr val="black"/>
                </a:solidFill>
                <a:effectLst/>
                <a:uLnTx/>
                <a:uFillTx/>
                <a:latin typeface="Arial"/>
                <a:ea typeface="+mn-ea"/>
                <a:cs typeface="+mn-cs"/>
              </a:rPr>
              <a:t>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calendar</a:t>
            </a:r>
            <a:r>
              <a:rPr kumimoji="0" lang="nb-NO" sz="20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2000" b="0" i="0" u="none" strike="noStrike" kern="1200" cap="none" spc="0" normalizeH="0" baseline="0" noProof="0" dirty="0" err="1" smtClean="0">
                <a:ln>
                  <a:noFill/>
                </a:ln>
                <a:solidFill>
                  <a:prstClr val="black"/>
                </a:solidFill>
                <a:effectLst/>
                <a:uLnTx/>
                <a:uFillTx/>
                <a:latin typeface="Arial"/>
                <a:ea typeface="+mn-ea"/>
                <a:cs typeface="+mn-cs"/>
              </a:rPr>
              <a:t>events</a:t>
            </a:r>
            <a:endParaRPr kumimoji="0" lang="nb-NO"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smtClean="0">
                <a:ln>
                  <a:noFill/>
                </a:ln>
                <a:solidFill>
                  <a:prstClr val="black"/>
                </a:solidFill>
                <a:effectLst/>
                <a:uLnTx/>
                <a:uFillTx/>
                <a:latin typeface="Arial"/>
                <a:ea typeface="+mn-ea"/>
                <a:cs typeface="+mn-cs"/>
              </a:rPr>
              <a:t>All </a:t>
            </a:r>
            <a:r>
              <a:rPr kumimoji="0" lang="nb-NO" sz="2800" b="0" i="0" u="none" strike="noStrike" kern="1200" cap="none" spc="0" normalizeH="0" baseline="0" noProof="0" dirty="0" err="1">
                <a:ln>
                  <a:noFill/>
                </a:ln>
                <a:solidFill>
                  <a:prstClr val="black"/>
                </a:solidFill>
                <a:effectLst/>
                <a:uLnTx/>
                <a:uFillTx/>
                <a:latin typeface="Arial"/>
                <a:ea typeface="+mn-ea"/>
                <a:cs typeface="+mn-cs"/>
              </a:rPr>
              <a:t>this</a:t>
            </a:r>
            <a:r>
              <a:rPr kumimoji="0" lang="nb-NO" sz="2800" b="0" i="0" u="none" strike="noStrike" kern="1200" cap="none" spc="0" normalizeH="0" baseline="0" noProof="0" dirty="0">
                <a:ln>
                  <a:noFill/>
                </a:ln>
                <a:solidFill>
                  <a:prstClr val="black"/>
                </a:solidFill>
                <a:effectLst/>
                <a:uLnTx/>
                <a:uFillTx/>
                <a:latin typeface="Arial"/>
                <a:ea typeface="+mn-ea"/>
                <a:cs typeface="+mn-cs"/>
              </a:rPr>
              <a:t> in </a:t>
            </a:r>
            <a:r>
              <a:rPr kumimoji="0" lang="nb-NO" sz="2800" b="0" i="0" u="none" strike="noStrike" kern="1200" cap="none" spc="0" normalizeH="0" baseline="0" noProof="0" dirty="0" err="1">
                <a:ln>
                  <a:noFill/>
                </a:ln>
                <a:solidFill>
                  <a:prstClr val="black"/>
                </a:solidFill>
                <a:effectLst/>
                <a:uLnTx/>
                <a:uFillTx/>
                <a:latin typeface="Arial"/>
                <a:ea typeface="+mn-ea"/>
                <a:cs typeface="+mn-cs"/>
              </a:rPr>
              <a:t>one</a:t>
            </a:r>
            <a:r>
              <a:rPr kumimoji="0" lang="nb-NO" sz="2800" b="0" i="0" u="none" strike="noStrike" kern="1200" cap="none" spc="0" normalizeH="0" baseline="0" noProof="0" dirty="0">
                <a:ln>
                  <a:noFill/>
                </a:ln>
                <a:solidFill>
                  <a:prstClr val="black"/>
                </a:solidFill>
                <a:effectLst/>
                <a:uLnTx/>
                <a:uFillTx/>
                <a:latin typeface="Arial"/>
                <a:ea typeface="+mn-ea"/>
                <a:cs typeface="+mn-cs"/>
              </a:rPr>
              <a:t> </a:t>
            </a:r>
            <a:r>
              <a:rPr kumimoji="0" lang="nb-NO" sz="2800" b="0" i="0" u="none" strike="noStrike" kern="1200" cap="none" spc="0" normalizeH="0" baseline="0" noProof="0" dirty="0" err="1">
                <a:ln>
                  <a:noFill/>
                </a:ln>
                <a:solidFill>
                  <a:prstClr val="black"/>
                </a:solidFill>
                <a:effectLst/>
                <a:uLnTx/>
                <a:uFillTx/>
                <a:latin typeface="Arial"/>
                <a:ea typeface="+mn-ea"/>
                <a:cs typeface="+mn-cs"/>
              </a:rPr>
              <a:t>page</a:t>
            </a:r>
            <a:r>
              <a:rPr kumimoji="0" lang="nb-NO" sz="2800" b="0" i="0" u="none" strike="noStrike" kern="1200" cap="none" spc="0" normalizeH="0" baseline="0" noProof="0" dirty="0">
                <a:ln>
                  <a:noFill/>
                </a:ln>
                <a:solidFill>
                  <a:prstClr val="black"/>
                </a:solidFill>
                <a:effectLst/>
                <a:uLnTx/>
                <a:uFillTx/>
                <a:latin typeface="Arial"/>
                <a:ea typeface="+mn-ea"/>
                <a:cs typeface="+mn-cs"/>
              </a:rPr>
              <a:t>! </a:t>
            </a:r>
            <a:endParaRPr kumimoji="0" lang="nb-NO" sz="2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1004011"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smtClean="0">
                <a:ln>
                  <a:noFill/>
                </a:ln>
                <a:solidFill>
                  <a:prstClr val="black"/>
                </a:solidFill>
                <a:effectLst/>
                <a:uLnTx/>
                <a:uFillTx/>
                <a:latin typeface="Arial"/>
                <a:ea typeface="+mn-ea"/>
                <a:cs typeface="+mn-cs"/>
              </a:rPr>
              <a:t>(</a:t>
            </a:r>
            <a:r>
              <a:rPr kumimoji="0" lang="nb-NO" sz="1400" b="0" i="0" u="none" strike="noStrike" kern="1200" cap="none" spc="0" normalizeH="0" baseline="0" noProof="0" dirty="0" err="1" smtClean="0">
                <a:ln>
                  <a:noFill/>
                </a:ln>
                <a:solidFill>
                  <a:prstClr val="black"/>
                </a:solidFill>
                <a:effectLst/>
                <a:uLnTx/>
                <a:uFillTx/>
                <a:latin typeface="Arial"/>
                <a:ea typeface="+mn-ea"/>
                <a:cs typeface="+mn-cs"/>
              </a:rPr>
              <a:t>use</a:t>
            </a:r>
            <a:r>
              <a:rPr kumimoji="0" lang="nb-NO" sz="14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400" b="0" i="0" u="none" strike="noStrike" kern="1200" cap="none" spc="0" normalizeH="0" baseline="0" noProof="0" dirty="0" err="1" smtClean="0">
                <a:ln>
                  <a:noFill/>
                </a:ln>
                <a:solidFill>
                  <a:prstClr val="black"/>
                </a:solidFill>
                <a:effectLst/>
                <a:uLnTx/>
                <a:uFillTx/>
                <a:latin typeface="Arial"/>
                <a:ea typeface="+mn-ea"/>
                <a:cs typeface="+mn-cs"/>
              </a:rPr>
              <a:t>the</a:t>
            </a:r>
            <a:r>
              <a:rPr kumimoji="0" lang="nb-NO" sz="1400" b="0" i="0" u="none" strike="noStrike" kern="1200" cap="none" spc="0" normalizeH="0" baseline="0" noProof="0" dirty="0" smtClean="0">
                <a:ln>
                  <a:noFill/>
                </a:ln>
                <a:solidFill>
                  <a:prstClr val="black"/>
                </a:solidFill>
                <a:effectLst/>
                <a:uLnTx/>
                <a:uFillTx/>
                <a:latin typeface="Arial"/>
                <a:ea typeface="+mn-ea"/>
                <a:cs typeface="+mn-cs"/>
              </a:rPr>
              <a:t> </a:t>
            </a:r>
            <a:r>
              <a:rPr kumimoji="0" lang="nb-NO" sz="1400" b="0" i="0" u="none" strike="noStrike" kern="1200" cap="none" spc="0" normalizeH="0" baseline="0" noProof="0" dirty="0" err="1" smtClean="0">
                <a:ln>
                  <a:noFill/>
                </a:ln>
                <a:solidFill>
                  <a:prstClr val="black"/>
                </a:solidFill>
                <a:effectLst/>
                <a:uLnTx/>
                <a:uFillTx/>
                <a:latin typeface="Arial"/>
                <a:ea typeface="+mn-ea"/>
                <a:cs typeface="+mn-cs"/>
              </a:rPr>
              <a:t>scroller</a:t>
            </a:r>
            <a:r>
              <a:rPr kumimoji="0" lang="nb-NO" sz="1400" b="0" i="0" u="none" strike="noStrike" kern="1200" cap="none" spc="0" normalizeH="0" baseline="0" noProof="0" dirty="0" smtClean="0">
                <a:ln>
                  <a:noFill/>
                </a:ln>
                <a:solidFill>
                  <a:prstClr val="black"/>
                </a:solidFill>
                <a:effectLst/>
                <a:uLnTx/>
                <a:uFillTx/>
                <a:latin typeface="Arial"/>
                <a:ea typeface="+mn-ea"/>
                <a:cs typeface="+mn-cs"/>
              </a:rPr>
              <a:t> to </a:t>
            </a:r>
            <a:r>
              <a:rPr kumimoji="0" lang="nb-NO" sz="1400" b="0" i="0" u="none" strike="noStrike" kern="1200" cap="none" spc="0" normalizeH="0" baseline="0" noProof="0" dirty="0" err="1">
                <a:ln>
                  <a:noFill/>
                </a:ln>
                <a:solidFill>
                  <a:prstClr val="black"/>
                </a:solidFill>
                <a:effectLst/>
                <a:uLnTx/>
                <a:uFillTx/>
                <a:latin typeface="Arial"/>
                <a:ea typeface="+mn-ea"/>
                <a:cs typeface="+mn-cs"/>
              </a:rPr>
              <a:t>get</a:t>
            </a:r>
            <a:r>
              <a:rPr kumimoji="0" lang="nb-NO" sz="1400" b="0" i="0" u="none" strike="noStrike" kern="1200" cap="none" spc="0" normalizeH="0" baseline="0" noProof="0" dirty="0">
                <a:ln>
                  <a:noFill/>
                </a:ln>
                <a:solidFill>
                  <a:prstClr val="black"/>
                </a:solidFill>
                <a:effectLst/>
                <a:uLnTx/>
                <a:uFillTx/>
                <a:latin typeface="Arial"/>
                <a:ea typeface="+mn-ea"/>
                <a:cs typeface="+mn-cs"/>
              </a:rPr>
              <a:t> it all)</a:t>
            </a:r>
          </a:p>
        </p:txBody>
      </p:sp>
    </p:spTree>
    <p:extLst>
      <p:ext uri="{BB962C8B-B14F-4D97-AF65-F5344CB8AC3E}">
        <p14:creationId xmlns:p14="http://schemas.microsoft.com/office/powerpoint/2010/main" val="3829727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18</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sp>
        <p:nvSpPr>
          <p:cNvPr id="6" name="Content Placeholder 5"/>
          <p:cNvSpPr>
            <a:spLocks noGrp="1"/>
          </p:cNvSpPr>
          <p:nvPr>
            <p:ph idx="1"/>
          </p:nvPr>
        </p:nvSpPr>
        <p:spPr/>
        <p:txBody>
          <a:bodyPr/>
          <a:lstStyle/>
          <a:p>
            <a:endParaRPr lang="nb-NO" dirty="0"/>
          </a:p>
        </p:txBody>
      </p:sp>
      <p:pic>
        <p:nvPicPr>
          <p:cNvPr id="7" name="Picture 6"/>
          <p:cNvPicPr>
            <a:picLocks noChangeAspect="1"/>
          </p:cNvPicPr>
          <p:nvPr/>
        </p:nvPicPr>
        <p:blipFill>
          <a:blip r:embed="rId3"/>
          <a:stretch>
            <a:fillRect/>
          </a:stretch>
        </p:blipFill>
        <p:spPr>
          <a:xfrm>
            <a:off x="960835" y="324247"/>
            <a:ext cx="6953997" cy="6612830"/>
          </a:xfrm>
          <a:prstGeom prst="rect">
            <a:avLst/>
          </a:prstGeom>
        </p:spPr>
      </p:pic>
    </p:spTree>
    <p:extLst>
      <p:ext uri="{BB962C8B-B14F-4D97-AF65-F5344CB8AC3E}">
        <p14:creationId xmlns:p14="http://schemas.microsoft.com/office/powerpoint/2010/main" val="3931881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HARD FACTS PARAPLYEN</a:t>
            </a:r>
            <a:endParaRPr lang="nb-NO" dirty="0"/>
          </a:p>
        </p:txBody>
      </p:sp>
      <p:sp>
        <p:nvSpPr>
          <p:cNvPr id="3" name="Plassholder for innhold 2"/>
          <p:cNvSpPr>
            <a:spLocks noGrp="1"/>
          </p:cNvSpPr>
          <p:nvPr>
            <p:ph idx="1"/>
          </p:nvPr>
        </p:nvSpPr>
        <p:spPr>
          <a:xfrm>
            <a:off x="1073379" y="1893837"/>
            <a:ext cx="11938913" cy="5055146"/>
          </a:xfrm>
        </p:spPr>
        <p:txBody>
          <a:bodyPr>
            <a:normAutofit/>
          </a:bodyPr>
          <a:lstStyle/>
          <a:p>
            <a:pPr marL="0" indent="0">
              <a:buNone/>
            </a:pPr>
            <a:endParaRPr lang="nb-NO" dirty="0" smtClean="0"/>
          </a:p>
          <a:p>
            <a:endParaRPr lang="nb-NO" dirty="0"/>
          </a:p>
          <a:p>
            <a:endParaRPr lang="nb-NO" dirty="0" smtClean="0"/>
          </a:p>
        </p:txBody>
      </p:sp>
      <p:sp>
        <p:nvSpPr>
          <p:cNvPr id="4" name="Plassholder for lysbildenumm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19</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476804408"/>
              </p:ext>
            </p:extLst>
          </p:nvPr>
        </p:nvGraphicFramePr>
        <p:xfrm>
          <a:off x="1073379" y="1980431"/>
          <a:ext cx="11938912" cy="3384375"/>
        </p:xfrm>
        <a:graphic>
          <a:graphicData uri="http://schemas.openxmlformats.org/drawingml/2006/table">
            <a:tbl>
              <a:tblPr firstRow="1" bandRow="1">
                <a:tableStyleId>{5C22544A-7EE6-4342-B048-85BDC9FD1C3A}</a:tableStyleId>
              </a:tblPr>
              <a:tblGrid>
                <a:gridCol w="4887743">
                  <a:extLst>
                    <a:ext uri="{9D8B030D-6E8A-4147-A177-3AD203B41FA5}">
                      <a16:colId xmlns:a16="http://schemas.microsoft.com/office/drawing/2014/main" val="3377483702"/>
                    </a:ext>
                  </a:extLst>
                </a:gridCol>
                <a:gridCol w="3205077">
                  <a:extLst>
                    <a:ext uri="{9D8B030D-6E8A-4147-A177-3AD203B41FA5}">
                      <a16:colId xmlns:a16="http://schemas.microsoft.com/office/drawing/2014/main" val="159917909"/>
                    </a:ext>
                  </a:extLst>
                </a:gridCol>
                <a:gridCol w="2003173">
                  <a:extLst>
                    <a:ext uri="{9D8B030D-6E8A-4147-A177-3AD203B41FA5}">
                      <a16:colId xmlns:a16="http://schemas.microsoft.com/office/drawing/2014/main" val="3895776752"/>
                    </a:ext>
                  </a:extLst>
                </a:gridCol>
                <a:gridCol w="1842919">
                  <a:extLst>
                    <a:ext uri="{9D8B030D-6E8A-4147-A177-3AD203B41FA5}">
                      <a16:colId xmlns:a16="http://schemas.microsoft.com/office/drawing/2014/main" val="2597734324"/>
                    </a:ext>
                  </a:extLst>
                </a:gridCol>
              </a:tblGrid>
              <a:tr h="727503">
                <a:tc>
                  <a:txBody>
                    <a:bodyPr/>
                    <a:lstStyle/>
                    <a:p>
                      <a:r>
                        <a:rPr lang="nb-NO" b="0" dirty="0" err="1" smtClean="0"/>
                        <a:t>Category</a:t>
                      </a:r>
                      <a:endParaRPr lang="nb-NO" b="0" dirty="0"/>
                    </a:p>
                  </a:txBody>
                  <a:tcPr/>
                </a:tc>
                <a:tc>
                  <a:txBody>
                    <a:bodyPr/>
                    <a:lstStyle/>
                    <a:p>
                      <a:r>
                        <a:rPr lang="nb-NO" b="0" dirty="0" smtClean="0">
                          <a:solidFill>
                            <a:schemeClr val="bg1">
                              <a:lumMod val="65000"/>
                            </a:schemeClr>
                          </a:solidFill>
                        </a:rPr>
                        <a:t>2019 </a:t>
                      </a:r>
                      <a:r>
                        <a:rPr lang="nb-NO" sz="1200" b="0" kern="1200" dirty="0" smtClean="0">
                          <a:solidFill>
                            <a:schemeClr val="bg1">
                              <a:lumMod val="65000"/>
                            </a:schemeClr>
                          </a:solidFill>
                          <a:latin typeface="+mn-lt"/>
                          <a:ea typeface="+mn-ea"/>
                          <a:cs typeface="+mn-cs"/>
                        </a:rPr>
                        <a:t>1 JAN-30 </a:t>
                      </a:r>
                      <a:r>
                        <a:rPr lang="nb-NO" sz="1200" b="0" baseline="0" dirty="0" smtClean="0">
                          <a:solidFill>
                            <a:schemeClr val="bg1">
                              <a:lumMod val="65000"/>
                            </a:schemeClr>
                          </a:solidFill>
                        </a:rPr>
                        <a:t>April</a:t>
                      </a:r>
                      <a:endParaRPr lang="nb-NO" sz="1200" b="0" dirty="0">
                        <a:solidFill>
                          <a:schemeClr val="bg1">
                            <a:lumMod val="65000"/>
                          </a:schemeClr>
                        </a:solidFill>
                      </a:endParaRPr>
                    </a:p>
                  </a:txBody>
                  <a:tcPr/>
                </a:tc>
                <a:tc>
                  <a:txBody>
                    <a:bodyPr/>
                    <a:lstStyle/>
                    <a:p>
                      <a:r>
                        <a:rPr lang="nb-NO" b="0" dirty="0" smtClean="0"/>
                        <a:t>2018</a:t>
                      </a:r>
                      <a:endParaRPr lang="nb-NO" b="0" dirty="0"/>
                    </a:p>
                  </a:txBody>
                  <a:tcPr/>
                </a:tc>
                <a:tc>
                  <a:txBody>
                    <a:bodyPr/>
                    <a:lstStyle/>
                    <a:p>
                      <a:r>
                        <a:rPr lang="nb-NO" b="0" dirty="0" smtClean="0"/>
                        <a:t>2017</a:t>
                      </a:r>
                      <a:endParaRPr lang="nb-NO" b="0" dirty="0"/>
                    </a:p>
                  </a:txBody>
                  <a:tcPr/>
                </a:tc>
                <a:extLst>
                  <a:ext uri="{0D108BD9-81ED-4DB2-BD59-A6C34878D82A}">
                    <a16:rowId xmlns:a16="http://schemas.microsoft.com/office/drawing/2014/main" val="1085858938"/>
                  </a:ext>
                </a:extLst>
              </a:tr>
              <a:tr h="664218">
                <a:tc>
                  <a:txBody>
                    <a:bodyPr/>
                    <a:lstStyle/>
                    <a:p>
                      <a:pPr marL="0" marR="0" lvl="0" indent="0" algn="l" defTabSz="1348584" rtl="0" eaLnBrk="1" fontAlgn="auto" latinLnBrk="0" hangingPunct="1">
                        <a:lnSpc>
                          <a:spcPct val="100000"/>
                        </a:lnSpc>
                        <a:spcBef>
                          <a:spcPts val="0"/>
                        </a:spcBef>
                        <a:spcAft>
                          <a:spcPts val="0"/>
                        </a:spcAft>
                        <a:buClrTx/>
                        <a:buSzTx/>
                        <a:buFontTx/>
                        <a:buNone/>
                        <a:tabLst/>
                        <a:defRPr/>
                      </a:pPr>
                      <a:r>
                        <a:rPr lang="nb-NO" sz="2400" b="0" dirty="0" smtClean="0"/>
                        <a:t>News </a:t>
                      </a:r>
                      <a:r>
                        <a:rPr lang="nb-NO" sz="2400" b="0" dirty="0" err="1" smtClean="0"/>
                        <a:t>articles</a:t>
                      </a:r>
                      <a:r>
                        <a:rPr lang="nb-NO" sz="2400" b="0" dirty="0" smtClean="0"/>
                        <a:t> per </a:t>
                      </a:r>
                      <a:r>
                        <a:rPr lang="nb-NO" sz="2400" b="0" dirty="0" err="1" smtClean="0"/>
                        <a:t>week</a:t>
                      </a:r>
                      <a:r>
                        <a:rPr lang="nb-NO" sz="2400" b="0" dirty="0" smtClean="0"/>
                        <a:t> No</a:t>
                      </a: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solidFill>
                            <a:schemeClr val="bg1">
                              <a:lumMod val="65000"/>
                            </a:schemeClr>
                          </a:solidFill>
                        </a:rPr>
                        <a:t>4.9</a:t>
                      </a: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t>3.3</a:t>
                      </a: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t>2.8 </a:t>
                      </a:r>
                    </a:p>
                  </a:txBody>
                  <a:tcPr/>
                </a:tc>
                <a:extLst>
                  <a:ext uri="{0D108BD9-81ED-4DB2-BD59-A6C34878D82A}">
                    <a16:rowId xmlns:a16="http://schemas.microsoft.com/office/drawing/2014/main" val="3782886396"/>
                  </a:ext>
                </a:extLst>
              </a:tr>
              <a:tr h="664218">
                <a:tc>
                  <a:txBody>
                    <a:bodyPr/>
                    <a:lstStyle/>
                    <a:p>
                      <a:pPr marL="0" marR="0" lvl="0" indent="0" algn="l" defTabSz="1348584" rtl="0" eaLnBrk="1" fontAlgn="auto" latinLnBrk="0" hangingPunct="1">
                        <a:lnSpc>
                          <a:spcPct val="100000"/>
                        </a:lnSpc>
                        <a:spcBef>
                          <a:spcPts val="0"/>
                        </a:spcBef>
                        <a:spcAft>
                          <a:spcPts val="0"/>
                        </a:spcAft>
                        <a:buClrTx/>
                        <a:buSzTx/>
                        <a:buFontTx/>
                        <a:buNone/>
                        <a:tabLst/>
                        <a:defRPr/>
                      </a:pPr>
                      <a:r>
                        <a:rPr lang="nb-NO" sz="2400" b="0" dirty="0" smtClean="0"/>
                        <a:t>News </a:t>
                      </a:r>
                      <a:r>
                        <a:rPr lang="nb-NO" sz="2400" b="0" dirty="0" err="1" smtClean="0"/>
                        <a:t>articles</a:t>
                      </a:r>
                      <a:r>
                        <a:rPr lang="nb-NO" sz="2400" b="0" dirty="0" smtClean="0"/>
                        <a:t> per </a:t>
                      </a:r>
                      <a:r>
                        <a:rPr lang="nb-NO" sz="2400" b="0" dirty="0" err="1" smtClean="0"/>
                        <a:t>week</a:t>
                      </a:r>
                      <a:r>
                        <a:rPr lang="nb-NO" sz="2400" b="0" baseline="0" dirty="0" smtClean="0"/>
                        <a:t> Eng</a:t>
                      </a:r>
                      <a:endParaRPr lang="nb-NO" sz="2400" b="0" dirty="0" smtClean="0"/>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solidFill>
                            <a:schemeClr val="bg1">
                              <a:lumMod val="65000"/>
                            </a:schemeClr>
                          </a:solidFill>
                        </a:rPr>
                        <a:t>2</a:t>
                      </a: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t>1.7</a:t>
                      </a: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t>1.4 </a:t>
                      </a:r>
                      <a:endParaRPr lang="nb-NO" sz="2400" b="0" dirty="0"/>
                    </a:p>
                  </a:txBody>
                  <a:tcPr/>
                </a:tc>
                <a:extLst>
                  <a:ext uri="{0D108BD9-81ED-4DB2-BD59-A6C34878D82A}">
                    <a16:rowId xmlns:a16="http://schemas.microsoft.com/office/drawing/2014/main" val="2995536862"/>
                  </a:ext>
                </a:extLst>
              </a:tr>
              <a:tr h="664218">
                <a:tc>
                  <a:txBody>
                    <a:bodyPr/>
                    <a:lstStyle/>
                    <a:p>
                      <a:pPr marL="0" marR="0" lvl="0" indent="0" algn="l" defTabSz="1348584" rtl="0" eaLnBrk="1" fontAlgn="auto" latinLnBrk="0" hangingPunct="1">
                        <a:lnSpc>
                          <a:spcPct val="100000"/>
                        </a:lnSpc>
                        <a:spcBef>
                          <a:spcPts val="0"/>
                        </a:spcBef>
                        <a:spcAft>
                          <a:spcPts val="0"/>
                        </a:spcAft>
                        <a:buClrTx/>
                        <a:buSzTx/>
                        <a:buFontTx/>
                        <a:buNone/>
                        <a:tabLst/>
                        <a:defRPr/>
                      </a:pPr>
                      <a:r>
                        <a:rPr lang="nb-NO" sz="2400" b="0" dirty="0" smtClean="0"/>
                        <a:t>Page </a:t>
                      </a:r>
                      <a:r>
                        <a:rPr lang="nb-NO" sz="2400" b="0" dirty="0" err="1" smtClean="0"/>
                        <a:t>views</a:t>
                      </a:r>
                      <a:r>
                        <a:rPr lang="nb-NO" sz="2400" b="0" baseline="0" dirty="0" smtClean="0"/>
                        <a:t> Eng-No</a:t>
                      </a:r>
                      <a:endParaRPr lang="nb-NO" sz="2400" b="0" dirty="0" smtClean="0"/>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solidFill>
                            <a:schemeClr val="bg1">
                              <a:lumMod val="65000"/>
                            </a:schemeClr>
                          </a:solidFill>
                        </a:rPr>
                        <a:t>53,000 </a:t>
                      </a:r>
                      <a:r>
                        <a:rPr lang="nb-NO" sz="2400" b="0" dirty="0" smtClean="0">
                          <a:solidFill>
                            <a:schemeClr val="bg1">
                              <a:lumMod val="65000"/>
                            </a:schemeClr>
                          </a:solidFill>
                        </a:rPr>
                        <a:t>-&gt;</a:t>
                      </a:r>
                      <a:r>
                        <a:rPr lang="nb-NO" sz="2400" b="0" dirty="0" smtClean="0">
                          <a:solidFill>
                            <a:schemeClr val="bg1">
                              <a:lumMod val="65000"/>
                            </a:schemeClr>
                          </a:solidFill>
                        </a:rPr>
                        <a:t>211,000</a:t>
                      </a:r>
                      <a:r>
                        <a:rPr lang="nb-NO" sz="2400" b="0" dirty="0" smtClean="0">
                          <a:solidFill>
                            <a:schemeClr val="bg1">
                              <a:lumMod val="65000"/>
                            </a:schemeClr>
                          </a:solidFill>
                        </a:rPr>
                        <a:t>?</a:t>
                      </a: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t>174,000</a:t>
                      </a:r>
                      <a:endParaRPr lang="nb-NO" sz="2400" b="0" dirty="0" smtClean="0"/>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t>173,000</a:t>
                      </a:r>
                      <a:endParaRPr lang="nb-NO" sz="2400" b="0" dirty="0"/>
                    </a:p>
                  </a:txBody>
                  <a:tcPr/>
                </a:tc>
                <a:extLst>
                  <a:ext uri="{0D108BD9-81ED-4DB2-BD59-A6C34878D82A}">
                    <a16:rowId xmlns:a16="http://schemas.microsoft.com/office/drawing/2014/main" val="2903050719"/>
                  </a:ext>
                </a:extLst>
              </a:tr>
              <a:tr h="664218">
                <a:tc>
                  <a:txBody>
                    <a:bodyPr/>
                    <a:lstStyle/>
                    <a:p>
                      <a:pPr marL="0" marR="0" lvl="0" indent="0" algn="l" defTabSz="1348584" rtl="0" eaLnBrk="1" fontAlgn="auto" latinLnBrk="0" hangingPunct="1">
                        <a:lnSpc>
                          <a:spcPct val="100000"/>
                        </a:lnSpc>
                        <a:spcBef>
                          <a:spcPts val="0"/>
                        </a:spcBef>
                        <a:spcAft>
                          <a:spcPts val="0"/>
                        </a:spcAft>
                        <a:buClrTx/>
                        <a:buSzTx/>
                        <a:buFontTx/>
                        <a:buNone/>
                        <a:tabLst/>
                        <a:defRPr/>
                      </a:pPr>
                      <a:r>
                        <a:rPr lang="nb-NO" sz="2400" b="0" dirty="0" err="1" smtClean="0"/>
                        <a:t>Searches</a:t>
                      </a:r>
                      <a:r>
                        <a:rPr lang="nb-NO" sz="2400" b="0" dirty="0" smtClean="0"/>
                        <a:t> Eng-No Jan-</a:t>
                      </a:r>
                      <a:r>
                        <a:rPr lang="nb-NO" sz="2400" b="0" dirty="0" err="1" smtClean="0"/>
                        <a:t>Apr</a:t>
                      </a:r>
                      <a:endParaRPr lang="nb-NO" sz="2400" b="0" dirty="0" smtClean="0"/>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8,300</a:t>
                      </a:r>
                      <a:endParaRPr lang="nb-NO" sz="2400" b="0" kern="1200" dirty="0" smtClean="0">
                        <a:solidFill>
                          <a:schemeClr val="dk1"/>
                        </a:solidFill>
                        <a:latin typeface="+mn-lt"/>
                        <a:ea typeface="+mn-ea"/>
                        <a:cs typeface="+mn-cs"/>
                      </a:endParaRP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kern="1200" dirty="0" smtClean="0">
                          <a:solidFill>
                            <a:schemeClr val="dk1"/>
                          </a:solidFill>
                          <a:latin typeface="+mn-lt"/>
                          <a:ea typeface="+mn-ea"/>
                          <a:cs typeface="+mn-cs"/>
                        </a:rPr>
                        <a:t>4,200</a:t>
                      </a:r>
                      <a:endParaRPr lang="nb-NO" sz="2400" b="0" kern="1200" dirty="0" smtClean="0">
                        <a:solidFill>
                          <a:schemeClr val="dk1"/>
                        </a:solidFill>
                        <a:latin typeface="+mn-lt"/>
                        <a:ea typeface="+mn-ea"/>
                        <a:cs typeface="+mn-cs"/>
                      </a:endParaRPr>
                    </a:p>
                  </a:txBody>
                  <a:tcPr/>
                </a:tc>
                <a:tc>
                  <a:txBody>
                    <a:bodyPr/>
                    <a:lstStyle/>
                    <a:p>
                      <a:pPr marL="0" marR="0" lvl="0" indent="0" algn="r" defTabSz="1348584" rtl="0" eaLnBrk="1" fontAlgn="auto" latinLnBrk="0" hangingPunct="1">
                        <a:lnSpc>
                          <a:spcPct val="100000"/>
                        </a:lnSpc>
                        <a:spcBef>
                          <a:spcPts val="0"/>
                        </a:spcBef>
                        <a:spcAft>
                          <a:spcPts val="0"/>
                        </a:spcAft>
                        <a:buClrTx/>
                        <a:buSzTx/>
                        <a:buFontTx/>
                        <a:buNone/>
                        <a:tabLst/>
                        <a:defRPr/>
                      </a:pPr>
                      <a:r>
                        <a:rPr lang="nb-NO" sz="2400" b="0" dirty="0" smtClean="0">
                          <a:solidFill>
                            <a:schemeClr val="tx1"/>
                          </a:solidFill>
                        </a:rPr>
                        <a:t>-</a:t>
                      </a:r>
                      <a:endParaRPr lang="nb-NO" sz="2400" b="0" dirty="0">
                        <a:solidFill>
                          <a:schemeClr val="tx1"/>
                        </a:solidFill>
                      </a:endParaRPr>
                    </a:p>
                  </a:txBody>
                  <a:tcPr/>
                </a:tc>
                <a:extLst>
                  <a:ext uri="{0D108BD9-81ED-4DB2-BD59-A6C34878D82A}">
                    <a16:rowId xmlns:a16="http://schemas.microsoft.com/office/drawing/2014/main" val="3907372859"/>
                  </a:ext>
                </a:extLst>
              </a:tr>
            </a:tbl>
          </a:graphicData>
        </a:graphic>
      </p:graphicFrame>
    </p:spTree>
    <p:extLst>
      <p:ext uri="{BB962C8B-B14F-4D97-AF65-F5344CB8AC3E}">
        <p14:creationId xmlns:p14="http://schemas.microsoft.com/office/powerpoint/2010/main" val="2688721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a:t>
            </a:fld>
            <a:endParaRPr lang="nb-NO"/>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89" y="324247"/>
            <a:ext cx="9086850" cy="6591300"/>
          </a:xfrm>
          <a:prstGeom prst="rect">
            <a:avLst/>
          </a:prstGeom>
        </p:spPr>
      </p:pic>
      <p:sp>
        <p:nvSpPr>
          <p:cNvPr id="6" name="Text Placeholder 1"/>
          <p:cNvSpPr txBox="1">
            <a:spLocks/>
          </p:cNvSpPr>
          <p:nvPr/>
        </p:nvSpPr>
        <p:spPr>
          <a:xfrm>
            <a:off x="6649467" y="828303"/>
            <a:ext cx="5644467" cy="1081087"/>
          </a:xfrm>
          <a:prstGeom prst="rect">
            <a:avLst/>
          </a:prstGeom>
        </p:spPr>
        <p:txBody>
          <a:bodyPr/>
          <a:lst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None/>
            </a:pPr>
            <a:r>
              <a:rPr lang="nb-NO" sz="3200" dirty="0" smtClean="0">
                <a:solidFill>
                  <a:srgbClr val="003A54"/>
                </a:solidFill>
              </a:rPr>
              <a:t>AGENDA</a:t>
            </a:r>
            <a:endParaRPr lang="nb-NO" sz="3200" dirty="0">
              <a:solidFill>
                <a:srgbClr val="003A54"/>
              </a:solidFill>
            </a:endParaRPr>
          </a:p>
        </p:txBody>
      </p:sp>
      <p:sp>
        <p:nvSpPr>
          <p:cNvPr id="7" name="Text Placeholder 2"/>
          <p:cNvSpPr txBox="1">
            <a:spLocks/>
          </p:cNvSpPr>
          <p:nvPr/>
        </p:nvSpPr>
        <p:spPr>
          <a:xfrm>
            <a:off x="6505450" y="1911178"/>
            <a:ext cx="6120681" cy="4320480"/>
          </a:xfrm>
          <a:prstGeom prst="rect">
            <a:avLst/>
          </a:prstGeom>
        </p:spPr>
        <p:txBody>
          <a:bodyPr/>
          <a:lst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lvl="0"/>
            <a:r>
              <a:rPr lang="nn-NO" dirty="0" err="1"/>
              <a:t>Internal</a:t>
            </a:r>
            <a:r>
              <a:rPr lang="nn-NO" dirty="0"/>
              <a:t> </a:t>
            </a:r>
            <a:r>
              <a:rPr lang="nn-NO" dirty="0" err="1"/>
              <a:t>communication</a:t>
            </a:r>
            <a:r>
              <a:rPr lang="nn-NO" dirty="0"/>
              <a:t> at NHH </a:t>
            </a:r>
            <a:r>
              <a:rPr lang="nn-NO" dirty="0" smtClean="0"/>
              <a:t/>
            </a:r>
            <a:br>
              <a:rPr lang="nn-NO" dirty="0" smtClean="0"/>
            </a:br>
            <a:r>
              <a:rPr lang="nn-NO" dirty="0" smtClean="0"/>
              <a:t>– </a:t>
            </a:r>
            <a:r>
              <a:rPr lang="nn-NO" dirty="0" err="1"/>
              <a:t>objectives</a:t>
            </a:r>
            <a:r>
              <a:rPr lang="nn-NO" dirty="0"/>
              <a:t> and </a:t>
            </a:r>
            <a:r>
              <a:rPr lang="nn-NO" dirty="0" err="1" smtClean="0"/>
              <a:t>mechanisms</a:t>
            </a:r>
            <a:r>
              <a:rPr lang="nn-NO" sz="800" dirty="0"/>
              <a:t/>
            </a:r>
            <a:br>
              <a:rPr lang="nn-NO" sz="800" dirty="0"/>
            </a:br>
            <a:endParaRPr lang="nb-NO" sz="800" dirty="0"/>
          </a:p>
          <a:p>
            <a:pPr>
              <a:lnSpc>
                <a:spcPct val="100000"/>
              </a:lnSpc>
            </a:pPr>
            <a:r>
              <a:rPr lang="nn-NO" dirty="0"/>
              <a:t>Processing </a:t>
            </a:r>
            <a:r>
              <a:rPr lang="nn-NO" dirty="0" err="1"/>
              <a:t>personal</a:t>
            </a:r>
            <a:r>
              <a:rPr lang="nn-NO" dirty="0"/>
              <a:t> data and NSD </a:t>
            </a:r>
            <a:r>
              <a:rPr lang="nn-NO" dirty="0" err="1" smtClean="0"/>
              <a:t>requirements</a:t>
            </a:r>
            <a:endParaRPr lang="nn-NO" sz="800" dirty="0" smtClean="0"/>
          </a:p>
          <a:p>
            <a:pPr>
              <a:lnSpc>
                <a:spcPct val="100000"/>
              </a:lnSpc>
            </a:pPr>
            <a:endParaRPr lang="nn-NO" sz="800" dirty="0"/>
          </a:p>
          <a:p>
            <a:r>
              <a:rPr lang="nn-NO" dirty="0" smtClean="0"/>
              <a:t>National </a:t>
            </a:r>
            <a:r>
              <a:rPr lang="nn-NO" dirty="0" err="1"/>
              <a:t>survey</a:t>
            </a:r>
            <a:r>
              <a:rPr lang="nn-NO" dirty="0"/>
              <a:t> </a:t>
            </a:r>
            <a:r>
              <a:rPr lang="nn-NO" dirty="0" smtClean="0"/>
              <a:t>– </a:t>
            </a:r>
            <a:r>
              <a:rPr lang="nn-NO" dirty="0" err="1" smtClean="0"/>
              <a:t>harassment</a:t>
            </a:r>
            <a:endParaRPr lang="nn-NO" sz="800" dirty="0" smtClean="0"/>
          </a:p>
          <a:p>
            <a:endParaRPr lang="nb-NO" sz="800" dirty="0"/>
          </a:p>
          <a:p>
            <a:pPr lvl="0"/>
            <a:r>
              <a:rPr lang="nn-NO" dirty="0"/>
              <a:t>So</a:t>
            </a:r>
            <a:r>
              <a:rPr lang="en-US" dirty="0" err="1"/>
              <a:t>cial</a:t>
            </a:r>
            <a:r>
              <a:rPr lang="en-US" dirty="0"/>
              <a:t> events at </a:t>
            </a:r>
            <a:r>
              <a:rPr lang="en-US" dirty="0" smtClean="0"/>
              <a:t>NHH</a:t>
            </a:r>
            <a:endParaRPr lang="en-US" sz="800" dirty="0" smtClean="0"/>
          </a:p>
          <a:p>
            <a:pPr lvl="0"/>
            <a:endParaRPr lang="en-US" sz="800" dirty="0" smtClean="0"/>
          </a:p>
          <a:p>
            <a:pPr lvl="0"/>
            <a:r>
              <a:rPr lang="en-US" dirty="0" smtClean="0"/>
              <a:t>Q&amp;A</a:t>
            </a:r>
            <a:endParaRPr lang="nb-NO" dirty="0"/>
          </a:p>
        </p:txBody>
      </p:sp>
    </p:spTree>
    <p:extLst>
      <p:ext uri="{BB962C8B-B14F-4D97-AF65-F5344CB8AC3E}">
        <p14:creationId xmlns:p14="http://schemas.microsoft.com/office/powerpoint/2010/main" val="274290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MOST POPULAR ARTICLE JAN 2018-APR 2019</a:t>
            </a:r>
            <a:endParaRPr lang="nb-NO" dirty="0"/>
          </a:p>
        </p:txBody>
      </p:sp>
      <p:pic>
        <p:nvPicPr>
          <p:cNvPr id="5" name="Content Placeholder 4"/>
          <p:cNvPicPr>
            <a:picLocks noGrp="1" noChangeAspect="1"/>
          </p:cNvPicPr>
          <p:nvPr>
            <p:ph idx="1"/>
          </p:nvPr>
        </p:nvPicPr>
        <p:blipFill>
          <a:blip r:embed="rId3"/>
          <a:stretch>
            <a:fillRect/>
          </a:stretch>
        </p:blipFill>
        <p:spPr>
          <a:xfrm>
            <a:off x="1103780" y="1412671"/>
            <a:ext cx="7549974" cy="5704912"/>
          </a:xfrm>
          <a:prstGeom prst="rect">
            <a:avLst/>
          </a:prstGeom>
        </p:spPr>
      </p:pic>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20</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12748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WHAT NOW?</a:t>
            </a:r>
            <a:endParaRPr lang="nb-NO" dirty="0"/>
          </a:p>
        </p:txBody>
      </p:sp>
      <p:sp>
        <p:nvSpPr>
          <p:cNvPr id="3" name="Content Placeholder 2"/>
          <p:cNvSpPr>
            <a:spLocks noGrp="1"/>
          </p:cNvSpPr>
          <p:nvPr>
            <p:ph idx="1"/>
          </p:nvPr>
        </p:nvSpPr>
        <p:spPr>
          <a:xfrm>
            <a:off x="1073379" y="1893837"/>
            <a:ext cx="12128816" cy="4695106"/>
          </a:xfrm>
        </p:spPr>
        <p:txBody>
          <a:bodyPr>
            <a:noAutofit/>
          </a:bodyPr>
          <a:lstStyle/>
          <a:p>
            <a:r>
              <a:rPr lang="nb-NO" sz="1800" dirty="0" smtClean="0"/>
              <a:t>Are </a:t>
            </a:r>
            <a:r>
              <a:rPr lang="nb-NO" sz="1800" dirty="0" err="1" smtClean="0"/>
              <a:t>we</a:t>
            </a:r>
            <a:r>
              <a:rPr lang="nb-NO" sz="1800" dirty="0" smtClean="0"/>
              <a:t> happy </a:t>
            </a:r>
            <a:r>
              <a:rPr lang="nb-NO" sz="1800" dirty="0" err="1" smtClean="0"/>
              <a:t>with</a:t>
            </a:r>
            <a:r>
              <a:rPr lang="nb-NO" sz="1800" dirty="0" smtClean="0"/>
              <a:t> </a:t>
            </a:r>
            <a:r>
              <a:rPr lang="nb-NO" sz="1800" dirty="0" err="1" smtClean="0"/>
              <a:t>the</a:t>
            </a:r>
            <a:r>
              <a:rPr lang="nb-NO" sz="1800" dirty="0" smtClean="0"/>
              <a:t> </a:t>
            </a:r>
            <a:r>
              <a:rPr lang="nb-NO" sz="1800" dirty="0" err="1" smtClean="0"/>
              <a:t>channels</a:t>
            </a:r>
            <a:r>
              <a:rPr lang="nb-NO" sz="1800" dirty="0" smtClean="0"/>
              <a:t> </a:t>
            </a:r>
            <a:r>
              <a:rPr lang="nb-NO" sz="1800" dirty="0" err="1" smtClean="0"/>
              <a:t>we</a:t>
            </a:r>
            <a:r>
              <a:rPr lang="nb-NO" sz="1800" dirty="0" smtClean="0"/>
              <a:t> have? </a:t>
            </a:r>
            <a:br>
              <a:rPr lang="nb-NO" sz="1800" dirty="0" smtClean="0"/>
            </a:br>
            <a:endParaRPr lang="nb-NO" sz="1800" dirty="0" smtClean="0"/>
          </a:p>
          <a:p>
            <a:r>
              <a:rPr lang="nb-NO" sz="1800" dirty="0" smtClean="0"/>
              <a:t>How </a:t>
            </a:r>
            <a:r>
              <a:rPr lang="nb-NO" sz="1800" dirty="0" err="1" smtClean="0"/>
              <a:t>can</a:t>
            </a:r>
            <a:r>
              <a:rPr lang="nb-NO" sz="1800" dirty="0" smtClean="0"/>
              <a:t> </a:t>
            </a:r>
            <a:r>
              <a:rPr lang="nb-NO" sz="1800" dirty="0" err="1" smtClean="0"/>
              <a:t>we</a:t>
            </a:r>
            <a:r>
              <a:rPr lang="nb-NO" sz="1800" dirty="0" smtClean="0"/>
              <a:t> all </a:t>
            </a:r>
            <a:r>
              <a:rPr lang="nb-NO" sz="1800" dirty="0" err="1" smtClean="0"/>
              <a:t>contribute</a:t>
            </a:r>
            <a:r>
              <a:rPr lang="nb-NO" sz="1800" dirty="0" smtClean="0"/>
              <a:t> to </a:t>
            </a:r>
            <a:r>
              <a:rPr lang="nb-NO" sz="1800" dirty="0" err="1" smtClean="0"/>
              <a:t>communicating</a:t>
            </a:r>
            <a:r>
              <a:rPr lang="nb-NO" sz="1800" dirty="0" smtClean="0"/>
              <a:t> </a:t>
            </a:r>
            <a:r>
              <a:rPr lang="nb-NO" sz="1800" dirty="0" err="1" smtClean="0"/>
              <a:t>better</a:t>
            </a:r>
            <a:r>
              <a:rPr lang="nb-NO" sz="1800" dirty="0" smtClean="0"/>
              <a:t>?</a:t>
            </a:r>
          </a:p>
          <a:p>
            <a:pPr marL="0" indent="0">
              <a:buNone/>
            </a:pPr>
            <a:endParaRPr lang="nb-NO" sz="1800" dirty="0"/>
          </a:p>
          <a:p>
            <a:r>
              <a:rPr lang="nb-NO" sz="1800" dirty="0" smtClean="0"/>
              <a:t>How </a:t>
            </a:r>
            <a:r>
              <a:rPr lang="nb-NO" sz="1800" dirty="0" err="1" smtClean="0"/>
              <a:t>can</a:t>
            </a:r>
            <a:r>
              <a:rPr lang="nb-NO" sz="1800" dirty="0" smtClean="0"/>
              <a:t> </a:t>
            </a:r>
            <a:r>
              <a:rPr lang="nb-NO" sz="1800" dirty="0" err="1" smtClean="0"/>
              <a:t>we</a:t>
            </a:r>
            <a:r>
              <a:rPr lang="nb-NO" sz="1800" dirty="0" smtClean="0"/>
              <a:t> </a:t>
            </a:r>
            <a:r>
              <a:rPr lang="nb-NO" sz="1800" dirty="0" err="1" smtClean="0"/>
              <a:t>use</a:t>
            </a:r>
            <a:r>
              <a:rPr lang="nb-NO" sz="1800" dirty="0" smtClean="0"/>
              <a:t> </a:t>
            </a:r>
            <a:r>
              <a:rPr lang="nb-NO" sz="1800" dirty="0" err="1" smtClean="0"/>
              <a:t>internal</a:t>
            </a:r>
            <a:r>
              <a:rPr lang="nb-NO" sz="1800" dirty="0" smtClean="0"/>
              <a:t> </a:t>
            </a:r>
            <a:r>
              <a:rPr lang="nb-NO" sz="1800" dirty="0" err="1" smtClean="0"/>
              <a:t>communication</a:t>
            </a:r>
            <a:r>
              <a:rPr lang="nb-NO" sz="1800" dirty="0" smtClean="0"/>
              <a:t> as an </a:t>
            </a:r>
            <a:r>
              <a:rPr lang="nb-NO" sz="1800" dirty="0" err="1" smtClean="0"/>
              <a:t>even</a:t>
            </a:r>
            <a:r>
              <a:rPr lang="nb-NO" sz="1800" dirty="0" smtClean="0"/>
              <a:t> </a:t>
            </a:r>
            <a:r>
              <a:rPr lang="nb-NO" sz="1800" dirty="0" err="1" smtClean="0"/>
              <a:t>better</a:t>
            </a:r>
            <a:r>
              <a:rPr lang="nb-NO" sz="1800" dirty="0" smtClean="0"/>
              <a:t> </a:t>
            </a:r>
            <a:r>
              <a:rPr lang="nb-NO" sz="1800" dirty="0" err="1" smtClean="0"/>
              <a:t>strategic</a:t>
            </a:r>
            <a:r>
              <a:rPr lang="nb-NO" sz="1800" dirty="0" smtClean="0"/>
              <a:t> </a:t>
            </a:r>
            <a:r>
              <a:rPr lang="nb-NO" sz="1800" dirty="0" err="1" smtClean="0"/>
              <a:t>tool</a:t>
            </a:r>
            <a:r>
              <a:rPr lang="nb-NO" sz="1800" dirty="0" smtClean="0"/>
              <a:t> to </a:t>
            </a:r>
            <a:r>
              <a:rPr lang="nb-NO" sz="1800" dirty="0" err="1" smtClean="0"/>
              <a:t>reach</a:t>
            </a:r>
            <a:r>
              <a:rPr lang="nb-NO" sz="1800" dirty="0" smtClean="0"/>
              <a:t> </a:t>
            </a:r>
            <a:r>
              <a:rPr lang="nb-NO" sz="1800" dirty="0" err="1" smtClean="0"/>
              <a:t>NHH’s</a:t>
            </a:r>
            <a:r>
              <a:rPr lang="nb-NO" sz="1800" dirty="0" smtClean="0"/>
              <a:t> </a:t>
            </a:r>
            <a:r>
              <a:rPr lang="nb-NO" sz="1800" dirty="0" err="1" smtClean="0"/>
              <a:t>ambitious</a:t>
            </a:r>
            <a:r>
              <a:rPr lang="nb-NO" sz="1800" dirty="0" smtClean="0"/>
              <a:t> goals?</a:t>
            </a:r>
          </a:p>
          <a:p>
            <a:endParaRPr lang="nb-NO" sz="1800" dirty="0" smtClean="0"/>
          </a:p>
          <a:p>
            <a:r>
              <a:rPr lang="nb-NO" sz="1800" dirty="0" smtClean="0"/>
              <a:t>How </a:t>
            </a:r>
            <a:r>
              <a:rPr lang="nb-NO" sz="1800" dirty="0" err="1" smtClean="0"/>
              <a:t>can</a:t>
            </a:r>
            <a:r>
              <a:rPr lang="nb-NO" sz="1800" dirty="0" smtClean="0"/>
              <a:t> </a:t>
            </a:r>
            <a:r>
              <a:rPr lang="nb-NO" sz="1800" dirty="0" err="1" smtClean="0"/>
              <a:t>we</a:t>
            </a:r>
            <a:r>
              <a:rPr lang="nb-NO" sz="1800" dirty="0" smtClean="0"/>
              <a:t> </a:t>
            </a:r>
            <a:r>
              <a:rPr lang="nb-NO" sz="1800" dirty="0" err="1" smtClean="0"/>
              <a:t>improve</a:t>
            </a:r>
            <a:r>
              <a:rPr lang="nb-NO" sz="1800" dirty="0" smtClean="0"/>
              <a:t> </a:t>
            </a:r>
            <a:r>
              <a:rPr lang="nb-NO" sz="1800" dirty="0" err="1" smtClean="0"/>
              <a:t>the</a:t>
            </a:r>
            <a:r>
              <a:rPr lang="nb-NO" sz="1800" dirty="0" smtClean="0"/>
              <a:t> </a:t>
            </a:r>
            <a:r>
              <a:rPr lang="nb-NO" sz="1800" dirty="0" err="1" smtClean="0"/>
              <a:t>flow</a:t>
            </a:r>
            <a:r>
              <a:rPr lang="nb-NO" sz="1800" dirty="0" smtClean="0"/>
              <a:t> </a:t>
            </a:r>
            <a:r>
              <a:rPr lang="nb-NO" sz="1800" dirty="0" err="1" smtClean="0"/>
              <a:t>of</a:t>
            </a:r>
            <a:r>
              <a:rPr lang="nb-NO" sz="1800" dirty="0" smtClean="0"/>
              <a:t> </a:t>
            </a:r>
            <a:r>
              <a:rPr lang="nb-NO" sz="1800" dirty="0" err="1" smtClean="0"/>
              <a:t>information</a:t>
            </a:r>
            <a:r>
              <a:rPr lang="nb-NO" sz="1800" dirty="0" smtClean="0"/>
              <a:t> to relevant stakeholders?</a:t>
            </a:r>
          </a:p>
          <a:p>
            <a:pPr marL="0" indent="0">
              <a:buNone/>
            </a:pPr>
            <a:endParaRPr lang="nb-NO" sz="1800" dirty="0" smtClean="0"/>
          </a:p>
          <a:p>
            <a:r>
              <a:rPr lang="nb-NO" sz="1800" dirty="0" smtClean="0"/>
              <a:t>How </a:t>
            </a:r>
            <a:r>
              <a:rPr lang="nb-NO" sz="1800" dirty="0" err="1" smtClean="0"/>
              <a:t>can</a:t>
            </a:r>
            <a:r>
              <a:rPr lang="nb-NO" sz="1800" dirty="0" smtClean="0"/>
              <a:t> </a:t>
            </a:r>
            <a:r>
              <a:rPr lang="nb-NO" sz="1800" dirty="0" err="1" smtClean="0"/>
              <a:t>we</a:t>
            </a:r>
            <a:r>
              <a:rPr lang="nb-NO" sz="1800" dirty="0" smtClean="0"/>
              <a:t> </a:t>
            </a:r>
            <a:r>
              <a:rPr lang="nb-NO" sz="1800" dirty="0" err="1" smtClean="0"/>
              <a:t>integrate</a:t>
            </a:r>
            <a:r>
              <a:rPr lang="nb-NO" sz="1800" dirty="0" smtClean="0"/>
              <a:t> </a:t>
            </a:r>
            <a:r>
              <a:rPr lang="nb-NO" sz="1800" dirty="0" err="1" smtClean="0"/>
              <a:t>internal</a:t>
            </a:r>
            <a:r>
              <a:rPr lang="nb-NO" sz="1800" dirty="0" smtClean="0"/>
              <a:t> </a:t>
            </a:r>
            <a:r>
              <a:rPr lang="nb-NO" sz="1800" dirty="0" err="1" smtClean="0"/>
              <a:t>communication</a:t>
            </a:r>
            <a:r>
              <a:rPr lang="nb-NO" sz="1800" dirty="0" smtClean="0"/>
              <a:t> in all </a:t>
            </a:r>
            <a:r>
              <a:rPr lang="nb-NO" sz="1800" dirty="0" err="1" smtClean="0"/>
              <a:t>our</a:t>
            </a:r>
            <a:r>
              <a:rPr lang="nb-NO" sz="1800" dirty="0" smtClean="0"/>
              <a:t> </a:t>
            </a:r>
            <a:r>
              <a:rPr lang="nb-NO" sz="1800" dirty="0" err="1" smtClean="0"/>
              <a:t>activities</a:t>
            </a:r>
            <a:r>
              <a:rPr lang="nb-NO" sz="1800" dirty="0" smtClean="0"/>
              <a:t>?</a:t>
            </a:r>
          </a:p>
          <a:p>
            <a:pPr marL="0" indent="0">
              <a:buNone/>
            </a:pPr>
            <a:endParaRPr lang="nb-NO" sz="1800" dirty="0" smtClean="0"/>
          </a:p>
          <a:p>
            <a:r>
              <a:rPr lang="nb-NO" sz="1800" dirty="0" smtClean="0"/>
              <a:t>Plans for 2019-2020 </a:t>
            </a:r>
            <a:r>
              <a:rPr lang="nb-NO" sz="1800" dirty="0" err="1" smtClean="0"/>
              <a:t>include</a:t>
            </a:r>
            <a:r>
              <a:rPr lang="nb-NO" sz="1800" dirty="0"/>
              <a:t>:</a:t>
            </a:r>
            <a:endParaRPr lang="nb-NO" sz="1800" dirty="0" smtClean="0"/>
          </a:p>
          <a:p>
            <a:pPr lvl="1"/>
            <a:r>
              <a:rPr lang="nb-NO" sz="1600" dirty="0" err="1" smtClean="0">
                <a:latin typeface="+mn-lt"/>
              </a:rPr>
              <a:t>involving</a:t>
            </a:r>
            <a:r>
              <a:rPr lang="nb-NO" sz="1600" dirty="0" smtClean="0">
                <a:latin typeface="+mn-lt"/>
              </a:rPr>
              <a:t> </a:t>
            </a:r>
            <a:r>
              <a:rPr lang="nb-NO" sz="1600" dirty="0" err="1" smtClean="0">
                <a:latin typeface="+mn-lt"/>
              </a:rPr>
              <a:t>you</a:t>
            </a:r>
            <a:r>
              <a:rPr lang="nb-NO" sz="1600" dirty="0" smtClean="0">
                <a:latin typeface="+mn-lt"/>
              </a:rPr>
              <a:t> more </a:t>
            </a:r>
            <a:r>
              <a:rPr lang="nb-NO" sz="1600" dirty="0" err="1" smtClean="0">
                <a:latin typeface="+mn-lt"/>
              </a:rPr>
              <a:t>through</a:t>
            </a:r>
            <a:r>
              <a:rPr lang="nb-NO" sz="1600" dirty="0" smtClean="0">
                <a:latin typeface="+mn-lt"/>
              </a:rPr>
              <a:t> survey(s)</a:t>
            </a:r>
          </a:p>
          <a:p>
            <a:pPr lvl="1"/>
            <a:r>
              <a:rPr lang="nb-NO" sz="1600" dirty="0" err="1" smtClean="0">
                <a:latin typeface="+mn-lt"/>
              </a:rPr>
              <a:t>measuring</a:t>
            </a:r>
            <a:r>
              <a:rPr lang="nb-NO" sz="1600" dirty="0" smtClean="0">
                <a:latin typeface="+mn-lt"/>
              </a:rPr>
              <a:t> </a:t>
            </a:r>
            <a:r>
              <a:rPr lang="nb-NO" sz="1600" dirty="0" err="1" smtClean="0">
                <a:latin typeface="+mn-lt"/>
              </a:rPr>
              <a:t>the</a:t>
            </a:r>
            <a:r>
              <a:rPr lang="nb-NO" sz="1600" dirty="0" smtClean="0">
                <a:latin typeface="+mn-lt"/>
              </a:rPr>
              <a:t> </a:t>
            </a:r>
            <a:r>
              <a:rPr lang="nb-NO" sz="1600" dirty="0" err="1" smtClean="0">
                <a:latin typeface="+mn-lt"/>
              </a:rPr>
              <a:t>effect</a:t>
            </a:r>
            <a:r>
              <a:rPr lang="nb-NO" sz="1600" dirty="0" smtClean="0">
                <a:latin typeface="+mn-lt"/>
              </a:rPr>
              <a:t> </a:t>
            </a:r>
            <a:r>
              <a:rPr lang="nb-NO" sz="1600" dirty="0" err="1" smtClean="0">
                <a:latin typeface="+mn-lt"/>
              </a:rPr>
              <a:t>of</a:t>
            </a:r>
            <a:r>
              <a:rPr lang="nb-NO" sz="1600" dirty="0" smtClean="0">
                <a:latin typeface="+mn-lt"/>
              </a:rPr>
              <a:t> </a:t>
            </a:r>
            <a:r>
              <a:rPr lang="nb-NO" sz="1600" dirty="0" err="1" smtClean="0">
                <a:latin typeface="+mn-lt"/>
              </a:rPr>
              <a:t>our</a:t>
            </a:r>
            <a:r>
              <a:rPr lang="nb-NO" sz="1600" dirty="0" smtClean="0">
                <a:latin typeface="+mn-lt"/>
              </a:rPr>
              <a:t> </a:t>
            </a:r>
            <a:r>
              <a:rPr lang="nb-NO" sz="1600" dirty="0" err="1" smtClean="0">
                <a:latin typeface="+mn-lt"/>
              </a:rPr>
              <a:t>internal</a:t>
            </a:r>
            <a:r>
              <a:rPr lang="nb-NO" sz="1600" dirty="0" smtClean="0">
                <a:latin typeface="+mn-lt"/>
              </a:rPr>
              <a:t> </a:t>
            </a:r>
            <a:r>
              <a:rPr lang="nb-NO" sz="1600" dirty="0" err="1" smtClean="0">
                <a:latin typeface="+mn-lt"/>
              </a:rPr>
              <a:t>communication</a:t>
            </a:r>
            <a:endParaRPr lang="nb-NO" sz="1600" dirty="0" smtClean="0">
              <a:latin typeface="+mn-lt"/>
            </a:endParaRPr>
          </a:p>
          <a:p>
            <a:pPr lvl="1"/>
            <a:r>
              <a:rPr lang="nb-NO" sz="1600" dirty="0" err="1" smtClean="0">
                <a:latin typeface="+mn-lt"/>
              </a:rPr>
              <a:t>measuring</a:t>
            </a:r>
            <a:r>
              <a:rPr lang="nb-NO" sz="1600" dirty="0" smtClean="0">
                <a:latin typeface="+mn-lt"/>
              </a:rPr>
              <a:t> </a:t>
            </a:r>
            <a:r>
              <a:rPr lang="nb-NO" sz="1600" dirty="0" err="1" smtClean="0">
                <a:latin typeface="+mn-lt"/>
              </a:rPr>
              <a:t>NHH’s</a:t>
            </a:r>
            <a:r>
              <a:rPr lang="nb-NO" sz="1600" dirty="0" smtClean="0">
                <a:latin typeface="+mn-lt"/>
              </a:rPr>
              <a:t> </a:t>
            </a:r>
            <a:r>
              <a:rPr lang="nb-NO" sz="1600" dirty="0" err="1" smtClean="0">
                <a:latin typeface="+mn-lt"/>
              </a:rPr>
              <a:t>internal</a:t>
            </a:r>
            <a:r>
              <a:rPr lang="nb-NO" sz="1600" dirty="0" smtClean="0">
                <a:latin typeface="+mn-lt"/>
              </a:rPr>
              <a:t> </a:t>
            </a:r>
            <a:r>
              <a:rPr lang="nb-NO" sz="1600" dirty="0" err="1" smtClean="0">
                <a:latin typeface="+mn-lt"/>
              </a:rPr>
              <a:t>communication</a:t>
            </a:r>
            <a:r>
              <a:rPr lang="nb-NO" sz="1600" dirty="0" smtClean="0">
                <a:latin typeface="+mn-lt"/>
              </a:rPr>
              <a:t> </a:t>
            </a:r>
            <a:r>
              <a:rPr lang="nb-NO" sz="1600" dirty="0" err="1" smtClean="0">
                <a:latin typeface="+mn-lt"/>
              </a:rPr>
              <a:t>maturity</a:t>
            </a:r>
            <a:endParaRPr lang="nb-NO" sz="1600" dirty="0">
              <a:latin typeface="+mn-lt"/>
            </a:endParaRPr>
          </a:p>
        </p:txBody>
      </p:sp>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21</a:t>
            </a:fld>
            <a:endParaRPr kumimoji="0" lang="nb-NO" sz="1100" b="0" i="0" u="none" strike="noStrike" kern="1200" cap="none" spc="0" normalizeH="0" baseline="0" noProof="0" dirty="0">
              <a:ln>
                <a:noFill/>
              </a:ln>
              <a:solidFill>
                <a:srgbClr val="D0D1D3"/>
              </a:solidFill>
              <a:effectLst/>
              <a:uLnTx/>
              <a:uFillTx/>
              <a:latin typeface="Arial"/>
              <a:ea typeface="+mn-ea"/>
              <a:cs typeface="Times New Roman" pitchFamily="18" charset="0"/>
            </a:endParaRPr>
          </a:p>
        </p:txBody>
      </p:sp>
    </p:spTree>
    <p:extLst>
      <p:ext uri="{BB962C8B-B14F-4D97-AF65-F5344CB8AC3E}">
        <p14:creationId xmlns:p14="http://schemas.microsoft.com/office/powerpoint/2010/main" val="32077029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22</a:t>
            </a:fld>
            <a:endParaRPr lang="nb-NO"/>
          </a:p>
        </p:txBody>
      </p:sp>
      <p:sp>
        <p:nvSpPr>
          <p:cNvPr id="3" name="Title 2"/>
          <p:cNvSpPr>
            <a:spLocks noGrp="1"/>
          </p:cNvSpPr>
          <p:nvPr>
            <p:ph type="ctrTitle"/>
          </p:nvPr>
        </p:nvSpPr>
        <p:spPr>
          <a:xfrm>
            <a:off x="2545011" y="2700511"/>
            <a:ext cx="10297144" cy="1016132"/>
          </a:xfrm>
        </p:spPr>
        <p:txBody>
          <a:bodyPr/>
          <a:lstStyle/>
          <a:p>
            <a:r>
              <a:rPr lang="en-GB" sz="4000" dirty="0"/>
              <a:t>Processing of personal data in master’s theses and research projects – a Quick overview</a:t>
            </a:r>
            <a:endParaRPr lang="en-US" sz="2000" dirty="0"/>
          </a:p>
        </p:txBody>
      </p:sp>
      <p:sp>
        <p:nvSpPr>
          <p:cNvPr id="4" name="Text Placeholder 5"/>
          <p:cNvSpPr>
            <a:spLocks noGrp="1"/>
          </p:cNvSpPr>
          <p:nvPr>
            <p:ph type="body" sz="quarter" idx="14"/>
          </p:nvPr>
        </p:nvSpPr>
        <p:spPr>
          <a:xfrm>
            <a:off x="3266060" y="3716643"/>
            <a:ext cx="9607184" cy="930770"/>
          </a:xfrm>
        </p:spPr>
        <p:txBody>
          <a:bodyPr/>
          <a:lstStyle/>
          <a:p>
            <a:r>
              <a:rPr lang="nb-NO" dirty="0" smtClean="0"/>
              <a:t>Data </a:t>
            </a:r>
            <a:r>
              <a:rPr lang="nb-NO" dirty="0" err="1" smtClean="0"/>
              <a:t>protection</a:t>
            </a:r>
            <a:r>
              <a:rPr lang="nb-NO" dirty="0" smtClean="0"/>
              <a:t> </a:t>
            </a:r>
            <a:r>
              <a:rPr lang="nb-NO" dirty="0" err="1" smtClean="0"/>
              <a:t>officer</a:t>
            </a:r>
            <a:r>
              <a:rPr lang="nb-NO" dirty="0" smtClean="0"/>
              <a:t> Monica </a:t>
            </a:r>
            <a:r>
              <a:rPr lang="nb-NO" dirty="0" err="1" smtClean="0"/>
              <a:t>nielsen</a:t>
            </a:r>
            <a:r>
              <a:rPr lang="nb-NO" dirty="0" smtClean="0"/>
              <a:t> </a:t>
            </a:r>
            <a:r>
              <a:rPr lang="nb-NO" dirty="0" err="1" smtClean="0"/>
              <a:t>øen</a:t>
            </a:r>
            <a:endParaRPr lang="nb-NO" dirty="0"/>
          </a:p>
        </p:txBody>
      </p:sp>
    </p:spTree>
    <p:extLst>
      <p:ext uri="{BB962C8B-B14F-4D97-AF65-F5344CB8AC3E}">
        <p14:creationId xmlns:p14="http://schemas.microsoft.com/office/powerpoint/2010/main" val="290877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23</a:t>
            </a:fld>
            <a:endParaRPr lang="nb-NO"/>
          </a:p>
        </p:txBody>
      </p:sp>
      <p:sp>
        <p:nvSpPr>
          <p:cNvPr id="3" name="Text Placeholder 2"/>
          <p:cNvSpPr>
            <a:spLocks noGrp="1"/>
          </p:cNvSpPr>
          <p:nvPr>
            <p:ph type="body" sz="quarter" idx="13"/>
          </p:nvPr>
        </p:nvSpPr>
        <p:spPr/>
        <p:txBody>
          <a:bodyPr/>
          <a:lstStyle/>
          <a:p>
            <a:r>
              <a:rPr lang="en-GB" dirty="0" smtClean="0"/>
              <a:t>GDPR (General Data Protection Regulation) was introduced July 2018 in Norway (EEA)</a:t>
            </a:r>
          </a:p>
          <a:p>
            <a:r>
              <a:rPr lang="en-GB" dirty="0" smtClean="0"/>
              <a:t>NHH must follow the rules (reputation and sanctions (max. 20 mill. euro)</a:t>
            </a:r>
          </a:p>
          <a:p>
            <a:r>
              <a:rPr lang="en-GB" dirty="0" smtClean="0"/>
              <a:t>Part of research ethics </a:t>
            </a:r>
          </a:p>
          <a:p>
            <a:r>
              <a:rPr lang="en-GB" dirty="0" smtClean="0"/>
              <a:t>Need of assistance in navigation – effectiveness – must be improved</a:t>
            </a:r>
          </a:p>
          <a:p>
            <a:r>
              <a:rPr lang="en-GB" dirty="0" smtClean="0"/>
              <a:t>Important collaborators: </a:t>
            </a:r>
          </a:p>
          <a:p>
            <a:pPr lvl="1"/>
            <a:r>
              <a:rPr lang="en-GB" dirty="0" smtClean="0"/>
              <a:t>NSD (</a:t>
            </a:r>
            <a:r>
              <a:rPr lang="en-GB" dirty="0" err="1" smtClean="0"/>
              <a:t>Norsk</a:t>
            </a:r>
            <a:r>
              <a:rPr lang="en-GB" dirty="0" smtClean="0"/>
              <a:t> </a:t>
            </a:r>
            <a:r>
              <a:rPr lang="en-GB" dirty="0" err="1" smtClean="0"/>
              <a:t>senter</a:t>
            </a:r>
            <a:r>
              <a:rPr lang="en-GB" dirty="0" smtClean="0"/>
              <a:t> for </a:t>
            </a:r>
            <a:r>
              <a:rPr lang="en-GB" dirty="0" err="1" smtClean="0"/>
              <a:t>forskningsdata</a:t>
            </a:r>
            <a:r>
              <a:rPr lang="en-GB" dirty="0" smtClean="0"/>
              <a:t>) – NHH has an agreement that covers privacy consulting</a:t>
            </a:r>
          </a:p>
          <a:p>
            <a:pPr lvl="1"/>
            <a:r>
              <a:rPr lang="en-GB" dirty="0" smtClean="0"/>
              <a:t>SSB (</a:t>
            </a:r>
            <a:r>
              <a:rPr lang="en-GB" dirty="0" err="1" smtClean="0"/>
              <a:t>Mikrodata</a:t>
            </a:r>
            <a:r>
              <a:rPr lang="en-GB" dirty="0" smtClean="0"/>
              <a:t>/Microdata)</a:t>
            </a:r>
          </a:p>
          <a:p>
            <a:pPr lvl="1"/>
            <a:r>
              <a:rPr lang="en-GB" dirty="0" smtClean="0"/>
              <a:t>REK (Health Research/Health Research Act)</a:t>
            </a:r>
            <a:endParaRPr lang="en-GB" dirty="0"/>
          </a:p>
        </p:txBody>
      </p:sp>
      <p:sp>
        <p:nvSpPr>
          <p:cNvPr id="4" name="Title 3"/>
          <p:cNvSpPr>
            <a:spLocks noGrp="1"/>
          </p:cNvSpPr>
          <p:nvPr>
            <p:ph type="title"/>
          </p:nvPr>
        </p:nvSpPr>
        <p:spPr/>
        <p:txBody>
          <a:bodyPr/>
          <a:lstStyle/>
          <a:p>
            <a:r>
              <a:rPr lang="nb-NO" dirty="0" smtClean="0"/>
              <a:t>THE OVERALL PICTURE</a:t>
            </a:r>
            <a:endParaRPr lang="nb-NO" dirty="0"/>
          </a:p>
        </p:txBody>
      </p:sp>
    </p:spTree>
    <p:extLst>
      <p:ext uri="{BB962C8B-B14F-4D97-AF65-F5344CB8AC3E}">
        <p14:creationId xmlns:p14="http://schemas.microsoft.com/office/powerpoint/2010/main" val="175314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24</a:t>
            </a:fld>
            <a:endParaRPr lang="nb-NO"/>
          </a:p>
        </p:txBody>
      </p:sp>
      <p:sp>
        <p:nvSpPr>
          <p:cNvPr id="3" name="Text Placeholder 2"/>
          <p:cNvSpPr>
            <a:spLocks noGrp="1"/>
          </p:cNvSpPr>
          <p:nvPr>
            <p:ph type="body" sz="quarter" idx="13"/>
          </p:nvPr>
        </p:nvSpPr>
        <p:spPr/>
        <p:txBody>
          <a:bodyPr/>
          <a:lstStyle/>
          <a:p>
            <a:r>
              <a:rPr lang="en-GB" dirty="0" smtClean="0"/>
              <a:t>New role related to the introduction of GDPR – required within the Public Sector</a:t>
            </a:r>
          </a:p>
          <a:p>
            <a:r>
              <a:rPr lang="en-GB" dirty="0" smtClean="0"/>
              <a:t>Independent role</a:t>
            </a:r>
          </a:p>
          <a:p>
            <a:r>
              <a:rPr lang="en-GB" dirty="0" smtClean="0"/>
              <a:t>Tasks	 (example)</a:t>
            </a:r>
          </a:p>
          <a:p>
            <a:pPr lvl="1"/>
            <a:r>
              <a:rPr lang="en-GB" dirty="0" smtClean="0"/>
              <a:t>Give advice </a:t>
            </a:r>
            <a:r>
              <a:rPr lang="en-GB" dirty="0"/>
              <a:t>r</a:t>
            </a:r>
            <a:r>
              <a:rPr lang="en-GB" dirty="0" smtClean="0"/>
              <a:t>egarding the processing of personal data within NHH (law and obligations)</a:t>
            </a:r>
          </a:p>
          <a:p>
            <a:pPr lvl="1"/>
            <a:r>
              <a:rPr lang="en-GB" dirty="0" smtClean="0"/>
              <a:t>Provide an overview of the activities related to processing of personal data (both research and admin)</a:t>
            </a:r>
          </a:p>
          <a:p>
            <a:pPr lvl="1"/>
            <a:r>
              <a:rPr lang="en-GB" dirty="0" smtClean="0"/>
              <a:t>Check if these activities are in compliance with the law</a:t>
            </a:r>
          </a:p>
          <a:p>
            <a:pPr lvl="1"/>
            <a:r>
              <a:rPr lang="en-GB" dirty="0" smtClean="0"/>
              <a:t>Inform and train employees within the area of processing personal data</a:t>
            </a:r>
          </a:p>
        </p:txBody>
      </p:sp>
      <p:sp>
        <p:nvSpPr>
          <p:cNvPr id="4" name="Title 3"/>
          <p:cNvSpPr>
            <a:spLocks noGrp="1"/>
          </p:cNvSpPr>
          <p:nvPr>
            <p:ph type="title"/>
          </p:nvPr>
        </p:nvSpPr>
        <p:spPr/>
        <p:txBody>
          <a:bodyPr/>
          <a:lstStyle/>
          <a:p>
            <a:r>
              <a:rPr lang="nb-NO" dirty="0" smtClean="0"/>
              <a:t>THE DATA PROTECTION </a:t>
            </a:r>
            <a:r>
              <a:rPr lang="nb-NO" dirty="0" err="1" smtClean="0"/>
              <a:t>OFFICERer</a:t>
            </a:r>
            <a:r>
              <a:rPr lang="nb-NO" dirty="0" smtClean="0"/>
              <a:t> (DPO) </a:t>
            </a:r>
            <a:endParaRPr lang="nb-N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3763" y="892138"/>
            <a:ext cx="771525" cy="723900"/>
          </a:xfrm>
          <a:prstGeom prst="rect">
            <a:avLst/>
          </a:prstGeom>
        </p:spPr>
      </p:pic>
    </p:spTree>
    <p:extLst>
      <p:ext uri="{BB962C8B-B14F-4D97-AF65-F5344CB8AC3E}">
        <p14:creationId xmlns:p14="http://schemas.microsoft.com/office/powerpoint/2010/main" val="27149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25</a:t>
            </a:fld>
            <a:endParaRPr lang="nb-NO"/>
          </a:p>
        </p:txBody>
      </p:sp>
      <p:sp>
        <p:nvSpPr>
          <p:cNvPr id="3" name="Text Placeholder 2"/>
          <p:cNvSpPr>
            <a:spLocks noGrp="1"/>
          </p:cNvSpPr>
          <p:nvPr>
            <p:ph type="body" sz="quarter" idx="13"/>
          </p:nvPr>
        </p:nvSpPr>
        <p:spPr/>
        <p:txBody>
          <a:bodyPr/>
          <a:lstStyle/>
          <a:p>
            <a:r>
              <a:rPr lang="en-GB" dirty="0" smtClean="0"/>
              <a:t>Will you be processing personal data? (NB! personal data also includes sound recording)</a:t>
            </a:r>
          </a:p>
          <a:p>
            <a:pPr lvl="1"/>
            <a:r>
              <a:rPr lang="en-GB" dirty="0" smtClean="0"/>
              <a:t>Register/notify the project with NSD -  required</a:t>
            </a:r>
          </a:p>
          <a:p>
            <a:pPr lvl="1"/>
            <a:r>
              <a:rPr lang="en-GB" dirty="0" smtClean="0"/>
              <a:t>If use of SSB data </a:t>
            </a:r>
          </a:p>
          <a:p>
            <a:pPr lvl="2"/>
            <a:r>
              <a:rPr lang="en-GB" dirty="0" smtClean="0"/>
              <a:t>(</a:t>
            </a:r>
            <a:r>
              <a:rPr lang="en-GB" dirty="0" err="1" smtClean="0"/>
              <a:t>Mikrodata</a:t>
            </a:r>
            <a:r>
              <a:rPr lang="en-GB" dirty="0" smtClean="0"/>
              <a:t> – make sure you have a good description of your project, </a:t>
            </a:r>
          </a:p>
          <a:p>
            <a:pPr lvl="2"/>
            <a:r>
              <a:rPr lang="en-GB" dirty="0" smtClean="0"/>
              <a:t> Microdata – outside GDPR/easier process/No need of registration at NSD) - limited</a:t>
            </a:r>
          </a:p>
          <a:p>
            <a:pPr lvl="1"/>
            <a:r>
              <a:rPr lang="en-GB" dirty="0" smtClean="0"/>
              <a:t>If health research – also contact REK for ethical assessment (application)</a:t>
            </a:r>
          </a:p>
          <a:p>
            <a:pPr lvl="1"/>
            <a:r>
              <a:rPr lang="en-GB" dirty="0" smtClean="0"/>
              <a:t>Make sure you have good information security related to the personal data you process (IT)</a:t>
            </a:r>
          </a:p>
          <a:p>
            <a:pPr lvl="1"/>
            <a:r>
              <a:rPr lang="en-GB" dirty="0" smtClean="0"/>
              <a:t>The student cannot start the processing of personal data before NSD has “approved” the registration/notification</a:t>
            </a:r>
          </a:p>
          <a:p>
            <a:pPr lvl="1"/>
            <a:r>
              <a:rPr lang="en-GB" dirty="0" smtClean="0"/>
              <a:t>The supervisors role</a:t>
            </a:r>
          </a:p>
          <a:p>
            <a:pPr marL="266719" lvl="1" indent="0">
              <a:buNone/>
            </a:pPr>
            <a:endParaRPr lang="en-GB" dirty="0" smtClean="0"/>
          </a:p>
          <a:p>
            <a:pPr lvl="1"/>
            <a:endParaRPr lang="nb-NO" dirty="0"/>
          </a:p>
        </p:txBody>
      </p:sp>
      <p:sp>
        <p:nvSpPr>
          <p:cNvPr id="4" name="Title 3"/>
          <p:cNvSpPr>
            <a:spLocks noGrp="1"/>
          </p:cNvSpPr>
          <p:nvPr>
            <p:ph type="title"/>
          </p:nvPr>
        </p:nvSpPr>
        <p:spPr/>
        <p:txBody>
          <a:bodyPr/>
          <a:lstStyle/>
          <a:p>
            <a:r>
              <a:rPr lang="nb-NO" dirty="0" smtClean="0"/>
              <a:t>MASTER’S THESIS</a:t>
            </a:r>
            <a:endParaRPr lang="nb-NO" dirty="0"/>
          </a:p>
        </p:txBody>
      </p:sp>
    </p:spTree>
    <p:extLst>
      <p:ext uri="{BB962C8B-B14F-4D97-AF65-F5344CB8AC3E}">
        <p14:creationId xmlns:p14="http://schemas.microsoft.com/office/powerpoint/2010/main" val="227458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26</a:t>
            </a:fld>
            <a:endParaRPr lang="nb-NO"/>
          </a:p>
        </p:txBody>
      </p:sp>
      <p:sp>
        <p:nvSpPr>
          <p:cNvPr id="3" name="Text Placeholder 2"/>
          <p:cNvSpPr>
            <a:spLocks noGrp="1"/>
          </p:cNvSpPr>
          <p:nvPr>
            <p:ph type="body" sz="quarter" idx="13"/>
          </p:nvPr>
        </p:nvSpPr>
        <p:spPr/>
        <p:txBody>
          <a:bodyPr/>
          <a:lstStyle/>
          <a:p>
            <a:r>
              <a:rPr lang="en-GB" dirty="0" smtClean="0"/>
              <a:t>Will you be processing personal data within your project?	</a:t>
            </a:r>
          </a:p>
          <a:p>
            <a:pPr lvl="1"/>
            <a:r>
              <a:rPr lang="en-GB" dirty="0" smtClean="0"/>
              <a:t>Register/notify the project with NSD – required</a:t>
            </a:r>
          </a:p>
          <a:p>
            <a:pPr lvl="1"/>
            <a:r>
              <a:rPr lang="en-GB" dirty="0" smtClean="0"/>
              <a:t>If use of SSB data – follow the application routine towards SSB (the better quality in the documentation, the easier process towards SSB)</a:t>
            </a:r>
          </a:p>
          <a:p>
            <a:pPr lvl="1"/>
            <a:r>
              <a:rPr lang="en-GB" dirty="0" smtClean="0"/>
              <a:t>If health Research – also contact REK for ethical assessment (application)</a:t>
            </a:r>
          </a:p>
          <a:p>
            <a:pPr lvl="1"/>
            <a:r>
              <a:rPr lang="en-GB" dirty="0" smtClean="0"/>
              <a:t>Make sure you have good information security related to the personal data you process (IT)</a:t>
            </a:r>
          </a:p>
          <a:p>
            <a:pPr lvl="1"/>
            <a:r>
              <a:rPr lang="en-GB" dirty="0" smtClean="0"/>
              <a:t>You cannot start the processing of personal data before NSD has “approved” the registration/notification</a:t>
            </a:r>
          </a:p>
          <a:p>
            <a:pPr marL="266719" lvl="1" indent="0">
              <a:buNone/>
            </a:pPr>
            <a:endParaRPr lang="nb-NO" dirty="0" smtClean="0"/>
          </a:p>
          <a:p>
            <a:pPr lvl="1"/>
            <a:endParaRPr lang="nb-NO" dirty="0"/>
          </a:p>
        </p:txBody>
      </p:sp>
      <p:sp>
        <p:nvSpPr>
          <p:cNvPr id="4" name="Title 3"/>
          <p:cNvSpPr>
            <a:spLocks noGrp="1"/>
          </p:cNvSpPr>
          <p:nvPr>
            <p:ph type="title"/>
          </p:nvPr>
        </p:nvSpPr>
        <p:spPr/>
        <p:txBody>
          <a:bodyPr/>
          <a:lstStyle/>
          <a:p>
            <a:r>
              <a:rPr lang="nb-NO" dirty="0" smtClean="0"/>
              <a:t>RESEARCH PROJECTS</a:t>
            </a:r>
            <a:endParaRPr lang="nb-NO" dirty="0"/>
          </a:p>
        </p:txBody>
      </p:sp>
    </p:spTree>
    <p:extLst>
      <p:ext uri="{BB962C8B-B14F-4D97-AF65-F5344CB8AC3E}">
        <p14:creationId xmlns:p14="http://schemas.microsoft.com/office/powerpoint/2010/main" val="105142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27</a:t>
            </a:fld>
            <a:endParaRPr lang="nb-NO"/>
          </a:p>
        </p:txBody>
      </p:sp>
      <p:sp>
        <p:nvSpPr>
          <p:cNvPr id="3" name="Text Placeholder 2"/>
          <p:cNvSpPr>
            <a:spLocks noGrp="1"/>
          </p:cNvSpPr>
          <p:nvPr>
            <p:ph type="body" sz="quarter" idx="13"/>
          </p:nvPr>
        </p:nvSpPr>
        <p:spPr/>
        <p:txBody>
          <a:bodyPr/>
          <a:lstStyle/>
          <a:p>
            <a:r>
              <a:rPr lang="en-GB" dirty="0" smtClean="0"/>
              <a:t>Contact DPO for registration and advice before starting the processing of personal data within your project</a:t>
            </a:r>
            <a:endParaRPr lang="en-GB" dirty="0"/>
          </a:p>
        </p:txBody>
      </p:sp>
      <p:sp>
        <p:nvSpPr>
          <p:cNvPr id="4" name="Title 3"/>
          <p:cNvSpPr>
            <a:spLocks noGrp="1"/>
          </p:cNvSpPr>
          <p:nvPr>
            <p:ph type="title"/>
          </p:nvPr>
        </p:nvSpPr>
        <p:spPr/>
        <p:txBody>
          <a:bodyPr/>
          <a:lstStyle/>
          <a:p>
            <a:r>
              <a:rPr lang="en-GB" dirty="0" smtClean="0"/>
              <a:t>ADMINISTRAITVE PROCESSING</a:t>
            </a:r>
            <a:endParaRPr lang="en-GB" dirty="0"/>
          </a:p>
        </p:txBody>
      </p:sp>
    </p:spTree>
    <p:extLst>
      <p:ext uri="{BB962C8B-B14F-4D97-AF65-F5344CB8AC3E}">
        <p14:creationId xmlns:p14="http://schemas.microsoft.com/office/powerpoint/2010/main" val="31905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28</a:t>
            </a:fld>
            <a:endParaRPr lang="nb-NO"/>
          </a:p>
        </p:txBody>
      </p:sp>
      <p:sp>
        <p:nvSpPr>
          <p:cNvPr id="3" name="Text Placeholder 2"/>
          <p:cNvSpPr>
            <a:spLocks noGrp="1"/>
          </p:cNvSpPr>
          <p:nvPr>
            <p:ph type="body" sz="quarter" idx="13"/>
          </p:nvPr>
        </p:nvSpPr>
        <p:spPr/>
        <p:txBody>
          <a:bodyPr/>
          <a:lstStyle/>
          <a:p>
            <a:r>
              <a:rPr lang="nb-NO" sz="1800" dirty="0">
                <a:hlinkClick r:id="rId2"/>
              </a:rPr>
              <a:t>https://www.nhh.no/om-nhh/personvern</a:t>
            </a:r>
            <a:r>
              <a:rPr lang="nb-NO" sz="1800" dirty="0" smtClean="0">
                <a:hlinkClick r:id="rId2"/>
              </a:rPr>
              <a:t>/</a:t>
            </a:r>
            <a:r>
              <a:rPr lang="nb-NO" sz="1800" dirty="0" smtClean="0"/>
              <a:t> (</a:t>
            </a:r>
            <a:r>
              <a:rPr lang="nb-NO" sz="1800" dirty="0" err="1" smtClean="0"/>
              <a:t>only</a:t>
            </a:r>
            <a:r>
              <a:rPr lang="nb-NO" sz="1800" dirty="0" smtClean="0"/>
              <a:t> in Norwegian at </a:t>
            </a:r>
            <a:r>
              <a:rPr lang="nb-NO" sz="1800" dirty="0" err="1" smtClean="0"/>
              <a:t>the</a:t>
            </a:r>
            <a:r>
              <a:rPr lang="nb-NO" sz="1800" dirty="0" smtClean="0"/>
              <a:t> moment – </a:t>
            </a:r>
            <a:r>
              <a:rPr lang="nb-NO" sz="1800" dirty="0" err="1" smtClean="0"/>
              <a:t>will</a:t>
            </a:r>
            <a:r>
              <a:rPr lang="nb-NO" sz="1800" dirty="0" smtClean="0"/>
              <a:t> be </a:t>
            </a:r>
            <a:r>
              <a:rPr lang="nb-NO" sz="1800" dirty="0" err="1" smtClean="0"/>
              <a:t>translated</a:t>
            </a:r>
            <a:r>
              <a:rPr lang="nb-NO" sz="1800" dirty="0" smtClean="0"/>
              <a:t> and </a:t>
            </a:r>
            <a:r>
              <a:rPr lang="nb-NO" sz="1800" dirty="0" err="1" smtClean="0"/>
              <a:t>updated</a:t>
            </a:r>
            <a:r>
              <a:rPr lang="nb-NO" sz="1800" dirty="0" smtClean="0"/>
              <a:t> </a:t>
            </a:r>
            <a:r>
              <a:rPr lang="nb-NO" sz="1800" dirty="0" err="1" smtClean="0"/>
              <a:t>soon</a:t>
            </a:r>
            <a:r>
              <a:rPr lang="nb-NO" sz="1800" dirty="0" smtClean="0"/>
              <a:t>)</a:t>
            </a:r>
          </a:p>
          <a:p>
            <a:r>
              <a:rPr lang="nb-NO" sz="1800" dirty="0">
                <a:hlinkClick r:id="rId3"/>
              </a:rPr>
              <a:t>https://www.nhh.no/en/paraplyen/work-support/research-support/open-access-data-protection-and-ethics</a:t>
            </a:r>
            <a:r>
              <a:rPr lang="nb-NO" sz="1800" dirty="0" smtClean="0">
                <a:hlinkClick r:id="rId3"/>
              </a:rPr>
              <a:t>/</a:t>
            </a:r>
            <a:r>
              <a:rPr lang="nb-NO" sz="1800" dirty="0" smtClean="0"/>
              <a:t> (</a:t>
            </a:r>
            <a:r>
              <a:rPr lang="en-US" sz="1800" dirty="0" smtClean="0"/>
              <a:t>Here </a:t>
            </a:r>
            <a:r>
              <a:rPr lang="en-US" sz="1800" dirty="0"/>
              <a:t>you will find information on how to handle, store and protect research data. You also have access to NHH guidelines and requirements regarding privacy policy and other relevant ethical guidelines for the social </a:t>
            </a:r>
            <a:r>
              <a:rPr lang="en-US" sz="1800" dirty="0" smtClean="0"/>
              <a:t>sciences – </a:t>
            </a:r>
            <a:r>
              <a:rPr lang="en-US" sz="1800" b="1" dirty="0" smtClean="0"/>
              <a:t>under construction</a:t>
            </a:r>
            <a:r>
              <a:rPr lang="en-US" sz="1800" dirty="0" smtClean="0"/>
              <a:t>)</a:t>
            </a:r>
            <a:endParaRPr lang="nb-NO" sz="1800" dirty="0" smtClean="0"/>
          </a:p>
          <a:p>
            <a:r>
              <a:rPr lang="nb-NO" sz="1800" dirty="0" smtClean="0">
                <a:hlinkClick r:id="rId4"/>
              </a:rPr>
              <a:t>https</a:t>
            </a:r>
            <a:r>
              <a:rPr lang="nb-NO" sz="1800" dirty="0">
                <a:hlinkClick r:id="rId4"/>
              </a:rPr>
              <a:t>://nsd.no/personvernombud</a:t>
            </a:r>
            <a:r>
              <a:rPr lang="nb-NO" sz="1800" dirty="0" smtClean="0">
                <a:hlinkClick r:id="rId4"/>
              </a:rPr>
              <a:t>/</a:t>
            </a:r>
            <a:r>
              <a:rPr lang="nb-NO" sz="1800" dirty="0" smtClean="0"/>
              <a:t> </a:t>
            </a:r>
          </a:p>
          <a:p>
            <a:r>
              <a:rPr lang="nb-NO" sz="1800" dirty="0">
                <a:hlinkClick r:id="rId5"/>
              </a:rPr>
              <a:t>https://www.datatilsynet.no</a:t>
            </a:r>
            <a:r>
              <a:rPr lang="nb-NO" sz="1800" dirty="0" smtClean="0">
                <a:hlinkClick r:id="rId5"/>
              </a:rPr>
              <a:t>/</a:t>
            </a:r>
            <a:endParaRPr lang="nb-NO" sz="1800" dirty="0" smtClean="0"/>
          </a:p>
          <a:p>
            <a:r>
              <a:rPr lang="nb-NO" sz="1800" dirty="0" smtClean="0">
                <a:hlinkClick r:id="rId6"/>
              </a:rPr>
              <a:t>https</a:t>
            </a:r>
            <a:r>
              <a:rPr lang="nb-NO" sz="1800" dirty="0">
                <a:hlinkClick r:id="rId6"/>
              </a:rPr>
              <a:t>://</a:t>
            </a:r>
            <a:r>
              <a:rPr lang="nb-NO" sz="1800" dirty="0" smtClean="0">
                <a:hlinkClick r:id="rId6"/>
              </a:rPr>
              <a:t>www.sikresiden.no/forebyggende/behandlepersonopplysninger</a:t>
            </a:r>
            <a:endParaRPr lang="nb-NO" sz="1800" dirty="0" smtClean="0"/>
          </a:p>
          <a:p>
            <a:r>
              <a:rPr lang="nb-NO" sz="1800" dirty="0">
                <a:hlinkClick r:id="rId7"/>
              </a:rPr>
              <a:t>https://</a:t>
            </a:r>
            <a:r>
              <a:rPr lang="nb-NO" sz="1800" dirty="0" smtClean="0">
                <a:hlinkClick r:id="rId7"/>
              </a:rPr>
              <a:t>www.ssb.no/omssb/tjenester-og-verktoy/data-til-forskning#Kriterier_for_lne_data</a:t>
            </a:r>
            <a:endParaRPr lang="nb-NO" sz="1800" dirty="0" smtClean="0"/>
          </a:p>
          <a:p>
            <a:r>
              <a:rPr lang="nb-NO" sz="1800" dirty="0">
                <a:hlinkClick r:id="rId8"/>
              </a:rPr>
              <a:t>https://helseforskning.etikkom.no/</a:t>
            </a:r>
            <a:endParaRPr lang="nb-NO" sz="1800" dirty="0" smtClean="0"/>
          </a:p>
          <a:p>
            <a:endParaRPr lang="nb-NO" sz="1800" dirty="0"/>
          </a:p>
          <a:p>
            <a:r>
              <a:rPr lang="en-GB" sz="1800" dirty="0" smtClean="0"/>
              <a:t>Please give us feedback – </a:t>
            </a:r>
            <a:r>
              <a:rPr lang="en-GB" sz="1800" dirty="0" smtClean="0">
                <a:hlinkClick r:id="rId9"/>
              </a:rPr>
              <a:t>personvernombud@nhh.no</a:t>
            </a:r>
            <a:endParaRPr lang="en-GB" sz="1800" dirty="0" smtClean="0"/>
          </a:p>
          <a:p>
            <a:r>
              <a:rPr lang="en-GB" sz="1800" dirty="0" smtClean="0"/>
              <a:t>If you have questions – please contact either Bjarte Grønner (FAA) or Monica N. Øen (DPO)</a:t>
            </a:r>
          </a:p>
          <a:p>
            <a:endParaRPr lang="nb-NO" dirty="0" smtClean="0"/>
          </a:p>
          <a:p>
            <a:endParaRPr lang="nb-NO" dirty="0"/>
          </a:p>
        </p:txBody>
      </p:sp>
      <p:sp>
        <p:nvSpPr>
          <p:cNvPr id="4" name="Title 3"/>
          <p:cNvSpPr>
            <a:spLocks noGrp="1"/>
          </p:cNvSpPr>
          <p:nvPr>
            <p:ph type="title"/>
          </p:nvPr>
        </p:nvSpPr>
        <p:spPr/>
        <p:txBody>
          <a:bodyPr/>
          <a:lstStyle/>
          <a:p>
            <a:r>
              <a:rPr lang="nb-NO" dirty="0" smtClean="0"/>
              <a:t>MORE INFORMATION/CONTACTS </a:t>
            </a:r>
            <a:endParaRPr lang="nb-NO" dirty="0"/>
          </a:p>
        </p:txBody>
      </p:sp>
    </p:spTree>
    <p:extLst>
      <p:ext uri="{BB962C8B-B14F-4D97-AF65-F5344CB8AC3E}">
        <p14:creationId xmlns:p14="http://schemas.microsoft.com/office/powerpoint/2010/main" val="170698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29</a:t>
            </a:fld>
            <a:endParaRPr lang="nb-NO"/>
          </a:p>
        </p:txBody>
      </p:sp>
      <p:sp>
        <p:nvSpPr>
          <p:cNvPr id="3" name="Title 2"/>
          <p:cNvSpPr>
            <a:spLocks noGrp="1"/>
          </p:cNvSpPr>
          <p:nvPr>
            <p:ph type="ctrTitle"/>
          </p:nvPr>
        </p:nvSpPr>
        <p:spPr>
          <a:xfrm>
            <a:off x="2545011" y="2700511"/>
            <a:ext cx="10297144" cy="1016132"/>
          </a:xfrm>
        </p:spPr>
        <p:txBody>
          <a:bodyPr/>
          <a:lstStyle/>
          <a:p>
            <a:pPr lvl="0"/>
            <a:r>
              <a:rPr lang="nn-NO" dirty="0"/>
              <a:t>National </a:t>
            </a:r>
            <a:r>
              <a:rPr lang="nn-NO" dirty="0" err="1"/>
              <a:t>survey</a:t>
            </a:r>
            <a:r>
              <a:rPr lang="nn-NO" dirty="0"/>
              <a:t> - </a:t>
            </a:r>
            <a:r>
              <a:rPr lang="nn-NO" dirty="0" err="1"/>
              <a:t>harassment</a:t>
            </a:r>
            <a:endParaRPr lang="nn-NO" dirty="0"/>
          </a:p>
        </p:txBody>
      </p:sp>
    </p:spTree>
    <p:extLst>
      <p:ext uri="{BB962C8B-B14F-4D97-AF65-F5344CB8AC3E}">
        <p14:creationId xmlns:p14="http://schemas.microsoft.com/office/powerpoint/2010/main" val="407357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3</a:t>
            </a:fld>
            <a:endParaRPr lang="nb-NO"/>
          </a:p>
        </p:txBody>
      </p:sp>
      <p:sp>
        <p:nvSpPr>
          <p:cNvPr id="3" name="Title 2"/>
          <p:cNvSpPr>
            <a:spLocks noGrp="1"/>
          </p:cNvSpPr>
          <p:nvPr>
            <p:ph type="ctrTitle"/>
          </p:nvPr>
        </p:nvSpPr>
        <p:spPr>
          <a:xfrm>
            <a:off x="2545011" y="2700511"/>
            <a:ext cx="10297144" cy="1016132"/>
          </a:xfrm>
        </p:spPr>
        <p:txBody>
          <a:bodyPr/>
          <a:lstStyle/>
          <a:p>
            <a:r>
              <a:rPr lang="nn-NO" dirty="0" err="1"/>
              <a:t>Internal</a:t>
            </a:r>
            <a:r>
              <a:rPr lang="nn-NO" dirty="0"/>
              <a:t> </a:t>
            </a:r>
            <a:r>
              <a:rPr lang="nn-NO" dirty="0" err="1"/>
              <a:t>communication</a:t>
            </a:r>
            <a:r>
              <a:rPr lang="nn-NO" dirty="0"/>
              <a:t> at NHH </a:t>
            </a:r>
            <a:r>
              <a:rPr lang="nn-NO" dirty="0" smtClean="0"/>
              <a:t/>
            </a:r>
            <a:br>
              <a:rPr lang="nn-NO" dirty="0" smtClean="0"/>
            </a:br>
            <a:r>
              <a:rPr lang="nn-NO" dirty="0" smtClean="0"/>
              <a:t>– </a:t>
            </a:r>
            <a:r>
              <a:rPr lang="nn-NO" dirty="0" err="1"/>
              <a:t>objectives</a:t>
            </a:r>
            <a:r>
              <a:rPr lang="nn-NO" dirty="0"/>
              <a:t> and </a:t>
            </a:r>
            <a:r>
              <a:rPr lang="nn-NO" dirty="0" err="1"/>
              <a:t>mechanisms</a:t>
            </a:r>
            <a:endParaRPr lang="nb-NO" sz="2000" dirty="0"/>
          </a:p>
        </p:txBody>
      </p:sp>
    </p:spTree>
    <p:extLst>
      <p:ext uri="{BB962C8B-B14F-4D97-AF65-F5344CB8AC3E}">
        <p14:creationId xmlns:p14="http://schemas.microsoft.com/office/powerpoint/2010/main" val="328249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en-US" smtClean="0"/>
              <a:pPr/>
              <a:t>30</a:t>
            </a:fld>
            <a:endParaRPr lang="en-US" dirty="0"/>
          </a:p>
        </p:txBody>
      </p:sp>
      <p:sp>
        <p:nvSpPr>
          <p:cNvPr id="3" name="Text Placeholder 2"/>
          <p:cNvSpPr>
            <a:spLocks noGrp="1"/>
          </p:cNvSpPr>
          <p:nvPr>
            <p:ph type="body" sz="quarter" idx="13"/>
          </p:nvPr>
        </p:nvSpPr>
        <p:spPr>
          <a:xfrm>
            <a:off x="456779" y="1879846"/>
            <a:ext cx="12529392" cy="4896545"/>
          </a:xfrm>
        </p:spPr>
        <p:txBody>
          <a:bodyPr/>
          <a:lstStyle/>
          <a:p>
            <a:r>
              <a:rPr lang="en-GB" dirty="0" smtClean="0"/>
              <a:t>Survey period </a:t>
            </a:r>
            <a:r>
              <a:rPr lang="en-GB" b="1" dirty="0" smtClean="0"/>
              <a:t>from 20 May to 31 May</a:t>
            </a:r>
          </a:p>
          <a:p>
            <a:pPr marL="430682" lvl="2" indent="0">
              <a:buNone/>
            </a:pPr>
            <a:r>
              <a:rPr lang="en-GB" dirty="0" smtClean="0">
                <a:solidFill>
                  <a:schemeClr val="tx2">
                    <a:lumMod val="75000"/>
                    <a:lumOff val="25000"/>
                  </a:schemeClr>
                </a:solidFill>
              </a:rPr>
              <a:t>Survey conducted for 26 institutions across the country, representing some 40,000 staff/employees</a:t>
            </a:r>
            <a:endParaRPr lang="en-GB" dirty="0" smtClean="0"/>
          </a:p>
          <a:p>
            <a:r>
              <a:rPr lang="en-GB" dirty="0" smtClean="0"/>
              <a:t>About a dozen “easy-to-answer” questions</a:t>
            </a:r>
          </a:p>
          <a:p>
            <a:pPr marL="430682" lvl="2" indent="0">
              <a:buNone/>
            </a:pPr>
            <a:r>
              <a:rPr lang="en-GB" dirty="0" smtClean="0">
                <a:solidFill>
                  <a:schemeClr val="tx2">
                    <a:lumMod val="75000"/>
                    <a:lumOff val="25000"/>
                  </a:schemeClr>
                </a:solidFill>
              </a:rPr>
              <a:t>Questions related to (</a:t>
            </a:r>
            <a:r>
              <a:rPr lang="en-GB" dirty="0" err="1" smtClean="0">
                <a:solidFill>
                  <a:schemeClr val="tx2">
                    <a:lumMod val="75000"/>
                    <a:lumOff val="25000"/>
                  </a:schemeClr>
                </a:solidFill>
              </a:rPr>
              <a:t>i</a:t>
            </a:r>
            <a:r>
              <a:rPr lang="en-GB" dirty="0" smtClean="0">
                <a:solidFill>
                  <a:schemeClr val="tx2">
                    <a:lumMod val="75000"/>
                    <a:lumOff val="25000"/>
                  </a:schemeClr>
                </a:solidFill>
              </a:rPr>
              <a:t>) bullying/harassment in general, (ii) sexual harassment, and (iii) reporting routines</a:t>
            </a:r>
          </a:p>
          <a:p>
            <a:r>
              <a:rPr lang="en-GB" dirty="0" smtClean="0"/>
              <a:t>Not a whistleblowing system – reporting through the survey is not possible</a:t>
            </a:r>
          </a:p>
          <a:p>
            <a:pPr marL="430682" lvl="2" indent="0">
              <a:buNone/>
            </a:pPr>
            <a:r>
              <a:rPr lang="en-GB" dirty="0" smtClean="0">
                <a:solidFill>
                  <a:schemeClr val="tx2">
                    <a:lumMod val="75000"/>
                    <a:lumOff val="25000"/>
                  </a:schemeClr>
                </a:solidFill>
              </a:rPr>
              <a:t>If you have experienced bullying/harassment, you should report it following the NHH reporting procedures</a:t>
            </a:r>
          </a:p>
          <a:p>
            <a:r>
              <a:rPr lang="en-GB" dirty="0" smtClean="0"/>
              <a:t>Survey, collected data and subsequent analyses managed by </a:t>
            </a:r>
            <a:r>
              <a:rPr lang="en-GB" dirty="0" err="1" smtClean="0"/>
              <a:t>Ipsos</a:t>
            </a:r>
            <a:r>
              <a:rPr lang="en-GB" dirty="0" smtClean="0"/>
              <a:t> Norway</a:t>
            </a:r>
          </a:p>
          <a:p>
            <a:pPr marL="430682" lvl="2" indent="0">
              <a:buNone/>
            </a:pPr>
            <a:r>
              <a:rPr lang="en-GB" dirty="0">
                <a:solidFill>
                  <a:schemeClr val="tx2">
                    <a:lumMod val="75000"/>
                    <a:lumOff val="25000"/>
                  </a:schemeClr>
                </a:solidFill>
              </a:rPr>
              <a:t>D</a:t>
            </a:r>
            <a:r>
              <a:rPr lang="en-GB" dirty="0" smtClean="0">
                <a:solidFill>
                  <a:schemeClr val="tx2">
                    <a:lumMod val="75000"/>
                    <a:lumOff val="25000"/>
                  </a:schemeClr>
                </a:solidFill>
              </a:rPr>
              <a:t>ata handled in a way that ensures anonymity in compliance with personal data protection legislation</a:t>
            </a:r>
          </a:p>
          <a:p>
            <a:r>
              <a:rPr lang="en-GB" dirty="0" smtClean="0"/>
              <a:t>National-level report presented (by </a:t>
            </a:r>
            <a:r>
              <a:rPr lang="en-GB" dirty="0" err="1" smtClean="0"/>
              <a:t>Ipsos</a:t>
            </a:r>
            <a:r>
              <a:rPr lang="en-GB" dirty="0" smtClean="0"/>
              <a:t>) in June</a:t>
            </a:r>
          </a:p>
          <a:p>
            <a:pPr marL="430682" lvl="2" indent="0">
              <a:buNone/>
            </a:pPr>
            <a:r>
              <a:rPr lang="en-GB" dirty="0" smtClean="0">
                <a:solidFill>
                  <a:schemeClr val="tx2">
                    <a:lumMod val="75000"/>
                    <a:lumOff val="25000"/>
                  </a:schemeClr>
                </a:solidFill>
              </a:rPr>
              <a:t>Participating institutions can order a report at institutional level</a:t>
            </a:r>
          </a:p>
          <a:p>
            <a:pPr marL="0" indent="0">
              <a:buNone/>
            </a:pPr>
            <a:endParaRPr lang="en-GB" sz="1000" dirty="0" smtClean="0"/>
          </a:p>
          <a:p>
            <a:pPr marL="0" indent="0">
              <a:buNone/>
            </a:pPr>
            <a:r>
              <a:rPr lang="en-GB" b="1" dirty="0" smtClean="0">
                <a:solidFill>
                  <a:srgbClr val="0070C0"/>
                </a:solidFill>
                <a:sym typeface="Wingdings" panose="05000000000000000000" pitchFamily="2" charset="2"/>
              </a:rPr>
              <a:t></a:t>
            </a:r>
            <a:r>
              <a:rPr lang="en-GB" sz="2800" b="1" dirty="0" smtClean="0">
                <a:solidFill>
                  <a:srgbClr val="0070C0"/>
                </a:solidFill>
                <a:sym typeface="Wingdings" panose="05000000000000000000" pitchFamily="2" charset="2"/>
              </a:rPr>
              <a:t>  More information and instructions will be provided before 17 May</a:t>
            </a:r>
            <a:endParaRPr lang="en-GB" sz="2800" b="1" dirty="0" smtClean="0">
              <a:solidFill>
                <a:srgbClr val="0070C0"/>
              </a:solidFill>
            </a:endParaRPr>
          </a:p>
          <a:p>
            <a:pPr marL="0" indent="0">
              <a:buNone/>
            </a:pPr>
            <a:endParaRPr lang="en-GB" dirty="0" smtClean="0"/>
          </a:p>
        </p:txBody>
      </p:sp>
      <p:sp>
        <p:nvSpPr>
          <p:cNvPr id="5" name="Title 4"/>
          <p:cNvSpPr>
            <a:spLocks noGrp="1"/>
          </p:cNvSpPr>
          <p:nvPr>
            <p:ph type="title"/>
          </p:nvPr>
        </p:nvSpPr>
        <p:spPr/>
        <p:txBody>
          <a:bodyPr/>
          <a:lstStyle/>
          <a:p>
            <a:r>
              <a:rPr lang="nb-NO" dirty="0" smtClean="0"/>
              <a:t>NATIONAL SURVEY OF BULLYING AND HARASSMENT AMONG STAFF IN HIGHER EDUCATION INSTITUTIONS</a:t>
            </a:r>
            <a:endParaRPr lang="en-US" dirty="0"/>
          </a:p>
        </p:txBody>
      </p:sp>
    </p:spTree>
    <p:extLst>
      <p:ext uri="{BB962C8B-B14F-4D97-AF65-F5344CB8AC3E}">
        <p14:creationId xmlns:p14="http://schemas.microsoft.com/office/powerpoint/2010/main" val="424347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31</a:t>
            </a:fld>
            <a:endParaRPr lang="nb-NO"/>
          </a:p>
        </p:txBody>
      </p:sp>
      <p:sp>
        <p:nvSpPr>
          <p:cNvPr id="3" name="Title 2"/>
          <p:cNvSpPr>
            <a:spLocks noGrp="1"/>
          </p:cNvSpPr>
          <p:nvPr>
            <p:ph type="ctrTitle"/>
          </p:nvPr>
        </p:nvSpPr>
        <p:spPr>
          <a:xfrm>
            <a:off x="2545011" y="2700511"/>
            <a:ext cx="10297144" cy="1016132"/>
          </a:xfrm>
        </p:spPr>
        <p:txBody>
          <a:bodyPr/>
          <a:lstStyle/>
          <a:p>
            <a:r>
              <a:rPr lang="en-US" dirty="0" smtClean="0"/>
              <a:t>Social events at </a:t>
            </a:r>
            <a:r>
              <a:rPr lang="en-US" dirty="0" err="1" smtClean="0"/>
              <a:t>nhh</a:t>
            </a:r>
            <a:endParaRPr lang="en-US" sz="1600" dirty="0"/>
          </a:p>
        </p:txBody>
      </p:sp>
    </p:spTree>
    <p:extLst>
      <p:ext uri="{BB962C8B-B14F-4D97-AF65-F5344CB8AC3E}">
        <p14:creationId xmlns:p14="http://schemas.microsoft.com/office/powerpoint/2010/main" val="32001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endParaRPr lang="nb-NO" dirty="0" smtClean="0"/>
          </a:p>
          <a:p>
            <a:r>
              <a:rPr lang="nb-NO" dirty="0" smtClean="0"/>
              <a:t>The </a:t>
            </a:r>
            <a:r>
              <a:rPr lang="nb-NO" dirty="0" err="1" smtClean="0"/>
              <a:t>new</a:t>
            </a:r>
            <a:r>
              <a:rPr lang="nb-NO" dirty="0" smtClean="0"/>
              <a:t> </a:t>
            </a:r>
            <a:r>
              <a:rPr lang="nb-NO" dirty="0" err="1" smtClean="0"/>
              <a:t>annual</a:t>
            </a:r>
            <a:r>
              <a:rPr lang="nb-NO" dirty="0" smtClean="0"/>
              <a:t> </a:t>
            </a:r>
            <a:r>
              <a:rPr lang="nb-NO" dirty="0" err="1" smtClean="0"/>
              <a:t>get-together</a:t>
            </a:r>
            <a:r>
              <a:rPr lang="nb-NO" dirty="0"/>
              <a:t> </a:t>
            </a:r>
            <a:r>
              <a:rPr lang="nb-NO" dirty="0" smtClean="0"/>
              <a:t>– </a:t>
            </a:r>
            <a:r>
              <a:rPr lang="nb-NO" dirty="0" err="1" smtClean="0"/>
              <a:t>scheduled</a:t>
            </a:r>
            <a:r>
              <a:rPr lang="nb-NO" dirty="0" smtClean="0"/>
              <a:t> for </a:t>
            </a:r>
            <a:r>
              <a:rPr lang="nb-NO" dirty="0" err="1" smtClean="0"/>
              <a:t>October</a:t>
            </a:r>
            <a:endParaRPr lang="nb-NO" dirty="0" smtClean="0"/>
          </a:p>
          <a:p>
            <a:endParaRPr lang="nb-NO" dirty="0" smtClean="0"/>
          </a:p>
          <a:p>
            <a:r>
              <a:rPr lang="nb-NO" dirty="0" smtClean="0"/>
              <a:t>Summer-</a:t>
            </a:r>
            <a:r>
              <a:rPr lang="nb-NO" dirty="0" err="1" smtClean="0"/>
              <a:t>lunch</a:t>
            </a:r>
            <a:r>
              <a:rPr lang="nb-NO" dirty="0" smtClean="0"/>
              <a:t> </a:t>
            </a:r>
            <a:r>
              <a:rPr lang="nb-NO" dirty="0" err="1" smtClean="0"/>
              <a:t>after</a:t>
            </a:r>
            <a:r>
              <a:rPr lang="nb-NO" dirty="0" smtClean="0"/>
              <a:t> summer </a:t>
            </a:r>
            <a:r>
              <a:rPr lang="nb-NO" dirty="0" err="1" smtClean="0"/>
              <a:t>town</a:t>
            </a:r>
            <a:r>
              <a:rPr lang="nb-NO" dirty="0" smtClean="0"/>
              <a:t> hall</a:t>
            </a:r>
          </a:p>
          <a:p>
            <a:r>
              <a:rPr lang="nb-NO" dirty="0" smtClean="0"/>
              <a:t>Christmas-</a:t>
            </a:r>
            <a:r>
              <a:rPr lang="nb-NO" dirty="0" err="1" smtClean="0"/>
              <a:t>lunch</a:t>
            </a:r>
            <a:r>
              <a:rPr lang="nb-NO" dirty="0" smtClean="0"/>
              <a:t> </a:t>
            </a:r>
            <a:r>
              <a:rPr lang="nb-NO" dirty="0" err="1" smtClean="0"/>
              <a:t>after</a:t>
            </a:r>
            <a:r>
              <a:rPr lang="nb-NO" dirty="0" smtClean="0"/>
              <a:t> </a:t>
            </a:r>
            <a:r>
              <a:rPr lang="nb-NO" dirty="0" err="1" smtClean="0"/>
              <a:t>christmas</a:t>
            </a:r>
            <a:r>
              <a:rPr lang="nb-NO" dirty="0" smtClean="0"/>
              <a:t> </a:t>
            </a:r>
            <a:r>
              <a:rPr lang="nb-NO" dirty="0" err="1" smtClean="0"/>
              <a:t>town</a:t>
            </a:r>
            <a:r>
              <a:rPr lang="nb-NO" dirty="0" smtClean="0"/>
              <a:t> hall</a:t>
            </a:r>
          </a:p>
          <a:p>
            <a:pPr marL="0" indent="0">
              <a:buNone/>
            </a:pPr>
            <a:endParaRPr lang="nb-NO" dirty="0" smtClean="0"/>
          </a:p>
          <a:p>
            <a:pPr marL="0" indent="0">
              <a:buNone/>
            </a:pPr>
            <a:r>
              <a:rPr lang="nb-NO" dirty="0" smtClean="0"/>
              <a:t>--</a:t>
            </a:r>
          </a:p>
          <a:p>
            <a:r>
              <a:rPr lang="nb-NO" dirty="0" smtClean="0"/>
              <a:t>Christmas </a:t>
            </a:r>
            <a:r>
              <a:rPr lang="nb-NO" dirty="0" err="1" smtClean="0"/>
              <a:t>parties</a:t>
            </a:r>
            <a:r>
              <a:rPr lang="nb-NO" dirty="0" smtClean="0"/>
              <a:t> </a:t>
            </a:r>
            <a:r>
              <a:rPr lang="nb-NO" dirty="0" err="1" smtClean="0"/>
              <a:t>locally</a:t>
            </a:r>
            <a:r>
              <a:rPr lang="nb-NO" dirty="0" smtClean="0"/>
              <a:t> </a:t>
            </a:r>
          </a:p>
          <a:p>
            <a:pPr marL="266719" lvl="1" indent="0">
              <a:buNone/>
            </a:pPr>
            <a:endParaRPr lang="nb-NO" dirty="0" smtClean="0"/>
          </a:p>
        </p:txBody>
      </p:sp>
      <p:sp>
        <p:nvSpPr>
          <p:cNvPr id="6" name="Title 5"/>
          <p:cNvSpPr>
            <a:spLocks noGrp="1"/>
          </p:cNvSpPr>
          <p:nvPr>
            <p:ph type="title"/>
          </p:nvPr>
        </p:nvSpPr>
        <p:spPr/>
        <p:txBody>
          <a:bodyPr/>
          <a:lstStyle/>
          <a:p>
            <a:r>
              <a:rPr lang="nb-NO" dirty="0" err="1" smtClean="0"/>
              <a:t>Social</a:t>
            </a:r>
            <a:r>
              <a:rPr lang="nb-NO" dirty="0" smtClean="0"/>
              <a:t> </a:t>
            </a:r>
            <a:r>
              <a:rPr lang="nb-NO" dirty="0" err="1" smtClean="0"/>
              <a:t>events</a:t>
            </a:r>
            <a:r>
              <a:rPr lang="nb-NO" dirty="0" smtClean="0"/>
              <a:t> at NHH</a:t>
            </a:r>
            <a:endParaRPr lang="nb-NO" dirty="0"/>
          </a:p>
        </p:txBody>
      </p:sp>
      <p:sp>
        <p:nvSpPr>
          <p:cNvPr id="4" name="Slide Number Placeholder 3"/>
          <p:cNvSpPr>
            <a:spLocks noGrp="1"/>
          </p:cNvSpPr>
          <p:nvPr>
            <p:ph type="sldNum" sz="quarter" idx="4294967295"/>
          </p:nvPr>
        </p:nvSpPr>
        <p:spPr>
          <a:xfrm>
            <a:off x="12519025" y="7081838"/>
            <a:ext cx="923925" cy="401637"/>
          </a:xfrm>
        </p:spPr>
        <p:txBody>
          <a:bodyPr/>
          <a:lstStyle/>
          <a:p>
            <a:fld id="{3FA4DDC8-1D0B-4B83-8CF0-4F24D54506BB}" type="slidenum">
              <a:rPr lang="nb-NO" smtClean="0"/>
              <a:pPr/>
              <a:t>32</a:t>
            </a:fld>
            <a:endParaRPr lang="nb-NO" dirty="0"/>
          </a:p>
        </p:txBody>
      </p:sp>
    </p:spTree>
    <p:extLst>
      <p:ext uri="{BB962C8B-B14F-4D97-AF65-F5344CB8AC3E}">
        <p14:creationId xmlns:p14="http://schemas.microsoft.com/office/powerpoint/2010/main" val="87819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33</a:t>
            </a:fld>
            <a:endParaRPr lang="nb-NO"/>
          </a:p>
        </p:txBody>
      </p:sp>
      <p:sp>
        <p:nvSpPr>
          <p:cNvPr id="3" name="Title 2"/>
          <p:cNvSpPr>
            <a:spLocks noGrp="1"/>
          </p:cNvSpPr>
          <p:nvPr>
            <p:ph type="ctrTitle"/>
          </p:nvPr>
        </p:nvSpPr>
        <p:spPr>
          <a:xfrm>
            <a:off x="2545011" y="2844527"/>
            <a:ext cx="10297144" cy="1016132"/>
          </a:xfrm>
        </p:spPr>
        <p:txBody>
          <a:bodyPr/>
          <a:lstStyle/>
          <a:p>
            <a:pPr algn="ctr"/>
            <a:r>
              <a:rPr lang="nb-NO" dirty="0" smtClean="0"/>
              <a:t>			</a:t>
            </a:r>
            <a:r>
              <a:rPr lang="nb-NO" dirty="0" err="1" smtClean="0"/>
              <a:t>Q&amp;a</a:t>
            </a:r>
            <a:endParaRPr lang="nb-NO" dirty="0"/>
          </a:p>
        </p:txBody>
      </p:sp>
    </p:spTree>
    <p:extLst>
      <p:ext uri="{BB962C8B-B14F-4D97-AF65-F5344CB8AC3E}">
        <p14:creationId xmlns:p14="http://schemas.microsoft.com/office/powerpoint/2010/main" val="323004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6779" y="1620392"/>
            <a:ext cx="12529392" cy="5256584"/>
          </a:xfrm>
        </p:spPr>
        <p:txBody>
          <a:bodyPr/>
          <a:lstStyle/>
          <a:p>
            <a:r>
              <a:rPr lang="nb-NO" dirty="0" err="1" smtClean="0"/>
              <a:t>Objectives</a:t>
            </a:r>
            <a:r>
              <a:rPr lang="nb-NO" dirty="0" smtClean="0"/>
              <a:t>: </a:t>
            </a:r>
            <a:r>
              <a:rPr lang="nb-NO" dirty="0" err="1" smtClean="0"/>
              <a:t>Provide</a:t>
            </a:r>
            <a:r>
              <a:rPr lang="nb-NO" dirty="0" smtClean="0"/>
              <a:t> relevant </a:t>
            </a:r>
            <a:r>
              <a:rPr lang="nb-NO" dirty="0" err="1" smtClean="0"/>
              <a:t>information</a:t>
            </a:r>
            <a:r>
              <a:rPr lang="nb-NO" dirty="0" smtClean="0"/>
              <a:t> to all </a:t>
            </a:r>
            <a:r>
              <a:rPr lang="nb-NO" dirty="0" err="1" smtClean="0"/>
              <a:t>members</a:t>
            </a:r>
            <a:r>
              <a:rPr lang="nb-NO" dirty="0" smtClean="0"/>
              <a:t> </a:t>
            </a:r>
            <a:r>
              <a:rPr lang="nb-NO" dirty="0" err="1" smtClean="0"/>
              <a:t>of</a:t>
            </a:r>
            <a:r>
              <a:rPr lang="nb-NO" dirty="0" smtClean="0"/>
              <a:t> </a:t>
            </a:r>
            <a:r>
              <a:rPr lang="nb-NO" dirty="0" err="1" smtClean="0"/>
              <a:t>our</a:t>
            </a:r>
            <a:r>
              <a:rPr lang="nb-NO" dirty="0" smtClean="0"/>
              <a:t> </a:t>
            </a:r>
            <a:r>
              <a:rPr lang="nb-NO" dirty="0" err="1" smtClean="0"/>
              <a:t>organisation</a:t>
            </a:r>
            <a:r>
              <a:rPr lang="nb-NO" dirty="0" smtClean="0"/>
              <a:t> </a:t>
            </a:r>
          </a:p>
          <a:p>
            <a:pPr lvl="3"/>
            <a:r>
              <a:rPr lang="nb-NO" dirty="0" err="1" smtClean="0"/>
              <a:t>Timely</a:t>
            </a:r>
            <a:r>
              <a:rPr lang="nb-NO" dirty="0" smtClean="0"/>
              <a:t> </a:t>
            </a:r>
            <a:r>
              <a:rPr lang="nb-NO" dirty="0" err="1" smtClean="0"/>
              <a:t>information</a:t>
            </a:r>
            <a:endParaRPr lang="nb-NO" dirty="0" smtClean="0"/>
          </a:p>
          <a:p>
            <a:pPr lvl="3"/>
            <a:r>
              <a:rPr lang="nb-NO" dirty="0" err="1" smtClean="0"/>
              <a:t>Efficient</a:t>
            </a:r>
            <a:r>
              <a:rPr lang="nb-NO" dirty="0" smtClean="0"/>
              <a:t> </a:t>
            </a:r>
            <a:r>
              <a:rPr lang="nb-NO" dirty="0" err="1" smtClean="0"/>
              <a:t>channels</a:t>
            </a:r>
            <a:r>
              <a:rPr lang="nb-NO" dirty="0" smtClean="0"/>
              <a:t> and </a:t>
            </a:r>
            <a:r>
              <a:rPr lang="nb-NO" dirty="0" err="1" smtClean="0"/>
              <a:t>mechanisms</a:t>
            </a:r>
            <a:endParaRPr lang="nb-NO" dirty="0" smtClean="0"/>
          </a:p>
          <a:p>
            <a:pPr lvl="3"/>
            <a:r>
              <a:rPr lang="nb-NO" dirty="0" err="1" smtClean="0"/>
              <a:t>Accurate</a:t>
            </a:r>
            <a:r>
              <a:rPr lang="nb-NO" dirty="0" smtClean="0"/>
              <a:t> </a:t>
            </a:r>
            <a:r>
              <a:rPr lang="nb-NO" dirty="0" err="1" smtClean="0"/>
              <a:t>information</a:t>
            </a:r>
            <a:endParaRPr lang="nb-NO" dirty="0" smtClean="0"/>
          </a:p>
          <a:p>
            <a:r>
              <a:rPr lang="nb-NO" dirty="0" err="1" smtClean="0"/>
              <a:t>Why</a:t>
            </a:r>
            <a:r>
              <a:rPr lang="nb-NO" dirty="0" smtClean="0"/>
              <a:t>?</a:t>
            </a:r>
          </a:p>
          <a:p>
            <a:pPr lvl="3"/>
            <a:r>
              <a:rPr lang="nb-NO" dirty="0" err="1" smtClean="0"/>
              <a:t>Direction</a:t>
            </a:r>
            <a:r>
              <a:rPr lang="nb-NO" dirty="0" smtClean="0"/>
              <a:t> and </a:t>
            </a:r>
            <a:r>
              <a:rPr lang="nb-NO" dirty="0" err="1" smtClean="0"/>
              <a:t>reason</a:t>
            </a:r>
            <a:endParaRPr lang="nb-NO" dirty="0" smtClean="0"/>
          </a:p>
          <a:p>
            <a:pPr lvl="3"/>
            <a:r>
              <a:rPr lang="nb-NO" dirty="0" smtClean="0"/>
              <a:t>Relevant and </a:t>
            </a:r>
            <a:r>
              <a:rPr lang="nb-NO" dirty="0" err="1" smtClean="0"/>
              <a:t>accurate</a:t>
            </a:r>
            <a:r>
              <a:rPr lang="nb-NO" dirty="0" smtClean="0"/>
              <a:t> </a:t>
            </a:r>
            <a:r>
              <a:rPr lang="nb-NO" dirty="0" err="1" smtClean="0"/>
              <a:t>information</a:t>
            </a:r>
            <a:r>
              <a:rPr lang="nb-NO" dirty="0" smtClean="0"/>
              <a:t> is a pre-</a:t>
            </a:r>
            <a:r>
              <a:rPr lang="nb-NO" dirty="0" err="1" smtClean="0"/>
              <a:t>requisite</a:t>
            </a:r>
            <a:r>
              <a:rPr lang="nb-NO" dirty="0" smtClean="0"/>
              <a:t> for </a:t>
            </a:r>
            <a:r>
              <a:rPr lang="nb-NO" dirty="0" err="1" smtClean="0"/>
              <a:t>doing</a:t>
            </a:r>
            <a:r>
              <a:rPr lang="nb-NO" dirty="0" smtClean="0"/>
              <a:t> a </a:t>
            </a:r>
            <a:r>
              <a:rPr lang="nb-NO" dirty="0" err="1" smtClean="0"/>
              <a:t>good</a:t>
            </a:r>
            <a:r>
              <a:rPr lang="nb-NO" dirty="0" smtClean="0"/>
              <a:t> </a:t>
            </a:r>
            <a:r>
              <a:rPr lang="nb-NO" dirty="0" err="1" smtClean="0"/>
              <a:t>job</a:t>
            </a:r>
            <a:r>
              <a:rPr lang="nb-NO" dirty="0" smtClean="0"/>
              <a:t> – </a:t>
            </a:r>
            <a:r>
              <a:rPr lang="nb-NO" dirty="0" err="1" smtClean="0"/>
              <a:t>individually</a:t>
            </a:r>
            <a:r>
              <a:rPr lang="nb-NO" dirty="0" smtClean="0"/>
              <a:t> as </a:t>
            </a:r>
            <a:r>
              <a:rPr lang="nb-NO" dirty="0" err="1" smtClean="0"/>
              <a:t>well</a:t>
            </a:r>
            <a:r>
              <a:rPr lang="nb-NO" dirty="0" smtClean="0"/>
              <a:t> as </a:t>
            </a:r>
            <a:r>
              <a:rPr lang="nb-NO" dirty="0" err="1" smtClean="0"/>
              <a:t>collectively</a:t>
            </a:r>
            <a:endParaRPr lang="nb-NO" dirty="0" smtClean="0"/>
          </a:p>
          <a:p>
            <a:pPr lvl="3"/>
            <a:r>
              <a:rPr lang="nb-NO" dirty="0" err="1" smtClean="0"/>
              <a:t>Efficiency</a:t>
            </a:r>
            <a:r>
              <a:rPr lang="nb-NO" dirty="0" smtClean="0"/>
              <a:t> </a:t>
            </a:r>
            <a:r>
              <a:rPr lang="nb-NO" dirty="0" err="1" smtClean="0"/>
              <a:t>of</a:t>
            </a:r>
            <a:r>
              <a:rPr lang="nb-NO" dirty="0" smtClean="0"/>
              <a:t> </a:t>
            </a:r>
            <a:r>
              <a:rPr lang="nb-NO" dirty="0" err="1" smtClean="0"/>
              <a:t>our</a:t>
            </a:r>
            <a:r>
              <a:rPr lang="nb-NO" dirty="0" smtClean="0"/>
              <a:t> </a:t>
            </a:r>
            <a:r>
              <a:rPr lang="nb-NO" dirty="0" err="1" smtClean="0"/>
              <a:t>organisation</a:t>
            </a:r>
            <a:r>
              <a:rPr lang="nb-NO" dirty="0" smtClean="0"/>
              <a:t>, </a:t>
            </a:r>
            <a:r>
              <a:rPr lang="nb-NO" dirty="0" err="1" smtClean="0"/>
              <a:t>quality</a:t>
            </a:r>
            <a:r>
              <a:rPr lang="nb-NO" dirty="0" smtClean="0"/>
              <a:t> </a:t>
            </a:r>
            <a:r>
              <a:rPr lang="nb-NO" dirty="0" err="1" smtClean="0"/>
              <a:t>of</a:t>
            </a:r>
            <a:r>
              <a:rPr lang="nb-NO" dirty="0" smtClean="0"/>
              <a:t> </a:t>
            </a:r>
            <a:r>
              <a:rPr lang="nb-NO" dirty="0" err="1" smtClean="0"/>
              <a:t>internal</a:t>
            </a:r>
            <a:r>
              <a:rPr lang="nb-NO" dirty="0" smtClean="0"/>
              <a:t> </a:t>
            </a:r>
            <a:r>
              <a:rPr lang="nb-NO" dirty="0" err="1" smtClean="0"/>
              <a:t>communication</a:t>
            </a:r>
            <a:r>
              <a:rPr lang="nb-NO" dirty="0" smtClean="0"/>
              <a:t> </a:t>
            </a:r>
            <a:r>
              <a:rPr lang="nb-NO" dirty="0" err="1" smtClean="0"/>
              <a:t>impacts</a:t>
            </a:r>
            <a:r>
              <a:rPr lang="nb-NO" dirty="0" smtClean="0"/>
              <a:t> </a:t>
            </a:r>
            <a:r>
              <a:rPr lang="nb-NO" dirty="0" err="1" smtClean="0"/>
              <a:t>quality</a:t>
            </a:r>
            <a:r>
              <a:rPr lang="nb-NO" dirty="0" smtClean="0"/>
              <a:t> </a:t>
            </a:r>
            <a:r>
              <a:rPr lang="nb-NO" dirty="0" err="1" smtClean="0"/>
              <a:t>of</a:t>
            </a:r>
            <a:r>
              <a:rPr lang="nb-NO" dirty="0" smtClean="0"/>
              <a:t> </a:t>
            </a:r>
            <a:r>
              <a:rPr lang="nb-NO" dirty="0" err="1" smtClean="0"/>
              <a:t>external</a:t>
            </a:r>
            <a:r>
              <a:rPr lang="nb-NO" dirty="0" smtClean="0"/>
              <a:t> </a:t>
            </a:r>
            <a:r>
              <a:rPr lang="nb-NO" dirty="0" err="1" smtClean="0"/>
              <a:t>communication</a:t>
            </a:r>
            <a:endParaRPr lang="nb-NO" dirty="0" smtClean="0"/>
          </a:p>
          <a:p>
            <a:r>
              <a:rPr lang="nb-NO" dirty="0" err="1" smtClean="0"/>
              <a:t>Mechanisms</a:t>
            </a:r>
            <a:r>
              <a:rPr lang="nb-NO" dirty="0" smtClean="0"/>
              <a:t> and </a:t>
            </a:r>
            <a:r>
              <a:rPr lang="nb-NO" dirty="0" err="1" smtClean="0"/>
              <a:t>channels</a:t>
            </a:r>
            <a:endParaRPr lang="nb-NO" dirty="0" smtClean="0"/>
          </a:p>
          <a:p>
            <a:pPr lvl="3"/>
            <a:r>
              <a:rPr lang="nb-NO" dirty="0" smtClean="0"/>
              <a:t>Management </a:t>
            </a:r>
            <a:r>
              <a:rPr lang="nb-NO" dirty="0" err="1" smtClean="0"/>
              <a:t>responsibility</a:t>
            </a:r>
            <a:r>
              <a:rPr lang="nb-NO" dirty="0" smtClean="0"/>
              <a:t> – at all </a:t>
            </a:r>
            <a:r>
              <a:rPr lang="nb-NO" dirty="0" err="1" smtClean="0"/>
              <a:t>levels</a:t>
            </a:r>
            <a:r>
              <a:rPr lang="nb-NO" dirty="0" smtClean="0"/>
              <a:t>, </a:t>
            </a:r>
            <a:r>
              <a:rPr lang="nb-NO" dirty="0" err="1" smtClean="0"/>
              <a:t>but</a:t>
            </a:r>
            <a:r>
              <a:rPr lang="nb-NO" dirty="0" smtClean="0"/>
              <a:t> </a:t>
            </a:r>
            <a:r>
              <a:rPr lang="nb-NO" dirty="0" err="1" smtClean="0"/>
              <a:t>also</a:t>
            </a:r>
            <a:r>
              <a:rPr lang="nb-NO" dirty="0" smtClean="0"/>
              <a:t> an </a:t>
            </a:r>
            <a:r>
              <a:rPr lang="nb-NO" dirty="0" err="1" smtClean="0"/>
              <a:t>individual</a:t>
            </a:r>
            <a:r>
              <a:rPr lang="nb-NO" dirty="0" smtClean="0"/>
              <a:t> </a:t>
            </a:r>
            <a:r>
              <a:rPr lang="nb-NO" dirty="0" err="1" smtClean="0"/>
              <a:t>responsibility</a:t>
            </a:r>
            <a:r>
              <a:rPr lang="nb-NO" dirty="0" smtClean="0"/>
              <a:t> </a:t>
            </a:r>
          </a:p>
          <a:p>
            <a:pPr lvl="3"/>
            <a:r>
              <a:rPr lang="nb-NO" dirty="0" smtClean="0"/>
              <a:t>Meetings </a:t>
            </a:r>
            <a:r>
              <a:rPr lang="nb-NO" dirty="0" err="1" smtClean="0"/>
              <a:t>of</a:t>
            </a:r>
            <a:r>
              <a:rPr lang="nb-NO" dirty="0" smtClean="0"/>
              <a:t> </a:t>
            </a:r>
            <a:r>
              <a:rPr lang="nb-NO" dirty="0" err="1" smtClean="0"/>
              <a:t>many</a:t>
            </a:r>
            <a:r>
              <a:rPr lang="nb-NO" dirty="0" smtClean="0"/>
              <a:t> types</a:t>
            </a:r>
          </a:p>
          <a:p>
            <a:pPr lvl="3"/>
            <a:r>
              <a:rPr lang="nb-NO" dirty="0" smtClean="0"/>
              <a:t>«Paraplyen», </a:t>
            </a:r>
            <a:r>
              <a:rPr lang="nb-NO" dirty="0" err="1" smtClean="0"/>
              <a:t>minutes</a:t>
            </a:r>
            <a:r>
              <a:rPr lang="nb-NO" dirty="0" smtClean="0"/>
              <a:t> from </a:t>
            </a:r>
            <a:r>
              <a:rPr lang="nb-NO" dirty="0" err="1" smtClean="0"/>
              <a:t>meetings</a:t>
            </a:r>
            <a:r>
              <a:rPr lang="nb-NO" dirty="0" smtClean="0"/>
              <a:t>, </a:t>
            </a:r>
            <a:r>
              <a:rPr lang="nb-NO" dirty="0" err="1" smtClean="0"/>
              <a:t>newsletters</a:t>
            </a:r>
            <a:r>
              <a:rPr lang="nb-NO" dirty="0" smtClean="0"/>
              <a:t>, </a:t>
            </a:r>
            <a:r>
              <a:rPr lang="nb-NO" dirty="0" err="1" smtClean="0"/>
              <a:t>various</a:t>
            </a:r>
            <a:r>
              <a:rPr lang="nb-NO" dirty="0" smtClean="0"/>
              <a:t> </a:t>
            </a:r>
            <a:r>
              <a:rPr lang="nb-NO" dirty="0" err="1" smtClean="0"/>
              <a:t>other</a:t>
            </a:r>
            <a:r>
              <a:rPr lang="nb-NO" dirty="0" smtClean="0"/>
              <a:t> types </a:t>
            </a:r>
            <a:r>
              <a:rPr lang="nb-NO" dirty="0" err="1" smtClean="0"/>
              <a:t>of</a:t>
            </a:r>
            <a:r>
              <a:rPr lang="nb-NO" dirty="0" smtClean="0"/>
              <a:t> </a:t>
            </a:r>
            <a:r>
              <a:rPr lang="nb-NO" dirty="0" err="1" smtClean="0"/>
              <a:t>written</a:t>
            </a:r>
            <a:r>
              <a:rPr lang="nb-NO" dirty="0" smtClean="0"/>
              <a:t> material</a:t>
            </a:r>
          </a:p>
          <a:p>
            <a:pPr lvl="3"/>
            <a:r>
              <a:rPr lang="nb-NO" dirty="0" smtClean="0"/>
              <a:t>NHH web </a:t>
            </a:r>
            <a:r>
              <a:rPr lang="nb-NO" dirty="0" err="1" smtClean="0"/>
              <a:t>pages</a:t>
            </a:r>
            <a:endParaRPr lang="nb-NO" dirty="0" smtClean="0"/>
          </a:p>
        </p:txBody>
      </p:sp>
      <p:sp>
        <p:nvSpPr>
          <p:cNvPr id="6" name="Title 5"/>
          <p:cNvSpPr>
            <a:spLocks noGrp="1"/>
          </p:cNvSpPr>
          <p:nvPr>
            <p:ph type="title"/>
          </p:nvPr>
        </p:nvSpPr>
        <p:spPr/>
        <p:txBody>
          <a:bodyPr/>
          <a:lstStyle/>
          <a:p>
            <a:r>
              <a:rPr lang="nn-NO" dirty="0" smtClean="0"/>
              <a:t>INTERNAL COMMUNICATION AT </a:t>
            </a:r>
            <a:r>
              <a:rPr lang="nn-NO" dirty="0"/>
              <a:t>NHH </a:t>
            </a:r>
            <a:r>
              <a:rPr lang="nn-NO" dirty="0" smtClean="0"/>
              <a:t/>
            </a:r>
            <a:br>
              <a:rPr lang="nn-NO" dirty="0" smtClean="0"/>
            </a:br>
            <a:r>
              <a:rPr lang="nn-NO" dirty="0" smtClean="0"/>
              <a:t>				– OBJECTIVES AND MECHANISMS</a:t>
            </a:r>
            <a:endParaRPr lang="nb-NO" dirty="0"/>
          </a:p>
        </p:txBody>
      </p:sp>
      <p:sp>
        <p:nvSpPr>
          <p:cNvPr id="4" name="Slide Number Placeholder 3"/>
          <p:cNvSpPr>
            <a:spLocks noGrp="1"/>
          </p:cNvSpPr>
          <p:nvPr>
            <p:ph type="sldNum" sz="quarter" idx="4294967295"/>
          </p:nvPr>
        </p:nvSpPr>
        <p:spPr>
          <a:xfrm>
            <a:off x="12519025" y="7081838"/>
            <a:ext cx="923925" cy="401637"/>
          </a:xfrm>
        </p:spPr>
        <p:txBody>
          <a:bodyPr/>
          <a:lstStyle/>
          <a:p>
            <a:fld id="{3FA4DDC8-1D0B-4B83-8CF0-4F24D54506BB}" type="slidenum">
              <a:rPr lang="nb-NO" smtClean="0"/>
              <a:pPr/>
              <a:t>4</a:t>
            </a:fld>
            <a:endParaRPr lang="nb-NO" dirty="0"/>
          </a:p>
        </p:txBody>
      </p:sp>
    </p:spTree>
    <p:extLst>
      <p:ext uri="{BB962C8B-B14F-4D97-AF65-F5344CB8AC3E}">
        <p14:creationId xmlns:p14="http://schemas.microsoft.com/office/powerpoint/2010/main" val="40854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a:xfrm>
            <a:off x="312763" y="252239"/>
            <a:ext cx="12528971" cy="6480175"/>
          </a:xfrm>
        </p:spPr>
      </p:sp>
      <p:sp>
        <p:nvSpPr>
          <p:cNvPr id="3" name="Text Placeholder 2"/>
          <p:cNvSpPr>
            <a:spLocks noGrp="1"/>
          </p:cNvSpPr>
          <p:nvPr>
            <p:ph type="body" sz="quarter" idx="16"/>
          </p:nvPr>
        </p:nvSpPr>
        <p:spPr/>
        <p:txBody>
          <a:bodyPr/>
          <a:lstStyle/>
          <a:p>
            <a:endParaRPr lang="nb-NO" dirty="0"/>
          </a:p>
        </p:txBody>
      </p:sp>
      <p:sp>
        <p:nvSpPr>
          <p:cNvPr id="4" name="Slide Number Placeholder 3"/>
          <p:cNvSpPr>
            <a:spLocks noGrp="1"/>
          </p:cNvSpPr>
          <p:nvPr>
            <p:ph type="sldNum" sz="quarter" idx="12"/>
          </p:nvPr>
        </p:nvSpPr>
        <p:spPr/>
        <p:txBody>
          <a:bodyPr/>
          <a:lstStyle/>
          <a:p>
            <a:pPr marL="0" marR="0" lvl="0" indent="0" algn="r" defTabSz="1004011" rtl="0" eaLnBrk="1" fontAlgn="auto" latinLnBrk="0" hangingPunct="1">
              <a:lnSpc>
                <a:spcPct val="100000"/>
              </a:lnSpc>
              <a:spcBef>
                <a:spcPts val="0"/>
              </a:spcBef>
              <a:spcAft>
                <a:spcPts val="0"/>
              </a:spcAft>
              <a:buClrTx/>
              <a:buSzTx/>
              <a:buFontTx/>
              <a:buNone/>
              <a:tabLst/>
              <a:defRPr/>
            </a:pPr>
            <a:fld id="{3FA4DDC8-1D0B-4B83-8CF0-4F24D54506BB}" type="slidenum">
              <a:rPr kumimoji="0" lang="nb-NO" sz="1100" b="0" i="0" u="none" strike="noStrike" kern="1200" cap="none" spc="0" normalizeH="0" baseline="0" noProof="0" smtClean="0">
                <a:ln>
                  <a:noFill/>
                </a:ln>
                <a:solidFill>
                  <a:srgbClr val="D0D1D3"/>
                </a:solidFill>
                <a:effectLst/>
                <a:uLnTx/>
                <a:uFillTx/>
                <a:latin typeface="Arial"/>
                <a:ea typeface="+mn-ea"/>
                <a:cs typeface="Times New Roman" pitchFamily="18" charset="0"/>
              </a:rPr>
              <a:pPr marL="0" marR="0" lvl="0" indent="0" algn="r" defTabSz="1004011" rtl="0" eaLnBrk="1" fontAlgn="auto" latinLnBrk="0" hangingPunct="1">
                <a:lnSpc>
                  <a:spcPct val="100000"/>
                </a:lnSpc>
                <a:spcBef>
                  <a:spcPts val="0"/>
                </a:spcBef>
                <a:spcAft>
                  <a:spcPts val="0"/>
                </a:spcAft>
                <a:buClrTx/>
                <a:buSzTx/>
                <a:buFontTx/>
                <a:buNone/>
                <a:tabLst/>
                <a:defRPr/>
              </a:pPr>
              <a:t>5</a:t>
            </a:fld>
            <a:endParaRPr kumimoji="0" lang="nb-NO" sz="1100" b="0" i="0" u="none" strike="noStrike" kern="1200" cap="none" spc="0" normalizeH="0" baseline="0" noProof="0">
              <a:ln>
                <a:noFill/>
              </a:ln>
              <a:solidFill>
                <a:srgbClr val="D0D1D3"/>
              </a:solidFill>
              <a:effectLst/>
              <a:uLnTx/>
              <a:uFillTx/>
              <a:latin typeface="Arial"/>
              <a:ea typeface="+mn-ea"/>
              <a:cs typeface="Times New Roman" pitchFamily="18" charset="0"/>
            </a:endParaRPr>
          </a:p>
        </p:txBody>
      </p:sp>
      <p:sp>
        <p:nvSpPr>
          <p:cNvPr id="5" name="Title 4"/>
          <p:cNvSpPr>
            <a:spLocks noGrp="1"/>
          </p:cNvSpPr>
          <p:nvPr>
            <p:ph type="ctrTitle"/>
          </p:nvPr>
        </p:nvSpPr>
        <p:spPr/>
        <p:txBody>
          <a:bodyPr/>
          <a:lstStyle/>
          <a:p>
            <a:r>
              <a:rPr lang="nb-NO" dirty="0" err="1"/>
              <a:t>Internal</a:t>
            </a:r>
            <a:r>
              <a:rPr lang="nb-NO" dirty="0"/>
              <a:t> </a:t>
            </a:r>
            <a:r>
              <a:rPr lang="nb-NO" dirty="0" err="1"/>
              <a:t>communication</a:t>
            </a:r>
            <a:r>
              <a:rPr lang="nb-NO" dirty="0"/>
              <a:t> </a:t>
            </a:r>
          </a:p>
        </p:txBody>
      </p:sp>
      <p:sp>
        <p:nvSpPr>
          <p:cNvPr id="6" name="Text Placeholder 5"/>
          <p:cNvSpPr>
            <a:spLocks noGrp="1"/>
          </p:cNvSpPr>
          <p:nvPr>
            <p:ph type="body" sz="quarter" idx="14"/>
          </p:nvPr>
        </p:nvSpPr>
        <p:spPr/>
        <p:txBody>
          <a:bodyPr/>
          <a:lstStyle/>
          <a:p>
            <a:r>
              <a:rPr lang="nb-NO" dirty="0"/>
              <a:t>Department </a:t>
            </a:r>
            <a:r>
              <a:rPr lang="nb-NO" dirty="0" err="1"/>
              <a:t>of</a:t>
            </a:r>
            <a:r>
              <a:rPr lang="nb-NO" dirty="0"/>
              <a:t> </a:t>
            </a:r>
            <a:r>
              <a:rPr lang="nb-NO" dirty="0" err="1" smtClean="0"/>
              <a:t>economics</a:t>
            </a:r>
            <a:r>
              <a:rPr lang="nb-NO" dirty="0" smtClean="0"/>
              <a:t>, Eilif Fjon</a:t>
            </a:r>
            <a:endParaRPr lang="nb-NO" dirty="0"/>
          </a:p>
        </p:txBody>
      </p:sp>
      <p:sp>
        <p:nvSpPr>
          <p:cNvPr id="7" name="Text Placeholder 6"/>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211956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0A109A36-AD78-4584-89C5-0162BC47968E}"/>
              </a:ext>
            </a:extLst>
          </p:cNvPr>
          <p:cNvSpPr>
            <a:spLocks noGrp="1"/>
          </p:cNvSpPr>
          <p:nvPr>
            <p:ph type="sldNum" sz="quarter" idx="12"/>
          </p:nvPr>
        </p:nvSpPr>
        <p:spPr/>
        <p:txBody>
          <a:bodyPr/>
          <a:lstStyle/>
          <a:p>
            <a:fld id="{3FA4DDC8-1D0B-4B83-8CF0-4F24D54506BB}" type="slidenum">
              <a:rPr lang="nb-NO" smtClean="0"/>
              <a:pPr/>
              <a:t>6</a:t>
            </a:fld>
            <a:endParaRPr lang="nb-NO"/>
          </a:p>
        </p:txBody>
      </p:sp>
      <p:sp>
        <p:nvSpPr>
          <p:cNvPr id="3" name="Plassholder for tekst 2">
            <a:extLst>
              <a:ext uri="{FF2B5EF4-FFF2-40B4-BE49-F238E27FC236}">
                <a16:creationId xmlns:a16="http://schemas.microsoft.com/office/drawing/2014/main" id="{7A22FFC9-FCFC-4B0B-B681-A2783E093061}"/>
              </a:ext>
            </a:extLst>
          </p:cNvPr>
          <p:cNvSpPr>
            <a:spLocks noGrp="1"/>
          </p:cNvSpPr>
          <p:nvPr>
            <p:ph type="body" sz="quarter" idx="13"/>
          </p:nvPr>
        </p:nvSpPr>
        <p:spPr>
          <a:xfrm>
            <a:off x="448311" y="1609526"/>
            <a:ext cx="6874217" cy="4896545"/>
          </a:xfrm>
        </p:spPr>
        <p:txBody>
          <a:bodyPr/>
          <a:lstStyle/>
          <a:p>
            <a:r>
              <a:rPr lang="en-US" sz="3600" dirty="0"/>
              <a:t>Responsibility</a:t>
            </a:r>
          </a:p>
          <a:p>
            <a:r>
              <a:rPr lang="en-GB" sz="3600" dirty="0" smtClean="0"/>
              <a:t>Need for information</a:t>
            </a:r>
          </a:p>
          <a:p>
            <a:r>
              <a:rPr lang="en-GB" sz="3600" dirty="0" smtClean="0"/>
              <a:t>Involvement and engagement</a:t>
            </a:r>
          </a:p>
          <a:p>
            <a:r>
              <a:rPr lang="en-GB" sz="3600" dirty="0" smtClean="0"/>
              <a:t>Openness </a:t>
            </a:r>
          </a:p>
          <a:p>
            <a:r>
              <a:rPr lang="en-US" sz="3600" dirty="0"/>
              <a:t>Quality and quantity</a:t>
            </a:r>
          </a:p>
          <a:p>
            <a:r>
              <a:rPr lang="en-GB" sz="3600" dirty="0" smtClean="0"/>
              <a:t>Fewer channels</a:t>
            </a:r>
          </a:p>
          <a:p>
            <a:r>
              <a:rPr lang="en-GB" sz="3600" dirty="0" smtClean="0"/>
              <a:t>Culture</a:t>
            </a:r>
          </a:p>
          <a:p>
            <a:endParaRPr lang="en-GB" sz="3600" dirty="0"/>
          </a:p>
        </p:txBody>
      </p:sp>
      <p:sp>
        <p:nvSpPr>
          <p:cNvPr id="4" name="Tittel 3">
            <a:extLst>
              <a:ext uri="{FF2B5EF4-FFF2-40B4-BE49-F238E27FC236}">
                <a16:creationId xmlns:a16="http://schemas.microsoft.com/office/drawing/2014/main" id="{0FB2B378-EDDB-48A5-BC8C-3727FF05F88B}"/>
              </a:ext>
            </a:extLst>
          </p:cNvPr>
          <p:cNvSpPr>
            <a:spLocks noGrp="1"/>
          </p:cNvSpPr>
          <p:nvPr>
            <p:ph type="title"/>
          </p:nvPr>
        </p:nvSpPr>
        <p:spPr>
          <a:xfrm>
            <a:off x="431961" y="222522"/>
            <a:ext cx="11017224" cy="1152128"/>
          </a:xfrm>
        </p:spPr>
        <p:txBody>
          <a:bodyPr/>
          <a:lstStyle/>
          <a:p>
            <a:r>
              <a:rPr lang="en-GB" sz="3600" dirty="0" smtClean="0"/>
              <a:t>PRIORITIES AND OBJETCTIVES</a:t>
            </a:r>
            <a:endParaRPr lang="en-GB" sz="3600" dirty="0"/>
          </a:p>
        </p:txBody>
      </p:sp>
      <p:pic>
        <p:nvPicPr>
          <p:cNvPr id="5" name="Picture 4"/>
          <p:cNvPicPr>
            <a:picLocks noChangeAspect="1"/>
          </p:cNvPicPr>
          <p:nvPr/>
        </p:nvPicPr>
        <p:blipFill>
          <a:blip r:embed="rId3"/>
          <a:stretch>
            <a:fillRect/>
          </a:stretch>
        </p:blipFill>
        <p:spPr>
          <a:xfrm>
            <a:off x="7585571" y="1351966"/>
            <a:ext cx="1256928" cy="1256928"/>
          </a:xfrm>
          <a:prstGeom prst="rect">
            <a:avLst/>
          </a:prstGeom>
        </p:spPr>
      </p:pic>
      <p:pic>
        <p:nvPicPr>
          <p:cNvPr id="6" name="Picture 5"/>
          <p:cNvPicPr>
            <a:picLocks noChangeAspect="1"/>
          </p:cNvPicPr>
          <p:nvPr/>
        </p:nvPicPr>
        <p:blipFill>
          <a:blip r:embed="rId4"/>
          <a:stretch>
            <a:fillRect/>
          </a:stretch>
        </p:blipFill>
        <p:spPr>
          <a:xfrm>
            <a:off x="8969533" y="1351966"/>
            <a:ext cx="1264524" cy="1264524"/>
          </a:xfrm>
          <a:prstGeom prst="rect">
            <a:avLst/>
          </a:prstGeom>
        </p:spPr>
      </p:pic>
      <p:pic>
        <p:nvPicPr>
          <p:cNvPr id="7" name="Picture 6"/>
          <p:cNvPicPr>
            <a:picLocks noChangeAspect="1"/>
          </p:cNvPicPr>
          <p:nvPr/>
        </p:nvPicPr>
        <p:blipFill>
          <a:blip r:embed="rId5"/>
          <a:stretch>
            <a:fillRect/>
          </a:stretch>
        </p:blipFill>
        <p:spPr>
          <a:xfrm>
            <a:off x="10451402" y="1351966"/>
            <a:ext cx="1279748" cy="1279748"/>
          </a:xfrm>
          <a:prstGeom prst="rect">
            <a:avLst/>
          </a:prstGeom>
        </p:spPr>
      </p:pic>
      <p:pic>
        <p:nvPicPr>
          <p:cNvPr id="8" name="Picture 7"/>
          <p:cNvPicPr>
            <a:picLocks noChangeAspect="1"/>
          </p:cNvPicPr>
          <p:nvPr/>
        </p:nvPicPr>
        <p:blipFill>
          <a:blip r:embed="rId6"/>
          <a:stretch>
            <a:fillRect/>
          </a:stretch>
        </p:blipFill>
        <p:spPr>
          <a:xfrm>
            <a:off x="7560541" y="2748678"/>
            <a:ext cx="1287344" cy="1287344"/>
          </a:xfrm>
          <a:prstGeom prst="rect">
            <a:avLst/>
          </a:prstGeom>
        </p:spPr>
      </p:pic>
      <p:pic>
        <p:nvPicPr>
          <p:cNvPr id="9" name="Picture 8"/>
          <p:cNvPicPr>
            <a:picLocks noChangeAspect="1"/>
          </p:cNvPicPr>
          <p:nvPr/>
        </p:nvPicPr>
        <p:blipFill>
          <a:blip r:embed="rId7"/>
          <a:stretch>
            <a:fillRect/>
          </a:stretch>
        </p:blipFill>
        <p:spPr>
          <a:xfrm>
            <a:off x="9040210" y="2730679"/>
            <a:ext cx="1182123" cy="1327120"/>
          </a:xfrm>
          <a:prstGeom prst="rect">
            <a:avLst/>
          </a:prstGeom>
        </p:spPr>
      </p:pic>
      <p:pic>
        <p:nvPicPr>
          <p:cNvPr id="10" name="Picture 9"/>
          <p:cNvPicPr>
            <a:picLocks noChangeAspect="1"/>
          </p:cNvPicPr>
          <p:nvPr/>
        </p:nvPicPr>
        <p:blipFill>
          <a:blip r:embed="rId8"/>
          <a:stretch>
            <a:fillRect/>
          </a:stretch>
        </p:blipFill>
        <p:spPr>
          <a:xfrm>
            <a:off x="10462252" y="2775044"/>
            <a:ext cx="1287344" cy="1287344"/>
          </a:xfrm>
          <a:prstGeom prst="rect">
            <a:avLst/>
          </a:prstGeom>
        </p:spPr>
      </p:pic>
      <p:pic>
        <p:nvPicPr>
          <p:cNvPr id="11" name="Picture 10"/>
          <p:cNvPicPr>
            <a:picLocks noChangeAspect="1"/>
          </p:cNvPicPr>
          <p:nvPr/>
        </p:nvPicPr>
        <p:blipFill>
          <a:blip r:embed="rId9"/>
          <a:stretch>
            <a:fillRect/>
          </a:stretch>
        </p:blipFill>
        <p:spPr>
          <a:xfrm>
            <a:off x="7594513" y="4175806"/>
            <a:ext cx="1266501" cy="1266501"/>
          </a:xfrm>
          <a:prstGeom prst="rect">
            <a:avLst/>
          </a:prstGeom>
        </p:spPr>
      </p:pic>
      <p:pic>
        <p:nvPicPr>
          <p:cNvPr id="12" name="Picture 11"/>
          <p:cNvPicPr>
            <a:picLocks noChangeAspect="1"/>
          </p:cNvPicPr>
          <p:nvPr/>
        </p:nvPicPr>
        <p:blipFill>
          <a:blip r:embed="rId10"/>
          <a:stretch>
            <a:fillRect/>
          </a:stretch>
        </p:blipFill>
        <p:spPr>
          <a:xfrm>
            <a:off x="9035351" y="4165832"/>
            <a:ext cx="1267211" cy="1267211"/>
          </a:xfrm>
          <a:prstGeom prst="rect">
            <a:avLst/>
          </a:prstGeom>
        </p:spPr>
      </p:pic>
      <p:pic>
        <p:nvPicPr>
          <p:cNvPr id="13" name="Picture 12"/>
          <p:cNvPicPr>
            <a:picLocks noChangeAspect="1"/>
          </p:cNvPicPr>
          <p:nvPr/>
        </p:nvPicPr>
        <p:blipFill>
          <a:blip r:embed="rId11"/>
          <a:stretch>
            <a:fillRect/>
          </a:stretch>
        </p:blipFill>
        <p:spPr>
          <a:xfrm>
            <a:off x="10451402" y="4169182"/>
            <a:ext cx="1279748" cy="1279748"/>
          </a:xfrm>
          <a:prstGeom prst="rect">
            <a:avLst/>
          </a:prstGeom>
        </p:spPr>
      </p:pic>
      <p:pic>
        <p:nvPicPr>
          <p:cNvPr id="14" name="Picture 13"/>
          <p:cNvPicPr>
            <a:picLocks noChangeAspect="1"/>
          </p:cNvPicPr>
          <p:nvPr/>
        </p:nvPicPr>
        <p:blipFill>
          <a:blip r:embed="rId12"/>
          <a:stretch>
            <a:fillRect/>
          </a:stretch>
        </p:blipFill>
        <p:spPr>
          <a:xfrm>
            <a:off x="7518773" y="5680418"/>
            <a:ext cx="1328801" cy="1328801"/>
          </a:xfrm>
          <a:prstGeom prst="rect">
            <a:avLst/>
          </a:prstGeom>
        </p:spPr>
      </p:pic>
      <p:pic>
        <p:nvPicPr>
          <p:cNvPr id="15" name="Picture 14"/>
          <p:cNvPicPr>
            <a:picLocks noChangeAspect="1"/>
          </p:cNvPicPr>
          <p:nvPr/>
        </p:nvPicPr>
        <p:blipFill>
          <a:blip r:embed="rId13"/>
          <a:stretch>
            <a:fillRect/>
          </a:stretch>
        </p:blipFill>
        <p:spPr>
          <a:xfrm>
            <a:off x="9060604" y="5691136"/>
            <a:ext cx="1328936" cy="1328936"/>
          </a:xfrm>
          <a:prstGeom prst="rect">
            <a:avLst/>
          </a:prstGeom>
        </p:spPr>
      </p:pic>
      <p:pic>
        <p:nvPicPr>
          <p:cNvPr id="16" name="Picture 15"/>
          <p:cNvPicPr>
            <a:picLocks noChangeAspect="1"/>
          </p:cNvPicPr>
          <p:nvPr/>
        </p:nvPicPr>
        <p:blipFill>
          <a:blip r:embed="rId14"/>
          <a:stretch>
            <a:fillRect/>
          </a:stretch>
        </p:blipFill>
        <p:spPr>
          <a:xfrm>
            <a:off x="10462252" y="5696439"/>
            <a:ext cx="1312780" cy="1312780"/>
          </a:xfrm>
          <a:prstGeom prst="rect">
            <a:avLst/>
          </a:prstGeom>
        </p:spPr>
      </p:pic>
    </p:spTree>
    <p:extLst>
      <p:ext uri="{BB962C8B-B14F-4D97-AF65-F5344CB8AC3E}">
        <p14:creationId xmlns:p14="http://schemas.microsoft.com/office/powerpoint/2010/main" val="55785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852E769-F4E9-430C-86D7-C7842EAE866F}"/>
              </a:ext>
            </a:extLst>
          </p:cNvPr>
          <p:cNvSpPr>
            <a:spLocks noGrp="1"/>
          </p:cNvSpPr>
          <p:nvPr>
            <p:ph type="sldNum" sz="quarter" idx="12"/>
          </p:nvPr>
        </p:nvSpPr>
        <p:spPr/>
        <p:txBody>
          <a:bodyPr/>
          <a:lstStyle/>
          <a:p>
            <a:fld id="{3FA4DDC8-1D0B-4B83-8CF0-4F24D54506BB}" type="slidenum">
              <a:rPr lang="nb-NO" smtClean="0"/>
              <a:pPr/>
              <a:t>7</a:t>
            </a:fld>
            <a:endParaRPr lang="nb-NO"/>
          </a:p>
        </p:txBody>
      </p:sp>
      <p:pic>
        <p:nvPicPr>
          <p:cNvPr id="5" name="Picture 4"/>
          <p:cNvPicPr>
            <a:picLocks noChangeAspect="1"/>
          </p:cNvPicPr>
          <p:nvPr/>
        </p:nvPicPr>
        <p:blipFill>
          <a:blip r:embed="rId3"/>
          <a:stretch>
            <a:fillRect/>
          </a:stretch>
        </p:blipFill>
        <p:spPr>
          <a:xfrm>
            <a:off x="3121075" y="1836415"/>
            <a:ext cx="6696744" cy="5018857"/>
          </a:xfrm>
          <a:prstGeom prst="rect">
            <a:avLst/>
          </a:prstGeom>
        </p:spPr>
      </p:pic>
      <p:sp>
        <p:nvSpPr>
          <p:cNvPr id="4" name="Tittel 3">
            <a:extLst>
              <a:ext uri="{FF2B5EF4-FFF2-40B4-BE49-F238E27FC236}">
                <a16:creationId xmlns:a16="http://schemas.microsoft.com/office/drawing/2014/main" id="{0B6A3B8D-41AE-4FD3-B9EF-B7F46550A8FE}"/>
              </a:ext>
            </a:extLst>
          </p:cNvPr>
          <p:cNvSpPr>
            <a:spLocks noGrp="1"/>
          </p:cNvSpPr>
          <p:nvPr>
            <p:ph type="title"/>
          </p:nvPr>
        </p:nvSpPr>
        <p:spPr/>
        <p:txBody>
          <a:bodyPr/>
          <a:lstStyle/>
          <a:p>
            <a:r>
              <a:rPr lang="en-GB" sz="3600" dirty="0" smtClean="0"/>
              <a:t>COMMON AND UNIFIED CULTURE</a:t>
            </a:r>
            <a:endParaRPr lang="nb-NO" sz="3600" dirty="0"/>
          </a:p>
        </p:txBody>
      </p:sp>
    </p:spTree>
    <p:extLst>
      <p:ext uri="{BB962C8B-B14F-4D97-AF65-F5344CB8AC3E}">
        <p14:creationId xmlns:p14="http://schemas.microsoft.com/office/powerpoint/2010/main" val="153833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53E592AD-54CC-465D-BC4F-8FB5F70BBC0C}"/>
              </a:ext>
            </a:extLst>
          </p:cNvPr>
          <p:cNvSpPr>
            <a:spLocks noGrp="1"/>
          </p:cNvSpPr>
          <p:nvPr>
            <p:ph type="sldNum" sz="quarter" idx="12"/>
          </p:nvPr>
        </p:nvSpPr>
        <p:spPr/>
        <p:txBody>
          <a:bodyPr/>
          <a:lstStyle/>
          <a:p>
            <a:fld id="{3FA4DDC8-1D0B-4B83-8CF0-4F24D54506BB}" type="slidenum">
              <a:rPr lang="nb-NO" smtClean="0"/>
              <a:pPr/>
              <a:t>8</a:t>
            </a:fld>
            <a:endParaRPr lang="nb-NO"/>
          </a:p>
        </p:txBody>
      </p:sp>
      <p:sp>
        <p:nvSpPr>
          <p:cNvPr id="3" name="Plassholder for tekst 2">
            <a:extLst>
              <a:ext uri="{FF2B5EF4-FFF2-40B4-BE49-F238E27FC236}">
                <a16:creationId xmlns:a16="http://schemas.microsoft.com/office/drawing/2014/main" id="{8544D2C1-F51F-4184-A652-B2E9B715A18D}"/>
              </a:ext>
            </a:extLst>
          </p:cNvPr>
          <p:cNvSpPr>
            <a:spLocks noGrp="1"/>
          </p:cNvSpPr>
          <p:nvPr>
            <p:ph type="body" sz="quarter" idx="13"/>
          </p:nvPr>
        </p:nvSpPr>
        <p:spPr>
          <a:xfrm>
            <a:off x="456779" y="1980430"/>
            <a:ext cx="5184576" cy="4896545"/>
          </a:xfrm>
        </p:spPr>
        <p:txBody>
          <a:bodyPr/>
          <a:lstStyle/>
          <a:p>
            <a:r>
              <a:rPr lang="en-US" sz="2800" dirty="0"/>
              <a:t>Meetings, email, employee appraisal interviews, conversations etc.</a:t>
            </a:r>
          </a:p>
          <a:p>
            <a:r>
              <a:rPr lang="en-US" sz="2800" dirty="0"/>
              <a:t>Faculty &amp; staff meetings: Once a month</a:t>
            </a:r>
          </a:p>
          <a:p>
            <a:r>
              <a:rPr lang="en-US" sz="2800" dirty="0"/>
              <a:t>Strategy </a:t>
            </a:r>
            <a:r>
              <a:rPr lang="en-US" sz="2800" dirty="0" smtClean="0"/>
              <a:t>seminar – </a:t>
            </a:r>
            <a:br>
              <a:rPr lang="en-US" sz="2800" dirty="0" smtClean="0"/>
            </a:br>
            <a:r>
              <a:rPr lang="en-US" sz="2800" dirty="0" smtClean="0"/>
              <a:t>once a year</a:t>
            </a:r>
            <a:endParaRPr lang="en-US" sz="2800" dirty="0"/>
          </a:p>
          <a:p>
            <a:r>
              <a:rPr lang="en-US" sz="2800" dirty="0"/>
              <a:t>Kick off every autumn</a:t>
            </a:r>
          </a:p>
          <a:p>
            <a:r>
              <a:rPr lang="en-US" sz="2800" dirty="0"/>
              <a:t>Newsletter</a:t>
            </a:r>
          </a:p>
          <a:p>
            <a:endParaRPr lang="nb-NO" dirty="0"/>
          </a:p>
        </p:txBody>
      </p:sp>
      <p:sp>
        <p:nvSpPr>
          <p:cNvPr id="4" name="Tittel 3">
            <a:extLst>
              <a:ext uri="{FF2B5EF4-FFF2-40B4-BE49-F238E27FC236}">
                <a16:creationId xmlns:a16="http://schemas.microsoft.com/office/drawing/2014/main" id="{A43146BB-448B-4383-91C1-E577A213A513}"/>
              </a:ext>
            </a:extLst>
          </p:cNvPr>
          <p:cNvSpPr>
            <a:spLocks noGrp="1"/>
          </p:cNvSpPr>
          <p:nvPr>
            <p:ph type="title"/>
          </p:nvPr>
        </p:nvSpPr>
        <p:spPr/>
        <p:txBody>
          <a:bodyPr/>
          <a:lstStyle/>
          <a:p>
            <a:r>
              <a:rPr lang="en-GB" sz="3600" dirty="0" smtClean="0"/>
              <a:t>COMMUNICATION CHANNELS AT THE DEPARTMENT OF ECONOMICS</a:t>
            </a:r>
            <a:endParaRPr lang="en-GB" sz="3600" dirty="0"/>
          </a:p>
        </p:txBody>
      </p:sp>
      <p:pic>
        <p:nvPicPr>
          <p:cNvPr id="5" name="Picture 4"/>
          <p:cNvPicPr>
            <a:picLocks noChangeAspect="1"/>
          </p:cNvPicPr>
          <p:nvPr/>
        </p:nvPicPr>
        <p:blipFill>
          <a:blip r:embed="rId3"/>
          <a:stretch>
            <a:fillRect/>
          </a:stretch>
        </p:blipFill>
        <p:spPr>
          <a:xfrm>
            <a:off x="5965391" y="2088441"/>
            <a:ext cx="7020782" cy="4680521"/>
          </a:xfrm>
          <a:prstGeom prst="rect">
            <a:avLst/>
          </a:prstGeom>
        </p:spPr>
      </p:pic>
    </p:spTree>
    <p:extLst>
      <p:ext uri="{BB962C8B-B14F-4D97-AF65-F5344CB8AC3E}">
        <p14:creationId xmlns:p14="http://schemas.microsoft.com/office/powerpoint/2010/main" val="355720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9</a:t>
            </a:fld>
            <a:endParaRPr lang="nb-NO"/>
          </a:p>
        </p:txBody>
      </p:sp>
      <p:sp>
        <p:nvSpPr>
          <p:cNvPr id="3" name="Text Placeholder 2"/>
          <p:cNvSpPr>
            <a:spLocks noGrp="1"/>
          </p:cNvSpPr>
          <p:nvPr>
            <p:ph type="body" sz="quarter" idx="13"/>
          </p:nvPr>
        </p:nvSpPr>
        <p:spPr>
          <a:xfrm>
            <a:off x="456779" y="1476375"/>
            <a:ext cx="4896544" cy="5077381"/>
          </a:xfrm>
        </p:spPr>
        <p:txBody>
          <a:bodyPr/>
          <a:lstStyle/>
          <a:p>
            <a:r>
              <a:rPr lang="en-US" sz="2800" dirty="0" smtClean="0"/>
              <a:t>Results</a:t>
            </a:r>
          </a:p>
          <a:p>
            <a:pPr lvl="1"/>
            <a:r>
              <a:rPr lang="nb-NO" dirty="0" smtClean="0"/>
              <a:t>Read by </a:t>
            </a:r>
            <a:r>
              <a:rPr lang="nb-NO" dirty="0" err="1" smtClean="0"/>
              <a:t>many</a:t>
            </a:r>
            <a:endParaRPr lang="nb-NO" dirty="0" smtClean="0"/>
          </a:p>
          <a:p>
            <a:pPr lvl="1"/>
            <a:r>
              <a:rPr lang="nb-NO" dirty="0"/>
              <a:t>P</a:t>
            </a:r>
            <a:r>
              <a:rPr lang="nb-NO" dirty="0" smtClean="0"/>
              <a:t>ositive feedback</a:t>
            </a:r>
            <a:endParaRPr lang="nb-NO" dirty="0"/>
          </a:p>
          <a:p>
            <a:pPr lvl="1"/>
            <a:endParaRPr lang="nb-NO" dirty="0" smtClean="0"/>
          </a:p>
          <a:p>
            <a:r>
              <a:rPr lang="en-US" sz="2800" dirty="0" smtClean="0"/>
              <a:t>Recourses</a:t>
            </a:r>
            <a:endParaRPr lang="en-US" sz="2800" dirty="0"/>
          </a:p>
          <a:p>
            <a:pPr lvl="1"/>
            <a:r>
              <a:rPr lang="en-US" dirty="0"/>
              <a:t>Published every week (except holidays and feasts)</a:t>
            </a:r>
          </a:p>
          <a:p>
            <a:pPr lvl="1"/>
            <a:r>
              <a:rPr lang="en-US" dirty="0" smtClean="0"/>
              <a:t>A designated </a:t>
            </a:r>
            <a:r>
              <a:rPr lang="en-US" dirty="0"/>
              <a:t>staff member </a:t>
            </a:r>
            <a:r>
              <a:rPr lang="en-US" dirty="0" smtClean="0"/>
              <a:t>produce and publish </a:t>
            </a:r>
            <a:endParaRPr lang="en-US" dirty="0"/>
          </a:p>
          <a:p>
            <a:pPr lvl="1"/>
            <a:r>
              <a:rPr lang="en-US" dirty="0"/>
              <a:t>Time consume: </a:t>
            </a:r>
            <a:r>
              <a:rPr lang="en-US" dirty="0" smtClean="0"/>
              <a:t/>
            </a:r>
            <a:br>
              <a:rPr lang="en-US" dirty="0" smtClean="0"/>
            </a:br>
            <a:r>
              <a:rPr lang="en-US" dirty="0" smtClean="0"/>
              <a:t>Approximately </a:t>
            </a:r>
            <a:r>
              <a:rPr lang="en-US" dirty="0"/>
              <a:t>6 hrs. pr. w</a:t>
            </a:r>
            <a:r>
              <a:rPr lang="en-US" dirty="0" smtClean="0"/>
              <a:t>eek</a:t>
            </a:r>
            <a:br>
              <a:rPr lang="en-US" dirty="0" smtClean="0"/>
            </a:br>
            <a:endParaRPr lang="en-US" dirty="0"/>
          </a:p>
          <a:p>
            <a:r>
              <a:rPr lang="en-US" sz="2800" dirty="0"/>
              <a:t>Content</a:t>
            </a:r>
          </a:p>
          <a:p>
            <a:pPr lvl="1"/>
            <a:r>
              <a:rPr lang="en-US" dirty="0" smtClean="0"/>
              <a:t>Regular </a:t>
            </a:r>
            <a:r>
              <a:rPr lang="en-US" dirty="0"/>
              <a:t>columns</a:t>
            </a:r>
          </a:p>
          <a:p>
            <a:pPr lvl="1"/>
            <a:r>
              <a:rPr lang="en-US" dirty="0"/>
              <a:t>Low </a:t>
            </a:r>
            <a:r>
              <a:rPr lang="en-US" dirty="0" smtClean="0"/>
              <a:t>threshold </a:t>
            </a:r>
            <a:endParaRPr lang="en-US" dirty="0"/>
          </a:p>
          <a:p>
            <a:endParaRPr lang="en-GB" dirty="0"/>
          </a:p>
        </p:txBody>
      </p:sp>
      <p:sp>
        <p:nvSpPr>
          <p:cNvPr id="4" name="Title 3"/>
          <p:cNvSpPr>
            <a:spLocks noGrp="1"/>
          </p:cNvSpPr>
          <p:nvPr>
            <p:ph type="title"/>
          </p:nvPr>
        </p:nvSpPr>
        <p:spPr/>
        <p:txBody>
          <a:bodyPr/>
          <a:lstStyle/>
          <a:p>
            <a:r>
              <a:rPr lang="en-GB" sz="3600" dirty="0" smtClean="0"/>
              <a:t>NEWSLETTER</a:t>
            </a:r>
            <a:endParaRPr lang="en-GB" sz="3600" dirty="0"/>
          </a:p>
        </p:txBody>
      </p:sp>
      <p:pic>
        <p:nvPicPr>
          <p:cNvPr id="7" name="Picture 6"/>
          <p:cNvPicPr>
            <a:picLocks noChangeAspect="1"/>
          </p:cNvPicPr>
          <p:nvPr/>
        </p:nvPicPr>
        <p:blipFill>
          <a:blip r:embed="rId3"/>
          <a:stretch>
            <a:fillRect/>
          </a:stretch>
        </p:blipFill>
        <p:spPr>
          <a:xfrm rot="716244">
            <a:off x="5986981" y="297098"/>
            <a:ext cx="2440645" cy="3226358"/>
          </a:xfrm>
          <a:prstGeom prst="rect">
            <a:avLst/>
          </a:prstGeom>
        </p:spPr>
      </p:pic>
      <p:pic>
        <p:nvPicPr>
          <p:cNvPr id="8" name="Picture 7"/>
          <p:cNvPicPr>
            <a:picLocks noChangeAspect="1"/>
          </p:cNvPicPr>
          <p:nvPr/>
        </p:nvPicPr>
        <p:blipFill>
          <a:blip r:embed="rId4"/>
          <a:stretch>
            <a:fillRect/>
          </a:stretch>
        </p:blipFill>
        <p:spPr>
          <a:xfrm rot="21124754">
            <a:off x="9454592" y="433925"/>
            <a:ext cx="2412276" cy="3255997"/>
          </a:xfrm>
          <a:prstGeom prst="rect">
            <a:avLst/>
          </a:prstGeom>
        </p:spPr>
      </p:pic>
      <p:pic>
        <p:nvPicPr>
          <p:cNvPr id="9" name="Picture 8"/>
          <p:cNvPicPr>
            <a:picLocks noChangeAspect="1"/>
          </p:cNvPicPr>
          <p:nvPr/>
        </p:nvPicPr>
        <p:blipFill>
          <a:blip r:embed="rId5"/>
          <a:stretch>
            <a:fillRect/>
          </a:stretch>
        </p:blipFill>
        <p:spPr>
          <a:xfrm rot="312887">
            <a:off x="10109381" y="4199577"/>
            <a:ext cx="2210478" cy="3074004"/>
          </a:xfrm>
          <a:prstGeom prst="rect">
            <a:avLst/>
          </a:prstGeom>
        </p:spPr>
      </p:pic>
      <p:pic>
        <p:nvPicPr>
          <p:cNvPr id="10" name="Picture 9"/>
          <p:cNvPicPr>
            <a:picLocks noChangeAspect="1"/>
          </p:cNvPicPr>
          <p:nvPr/>
        </p:nvPicPr>
        <p:blipFill>
          <a:blip r:embed="rId6"/>
          <a:stretch>
            <a:fillRect/>
          </a:stretch>
        </p:blipFill>
        <p:spPr>
          <a:xfrm rot="21018786">
            <a:off x="6038506" y="3502145"/>
            <a:ext cx="2984851" cy="3807258"/>
          </a:xfrm>
          <a:prstGeom prst="rect">
            <a:avLst/>
          </a:prstGeom>
        </p:spPr>
      </p:pic>
    </p:spTree>
    <p:extLst>
      <p:ext uri="{BB962C8B-B14F-4D97-AF65-F5344CB8AC3E}">
        <p14:creationId xmlns:p14="http://schemas.microsoft.com/office/powerpoint/2010/main" val="362034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NHH">
  <a:themeElements>
    <a:clrScheme name="NHH temafarger">
      <a:dk1>
        <a:sysClr val="windowText" lastClr="000000"/>
      </a:dk1>
      <a:lt1>
        <a:sysClr val="window" lastClr="FFFFFF"/>
      </a:lt1>
      <a:dk2>
        <a:srgbClr val="003954"/>
      </a:dk2>
      <a:lt2>
        <a:srgbClr val="B1953A"/>
      </a:lt2>
      <a:accent1>
        <a:srgbClr val="D9531E"/>
      </a:accent1>
      <a:accent2>
        <a:srgbClr val="E6E7E8"/>
      </a:accent2>
      <a:accent3>
        <a:srgbClr val="E2E477"/>
      </a:accent3>
      <a:accent4>
        <a:srgbClr val="C8E1E4"/>
      </a:accent4>
      <a:accent5>
        <a:srgbClr val="A1C5CA"/>
      </a:accent5>
      <a:accent6>
        <a:srgbClr val="699F35"/>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sz="1300" dirty="0" smtClean="0">
            <a:solidFill>
              <a:schemeClr val="bg1"/>
            </a:solidFill>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defRPr sz="2800"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NHH_PPT_institutt_16_9V3.potx" id="{6B04D12F-D8FA-4EC0-8EAA-0064993A4EF9}" vid="{B6703937-97D8-4186-BE2E-173DF1DE42F1}"/>
    </a:ext>
  </a:extLst>
</a:theme>
</file>

<file path=ppt/theme/theme2.xml><?xml version="1.0" encoding="utf-8"?>
<a:theme xmlns:a="http://schemas.openxmlformats.org/drawingml/2006/main" name="Office-tema">
  <a:themeElements>
    <a:clrScheme name="NHH">
      <a:dk1>
        <a:sysClr val="windowText" lastClr="000000"/>
      </a:dk1>
      <a:lt1>
        <a:sysClr val="window" lastClr="FFFFFF"/>
      </a:lt1>
      <a:dk2>
        <a:srgbClr val="003A54"/>
      </a:dk2>
      <a:lt2>
        <a:srgbClr val="C9CACC"/>
      </a:lt2>
      <a:accent1>
        <a:srgbClr val="D1520F"/>
      </a:accent1>
      <a:accent2>
        <a:srgbClr val="C9CACC"/>
      </a:accent2>
      <a:accent3>
        <a:srgbClr val="919295"/>
      </a:accent3>
      <a:accent4>
        <a:srgbClr val="C8E1E4"/>
      </a:accent4>
      <a:accent5>
        <a:srgbClr val="A1C5CA"/>
      </a:accent5>
      <a:accent6>
        <a:srgbClr val="BEB7AD"/>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err="1" smtClean="0">
            <a:solidFill>
              <a:srgbClr val="00314A"/>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800"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Presentation1" id="{49328602-6C24-4984-B770-0423B6371778}" vid="{E7075033-6C01-484A-835D-99D33F9009A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widescreen_white_nhh</Template>
  <TotalTime>24834</TotalTime>
  <Words>984</Words>
  <Application>Microsoft Office PowerPoint</Application>
  <PresentationFormat>Custom</PresentationFormat>
  <Paragraphs>276</Paragraphs>
  <Slides>33</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Georgia</vt:lpstr>
      <vt:lpstr>Times New Roman</vt:lpstr>
      <vt:lpstr>Wingdings</vt:lpstr>
      <vt:lpstr>NHH</vt:lpstr>
      <vt:lpstr>Office-tema</vt:lpstr>
      <vt:lpstr>TOWN HALL MEETING</vt:lpstr>
      <vt:lpstr>PowerPoint Presentation</vt:lpstr>
      <vt:lpstr>Internal communication at NHH  – objectives and mechanisms</vt:lpstr>
      <vt:lpstr>INTERNAL COMMUNICATION AT NHH      – OBJECTIVES AND MECHANISMS</vt:lpstr>
      <vt:lpstr>Internal communication </vt:lpstr>
      <vt:lpstr>PRIORITIES AND OBJETCTIVES</vt:lpstr>
      <vt:lpstr>COMMON AND UNIFIED CULTURE</vt:lpstr>
      <vt:lpstr>COMMUNICATION CHANNELS AT THE DEPARTMENT OF ECONOMICS</vt:lpstr>
      <vt:lpstr>NEWSLETTER</vt:lpstr>
      <vt:lpstr>PowerPoint Presentation</vt:lpstr>
      <vt:lpstr>Paraplyen and other channels for Internal communication </vt:lpstr>
      <vt:lpstr>INTERNAL COMMUNICATION CHANNELS AT NHH</vt:lpstr>
      <vt:lpstr>1. TOWN HALL MEETINGS</vt:lpstr>
      <vt:lpstr>2. LEADERS AND MANAGERS</vt:lpstr>
      <vt:lpstr>MANAGEMENT MEETINGS AND COMMITTEES</vt:lpstr>
      <vt:lpstr>3. EMAIL AND NEWSLETTERS</vt:lpstr>
      <vt:lpstr>4. PARAPLYEN</vt:lpstr>
      <vt:lpstr>PowerPoint Presentation</vt:lpstr>
      <vt:lpstr>HARD FACTS PARAPLYEN</vt:lpstr>
      <vt:lpstr>MOST POPULAR ARTICLE JAN 2018-APR 2019</vt:lpstr>
      <vt:lpstr>WHAT NOW?</vt:lpstr>
      <vt:lpstr>Processing of personal data in master’s theses and research projects – a Quick overview</vt:lpstr>
      <vt:lpstr>THE OVERALL PICTURE</vt:lpstr>
      <vt:lpstr>THE DATA PROTECTION OFFICERer (DPO) </vt:lpstr>
      <vt:lpstr>MASTER’S THESIS</vt:lpstr>
      <vt:lpstr>RESEARCH PROJECTS</vt:lpstr>
      <vt:lpstr>ADMINISTRAITVE PROCESSING</vt:lpstr>
      <vt:lpstr>MORE INFORMATION/CONTACTS </vt:lpstr>
      <vt:lpstr>National survey - harassment</vt:lpstr>
      <vt:lpstr>NATIONAL SURVEY OF BULLYING AND HARASSMENT AMONG STAFF IN HIGHER EDUCATION INSTITUTIONS</vt:lpstr>
      <vt:lpstr>Social events at nhh</vt:lpstr>
      <vt:lpstr>Social events at NHH</vt:lpstr>
      <vt:lpstr>   Q&amp;a</vt:lpstr>
    </vt:vector>
  </TitlesOfParts>
  <Company>Norges Handelshoyskole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Randi Helen Halnes Melheim</dc:creator>
  <dc:description>Template by addpoint.no</dc:description>
  <cp:lastModifiedBy>Astri Inga Kamsvåg</cp:lastModifiedBy>
  <cp:revision>705</cp:revision>
  <cp:lastPrinted>2019-05-02T11:27:54Z</cp:lastPrinted>
  <dcterms:created xsi:type="dcterms:W3CDTF">2017-05-02T10:47:20Z</dcterms:created>
  <dcterms:modified xsi:type="dcterms:W3CDTF">2019-05-06T07:16:20Z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