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1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B24"/>
    <a:srgbClr val="551488"/>
    <a:srgbClr val="FF875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271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s Fredrik Wilhelmsen" userId="61aec506-36de-4a28-961e-080f6f1e30be" providerId="ADAL" clId="{10FD2B9B-A334-44C1-B3BD-C9B78BBFDEB3}"/>
    <pc:docChg chg="modSld">
      <pc:chgData name="Nils Fredrik Wilhelmsen" userId="61aec506-36de-4a28-961e-080f6f1e30be" providerId="ADAL" clId="{10FD2B9B-A334-44C1-B3BD-C9B78BBFDEB3}" dt="2022-08-12T13:18:52.330" v="21" actId="20577"/>
      <pc:docMkLst>
        <pc:docMk/>
      </pc:docMkLst>
      <pc:sldChg chg="modSp mod">
        <pc:chgData name="Nils Fredrik Wilhelmsen" userId="61aec506-36de-4a28-961e-080f6f1e30be" providerId="ADAL" clId="{10FD2B9B-A334-44C1-B3BD-C9B78BBFDEB3}" dt="2022-08-12T13:18:45.630" v="9" actId="20577"/>
        <pc:sldMkLst>
          <pc:docMk/>
          <pc:sldMk cId="1513571216" sldId="257"/>
        </pc:sldMkLst>
        <pc:spChg chg="mod">
          <ac:chgData name="Nils Fredrik Wilhelmsen" userId="61aec506-36de-4a28-961e-080f6f1e30be" providerId="ADAL" clId="{10FD2B9B-A334-44C1-B3BD-C9B78BBFDEB3}" dt="2022-08-12T13:18:45.630" v="9" actId="20577"/>
          <ac:spMkLst>
            <pc:docMk/>
            <pc:sldMk cId="1513571216" sldId="257"/>
            <ac:spMk id="2" creationId="{05C3A0DE-9B47-2092-D840-2A5B54488E04}"/>
          </ac:spMkLst>
        </pc:spChg>
      </pc:sldChg>
      <pc:sldChg chg="modSp mod">
        <pc:chgData name="Nils Fredrik Wilhelmsen" userId="61aec506-36de-4a28-961e-080f6f1e30be" providerId="ADAL" clId="{10FD2B9B-A334-44C1-B3BD-C9B78BBFDEB3}" dt="2022-08-12T13:18:52.330" v="21" actId="20577"/>
        <pc:sldMkLst>
          <pc:docMk/>
          <pc:sldMk cId="140594251" sldId="258"/>
        </pc:sldMkLst>
        <pc:spChg chg="mod">
          <ac:chgData name="Nils Fredrik Wilhelmsen" userId="61aec506-36de-4a28-961e-080f6f1e30be" providerId="ADAL" clId="{10FD2B9B-A334-44C1-B3BD-C9B78BBFDEB3}" dt="2022-08-12T13:18:52.330" v="21" actId="20577"/>
          <ac:spMkLst>
            <pc:docMk/>
            <pc:sldMk cId="140594251" sldId="258"/>
            <ac:spMk id="2" creationId="{405E3494-CFBE-166F-A67D-6E89C1F28B49}"/>
          </ac:spMkLst>
        </pc:spChg>
      </pc:sldChg>
      <pc:sldChg chg="modSp mod">
        <pc:chgData name="Nils Fredrik Wilhelmsen" userId="61aec506-36de-4a28-961e-080f6f1e30be" providerId="ADAL" clId="{10FD2B9B-A334-44C1-B3BD-C9B78BBFDEB3}" dt="2022-08-12T13:18:49.398" v="19" actId="20577"/>
        <pc:sldMkLst>
          <pc:docMk/>
          <pc:sldMk cId="346580730" sldId="261"/>
        </pc:sldMkLst>
        <pc:spChg chg="mod">
          <ac:chgData name="Nils Fredrik Wilhelmsen" userId="61aec506-36de-4a28-961e-080f6f1e30be" providerId="ADAL" clId="{10FD2B9B-A334-44C1-B3BD-C9B78BBFDEB3}" dt="2022-08-12T13:18:49.398" v="19" actId="20577"/>
          <ac:spMkLst>
            <pc:docMk/>
            <pc:sldMk cId="346580730" sldId="261"/>
            <ac:spMk id="2" creationId="{D7FA7B30-37E8-4934-1BCD-5D0EFDD8F82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61C6072-F845-1A00-6EB9-923D5081EC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866992-F216-C230-EB1B-35899EC3D4F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A99C9-8091-4EE4-8028-9EF354480B6C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E0F2C0-A538-18EA-8630-83D656B83A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AB3A9B-1785-65B1-AFE6-5FAA43EBE1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DED4C-4BD6-4AEB-9601-0E17C9189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2209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7692D9-6261-429C-BAD2-68F8FB426134}" type="datetimeFigureOut">
              <a:rPr lang="en-US" smtClean="0"/>
              <a:t>8/12/2022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r>
              <a:rPr lang="en-US" dirty="0"/>
              <a:t>|</a:t>
            </a: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D6ED8-56FB-4284-BF63-E238F284B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15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FACA6-246C-FF5A-8C0D-6024A7B67E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2F4035-EE14-717C-D72F-ECC069025B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1C1CF-BADB-ED73-7D82-C1B006A36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920F-4603-4D22-90A0-7657ECB5B748}" type="datetime1">
              <a:rPr lang="en-US" smtClean="0"/>
              <a:t>8/12/2022</a:t>
            </a:fld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107805B0-8AE9-68E1-20A2-35EA99977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77625" y="6324600"/>
            <a:ext cx="581025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229311D8-85AF-4252-8D7E-409EBADD1F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750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D33ED-A719-F546-1CC3-02C054B37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766648-3145-16FB-1B68-CBCFDAD1DD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57E0D4-C34D-B18F-2727-2C0996E6BE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5F09BA-05E0-2B59-1E2B-B5DAA6009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EAFF-1238-4420-89D1-0EAA4EAC75A0}" type="datetime1">
              <a:rPr lang="en-US" smtClean="0"/>
              <a:t>8/12/2022</a:t>
            </a:fld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9F0F5F96-146D-726C-0D67-2C770B465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77625" y="6324600"/>
            <a:ext cx="581025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229311D8-85AF-4252-8D7E-409EBADD1F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06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3F3D5-BBF3-4CFB-838E-92CE73CA8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D1AED5-47B4-BC9F-DD02-F726D8F384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C1BD70-E981-94F8-319B-A00D4DAB6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4326-AC9E-48D7-9940-EBD3030677A6}" type="datetime1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4E921-FCE0-60B3-6871-4C562172D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522D9-D423-1707-9F00-E74B28D96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9311D8-85AF-4252-8D7E-409EBADD1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25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D9E99A-1534-6B29-B170-FDD081132B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9E2233-0771-A5CF-AE60-01B0F06788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6B721A-03F0-5735-A447-CD392D359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1EC3C-B9BE-4F09-A554-50D6C4580C82}" type="datetime1">
              <a:rPr lang="en-US" smtClean="0"/>
              <a:t>8/12/2022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2400A-A35D-C3FE-EB67-AFF24CAA9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14E91A-3583-A642-17A4-ACB385056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9311D8-85AF-4252-8D7E-409EBADD1F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400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2E611-37BD-AFD9-04BA-D90B1E508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0BAF0-C9ED-F7C1-6882-602BA0A22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8A6DAA-ED8D-4403-C252-508E4CC27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321EC-EE88-4CB4-AC8A-63CE05A2B3BE}" type="datetime1">
              <a:rPr lang="en-US" smtClean="0"/>
              <a:t>8/12/2022</a:t>
            </a:fld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D62626BB-4BD1-990B-CEA8-03C471F24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77625" y="6324600"/>
            <a:ext cx="581025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229311D8-85AF-4252-8D7E-409EBADD1F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690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AF325-CE83-BD2A-53D9-218357189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D4CB11-5A79-1750-D688-CA2A4EFD1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62176-F2FD-4767-A304-E0C30EA504B1}" type="datetime1">
              <a:rPr lang="en-US" smtClean="0"/>
              <a:t>8/12/2022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D3852F-1EF1-F054-2CCD-509379DDC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77625" y="6324600"/>
            <a:ext cx="581025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229311D8-85AF-4252-8D7E-409EBADD1F9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9115545-30DB-03BC-B14B-32FE426936CD}"/>
              </a:ext>
            </a:extLst>
          </p:cNvPr>
          <p:cNvCxnSpPr>
            <a:cxnSpLocks/>
          </p:cNvCxnSpPr>
          <p:nvPr userDrawn="1"/>
        </p:nvCxnSpPr>
        <p:spPr>
          <a:xfrm>
            <a:off x="6096000" y="2150144"/>
            <a:ext cx="0" cy="3774406"/>
          </a:xfrm>
          <a:prstGeom prst="line">
            <a:avLst/>
          </a:prstGeom>
          <a:ln w="25400">
            <a:solidFill>
              <a:srgbClr val="FF5B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B6B637D-091F-2933-1AB0-7EEA1CF06CCB}"/>
              </a:ext>
            </a:extLst>
          </p:cNvPr>
          <p:cNvSpPr txBox="1"/>
          <p:nvPr userDrawn="1"/>
        </p:nvSpPr>
        <p:spPr>
          <a:xfrm>
            <a:off x="6572252" y="2314575"/>
            <a:ext cx="4562474" cy="3609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8392D8-AB4E-6F39-7F59-CAA13B675DFC}"/>
              </a:ext>
            </a:extLst>
          </p:cNvPr>
          <p:cNvSpPr txBox="1"/>
          <p:nvPr userDrawn="1"/>
        </p:nvSpPr>
        <p:spPr>
          <a:xfrm>
            <a:off x="1057275" y="2314575"/>
            <a:ext cx="4562474" cy="3609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209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AF325-CE83-BD2A-53D9-218357189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D4CB11-5A79-1750-D688-CA2A4EFD1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62176-F2FD-4767-A304-E0C30EA504B1}" type="datetime1">
              <a:rPr lang="en-US" smtClean="0"/>
              <a:t>8/12/2022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D3852F-1EF1-F054-2CCD-509379DDC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77625" y="6324600"/>
            <a:ext cx="581025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229311D8-85AF-4252-8D7E-409EBADD1F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81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06CE6-0BDF-B0D7-90A5-7D15624EE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B71AAE-CDE2-C930-CF47-B79733A3F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6C3B1E-5B1E-835A-CE13-794F55B94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26BE2-7997-4090-9C09-54C7109B4A41}" type="datetime1">
              <a:rPr lang="en-US" smtClean="0"/>
              <a:t>8/12/2022</a:t>
            </a:fld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D500D9FA-DC41-7436-F065-1692D640F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77625" y="6324600"/>
            <a:ext cx="581025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229311D8-85AF-4252-8D7E-409EBADD1F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33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061F3-212B-27A7-2985-752D791BE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85731-BA7E-4F35-9520-0031DF30E2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684D2C-8542-4DD0-7025-3D58FC327E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8CBF91-6F64-2E8F-BBCF-E7B0243D4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D05F0-9113-4E91-9883-AFC460ED43B3}" type="datetime1">
              <a:rPr lang="en-US" smtClean="0"/>
              <a:t>8/12/2022</a:t>
            </a:fld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7C2F9951-7ED3-A7DE-E267-817394FCA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77625" y="6324600"/>
            <a:ext cx="581025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229311D8-85AF-4252-8D7E-409EBADD1F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176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CF643-6272-E57F-A3AE-3A8962D16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74B248-40A8-FDE1-17C0-43AD6ECB9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AD7753-7270-98C0-B0DD-4A9C1A5A74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F625CD-F0BF-A292-DBD2-4A63D0C243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47021F-E192-47D6-B4AB-2E271B3AD2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E652B5-05BE-BBB4-6590-CD22A1FF9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63B06-F3FD-4991-97E6-2D7A45CB7F9B}" type="datetime1">
              <a:rPr lang="en-US" smtClean="0"/>
              <a:t>8/12/2022</a:t>
            </a:fld>
            <a:endParaRPr lang="en-US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BF4C1316-A0BA-1076-9DC6-036BAFC1E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77625" y="6324600"/>
            <a:ext cx="581025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229311D8-85AF-4252-8D7E-409EBADD1F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59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222203-9D91-85C1-D9BF-A6F8EA6F7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2659F-84E4-476C-A30C-6390F9D54E33}" type="datetime1">
              <a:rPr lang="en-US" smtClean="0"/>
              <a:t>8/12/2022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767CE5-BEED-F15A-B5F8-FDF9F10AF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77625" y="6324600"/>
            <a:ext cx="581025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229311D8-85AF-4252-8D7E-409EBADD1F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960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783D5-83CD-D13D-F8C6-7179F1337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26F5E-E7A4-3B32-792A-42243DA01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7AF135-C3FA-6453-525A-55D72AB07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121AD2-F668-ECB2-CF2A-973F2D75E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830D2-EBF8-44ED-8928-11BF8FEF0A37}" type="datetime1">
              <a:rPr lang="en-US" smtClean="0"/>
              <a:t>8/12/2022</a:t>
            </a:fld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79073409-2F2F-F44B-BF7C-E4C2714C8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77625" y="6324600"/>
            <a:ext cx="581025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229311D8-85AF-4252-8D7E-409EBADD1F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409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1B8787-B4DC-6413-DFBB-B7EEF5703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95011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7006E5-A95C-C198-4BF7-8F3292E002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B6BBE-1D1C-AF02-DE11-75A5F21E3F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5E737C0-CC39-477E-9981-5EC568314C3E}" type="datetime1">
              <a:rPr lang="en-US" smtClean="0"/>
              <a:t>8/12/2022</a:t>
            </a:fld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ADADC15E-37D9-FB3A-2F74-AB8F24A30AED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8316" y="0"/>
            <a:ext cx="1403684" cy="568489"/>
          </a:xfrm>
          <a:prstGeom prst="rect">
            <a:avLst/>
          </a:prstGeom>
        </p:spPr>
      </p:pic>
      <p:pic>
        <p:nvPicPr>
          <p:cNvPr id="12" name="Picture 11" descr="Shape&#10;&#10;Description automatically generated with medium confidence">
            <a:extLst>
              <a:ext uri="{FF2B5EF4-FFF2-40B4-BE49-F238E27FC236}">
                <a16:creationId xmlns:a16="http://schemas.microsoft.com/office/drawing/2014/main" id="{3EBDF462-34C9-FCAE-D92E-DACA53BB85E5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649" y="6431077"/>
            <a:ext cx="2150702" cy="215669"/>
          </a:xfrm>
          <a:prstGeom prst="rect">
            <a:avLst/>
          </a:prstGeom>
        </p:spPr>
      </p:pic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36350364-8BAA-8892-E110-6E06EE1E76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77625" y="6324600"/>
            <a:ext cx="581025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229311D8-85AF-4252-8D7E-409EBADD1F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04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60" r:id="rId4"/>
    <p:sldLayoutId id="2147483651" r:id="rId5"/>
    <p:sldLayoutId id="2147483652" r:id="rId6"/>
    <p:sldLayoutId id="2147483653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FF5B2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55148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5148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55148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5148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55148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18" Type="http://schemas.openxmlformats.org/officeDocument/2006/relationships/image" Target="../media/image7.png"/><Relationship Id="rId3" Type="http://schemas.openxmlformats.org/officeDocument/2006/relationships/image" Target="../media/image10.png"/><Relationship Id="rId21" Type="http://schemas.openxmlformats.org/officeDocument/2006/relationships/image" Target="../media/image5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17" Type="http://schemas.openxmlformats.org/officeDocument/2006/relationships/image" Target="../media/image6.png"/><Relationship Id="rId2" Type="http://schemas.openxmlformats.org/officeDocument/2006/relationships/image" Target="../media/image9.png"/><Relationship Id="rId16" Type="http://schemas.openxmlformats.org/officeDocument/2006/relationships/image" Target="../media/image22.png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1.png"/><Relationship Id="rId23" Type="http://schemas.openxmlformats.org/officeDocument/2006/relationships/image" Target="../media/image24.svg"/><Relationship Id="rId10" Type="http://schemas.openxmlformats.org/officeDocument/2006/relationships/image" Target="../media/image17.png"/><Relationship Id="rId19" Type="http://schemas.openxmlformats.org/officeDocument/2006/relationships/image" Target="../media/image8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3.png"/><Relationship Id="rId22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AA16D-8571-8228-A6D2-8931F2FC04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sz="4800"/>
              <a:t>PowerPoint-mal </a:t>
            </a:r>
            <a:br>
              <a:rPr lang="nb-NO" sz="4800"/>
            </a:br>
            <a:r>
              <a:rPr lang="nb-NO" sz="4800"/>
              <a:t>til case-dagen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231405-B353-3081-D5B6-71550DDEDA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1"/>
            <a:r>
              <a:rPr lang="nb-NO"/>
              <a:t>Husk navn på gruppens medlemmer her!</a:t>
            </a:r>
          </a:p>
        </p:txBody>
      </p:sp>
    </p:spTree>
    <p:extLst>
      <p:ext uri="{BB962C8B-B14F-4D97-AF65-F5344CB8AC3E}">
        <p14:creationId xmlns:p14="http://schemas.microsoft.com/office/powerpoint/2010/main" val="3036358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3A0DE-9B47-2092-D840-2A5B54488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Overskrift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36693F-DED0-13CD-9489-F2C4E4629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311D8-85AF-4252-8D7E-409EBADD1F92}" type="slidenum">
              <a:rPr lang="nb-NO" smtClean="0"/>
              <a:pPr/>
              <a:t>2</a:t>
            </a:fld>
            <a:endParaRPr lang="nb-NO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19DD15-31DC-F8CE-66BD-93897A64F77C}"/>
              </a:ext>
            </a:extLst>
          </p:cNvPr>
          <p:cNvSpPr txBox="1"/>
          <p:nvPr/>
        </p:nvSpPr>
        <p:spPr>
          <a:xfrm>
            <a:off x="1071638" y="2419349"/>
            <a:ext cx="461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>
                <a:latin typeface="Arial" panose="020B0604020202020204" pitchFamily="34" charset="0"/>
                <a:cs typeface="Arial" panose="020B0604020202020204" pitchFamily="34" charset="0"/>
              </a:rPr>
              <a:t>Bla bla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33D089-0042-F53A-C73B-A6B56C13671A}"/>
              </a:ext>
            </a:extLst>
          </p:cNvPr>
          <p:cNvSpPr txBox="1"/>
          <p:nvPr/>
        </p:nvSpPr>
        <p:spPr>
          <a:xfrm>
            <a:off x="2739334" y="1870353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u="sng">
                <a:solidFill>
                  <a:srgbClr val="FF5B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Overskrift</a:t>
            </a:r>
          </a:p>
        </p:txBody>
      </p:sp>
    </p:spTree>
    <p:extLst>
      <p:ext uri="{BB962C8B-B14F-4D97-AF65-F5344CB8AC3E}">
        <p14:creationId xmlns:p14="http://schemas.microsoft.com/office/powerpoint/2010/main" val="1513571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A7B30-37E8-4934-1BCD-5D0EFDD8F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Overskrift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BC5D37-7F48-2F40-9F68-CA94DE2F5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311D8-85AF-4252-8D7E-409EBADD1F92}" type="slidenum">
              <a:rPr lang="nb-NO" smtClean="0"/>
              <a:pPr/>
              <a:t>3</a:t>
            </a:fld>
            <a:endParaRPr lang="nb-NO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A45F7FC-24AE-FCA8-AD0E-0D648C75D80E}"/>
              </a:ext>
            </a:extLst>
          </p:cNvPr>
          <p:cNvCxnSpPr>
            <a:cxnSpLocks/>
          </p:cNvCxnSpPr>
          <p:nvPr/>
        </p:nvCxnSpPr>
        <p:spPr>
          <a:xfrm>
            <a:off x="776288" y="3095625"/>
            <a:ext cx="10639425" cy="0"/>
          </a:xfrm>
          <a:prstGeom prst="line">
            <a:avLst/>
          </a:prstGeom>
          <a:ln w="158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2964B83-F874-EEDB-68E8-29153338BE81}"/>
              </a:ext>
            </a:extLst>
          </p:cNvPr>
          <p:cNvCxnSpPr>
            <a:cxnSpLocks/>
          </p:cNvCxnSpPr>
          <p:nvPr/>
        </p:nvCxnSpPr>
        <p:spPr>
          <a:xfrm>
            <a:off x="776287" y="4210050"/>
            <a:ext cx="10639425" cy="0"/>
          </a:xfrm>
          <a:prstGeom prst="line">
            <a:avLst/>
          </a:prstGeom>
          <a:ln w="158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9861102-42A5-C68B-69A1-D7F0F669ACB4}"/>
              </a:ext>
            </a:extLst>
          </p:cNvPr>
          <p:cNvCxnSpPr>
            <a:cxnSpLocks/>
          </p:cNvCxnSpPr>
          <p:nvPr/>
        </p:nvCxnSpPr>
        <p:spPr>
          <a:xfrm>
            <a:off x="776287" y="5324475"/>
            <a:ext cx="10639425" cy="0"/>
          </a:xfrm>
          <a:prstGeom prst="line">
            <a:avLst/>
          </a:prstGeom>
          <a:ln w="158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8" name="Picture 7" descr="Shape&#10;&#10;Description automatically generated with low confidence">
            <a:extLst>
              <a:ext uri="{FF2B5EF4-FFF2-40B4-BE49-F238E27FC236}">
                <a16:creationId xmlns:a16="http://schemas.microsoft.com/office/drawing/2014/main" id="{D50DC7FD-9F29-96C2-C24B-F18FEEA088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50" y="2240443"/>
            <a:ext cx="768767" cy="768767"/>
          </a:xfrm>
          <a:prstGeom prst="rect">
            <a:avLst/>
          </a:prstGeom>
        </p:spPr>
      </p:pic>
      <p:pic>
        <p:nvPicPr>
          <p:cNvPr id="9" name="Picture 8" descr="Shape&#10;&#10;Description automatically generated with low confidence">
            <a:extLst>
              <a:ext uri="{FF2B5EF4-FFF2-40B4-BE49-F238E27FC236}">
                <a16:creationId xmlns:a16="http://schemas.microsoft.com/office/drawing/2014/main" id="{41275F1B-2880-DA76-0DD0-F8A5241A69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413" y="4330743"/>
            <a:ext cx="873040" cy="873040"/>
          </a:xfrm>
          <a:prstGeom prst="rect">
            <a:avLst/>
          </a:prstGeom>
        </p:spPr>
      </p:pic>
      <p:pic>
        <p:nvPicPr>
          <p:cNvPr id="10" name="Picture 9" descr="Shape&#10;&#10;Description automatically generated with low confidence">
            <a:extLst>
              <a:ext uri="{FF2B5EF4-FFF2-40B4-BE49-F238E27FC236}">
                <a16:creationId xmlns:a16="http://schemas.microsoft.com/office/drawing/2014/main" id="{0BE1F8EF-A549-8D97-20AD-CC7D0FD969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637" y="3216318"/>
            <a:ext cx="873040" cy="87304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802AACC-FD56-9A71-385F-9576982BFCD3}"/>
              </a:ext>
            </a:extLst>
          </p:cNvPr>
          <p:cNvSpPr txBox="1"/>
          <p:nvPr/>
        </p:nvSpPr>
        <p:spPr>
          <a:xfrm>
            <a:off x="2139259" y="2425203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u="sng">
                <a:solidFill>
                  <a:srgbClr val="FF5B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Deloverskrift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6D4080-82D9-06B5-7C83-363D0898DEA8}"/>
              </a:ext>
            </a:extLst>
          </p:cNvPr>
          <p:cNvSpPr txBox="1"/>
          <p:nvPr/>
        </p:nvSpPr>
        <p:spPr>
          <a:xfrm>
            <a:off x="2139258" y="3468172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u="sng">
                <a:solidFill>
                  <a:srgbClr val="FF5B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Deloverskrift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21E963-E3DF-81F3-B530-624DCEB8D5D3}"/>
              </a:ext>
            </a:extLst>
          </p:cNvPr>
          <p:cNvSpPr txBox="1"/>
          <p:nvPr/>
        </p:nvSpPr>
        <p:spPr>
          <a:xfrm>
            <a:off x="2139257" y="4582597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u="sng">
                <a:solidFill>
                  <a:srgbClr val="FF5B2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Deloverskrift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0D71B5F-A893-9BCF-67A2-1EA11A2513A7}"/>
              </a:ext>
            </a:extLst>
          </p:cNvPr>
          <p:cNvSpPr txBox="1"/>
          <p:nvPr/>
        </p:nvSpPr>
        <p:spPr>
          <a:xfrm>
            <a:off x="4029073" y="2378117"/>
            <a:ext cx="7191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>
                <a:latin typeface="Arial" panose="020B0604020202020204" pitchFamily="34" charset="0"/>
                <a:cs typeface="Arial" panose="020B0604020202020204" pitchFamily="34" charset="0"/>
              </a:rPr>
              <a:t>Bla bla</a:t>
            </a:r>
          </a:p>
          <a:p>
            <a:endParaRPr lang="nb-NO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6A8B366-0819-C183-4BF2-49B15E2538FB}"/>
              </a:ext>
            </a:extLst>
          </p:cNvPr>
          <p:cNvSpPr txBox="1"/>
          <p:nvPr/>
        </p:nvSpPr>
        <p:spPr>
          <a:xfrm>
            <a:off x="4029073" y="3465856"/>
            <a:ext cx="7191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>
                <a:latin typeface="Arial" panose="020B0604020202020204" pitchFamily="34" charset="0"/>
                <a:cs typeface="Arial" panose="020B0604020202020204" pitchFamily="34" charset="0"/>
              </a:rPr>
              <a:t>Bla bla</a:t>
            </a:r>
          </a:p>
          <a:p>
            <a:endParaRPr lang="nb-NO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E2CB5CF-D23B-2086-1655-FFCC10697918}"/>
              </a:ext>
            </a:extLst>
          </p:cNvPr>
          <p:cNvSpPr txBox="1"/>
          <p:nvPr/>
        </p:nvSpPr>
        <p:spPr>
          <a:xfrm>
            <a:off x="4029072" y="4530767"/>
            <a:ext cx="7191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>
                <a:latin typeface="Arial" panose="020B0604020202020204" pitchFamily="34" charset="0"/>
                <a:cs typeface="Arial" panose="020B0604020202020204" pitchFamily="34" charset="0"/>
              </a:rPr>
              <a:t>Bla bla</a:t>
            </a:r>
          </a:p>
          <a:p>
            <a:endParaRPr lang="nb-NO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80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E3494-CFBE-166F-A67D-6E89C1F28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Ov</a:t>
            </a:r>
            <a:endParaRPr lang="nb-NO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072ACC-6812-B8FD-4DCF-C20C50E78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311D8-85AF-4252-8D7E-409EBADD1F92}" type="slidenum">
              <a:rPr lang="nb-NO" smtClean="0"/>
              <a:pPr/>
              <a:t>4</a:t>
            </a:fld>
            <a:endParaRPr lang="nb-NO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5D62A6-10E0-B8C0-6711-C3F735BE2E09}"/>
              </a:ext>
            </a:extLst>
          </p:cNvPr>
          <p:cNvSpPr txBox="1"/>
          <p:nvPr/>
        </p:nvSpPr>
        <p:spPr>
          <a:xfrm>
            <a:off x="2390774" y="2649592"/>
            <a:ext cx="1138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b="1" u="sng" dirty="0">
                <a:solidFill>
                  <a:srgbClr val="FF5B24"/>
                </a:solidFill>
              </a:rPr>
              <a:t>Overskrift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D496F7-D305-5A01-0A11-8347F5A82120}"/>
              </a:ext>
            </a:extLst>
          </p:cNvPr>
          <p:cNvSpPr txBox="1"/>
          <p:nvPr/>
        </p:nvSpPr>
        <p:spPr>
          <a:xfrm>
            <a:off x="5433712" y="2646584"/>
            <a:ext cx="1138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b="1" u="sng" dirty="0">
                <a:solidFill>
                  <a:srgbClr val="FF5B24"/>
                </a:solidFill>
              </a:rPr>
              <a:t>Overskrift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B8FAAD-C078-FB3F-24A4-9519E7AA5284}"/>
              </a:ext>
            </a:extLst>
          </p:cNvPr>
          <p:cNvSpPr txBox="1"/>
          <p:nvPr/>
        </p:nvSpPr>
        <p:spPr>
          <a:xfrm>
            <a:off x="8548983" y="2646584"/>
            <a:ext cx="1138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b="1" u="sng" dirty="0">
                <a:solidFill>
                  <a:srgbClr val="FF5B24"/>
                </a:solidFill>
              </a:rPr>
              <a:t>Overskrift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C14E556-0959-8D16-75E1-AAAA3FD8D2A1}"/>
              </a:ext>
            </a:extLst>
          </p:cNvPr>
          <p:cNvSpPr/>
          <p:nvPr/>
        </p:nvSpPr>
        <p:spPr>
          <a:xfrm>
            <a:off x="1795463" y="3055019"/>
            <a:ext cx="2328862" cy="2444917"/>
          </a:xfrm>
          <a:prstGeom prst="roundRect">
            <a:avLst/>
          </a:prstGeom>
          <a:ln>
            <a:solidFill>
              <a:srgbClr val="FF875E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 bla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C71D7CB-549D-9D5B-8B77-B75E5A3F7AC0}"/>
              </a:ext>
            </a:extLst>
          </p:cNvPr>
          <p:cNvSpPr/>
          <p:nvPr/>
        </p:nvSpPr>
        <p:spPr>
          <a:xfrm>
            <a:off x="4838701" y="3026945"/>
            <a:ext cx="2328862" cy="2444917"/>
          </a:xfrm>
          <a:prstGeom prst="roundRect">
            <a:avLst/>
          </a:prstGeom>
          <a:ln>
            <a:solidFill>
              <a:srgbClr val="FF875E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 bla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DBCF627-60F6-DB13-FD2A-FE353510336A}"/>
              </a:ext>
            </a:extLst>
          </p:cNvPr>
          <p:cNvSpPr/>
          <p:nvPr/>
        </p:nvSpPr>
        <p:spPr>
          <a:xfrm>
            <a:off x="7881939" y="3051008"/>
            <a:ext cx="2328862" cy="2444917"/>
          </a:xfrm>
          <a:prstGeom prst="roundRect">
            <a:avLst/>
          </a:prstGeom>
          <a:ln>
            <a:solidFill>
              <a:srgbClr val="FF875E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 bla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20B7C0D-4AC7-FCDF-9B3E-ADFD579B6628}"/>
              </a:ext>
            </a:extLst>
          </p:cNvPr>
          <p:cNvGrpSpPr/>
          <p:nvPr/>
        </p:nvGrpSpPr>
        <p:grpSpPr>
          <a:xfrm>
            <a:off x="5589290" y="1878034"/>
            <a:ext cx="827082" cy="826168"/>
            <a:chOff x="5682458" y="1841041"/>
            <a:chExt cx="827082" cy="826168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53FFD149-A498-57D3-7564-85D07A520A64}"/>
                </a:ext>
              </a:extLst>
            </p:cNvPr>
            <p:cNvSpPr/>
            <p:nvPr/>
          </p:nvSpPr>
          <p:spPr>
            <a:xfrm>
              <a:off x="5682458" y="1841041"/>
              <a:ext cx="827082" cy="82616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CD49AA09-53A5-35B5-B613-39EAD29CCA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5625" y="1930660"/>
              <a:ext cx="640747" cy="640747"/>
            </a:xfrm>
            <a:prstGeom prst="rect">
              <a:avLst/>
            </a:prstGeom>
          </p:spPr>
        </p:pic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820A09F-63C4-0ACA-2208-9E2B3DD203C6}"/>
              </a:ext>
            </a:extLst>
          </p:cNvPr>
          <p:cNvGrpSpPr/>
          <p:nvPr/>
        </p:nvGrpSpPr>
        <p:grpSpPr>
          <a:xfrm>
            <a:off x="8704560" y="1892057"/>
            <a:ext cx="827082" cy="826168"/>
            <a:chOff x="8561094" y="1878034"/>
            <a:chExt cx="827082" cy="826168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007AAC0-5C9A-9FB6-B9C7-DAC798C62064}"/>
                </a:ext>
              </a:extLst>
            </p:cNvPr>
            <p:cNvSpPr/>
            <p:nvPr/>
          </p:nvSpPr>
          <p:spPr>
            <a:xfrm>
              <a:off x="8561094" y="1878034"/>
              <a:ext cx="827082" cy="82616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9EC5E68-0CCF-8189-03D5-D9445CF1002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25995" y="1970745"/>
              <a:ext cx="640747" cy="640747"/>
            </a:xfrm>
            <a:prstGeom prst="rect">
              <a:avLst/>
            </a:prstGeom>
          </p:spPr>
        </p:pic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E5ADD13-059D-139D-BDDF-BE31E373244F}"/>
              </a:ext>
            </a:extLst>
          </p:cNvPr>
          <p:cNvGrpSpPr/>
          <p:nvPr/>
        </p:nvGrpSpPr>
        <p:grpSpPr>
          <a:xfrm>
            <a:off x="2546351" y="1878034"/>
            <a:ext cx="827082" cy="851777"/>
            <a:chOff x="2647947" y="1934486"/>
            <a:chExt cx="827082" cy="826168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C1E86FB3-41E8-906D-0D53-E5A3BA8579FF}"/>
                </a:ext>
              </a:extLst>
            </p:cNvPr>
            <p:cNvSpPr/>
            <p:nvPr/>
          </p:nvSpPr>
          <p:spPr>
            <a:xfrm>
              <a:off x="2647947" y="1934486"/>
              <a:ext cx="827082" cy="82616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AC2007D9-2F42-099A-15C1-02FD8312A73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3823" y="2027196"/>
              <a:ext cx="640747" cy="6407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0594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52DDF-00BB-1182-4A79-EAB3AD9AF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737" y="0"/>
            <a:ext cx="9910010" cy="1138989"/>
          </a:xfrm>
        </p:spPr>
        <p:txBody>
          <a:bodyPr>
            <a:normAutofit/>
          </a:bodyPr>
          <a:lstStyle/>
          <a:p>
            <a:r>
              <a:rPr lang="nb-NO" sz="4000"/>
              <a:t>Forslag til ikoner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E08431-B62B-0FC8-59C9-92683C00D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311D8-85AF-4252-8D7E-409EBADD1F92}" type="slidenum">
              <a:rPr lang="nb-NO" smtClean="0"/>
              <a:pPr/>
              <a:t>5</a:t>
            </a:fld>
            <a:endParaRPr lang="nb-NO"/>
          </a:p>
        </p:txBody>
      </p:sp>
      <p:pic>
        <p:nvPicPr>
          <p:cNvPr id="7" name="Picture 6" descr="Shape&#10;&#10;Description automatically generated with low confidence">
            <a:extLst>
              <a:ext uri="{FF2B5EF4-FFF2-40B4-BE49-F238E27FC236}">
                <a16:creationId xmlns:a16="http://schemas.microsoft.com/office/drawing/2014/main" id="{E046DC10-B205-8990-D973-E47D03F324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7805" y="1173420"/>
            <a:ext cx="768766" cy="768766"/>
          </a:xfrm>
          <a:prstGeom prst="rect">
            <a:avLst/>
          </a:prstGeom>
        </p:spPr>
      </p:pic>
      <p:pic>
        <p:nvPicPr>
          <p:cNvPr id="9" name="Picture 8" descr="Shape&#10;&#10;Description automatically generated with low confidence">
            <a:extLst>
              <a:ext uri="{FF2B5EF4-FFF2-40B4-BE49-F238E27FC236}">
                <a16:creationId xmlns:a16="http://schemas.microsoft.com/office/drawing/2014/main" id="{A957D3ED-7922-9600-7D1F-B06E638D47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561" y="2236094"/>
            <a:ext cx="873041" cy="873041"/>
          </a:xfrm>
          <a:prstGeom prst="rect">
            <a:avLst/>
          </a:prstGeom>
        </p:spPr>
      </p:pic>
      <p:pic>
        <p:nvPicPr>
          <p:cNvPr id="11" name="Picture 10" descr="Icon&#10;&#10;Description automatically generated with medium confidence">
            <a:extLst>
              <a:ext uri="{FF2B5EF4-FFF2-40B4-BE49-F238E27FC236}">
                <a16:creationId xmlns:a16="http://schemas.microsoft.com/office/drawing/2014/main" id="{32A0E203-8B7D-C658-542F-D1C7DEDC10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9657" y="2266157"/>
            <a:ext cx="788760" cy="788760"/>
          </a:xfrm>
          <a:prstGeom prst="rect">
            <a:avLst/>
          </a:prstGeom>
        </p:spPr>
      </p:pic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9D9E9238-A18B-6484-ACC3-D080E3A7B0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921" y="2088828"/>
            <a:ext cx="1143418" cy="1143418"/>
          </a:xfrm>
          <a:prstGeom prst="rect">
            <a:avLst/>
          </a:prstGeom>
        </p:spPr>
      </p:pic>
      <p:pic>
        <p:nvPicPr>
          <p:cNvPr id="15" name="Picture 14" descr="Shape&#10;&#10;Description automatically generated with medium confidence">
            <a:extLst>
              <a:ext uri="{FF2B5EF4-FFF2-40B4-BE49-F238E27FC236}">
                <a16:creationId xmlns:a16="http://schemas.microsoft.com/office/drawing/2014/main" id="{059670F8-12C4-CD3D-A9B4-5FD505EA663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0098" y="4429855"/>
            <a:ext cx="1143418" cy="1143418"/>
          </a:xfrm>
          <a:prstGeom prst="rect">
            <a:avLst/>
          </a:prstGeom>
        </p:spPr>
      </p:pic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CCEFCD37-B2CE-DA56-B25F-2325C053BD2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9656" y="4562075"/>
            <a:ext cx="788761" cy="788761"/>
          </a:xfrm>
          <a:prstGeom prst="rect">
            <a:avLst/>
          </a:prstGeom>
        </p:spPr>
      </p:pic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4828B62B-E2DE-7654-497D-F09BF4B2A9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2787" y="4407514"/>
            <a:ext cx="1071172" cy="1071172"/>
          </a:xfrm>
          <a:prstGeom prst="rect">
            <a:avLst/>
          </a:prstGeom>
        </p:spPr>
      </p:pic>
      <p:pic>
        <p:nvPicPr>
          <p:cNvPr id="21" name="Picture 20" descr="Shape&#10;&#10;Description automatically generated with low confidence">
            <a:extLst>
              <a:ext uri="{FF2B5EF4-FFF2-40B4-BE49-F238E27FC236}">
                <a16:creationId xmlns:a16="http://schemas.microsoft.com/office/drawing/2014/main" id="{08DA34B8-E8CE-9AFD-C771-4044D9EF963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2100" y="3403041"/>
            <a:ext cx="873040" cy="873040"/>
          </a:xfrm>
          <a:prstGeom prst="rect">
            <a:avLst/>
          </a:prstGeom>
        </p:spPr>
      </p:pic>
      <p:pic>
        <p:nvPicPr>
          <p:cNvPr id="23" name="Picture 22" descr="Icon&#10;&#10;Description automatically generated">
            <a:extLst>
              <a:ext uri="{FF2B5EF4-FFF2-40B4-BE49-F238E27FC236}">
                <a16:creationId xmlns:a16="http://schemas.microsoft.com/office/drawing/2014/main" id="{864957E6-9994-3CFB-A99A-ED1553E3E97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5744" y="3188137"/>
            <a:ext cx="1123308" cy="1123308"/>
          </a:xfrm>
          <a:prstGeom prst="rect">
            <a:avLst/>
          </a:prstGeom>
        </p:spPr>
      </p:pic>
      <p:pic>
        <p:nvPicPr>
          <p:cNvPr id="25" name="Picture 24" descr="Logo, icon&#10;&#10;Description automatically generated">
            <a:extLst>
              <a:ext uri="{FF2B5EF4-FFF2-40B4-BE49-F238E27FC236}">
                <a16:creationId xmlns:a16="http://schemas.microsoft.com/office/drawing/2014/main" id="{9710B18F-102C-D416-8F31-29E121CE35D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9657" y="3309932"/>
            <a:ext cx="788760" cy="788760"/>
          </a:xfrm>
          <a:prstGeom prst="rect">
            <a:avLst/>
          </a:prstGeom>
        </p:spPr>
      </p:pic>
      <p:pic>
        <p:nvPicPr>
          <p:cNvPr id="27" name="Picture 26" descr="Shape&#10;&#10;Description automatically generated with low confidence">
            <a:extLst>
              <a:ext uri="{FF2B5EF4-FFF2-40B4-BE49-F238E27FC236}">
                <a16:creationId xmlns:a16="http://schemas.microsoft.com/office/drawing/2014/main" id="{779FEB29-1544-2413-0CD6-739DB554DB2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1234" y="4407514"/>
            <a:ext cx="1125414" cy="1125414"/>
          </a:xfrm>
          <a:prstGeom prst="rect">
            <a:avLst/>
          </a:prstGeom>
        </p:spPr>
      </p:pic>
      <p:pic>
        <p:nvPicPr>
          <p:cNvPr id="29" name="Picture 28" descr="Shape&#10;&#10;Description automatically generated with low confidence">
            <a:extLst>
              <a:ext uri="{FF2B5EF4-FFF2-40B4-BE49-F238E27FC236}">
                <a16:creationId xmlns:a16="http://schemas.microsoft.com/office/drawing/2014/main" id="{09EEAECC-7246-B7F4-F1F2-718930A0A8C4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117" y="4599708"/>
            <a:ext cx="878978" cy="878978"/>
          </a:xfrm>
          <a:prstGeom prst="rect">
            <a:avLst/>
          </a:prstGeom>
        </p:spPr>
      </p:pic>
      <p:pic>
        <p:nvPicPr>
          <p:cNvPr id="31" name="Picture 30" descr="Shape&#10;&#10;Description automatically generated with low confidence">
            <a:extLst>
              <a:ext uri="{FF2B5EF4-FFF2-40B4-BE49-F238E27FC236}">
                <a16:creationId xmlns:a16="http://schemas.microsoft.com/office/drawing/2014/main" id="{30169970-3B51-6BBF-1BFE-C0D8E1859E1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390" y="1173420"/>
            <a:ext cx="768767" cy="768767"/>
          </a:xfrm>
          <a:prstGeom prst="rect">
            <a:avLst/>
          </a:prstGeom>
        </p:spPr>
      </p:pic>
      <p:pic>
        <p:nvPicPr>
          <p:cNvPr id="33" name="Picture 32" descr="Logo&#10;&#10;Description automatically generated">
            <a:extLst>
              <a:ext uri="{FF2B5EF4-FFF2-40B4-BE49-F238E27FC236}">
                <a16:creationId xmlns:a16="http://schemas.microsoft.com/office/drawing/2014/main" id="{43AB51EB-67D3-93E5-4421-20E60802E2C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366" y="1138989"/>
            <a:ext cx="788761" cy="788761"/>
          </a:xfrm>
          <a:prstGeom prst="rect">
            <a:avLst/>
          </a:prstGeom>
        </p:spPr>
      </p:pic>
      <p:pic>
        <p:nvPicPr>
          <p:cNvPr id="35" name="Picture 34" descr="A red and blue flag&#10;&#10;Description automatically generated with medium confidence">
            <a:extLst>
              <a:ext uri="{FF2B5EF4-FFF2-40B4-BE49-F238E27FC236}">
                <a16:creationId xmlns:a16="http://schemas.microsoft.com/office/drawing/2014/main" id="{AC9D5DE5-74D1-FA29-2630-17CE1FBA6180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6511" y="977913"/>
            <a:ext cx="1110915" cy="1110915"/>
          </a:xfrm>
          <a:prstGeom prst="rect">
            <a:avLst/>
          </a:prstGeom>
        </p:spPr>
      </p:pic>
      <p:pic>
        <p:nvPicPr>
          <p:cNvPr id="37" name="Picture 36" descr="Shape&#10;&#10;Description automatically generated with low confidence">
            <a:extLst>
              <a:ext uri="{FF2B5EF4-FFF2-40B4-BE49-F238E27FC236}">
                <a16:creationId xmlns:a16="http://schemas.microsoft.com/office/drawing/2014/main" id="{1BF68E35-D9BC-9909-C84B-1BB02A1BE817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5476" y="2236094"/>
            <a:ext cx="768766" cy="768766"/>
          </a:xfrm>
          <a:prstGeom prst="rect">
            <a:avLst/>
          </a:prstGeom>
        </p:spPr>
      </p:pic>
      <p:pic>
        <p:nvPicPr>
          <p:cNvPr id="39" name="Picture 38" descr="Shape&#10;&#10;Description automatically generated with low confidence">
            <a:extLst>
              <a:ext uri="{FF2B5EF4-FFF2-40B4-BE49-F238E27FC236}">
                <a16:creationId xmlns:a16="http://schemas.microsoft.com/office/drawing/2014/main" id="{5C6895D0-05FB-2936-360D-8D65B1057D42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9098" y="1173746"/>
            <a:ext cx="768766" cy="768766"/>
          </a:xfrm>
          <a:prstGeom prst="rect">
            <a:avLst/>
          </a:prstGeom>
        </p:spPr>
      </p:pic>
      <p:pic>
        <p:nvPicPr>
          <p:cNvPr id="41" name="Picture 40" descr="Shape&#10;&#10;Description automatically generated with low confidence">
            <a:extLst>
              <a:ext uri="{FF2B5EF4-FFF2-40B4-BE49-F238E27FC236}">
                <a16:creationId xmlns:a16="http://schemas.microsoft.com/office/drawing/2014/main" id="{CF95D56E-92ED-49DA-32DF-A92EFF53DB43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730" y="3403041"/>
            <a:ext cx="768766" cy="768766"/>
          </a:xfrm>
          <a:prstGeom prst="rect">
            <a:avLst/>
          </a:prstGeom>
        </p:spPr>
      </p:pic>
      <p:pic>
        <p:nvPicPr>
          <p:cNvPr id="43" name="Picture 42" descr="Shape&#10;&#10;Description automatically generated with low confidence">
            <a:extLst>
              <a:ext uri="{FF2B5EF4-FFF2-40B4-BE49-F238E27FC236}">
                <a16:creationId xmlns:a16="http://schemas.microsoft.com/office/drawing/2014/main" id="{FE2A9C51-7C77-7AD6-D0A2-B7876C17E369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086" y="3403041"/>
            <a:ext cx="873040" cy="873040"/>
          </a:xfrm>
          <a:prstGeom prst="rect">
            <a:avLst/>
          </a:prstGeom>
        </p:spPr>
      </p:pic>
      <p:pic>
        <p:nvPicPr>
          <p:cNvPr id="45" name="Picture 44" descr="Shape&#10;&#10;Description automatically generated with low confidence">
            <a:extLst>
              <a:ext uri="{FF2B5EF4-FFF2-40B4-BE49-F238E27FC236}">
                <a16:creationId xmlns:a16="http://schemas.microsoft.com/office/drawing/2014/main" id="{B9994F29-27D1-25B2-2FCE-1D2613DB6082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117" y="2236094"/>
            <a:ext cx="873040" cy="873040"/>
          </a:xfrm>
          <a:prstGeom prst="rect">
            <a:avLst/>
          </a:prstGeom>
        </p:spPr>
      </p:pic>
      <p:pic>
        <p:nvPicPr>
          <p:cNvPr id="49" name="Graphic 48">
            <a:extLst>
              <a:ext uri="{FF2B5EF4-FFF2-40B4-BE49-F238E27FC236}">
                <a16:creationId xmlns:a16="http://schemas.microsoft.com/office/drawing/2014/main" id="{D6588C60-3BA6-F942-7738-1FA80E812B85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1160390" y="5973983"/>
            <a:ext cx="2089485" cy="533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240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42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PowerPoint-mal  til case-dagen</vt:lpstr>
      <vt:lpstr>Overskrift</vt:lpstr>
      <vt:lpstr>Overskrift</vt:lpstr>
      <vt:lpstr>Ov</vt:lpstr>
      <vt:lpstr>Forslag til ikoner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PowerPoint-mal  til case-dagen</dc:title>
  <dc:creator>Nils Fredrik Wilhelmsen</dc:creator>
  <cp:lastModifiedBy>Nils Fredrik Wilhelmsen</cp:lastModifiedBy>
  <cp:revision>1</cp:revision>
  <dcterms:created xsi:type="dcterms:W3CDTF">2022-08-12T11:47:21Z</dcterms:created>
  <dcterms:modified xsi:type="dcterms:W3CDTF">2022-08-12T13:18:52Z</dcterms:modified>
</cp:coreProperties>
</file>