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61" r:id="rId2"/>
  </p:sldMasterIdLst>
  <p:sldIdLst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" id="{50F729A5-71CF-455B-BA4A-8AEFD25406E6}">
          <p14:sldIdLst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Design elements" id="{E5923E53-9B6D-44CB-9248-DDF24A91591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5A"/>
    <a:srgbClr val="5A5A5B"/>
    <a:srgbClr val="FFFFFF"/>
    <a:srgbClr val="E2E464"/>
    <a:srgbClr val="3B6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17" autoAdjust="0"/>
    <p:restoredTop sz="94712" autoAdjust="0"/>
  </p:normalViewPr>
  <p:slideViewPr>
    <p:cSldViewPr snapToGrid="0">
      <p:cViewPr varScale="1">
        <p:scale>
          <a:sx n="57" d="100"/>
          <a:sy n="57" d="100"/>
        </p:scale>
        <p:origin x="17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NH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A35CB80-B539-4B82-9AA8-77DF193CC0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950" r="2008"/>
          <a:stretch/>
        </p:blipFill>
        <p:spPr>
          <a:xfrm>
            <a:off x="433387" y="527107"/>
            <a:ext cx="8274708" cy="5802257"/>
          </a:xfrm>
          <a:prstGeom prst="rect">
            <a:avLst/>
          </a:prstGeom>
        </p:spPr>
      </p:pic>
      <p:sp>
        <p:nvSpPr>
          <p:cNvPr id="12" name="Rektangel">
            <a:extLst>
              <a:ext uri="{FF2B5EF4-FFF2-40B4-BE49-F238E27FC236}">
                <a16:creationId xmlns:a16="http://schemas.microsoft.com/office/drawing/2014/main" id="{3CD63AAA-4E0D-4B8C-AB51-5930A5D2E75D}"/>
              </a:ext>
            </a:extLst>
          </p:cNvPr>
          <p:cNvSpPr/>
          <p:nvPr userDrawn="1"/>
        </p:nvSpPr>
        <p:spPr>
          <a:xfrm>
            <a:off x="1231662" y="1570820"/>
            <a:ext cx="3549344" cy="3716363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1712749" y="3941667"/>
            <a:ext cx="2850548" cy="634667"/>
          </a:xfrm>
        </p:spPr>
        <p:txBody>
          <a:bodyPr anchor="t">
            <a:no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NHH</a:t>
            </a: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7F06A36B-5E90-4834-91A8-E0920E9086FC}"/>
              </a:ext>
            </a:extLst>
          </p:cNvPr>
          <p:cNvSpPr/>
          <p:nvPr userDrawn="1"/>
        </p:nvSpPr>
        <p:spPr>
          <a:xfrm flipV="1">
            <a:off x="1610577" y="3941667"/>
            <a:ext cx="0" cy="1080000"/>
          </a:xfrm>
          <a:prstGeom prst="line">
            <a:avLst/>
          </a:prstGeom>
          <a:ln w="5715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40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1139129-B237-4B08-85C4-963465D2551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47251" y="4641669"/>
            <a:ext cx="2816044" cy="379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5" name="nhh_logo_1f_negativ_hvit.png" descr="nhh_logo_1f_negativ_hvit.png">
            <a:extLst>
              <a:ext uri="{FF2B5EF4-FFF2-40B4-BE49-F238E27FC236}">
                <a16:creationId xmlns:a16="http://schemas.microsoft.com/office/drawing/2014/main" id="{43BBB25D-1869-423A-96B2-6C28B4D457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43287" y="2409016"/>
            <a:ext cx="527612" cy="105219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5806478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cture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433398" y="527050"/>
            <a:ext cx="8269514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48">
            <a:extLst>
              <a:ext uri="{FF2B5EF4-FFF2-40B4-BE49-F238E27FC236}">
                <a16:creationId xmlns:a16="http://schemas.microsoft.com/office/drawing/2014/main" id="{CE4D670A-8149-41B2-AEC7-42B24F1E592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6034" y="822536"/>
            <a:ext cx="6190699" cy="5681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1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HEADER ARIAL 30</a:t>
            </a:r>
            <a:endParaRPr lang="nb-NO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F6EC4727-DB23-4075-948D-6DCDC79A47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16034" y="1407549"/>
            <a:ext cx="6190698" cy="358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ARIAL 18</a:t>
            </a:r>
          </a:p>
        </p:txBody>
      </p:sp>
      <p:sp>
        <p:nvSpPr>
          <p:cNvPr id="17" name="Picture Placeholder 25">
            <a:extLst>
              <a:ext uri="{FF2B5EF4-FFF2-40B4-BE49-F238E27FC236}">
                <a16:creationId xmlns:a16="http://schemas.microsoft.com/office/drawing/2014/main" id="{12F8AAB8-E3AC-4923-9760-0E38DAF678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6033" y="1834483"/>
            <a:ext cx="6190698" cy="300368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1" name="Text Placeholder 53">
            <a:extLst>
              <a:ext uri="{FF2B5EF4-FFF2-40B4-BE49-F238E27FC236}">
                <a16:creationId xmlns:a16="http://schemas.microsoft.com/office/drawing/2014/main" id="{94B20ECD-F2DF-409B-9AC2-95F1D6C874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6022" y="4902359"/>
            <a:ext cx="6190699" cy="1343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Click to add text. Arial 24</a:t>
            </a:r>
          </a:p>
        </p:txBody>
      </p:sp>
      <p:pic>
        <p:nvPicPr>
          <p:cNvPr id="20" name="nhh_logo_1f_positiv_helblaa.png" descr="nhh_logo_1f_positiv_helblaa.png">
            <a:extLst>
              <a:ext uri="{FF2B5EF4-FFF2-40B4-BE49-F238E27FC236}">
                <a16:creationId xmlns:a16="http://schemas.microsoft.com/office/drawing/2014/main" id="{3E66D56A-F5B6-479E-B54C-9B02A7B653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Rektangel">
            <a:extLst>
              <a:ext uri="{FF2B5EF4-FFF2-40B4-BE49-F238E27FC236}">
                <a16:creationId xmlns:a16="http://schemas.microsoft.com/office/drawing/2014/main" id="{F9D7687C-D5FC-4AAC-AF29-B1B4E0EB53DB}"/>
              </a:ext>
            </a:extLst>
          </p:cNvPr>
          <p:cNvSpPr/>
          <p:nvPr userDrawn="1"/>
        </p:nvSpPr>
        <p:spPr>
          <a:xfrm>
            <a:off x="0" y="527052"/>
            <a:ext cx="433388" cy="5803901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37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cture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433398" y="527050"/>
            <a:ext cx="8269514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hart Placeholder 24">
            <a:extLst>
              <a:ext uri="{FF2B5EF4-FFF2-40B4-BE49-F238E27FC236}">
                <a16:creationId xmlns:a16="http://schemas.microsoft.com/office/drawing/2014/main" id="{E714A6F5-191A-46E4-87D0-A7CE9F48840D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1216021" y="1830661"/>
            <a:ext cx="6190697" cy="3007511"/>
          </a:xfrm>
          <a:prstGeom prst="rect">
            <a:avLst/>
          </a:prstGeom>
          <a:ln>
            <a:noFill/>
          </a:ln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b-NO" dirty="0"/>
          </a:p>
        </p:txBody>
      </p:sp>
      <p:pic>
        <p:nvPicPr>
          <p:cNvPr id="24" name="nhh_logo_1f_positiv_helblaa.png" descr="nhh_logo_1f_positiv_helblaa.png">
            <a:extLst>
              <a:ext uri="{FF2B5EF4-FFF2-40B4-BE49-F238E27FC236}">
                <a16:creationId xmlns:a16="http://schemas.microsoft.com/office/drawing/2014/main" id="{834F32B2-4C63-4D6A-98C7-4C3F0354B2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ext Placeholder 48">
            <a:extLst>
              <a:ext uri="{FF2B5EF4-FFF2-40B4-BE49-F238E27FC236}">
                <a16:creationId xmlns:a16="http://schemas.microsoft.com/office/drawing/2014/main" id="{67553FFA-CD71-40A1-A092-2231575628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6034" y="822536"/>
            <a:ext cx="6190699" cy="5681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1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HEADER ARIAL 30</a:t>
            </a:r>
            <a:endParaRPr lang="nb-NO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C76737B-BEA8-4D80-B99E-2E353378F16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16034" y="1407549"/>
            <a:ext cx="6190698" cy="358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ARIAL 18</a:t>
            </a:r>
          </a:p>
        </p:txBody>
      </p:sp>
      <p:sp>
        <p:nvSpPr>
          <p:cNvPr id="13" name="Text Placeholder 53">
            <a:extLst>
              <a:ext uri="{FF2B5EF4-FFF2-40B4-BE49-F238E27FC236}">
                <a16:creationId xmlns:a16="http://schemas.microsoft.com/office/drawing/2014/main" id="{C0DAAA20-0D8B-4944-8B1B-6585CFBA6B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6022" y="4902359"/>
            <a:ext cx="6190699" cy="13431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Click to add text. Arial 24</a:t>
            </a:r>
          </a:p>
        </p:txBody>
      </p:sp>
      <p:sp>
        <p:nvSpPr>
          <p:cNvPr id="14" name="Rektangel">
            <a:extLst>
              <a:ext uri="{FF2B5EF4-FFF2-40B4-BE49-F238E27FC236}">
                <a16:creationId xmlns:a16="http://schemas.microsoft.com/office/drawing/2014/main" id="{8F4C67E3-432C-41BE-A110-BC16FCA0D07E}"/>
              </a:ext>
            </a:extLst>
          </p:cNvPr>
          <p:cNvSpPr/>
          <p:nvPr userDrawn="1"/>
        </p:nvSpPr>
        <p:spPr>
          <a:xfrm>
            <a:off x="0" y="527052"/>
            <a:ext cx="433388" cy="5803901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11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(Free) White + logo - text + image ins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D4DFA27F-8AA8-438F-9849-4AA9804FFA88}"/>
              </a:ext>
            </a:extLst>
          </p:cNvPr>
          <p:cNvSpPr/>
          <p:nvPr userDrawn="1"/>
        </p:nvSpPr>
        <p:spPr>
          <a:xfrm>
            <a:off x="433398" y="527050"/>
            <a:ext cx="8269514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nhh_logo_1f_positiv_helblaa.png" descr="nhh_logo_1f_positiv_helblaa.png">
            <a:extLst>
              <a:ext uri="{FF2B5EF4-FFF2-40B4-BE49-F238E27FC236}">
                <a16:creationId xmlns:a16="http://schemas.microsoft.com/office/drawing/2014/main" id="{E613D2EB-4CF0-4598-9C9C-6A28B97444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25537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media | NH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">
            <a:extLst>
              <a:ext uri="{FF2B5EF4-FFF2-40B4-BE49-F238E27FC236}">
                <a16:creationId xmlns:a16="http://schemas.microsoft.com/office/drawing/2014/main" id="{A3975C15-5678-459F-B910-C47D30254D3C}"/>
              </a:ext>
            </a:extLst>
          </p:cNvPr>
          <p:cNvSpPr/>
          <p:nvPr userDrawn="1"/>
        </p:nvSpPr>
        <p:spPr>
          <a:xfrm>
            <a:off x="433388" y="527050"/>
            <a:ext cx="8269523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B70392-9D7A-4185-BA0A-FBD97D012C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9042" y="3401417"/>
            <a:ext cx="4741570" cy="528429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b="0" i="0" smtClean="0">
                <a:solidFill>
                  <a:srgbClr val="153857"/>
                </a:solidFill>
                <a:effectLst/>
                <a:latin typeface="+mj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Twitter, Facebook, </a:t>
            </a:r>
            <a:r>
              <a:rPr lang="en-GB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LinkedIN</a:t>
            </a:r>
            <a:r>
              <a:rPr lang="en-GB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Instagram, YouTube</a:t>
            </a:r>
            <a:endParaRPr lang="nb-NO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4E163EA-CA9C-4C5A-9C81-135670319D7E}"/>
              </a:ext>
            </a:extLst>
          </p:cNvPr>
          <p:cNvSpPr txBox="1">
            <a:spLocks/>
          </p:cNvSpPr>
          <p:nvPr userDrawn="1"/>
        </p:nvSpPr>
        <p:spPr>
          <a:xfrm>
            <a:off x="3969041" y="2573079"/>
            <a:ext cx="4730919" cy="828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300" b="1" kern="1200">
                <a:solidFill>
                  <a:srgbClr val="153857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3200" b="0" i="0" dirty="0">
                <a:solidFill>
                  <a:srgbClr val="153857"/>
                </a:solidFill>
                <a:effectLst/>
                <a:latin typeface="arial" panose="020B0604020202020204" pitchFamily="34" charset="0"/>
              </a:rPr>
              <a:t>Follow us on </a:t>
            </a:r>
            <a:r>
              <a:rPr lang="en-GB" sz="3200" b="1" i="0" dirty="0">
                <a:solidFill>
                  <a:srgbClr val="153857"/>
                </a:solidFill>
                <a:effectLst/>
                <a:latin typeface="arial" panose="020B0604020202020204" pitchFamily="34" charset="0"/>
              </a:rPr>
              <a:t>social media</a:t>
            </a:r>
            <a:r>
              <a:rPr lang="en-GB" sz="3200" b="0" i="0" dirty="0">
                <a:solidFill>
                  <a:srgbClr val="153857"/>
                </a:solidFill>
                <a:effectLst/>
                <a:latin typeface="arial" panose="020B0604020202020204" pitchFamily="34" charset="0"/>
              </a:rPr>
              <a:t> | NHH</a:t>
            </a:r>
            <a:endParaRPr lang="nb-NO" sz="3200" dirty="0">
              <a:solidFill>
                <a:srgbClr val="153857"/>
              </a:solidFill>
            </a:endParaRPr>
          </a:p>
        </p:txBody>
      </p:sp>
      <p:sp>
        <p:nvSpPr>
          <p:cNvPr id="19" name="Linje">
            <a:extLst>
              <a:ext uri="{FF2B5EF4-FFF2-40B4-BE49-F238E27FC236}">
                <a16:creationId xmlns:a16="http://schemas.microsoft.com/office/drawing/2014/main" id="{44E20D37-9182-494A-B9FB-1EBD6F3DC7BA}"/>
              </a:ext>
            </a:extLst>
          </p:cNvPr>
          <p:cNvSpPr/>
          <p:nvPr userDrawn="1"/>
        </p:nvSpPr>
        <p:spPr>
          <a:xfrm flipV="1">
            <a:off x="3478377" y="2337824"/>
            <a:ext cx="0" cy="2160000"/>
          </a:xfrm>
          <a:prstGeom prst="line">
            <a:avLst/>
          </a:prstGeom>
          <a:ln w="5715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/>
          </a:p>
        </p:txBody>
      </p:sp>
      <p:pic>
        <p:nvPicPr>
          <p:cNvPr id="20" name="nhh_logo_1f_positiv_helblaa.png" descr="nhh_logo_1f_positiv_helblaa.png">
            <a:extLst>
              <a:ext uri="{FF2B5EF4-FFF2-40B4-BE49-F238E27FC236}">
                <a16:creationId xmlns:a16="http://schemas.microsoft.com/office/drawing/2014/main" id="{8B950C6A-8AB5-4C21-B323-A324423540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65E4638-B6EC-4577-BDE0-5E563BD4D4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49" y="2190504"/>
            <a:ext cx="676184" cy="6761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88C31B4-9042-4CB1-BBB5-F342918708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49" y="3957332"/>
            <a:ext cx="676184" cy="67618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A3CF8C6-7F67-4BE1-A33D-B1FD4C4A094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49" y="3073918"/>
            <a:ext cx="676184" cy="6761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0588F1E-F400-4EB0-9FA6-1FA8B7B9173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2" y="3073340"/>
            <a:ext cx="676184" cy="67618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F5136A5-5A0C-439F-80A0-7E624A8EBF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2" y="2190504"/>
            <a:ext cx="676184" cy="67618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C6432A8-CE90-41C2-A770-CC2DCA08A73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2" y="3956176"/>
            <a:ext cx="676184" cy="67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361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889FB5E7-5800-4E76-A61B-56D58839C535}"/>
              </a:ext>
            </a:extLst>
          </p:cNvPr>
          <p:cNvSpPr/>
          <p:nvPr userDrawn="1"/>
        </p:nvSpPr>
        <p:spPr>
          <a:xfrm>
            <a:off x="430619" y="527050"/>
            <a:ext cx="8279986" cy="5803900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B9DCE13-C76F-414D-BD87-4CA22820E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011" y="3699940"/>
            <a:ext cx="5927284" cy="1052192"/>
          </a:xfrm>
        </p:spPr>
        <p:txBody>
          <a:bodyPr>
            <a:noAutofit/>
          </a:bodyPr>
          <a:lstStyle>
            <a:lvl1pPr algn="l"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  <a:endParaRPr lang="nb-NO" dirty="0"/>
          </a:p>
        </p:txBody>
      </p:sp>
      <p:grpSp>
        <p:nvGrpSpPr>
          <p:cNvPr id="15" name="Gruppe">
            <a:extLst>
              <a:ext uri="{FF2B5EF4-FFF2-40B4-BE49-F238E27FC236}">
                <a16:creationId xmlns:a16="http://schemas.microsoft.com/office/drawing/2014/main" id="{A378AED5-AF8E-425B-95BF-334D9E2600CC}"/>
              </a:ext>
            </a:extLst>
          </p:cNvPr>
          <p:cNvGrpSpPr/>
          <p:nvPr userDrawn="1"/>
        </p:nvGrpSpPr>
        <p:grpSpPr>
          <a:xfrm rot="5400000">
            <a:off x="8514861" y="3429002"/>
            <a:ext cx="774701" cy="1"/>
            <a:chOff x="0" y="0"/>
            <a:chExt cx="1549399" cy="0"/>
          </a:xfrm>
        </p:grpSpPr>
        <p:sp>
          <p:nvSpPr>
            <p:cNvPr id="16" name="Linje">
              <a:extLst>
                <a:ext uri="{FF2B5EF4-FFF2-40B4-BE49-F238E27FC236}">
                  <a16:creationId xmlns:a16="http://schemas.microsoft.com/office/drawing/2014/main" id="{4A19B765-6FC1-4EB7-A94B-84AF0D62F528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je">
              <a:extLst>
                <a:ext uri="{FF2B5EF4-FFF2-40B4-BE49-F238E27FC236}">
                  <a16:creationId xmlns:a16="http://schemas.microsoft.com/office/drawing/2014/main" id="{A9DF51B6-6B6A-48C0-8A98-F9019B3C8A60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6C5DFB80-5CF7-46B4-BA24-DC98B9ABCFD5}"/>
              </a:ext>
            </a:extLst>
          </p:cNvPr>
          <p:cNvSpPr txBox="1">
            <a:spLocks/>
          </p:cNvSpPr>
          <p:nvPr userDrawn="1"/>
        </p:nvSpPr>
        <p:spPr>
          <a:xfrm>
            <a:off x="8683317" y="3311293"/>
            <a:ext cx="441085" cy="1957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1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1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je">
            <a:extLst>
              <a:ext uri="{FF2B5EF4-FFF2-40B4-BE49-F238E27FC236}">
                <a16:creationId xmlns:a16="http://schemas.microsoft.com/office/drawing/2014/main" id="{B37B0B7D-D9AB-41AB-82C4-7617CD5FE66B}"/>
              </a:ext>
            </a:extLst>
          </p:cNvPr>
          <p:cNvSpPr/>
          <p:nvPr userDrawn="1"/>
        </p:nvSpPr>
        <p:spPr>
          <a:xfrm flipV="1">
            <a:off x="1607535" y="2221872"/>
            <a:ext cx="0" cy="2286000"/>
          </a:xfrm>
          <a:prstGeom prst="line">
            <a:avLst/>
          </a:prstGeom>
          <a:ln w="5715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/>
          </a:p>
        </p:txBody>
      </p:sp>
      <p:pic>
        <p:nvPicPr>
          <p:cNvPr id="24" name="nhh_logo_1f_negativ_hvit.png" descr="nhh_logo_1f_negativ_hvit.png">
            <a:extLst>
              <a:ext uri="{FF2B5EF4-FFF2-40B4-BE49-F238E27FC236}">
                <a16:creationId xmlns:a16="http://schemas.microsoft.com/office/drawing/2014/main" id="{3FA3A370-2FB3-43D0-9623-856E8C409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3287" y="2226133"/>
            <a:ext cx="527612" cy="105219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60356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NH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G_1655.jpg" descr="Detaljbilder NHH : IMG_1655&#10;&#10;Foto:  Ganeshfoto">
            <a:extLst>
              <a:ext uri="{FF2B5EF4-FFF2-40B4-BE49-F238E27FC236}">
                <a16:creationId xmlns:a16="http://schemas.microsoft.com/office/drawing/2014/main" id="{7A285D2E-AFF4-48CD-AE87-254538F26A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33387" y="525465"/>
            <a:ext cx="8274707" cy="5803899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ktangel">
            <a:extLst>
              <a:ext uri="{FF2B5EF4-FFF2-40B4-BE49-F238E27FC236}">
                <a16:creationId xmlns:a16="http://schemas.microsoft.com/office/drawing/2014/main" id="{3CD63AAA-4E0D-4B8C-AB51-5930A5D2E75D}"/>
              </a:ext>
            </a:extLst>
          </p:cNvPr>
          <p:cNvSpPr/>
          <p:nvPr userDrawn="1"/>
        </p:nvSpPr>
        <p:spPr>
          <a:xfrm>
            <a:off x="1231662" y="1570820"/>
            <a:ext cx="3549344" cy="3716363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1712749" y="3941667"/>
            <a:ext cx="2850548" cy="634667"/>
          </a:xfrm>
        </p:spPr>
        <p:txBody>
          <a:bodyPr anchor="t">
            <a:no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NHH</a:t>
            </a: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7F06A36B-5E90-4834-91A8-E0920E9086FC}"/>
              </a:ext>
            </a:extLst>
          </p:cNvPr>
          <p:cNvSpPr/>
          <p:nvPr userDrawn="1"/>
        </p:nvSpPr>
        <p:spPr>
          <a:xfrm flipV="1">
            <a:off x="1610577" y="3941667"/>
            <a:ext cx="0" cy="1080000"/>
          </a:xfrm>
          <a:prstGeom prst="line">
            <a:avLst/>
          </a:prstGeom>
          <a:ln w="5715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40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1139129-B237-4B08-85C4-963465D2551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47251" y="4641669"/>
            <a:ext cx="2816044" cy="379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5" name="nhh_logo_1f_negativ_hvit.png" descr="nhh_logo_1f_negativ_hvit.png">
            <a:extLst>
              <a:ext uri="{FF2B5EF4-FFF2-40B4-BE49-F238E27FC236}">
                <a16:creationId xmlns:a16="http://schemas.microsoft.com/office/drawing/2014/main" id="{43BBB25D-1869-423A-96B2-6C28B4D457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43287" y="2409016"/>
            <a:ext cx="527612" cy="105219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4041403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 _ NH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A35CB80-B539-4B82-9AA8-77DF193CC0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950" r="2008"/>
          <a:stretch/>
        </p:blipFill>
        <p:spPr>
          <a:xfrm>
            <a:off x="433387" y="527107"/>
            <a:ext cx="8274708" cy="5802257"/>
          </a:xfrm>
          <a:prstGeom prst="rect">
            <a:avLst/>
          </a:prstGeom>
        </p:spPr>
      </p:pic>
      <p:pic>
        <p:nvPicPr>
          <p:cNvPr id="9" name="nhh_logo_1f_negativ_hvit.png" descr="nhh_logo_1f_negativ_hvit.png">
            <a:extLst>
              <a:ext uri="{FF2B5EF4-FFF2-40B4-BE49-F238E27FC236}">
                <a16:creationId xmlns:a16="http://schemas.microsoft.com/office/drawing/2014/main" id="{2E29A16A-5455-4D45-B2D4-0032A5100A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07511" y="2736044"/>
            <a:ext cx="527612" cy="105219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E7FFA5A-2A5B-480A-BFBB-270844EE21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47450" y="4343462"/>
            <a:ext cx="6315425" cy="978509"/>
          </a:xfrm>
        </p:spPr>
        <p:txBody>
          <a:bodyPr anchor="b">
            <a:noAutofit/>
          </a:bodyPr>
          <a:lstStyle>
            <a:lvl1pPr algn="l">
              <a:defRPr sz="7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NHH</a:t>
            </a:r>
          </a:p>
        </p:txBody>
      </p:sp>
      <p:sp>
        <p:nvSpPr>
          <p:cNvPr id="13" name="Linje">
            <a:extLst>
              <a:ext uri="{FF2B5EF4-FFF2-40B4-BE49-F238E27FC236}">
                <a16:creationId xmlns:a16="http://schemas.microsoft.com/office/drawing/2014/main" id="{330E88B4-B1E3-4864-B002-EBE032EDCE30}"/>
              </a:ext>
            </a:extLst>
          </p:cNvPr>
          <p:cNvSpPr/>
          <p:nvPr userDrawn="1"/>
        </p:nvSpPr>
        <p:spPr>
          <a:xfrm flipV="1">
            <a:off x="1253546" y="4382322"/>
            <a:ext cx="0" cy="1296000"/>
          </a:xfrm>
          <a:prstGeom prst="line">
            <a:avLst/>
          </a:prstGeom>
          <a:ln w="5715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5F638257-ACC1-4BB7-840E-8C2BD4886B8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96653" y="5339938"/>
            <a:ext cx="6315424" cy="33838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78664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parations before the lecture - insert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">
            <a:extLst>
              <a:ext uri="{FF2B5EF4-FFF2-40B4-BE49-F238E27FC236}">
                <a16:creationId xmlns:a16="http://schemas.microsoft.com/office/drawing/2014/main" id="{BF84FBB8-E0EE-47B0-A586-6B30C433A88C}"/>
              </a:ext>
            </a:extLst>
          </p:cNvPr>
          <p:cNvSpPr/>
          <p:nvPr userDrawn="1"/>
        </p:nvSpPr>
        <p:spPr>
          <a:xfrm>
            <a:off x="433388" y="527050"/>
            <a:ext cx="8257741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1C542AB0-2993-4AFF-B497-AE31BF4D353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21606" y="3445719"/>
            <a:ext cx="8269523" cy="287888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EB2A4FA2-BB3E-43D1-B843-943D68D24AF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13973" y="5254159"/>
            <a:ext cx="433388" cy="89472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2" name="Figur">
            <a:extLst>
              <a:ext uri="{FF2B5EF4-FFF2-40B4-BE49-F238E27FC236}">
                <a16:creationId xmlns:a16="http://schemas.microsoft.com/office/drawing/2014/main" id="{130BD2E0-06F1-4275-BACE-9121AEBEE5F7}"/>
              </a:ext>
            </a:extLst>
          </p:cNvPr>
          <p:cNvSpPr/>
          <p:nvPr userDrawn="1"/>
        </p:nvSpPr>
        <p:spPr>
          <a:xfrm>
            <a:off x="8294184" y="692648"/>
            <a:ext cx="279400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Bilde" descr="Bilde">
            <a:extLst>
              <a:ext uri="{FF2B5EF4-FFF2-40B4-BE49-F238E27FC236}">
                <a16:creationId xmlns:a16="http://schemas.microsoft.com/office/drawing/2014/main" id="{8456BE4D-9CB5-4402-96B2-3F0E9912FF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32192" y="1366820"/>
            <a:ext cx="518099" cy="389630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1EF9937-8DB6-4D63-9427-77D2725B3C2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48251" y="1925799"/>
            <a:ext cx="3524250" cy="1222378"/>
          </a:xfrm>
          <a:prstGeom prst="rect">
            <a:avLst/>
          </a:prstGeom>
        </p:spPr>
        <p:txBody>
          <a:bodyPr>
            <a:noAutofit/>
          </a:bodyPr>
          <a:lstStyle>
            <a:lvl1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Char char="•"/>
              <a:defRPr sz="18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text. Arial 18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E046AF5-9154-4D57-B902-DFC61264C4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7411" y="1267421"/>
            <a:ext cx="3356151" cy="88276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100"/>
            </a:lvl1pPr>
          </a:lstStyle>
          <a:p>
            <a:pPr lvl="0"/>
            <a:r>
              <a:rPr lang="en-US" dirty="0"/>
              <a:t>PREPARATIONS BEFORE THE LECTURE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EF2910A-1D2A-4F19-9B11-3473C0C13C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48250" y="1233309"/>
            <a:ext cx="3524250" cy="72209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None/>
              <a:tabLst/>
              <a:defRPr sz="1800">
                <a:solidFill>
                  <a:srgbClr val="00395A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 b="0" dirty="0"/>
              <a:t>Read mandatory articles and get </a:t>
            </a:r>
            <a:br>
              <a:rPr lang="en-US" b="0" dirty="0"/>
            </a:br>
            <a:r>
              <a:rPr lang="en-US" b="0" dirty="0"/>
              <a:t>an overview of the syllabus.</a:t>
            </a:r>
          </a:p>
        </p:txBody>
      </p:sp>
      <p:grpSp>
        <p:nvGrpSpPr>
          <p:cNvPr id="13" name="Gruppe">
            <a:extLst>
              <a:ext uri="{FF2B5EF4-FFF2-40B4-BE49-F238E27FC236}">
                <a16:creationId xmlns:a16="http://schemas.microsoft.com/office/drawing/2014/main" id="{3C93F685-E1DC-4428-85F4-EF1A0B510EFD}"/>
              </a:ext>
            </a:extLst>
          </p:cNvPr>
          <p:cNvGrpSpPr/>
          <p:nvPr userDrawn="1"/>
        </p:nvGrpSpPr>
        <p:grpSpPr>
          <a:xfrm rot="5400000">
            <a:off x="8514861" y="3429002"/>
            <a:ext cx="774701" cy="1"/>
            <a:chOff x="0" y="0"/>
            <a:chExt cx="1549399" cy="0"/>
          </a:xfrm>
        </p:grpSpPr>
        <p:sp>
          <p:nvSpPr>
            <p:cNvPr id="14" name="Linje">
              <a:extLst>
                <a:ext uri="{FF2B5EF4-FFF2-40B4-BE49-F238E27FC236}">
                  <a16:creationId xmlns:a16="http://schemas.microsoft.com/office/drawing/2014/main" id="{655EDB44-1DB2-4C6F-A36D-73ED623B2B9A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je">
              <a:extLst>
                <a:ext uri="{FF2B5EF4-FFF2-40B4-BE49-F238E27FC236}">
                  <a16:creationId xmlns:a16="http://schemas.microsoft.com/office/drawing/2014/main" id="{883699A4-DBF1-402E-972C-807870910737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F8EC43C9-9B5D-42BC-81AB-6FFB4F563615}"/>
              </a:ext>
            </a:extLst>
          </p:cNvPr>
          <p:cNvSpPr txBox="1">
            <a:spLocks/>
          </p:cNvSpPr>
          <p:nvPr userDrawn="1"/>
        </p:nvSpPr>
        <p:spPr>
          <a:xfrm>
            <a:off x="8674691" y="3311293"/>
            <a:ext cx="441085" cy="1957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1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1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ktangel">
            <a:extLst>
              <a:ext uri="{FF2B5EF4-FFF2-40B4-BE49-F238E27FC236}">
                <a16:creationId xmlns:a16="http://schemas.microsoft.com/office/drawing/2014/main" id="{072E5200-FB9F-4D11-AF3E-583FFCE74BE5}"/>
              </a:ext>
            </a:extLst>
          </p:cNvPr>
          <p:cNvSpPr/>
          <p:nvPr userDrawn="1"/>
        </p:nvSpPr>
        <p:spPr>
          <a:xfrm>
            <a:off x="0" y="3445719"/>
            <a:ext cx="433388" cy="287888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39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parations before the lecture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D8761527-C3C0-4660-A105-A2247695EC5A}"/>
              </a:ext>
            </a:extLst>
          </p:cNvPr>
          <p:cNvSpPr/>
          <p:nvPr userDrawn="1"/>
        </p:nvSpPr>
        <p:spPr>
          <a:xfrm>
            <a:off x="433388" y="527050"/>
            <a:ext cx="8257741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076EE2AF-0366-483F-8084-0253938258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21606" y="3445719"/>
            <a:ext cx="8269523" cy="287888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4" name="Figur">
            <a:extLst>
              <a:ext uri="{FF2B5EF4-FFF2-40B4-BE49-F238E27FC236}">
                <a16:creationId xmlns:a16="http://schemas.microsoft.com/office/drawing/2014/main" id="{6C8CEDD7-1835-44F8-A708-8F9E47FA06C1}"/>
              </a:ext>
            </a:extLst>
          </p:cNvPr>
          <p:cNvSpPr/>
          <p:nvPr userDrawn="1"/>
        </p:nvSpPr>
        <p:spPr>
          <a:xfrm>
            <a:off x="8294184" y="692648"/>
            <a:ext cx="279400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Bilde" descr="Bilde">
            <a:extLst>
              <a:ext uri="{FF2B5EF4-FFF2-40B4-BE49-F238E27FC236}">
                <a16:creationId xmlns:a16="http://schemas.microsoft.com/office/drawing/2014/main" id="{F82D05ED-C489-4FA2-93C7-8DB982E75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32192" y="1366820"/>
            <a:ext cx="518099" cy="389630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3D22DF8B-6B1E-4A8D-8BAE-2593AEB4FEE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48251" y="1925799"/>
            <a:ext cx="3524250" cy="1222378"/>
          </a:xfrm>
          <a:prstGeom prst="rect">
            <a:avLst/>
          </a:prstGeom>
        </p:spPr>
        <p:txBody>
          <a:bodyPr>
            <a:noAutofit/>
          </a:bodyPr>
          <a:lstStyle>
            <a:lvl1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Char char="•"/>
              <a:defRPr sz="18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text. Arial 18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9D8998-2FB5-4337-A3A2-D84FA00E23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7411" y="1267421"/>
            <a:ext cx="3356151" cy="88276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100"/>
            </a:lvl1pPr>
          </a:lstStyle>
          <a:p>
            <a:pPr lvl="0"/>
            <a:r>
              <a:rPr lang="en-US" dirty="0"/>
              <a:t>PREPARATIONS BEFORE THE LECTURE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8554D01F-7BE5-471C-8F39-CF91C58D65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48250" y="1233309"/>
            <a:ext cx="3524250" cy="72209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None/>
              <a:tabLst/>
              <a:defRPr sz="1800">
                <a:solidFill>
                  <a:srgbClr val="00395A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 b="0" dirty="0"/>
              <a:t>Read mandatory articles and get </a:t>
            </a:r>
            <a:br>
              <a:rPr lang="en-US" b="0" dirty="0"/>
            </a:br>
            <a:r>
              <a:rPr lang="en-US" b="0" dirty="0"/>
              <a:t>an overview of the syllabus.</a:t>
            </a:r>
          </a:p>
        </p:txBody>
      </p:sp>
      <p:sp>
        <p:nvSpPr>
          <p:cNvPr id="15" name="Rektangel">
            <a:extLst>
              <a:ext uri="{FF2B5EF4-FFF2-40B4-BE49-F238E27FC236}">
                <a16:creationId xmlns:a16="http://schemas.microsoft.com/office/drawing/2014/main" id="{B821E548-14FC-4B24-BBB5-EF5ADA22DBDF}"/>
              </a:ext>
            </a:extLst>
          </p:cNvPr>
          <p:cNvSpPr/>
          <p:nvPr userDrawn="1"/>
        </p:nvSpPr>
        <p:spPr>
          <a:xfrm>
            <a:off x="0" y="3445719"/>
            <a:ext cx="433388" cy="287888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solidFill>
                <a:srgbClr val="0039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26D2FBE7-8387-495D-9DDE-C04C3AB8A01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05032" y="5267341"/>
            <a:ext cx="442598" cy="892176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882BFA5E-5E1F-444D-B329-FD56B91F663F}"/>
              </a:ext>
            </a:extLst>
          </p:cNvPr>
          <p:cNvGrpSpPr/>
          <p:nvPr userDrawn="1"/>
        </p:nvGrpSpPr>
        <p:grpSpPr>
          <a:xfrm rot="5400000">
            <a:off x="8514861" y="3429002"/>
            <a:ext cx="774701" cy="1"/>
            <a:chOff x="0" y="0"/>
            <a:chExt cx="1549399" cy="0"/>
          </a:xfrm>
        </p:grpSpPr>
        <p:sp>
          <p:nvSpPr>
            <p:cNvPr id="21" name="Linje">
              <a:extLst>
                <a:ext uri="{FF2B5EF4-FFF2-40B4-BE49-F238E27FC236}">
                  <a16:creationId xmlns:a16="http://schemas.microsoft.com/office/drawing/2014/main" id="{95C81F31-1A44-41BA-A289-DDFB912525E9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je">
              <a:extLst>
                <a:ext uri="{FF2B5EF4-FFF2-40B4-BE49-F238E27FC236}">
                  <a16:creationId xmlns:a16="http://schemas.microsoft.com/office/drawing/2014/main" id="{0E3EFF45-D64F-4A25-A3B8-FA9BFD681571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343F90CC-CF9A-469B-A906-D0AB836EEBC7}"/>
              </a:ext>
            </a:extLst>
          </p:cNvPr>
          <p:cNvSpPr txBox="1">
            <a:spLocks/>
          </p:cNvSpPr>
          <p:nvPr userDrawn="1"/>
        </p:nvSpPr>
        <p:spPr>
          <a:xfrm>
            <a:off x="8674691" y="3311293"/>
            <a:ext cx="441085" cy="1957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1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1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4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">
            <a:extLst>
              <a:ext uri="{FF2B5EF4-FFF2-40B4-BE49-F238E27FC236}">
                <a16:creationId xmlns:a16="http://schemas.microsoft.com/office/drawing/2014/main" id="{A3975C15-5678-459F-B910-C47D30254D3C}"/>
              </a:ext>
            </a:extLst>
          </p:cNvPr>
          <p:cNvSpPr/>
          <p:nvPr userDrawn="1"/>
        </p:nvSpPr>
        <p:spPr>
          <a:xfrm>
            <a:off x="433388" y="527050"/>
            <a:ext cx="8269523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nhh_logo_1f_positiv_helblaa.png" descr="nhh_logo_1f_positiv_helblaa.png">
            <a:extLst>
              <a:ext uri="{FF2B5EF4-FFF2-40B4-BE49-F238E27FC236}">
                <a16:creationId xmlns:a16="http://schemas.microsoft.com/office/drawing/2014/main" id="{BEA637B0-0589-487F-AE84-E2BA463F8D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1BFE17BE-5A90-4D1C-A5B0-F4B89D28EE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17251" y="3058550"/>
            <a:ext cx="4105248" cy="2666389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tabLst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342900">
              <a:buFont typeface="Arial" panose="020B0604020202020204" pitchFamily="34" charset="0"/>
              <a:buChar char="•"/>
              <a:defRPr/>
            </a:lvl2pPr>
            <a:lvl3pPr marL="457200" indent="0">
              <a:buNone/>
              <a:defRPr/>
            </a:lvl3pPr>
          </a:lstStyle>
          <a:p>
            <a:pPr lvl="0"/>
            <a:r>
              <a:rPr lang="en-US" dirty="0"/>
              <a:t>Click to add text. Arial 24</a:t>
            </a:r>
          </a:p>
          <a:p>
            <a:pPr lvl="1"/>
            <a:r>
              <a:rPr lang="en-US" dirty="0"/>
              <a:t>Click to add text. Arial 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E700099-68DB-4D07-BF7A-5183849504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7251" y="2106194"/>
            <a:ext cx="4105248" cy="568115"/>
          </a:xfrm>
        </p:spPr>
        <p:txBody>
          <a:bodyPr>
            <a:normAutofit/>
          </a:bodyPr>
          <a:lstStyle>
            <a:lvl1pPr>
              <a:defRPr sz="2900"/>
            </a:lvl1pPr>
          </a:lstStyle>
          <a:p>
            <a:r>
              <a:rPr lang="en-US" dirty="0"/>
              <a:t>HEADER ARIAL 29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27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only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">
            <a:extLst>
              <a:ext uri="{FF2B5EF4-FFF2-40B4-BE49-F238E27FC236}">
                <a16:creationId xmlns:a16="http://schemas.microsoft.com/office/drawing/2014/main" id="{A3975C15-5678-459F-B910-C47D30254D3C}"/>
              </a:ext>
            </a:extLst>
          </p:cNvPr>
          <p:cNvSpPr/>
          <p:nvPr userDrawn="1"/>
        </p:nvSpPr>
        <p:spPr>
          <a:xfrm>
            <a:off x="433388" y="527050"/>
            <a:ext cx="8269523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ktangel">
            <a:extLst>
              <a:ext uri="{FF2B5EF4-FFF2-40B4-BE49-F238E27FC236}">
                <a16:creationId xmlns:a16="http://schemas.microsoft.com/office/drawing/2014/main" id="{F89FAAA0-D783-4309-9E1D-1C18B6AECEFC}"/>
              </a:ext>
            </a:extLst>
          </p:cNvPr>
          <p:cNvSpPr/>
          <p:nvPr userDrawn="1"/>
        </p:nvSpPr>
        <p:spPr>
          <a:xfrm>
            <a:off x="0" y="527052"/>
            <a:ext cx="433388" cy="5803901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nhh_logo_1f_positiv_helblaa.png" descr="nhh_logo_1f_positiv_helblaa.png">
            <a:extLst>
              <a:ext uri="{FF2B5EF4-FFF2-40B4-BE49-F238E27FC236}">
                <a16:creationId xmlns:a16="http://schemas.microsoft.com/office/drawing/2014/main" id="{54377A51-FBC3-46FE-A53B-F434B35EFB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FCC991C4-6EDF-4EFC-84F9-19AC86003E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17251" y="3058550"/>
            <a:ext cx="4105248" cy="2666389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tabLst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342900">
              <a:buFont typeface="Arial" panose="020B0604020202020204" pitchFamily="34" charset="0"/>
              <a:buChar char="•"/>
              <a:defRPr/>
            </a:lvl2pPr>
            <a:lvl3pPr marL="457200" indent="0">
              <a:buNone/>
              <a:defRPr/>
            </a:lvl3pPr>
          </a:lstStyle>
          <a:p>
            <a:pPr lvl="0"/>
            <a:r>
              <a:rPr lang="en-US" dirty="0"/>
              <a:t>Click to add text. Arial 24</a:t>
            </a:r>
          </a:p>
          <a:p>
            <a:pPr lvl="1"/>
            <a:r>
              <a:rPr lang="en-US" dirty="0"/>
              <a:t>Click to add text. Arial 22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309501-7CAC-4AC6-9001-DACE290C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7251" y="2106194"/>
            <a:ext cx="4105248" cy="568115"/>
          </a:xfrm>
        </p:spPr>
        <p:txBody>
          <a:bodyPr>
            <a:normAutofit/>
          </a:bodyPr>
          <a:lstStyle>
            <a:lvl1pPr>
              <a:defRPr sz="2900"/>
            </a:lvl1pPr>
          </a:lstStyle>
          <a:p>
            <a:r>
              <a:rPr lang="en-US" dirty="0"/>
              <a:t>HEADER ARIAL 29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15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onl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">
            <a:extLst>
              <a:ext uri="{FF2B5EF4-FFF2-40B4-BE49-F238E27FC236}">
                <a16:creationId xmlns:a16="http://schemas.microsoft.com/office/drawing/2014/main" id="{A3975C15-5678-459F-B910-C47D30254D3C}"/>
              </a:ext>
            </a:extLst>
          </p:cNvPr>
          <p:cNvSpPr/>
          <p:nvPr userDrawn="1"/>
        </p:nvSpPr>
        <p:spPr>
          <a:xfrm>
            <a:off x="433388" y="527050"/>
            <a:ext cx="8269523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nhh_logo_1f_positiv_helblaa.png" descr="nhh_logo_1f_positiv_helblaa.png">
            <a:extLst>
              <a:ext uri="{FF2B5EF4-FFF2-40B4-BE49-F238E27FC236}">
                <a16:creationId xmlns:a16="http://schemas.microsoft.com/office/drawing/2014/main" id="{33BD853C-1DB8-445E-B8FB-1C6504D1F9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F5813548-5CFC-4C41-A7F5-C39FE451396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17251" y="3058550"/>
            <a:ext cx="4105248" cy="2666389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tabLst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342900">
              <a:buFont typeface="Arial" panose="020B0604020202020204" pitchFamily="34" charset="0"/>
              <a:buChar char="•"/>
              <a:defRPr/>
            </a:lvl2pPr>
            <a:lvl3pPr marL="457200" indent="0">
              <a:buNone/>
              <a:defRPr/>
            </a:lvl3pPr>
          </a:lstStyle>
          <a:p>
            <a:pPr lvl="0"/>
            <a:r>
              <a:rPr lang="en-US" dirty="0"/>
              <a:t>Click to add text. Arial 24</a:t>
            </a:r>
          </a:p>
          <a:p>
            <a:pPr lvl="1"/>
            <a:r>
              <a:rPr lang="en-US" dirty="0"/>
              <a:t>Click to add text. Arial 22</a:t>
            </a:r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86FC8E95-B237-40AE-98A2-F296606D6944}"/>
              </a:ext>
            </a:extLst>
          </p:cNvPr>
          <p:cNvSpPr/>
          <p:nvPr userDrawn="1"/>
        </p:nvSpPr>
        <p:spPr>
          <a:xfrm>
            <a:off x="0" y="527052"/>
            <a:ext cx="433388" cy="5803901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9FB555B-68AD-42C5-907C-39A3F29175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7251" y="2106194"/>
            <a:ext cx="4105248" cy="568115"/>
          </a:xfrm>
        </p:spPr>
        <p:txBody>
          <a:bodyPr>
            <a:normAutofit/>
          </a:bodyPr>
          <a:lstStyle>
            <a:lvl1pPr>
              <a:defRPr sz="2900"/>
            </a:lvl1pPr>
          </a:lstStyle>
          <a:p>
            <a:r>
              <a:rPr lang="en-US" dirty="0"/>
              <a:t>HEADER ARIAL 29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40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cture -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433398" y="527050"/>
            <a:ext cx="8269514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48">
            <a:extLst>
              <a:ext uri="{FF2B5EF4-FFF2-40B4-BE49-F238E27FC236}">
                <a16:creationId xmlns:a16="http://schemas.microsoft.com/office/drawing/2014/main" id="{CE4D670A-8149-41B2-AEC7-42B24F1E592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6034" y="822536"/>
            <a:ext cx="6190699" cy="5681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1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HEADER ARIAL 30</a:t>
            </a:r>
            <a:endParaRPr lang="nb-NO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F6EC4727-DB23-4075-948D-6DCDC79A47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16034" y="1407549"/>
            <a:ext cx="6190698" cy="358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ARIAL 18</a:t>
            </a:r>
          </a:p>
        </p:txBody>
      </p:sp>
      <p:pic>
        <p:nvPicPr>
          <p:cNvPr id="20" name="nhh_logo_1f_positiv_helblaa.png" descr="nhh_logo_1f_positiv_helblaa.png">
            <a:extLst>
              <a:ext uri="{FF2B5EF4-FFF2-40B4-BE49-F238E27FC236}">
                <a16:creationId xmlns:a16="http://schemas.microsoft.com/office/drawing/2014/main" id="{3E66D56A-F5B6-479E-B54C-9B02A7B653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763" y="5266235"/>
            <a:ext cx="442598" cy="88265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ext Placeholder 53">
            <a:extLst>
              <a:ext uri="{FF2B5EF4-FFF2-40B4-BE49-F238E27FC236}">
                <a16:creationId xmlns:a16="http://schemas.microsoft.com/office/drawing/2014/main" id="{9F4A285D-630A-4AD0-97FD-92DA4CC858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6022" y="1834483"/>
            <a:ext cx="6190699" cy="441104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Click to add text. Arial 24</a:t>
            </a:r>
          </a:p>
          <a:p>
            <a:pPr lvl="1"/>
            <a:r>
              <a:rPr lang="en-US" dirty="0"/>
              <a:t>Click to add text. Arial 22</a:t>
            </a:r>
          </a:p>
          <a:p>
            <a:pPr lvl="2"/>
            <a:r>
              <a:rPr lang="en-US" dirty="0"/>
              <a:t>Click to add text. Arial 20</a:t>
            </a:r>
          </a:p>
        </p:txBody>
      </p:sp>
      <p:sp>
        <p:nvSpPr>
          <p:cNvPr id="10" name="Rektangel">
            <a:extLst>
              <a:ext uri="{FF2B5EF4-FFF2-40B4-BE49-F238E27FC236}">
                <a16:creationId xmlns:a16="http://schemas.microsoft.com/office/drawing/2014/main" id="{332B3192-BAA1-474B-A825-E00438B97EE0}"/>
              </a:ext>
            </a:extLst>
          </p:cNvPr>
          <p:cNvSpPr/>
          <p:nvPr userDrawn="1"/>
        </p:nvSpPr>
        <p:spPr>
          <a:xfrm>
            <a:off x="0" y="527052"/>
            <a:ext cx="433388" cy="5803901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9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BD24E-E49B-4D69-B8DD-8C84F57F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97721-F46A-48FE-927F-CFA15B9B8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7205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8" r:id="rId3"/>
    <p:sldLayoutId id="2147483669" r:id="rId4"/>
    <p:sldLayoutId id="214748367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9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B6E8F"/>
        </a:buClr>
        <a:buSzPct val="130000"/>
        <a:buFont typeface="Arial" panose="020B0604020202020204" pitchFamily="34" charset="0"/>
        <a:buChar char="•"/>
        <a:defRPr sz="18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95A"/>
        </a:buClr>
        <a:buSzPct val="130000"/>
        <a:buFont typeface="Arial" panose="020B0604020202020204" pitchFamily="34" charset="0"/>
        <a:buChar char="•"/>
        <a:defRPr sz="1600" kern="1200">
          <a:solidFill>
            <a:srgbClr val="0039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95A"/>
        </a:buClr>
        <a:buSzPct val="130000"/>
        <a:buFont typeface="Arial" panose="020B0604020202020204" pitchFamily="34" charset="0"/>
        <a:buChar char="•"/>
        <a:defRPr sz="1400" kern="1200">
          <a:solidFill>
            <a:srgbClr val="0039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3B6E8F"/>
        </a:buClr>
        <a:buSzPct val="130000"/>
        <a:buFont typeface="Arial" panose="020B0604020202020204" pitchFamily="34" charset="0"/>
        <a:buNone/>
        <a:defRPr sz="14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9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20C8BE7-2D3C-473E-B706-B148508E0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1A94DAE-46B5-45BC-AC4A-721852F0F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 err="1"/>
              <a:t>Sixt</a:t>
            </a:r>
            <a:r>
              <a:rPr lang="en-US" dirty="0"/>
              <a:t> level</a:t>
            </a:r>
          </a:p>
        </p:txBody>
      </p:sp>
      <p:grpSp>
        <p:nvGrpSpPr>
          <p:cNvPr id="17" name="Gruppe">
            <a:extLst>
              <a:ext uri="{FF2B5EF4-FFF2-40B4-BE49-F238E27FC236}">
                <a16:creationId xmlns:a16="http://schemas.microsoft.com/office/drawing/2014/main" id="{3E6D2ACA-08FA-43D7-A977-4C0174C27083}"/>
              </a:ext>
            </a:extLst>
          </p:cNvPr>
          <p:cNvGrpSpPr/>
          <p:nvPr userDrawn="1"/>
        </p:nvGrpSpPr>
        <p:grpSpPr>
          <a:xfrm rot="5400000">
            <a:off x="8514861" y="3429002"/>
            <a:ext cx="774701" cy="1"/>
            <a:chOff x="0" y="0"/>
            <a:chExt cx="1549399" cy="0"/>
          </a:xfrm>
        </p:grpSpPr>
        <p:sp>
          <p:nvSpPr>
            <p:cNvPr id="18" name="Linje">
              <a:extLst>
                <a:ext uri="{FF2B5EF4-FFF2-40B4-BE49-F238E27FC236}">
                  <a16:creationId xmlns:a16="http://schemas.microsoft.com/office/drawing/2014/main" id="{DA829B05-5C49-4AB4-A6D6-6CF2559BAC14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je">
              <a:extLst>
                <a:ext uri="{FF2B5EF4-FFF2-40B4-BE49-F238E27FC236}">
                  <a16:creationId xmlns:a16="http://schemas.microsoft.com/office/drawing/2014/main" id="{6F76C1FB-1FBF-42E0-939F-0D02D37E6769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1905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Slide Number Placeholder 6">
            <a:extLst>
              <a:ext uri="{FF2B5EF4-FFF2-40B4-BE49-F238E27FC236}">
                <a16:creationId xmlns:a16="http://schemas.microsoft.com/office/drawing/2014/main" id="{AAF86051-A732-4554-8060-ABBB25233F73}"/>
              </a:ext>
            </a:extLst>
          </p:cNvPr>
          <p:cNvSpPr txBox="1">
            <a:spLocks/>
          </p:cNvSpPr>
          <p:nvPr userDrawn="1"/>
        </p:nvSpPr>
        <p:spPr>
          <a:xfrm>
            <a:off x="8674691" y="3311293"/>
            <a:ext cx="441085" cy="1957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1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1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7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74" r:id="rId4"/>
    <p:sldLayoutId id="2147483662" r:id="rId5"/>
    <p:sldLayoutId id="2147483663" r:id="rId6"/>
    <p:sldLayoutId id="2147483673" r:id="rId7"/>
    <p:sldLayoutId id="2147483671" r:id="rId8"/>
    <p:sldLayoutId id="214748367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5385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rgbClr val="3B6E8F"/>
        </a:buClr>
        <a:buSzPct val="130000"/>
        <a:buFont typeface="Arial" panose="020B0604020202020204" pitchFamily="34" charset="0"/>
        <a:buChar char="•"/>
        <a:defRPr sz="2400" b="0" kern="1200">
          <a:solidFill>
            <a:srgbClr val="15385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E2E464"/>
        </a:buClr>
        <a:buSzPct val="130000"/>
        <a:buFont typeface="Arial" panose="020B0604020202020204" pitchFamily="34" charset="0"/>
        <a:buChar char="•"/>
        <a:defRPr sz="22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E2E464"/>
        </a:buClr>
        <a:buSzPct val="130000"/>
        <a:buFont typeface="Arial" panose="020B0604020202020204" pitchFamily="34" charset="0"/>
        <a:buChar char="•"/>
        <a:defRPr sz="20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E2E464"/>
        </a:buClr>
        <a:buSzPct val="130000"/>
        <a:buFont typeface="Arial" panose="020B0604020202020204" pitchFamily="34" charset="0"/>
        <a:buChar char="•"/>
        <a:defRPr sz="18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5A5A5B"/>
        </a:buClr>
        <a:buSzPct val="130000"/>
        <a:buFont typeface="Arial" panose="020B0604020202020204" pitchFamily="34" charset="0"/>
        <a:buChar char="•"/>
        <a:defRPr sz="1800" kern="1200">
          <a:solidFill>
            <a:srgbClr val="5A5A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28600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5A5A5B"/>
        </a:buClr>
        <a:buSzPct val="130000"/>
        <a:buFont typeface="Arial" panose="020B0604020202020204" pitchFamily="34" charset="0"/>
        <a:buNone/>
        <a:defRPr sz="1800" kern="1200">
          <a:solidFill>
            <a:srgbClr val="5A5A5B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2E93D16-1C27-4A2F-9FC6-8AD3B3392C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9D55ACB-5061-4F56-9339-A29A020E72B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8577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BC9168-7D0E-44A1-88B5-C5CCDDA2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33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">
            <a:extLst>
              <a:ext uri="{FF2B5EF4-FFF2-40B4-BE49-F238E27FC236}">
                <a16:creationId xmlns:a16="http://schemas.microsoft.com/office/drawing/2014/main" id="{DDD0ADA2-4EF2-4DB7-8085-35C57A3ED18F}"/>
              </a:ext>
            </a:extLst>
          </p:cNvPr>
          <p:cNvSpPr/>
          <p:nvPr/>
        </p:nvSpPr>
        <p:spPr>
          <a:xfrm>
            <a:off x="433388" y="527050"/>
            <a:ext cx="8269523" cy="58039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Bilde" descr="Bilde">
            <a:extLst>
              <a:ext uri="{FF2B5EF4-FFF2-40B4-BE49-F238E27FC236}">
                <a16:creationId xmlns:a16="http://schemas.microsoft.com/office/drawing/2014/main" id="{12C4DCB7-D8AC-4A52-8904-0E3AF8AFF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145" y="3253059"/>
            <a:ext cx="518099" cy="38963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Figur">
            <a:extLst>
              <a:ext uri="{FF2B5EF4-FFF2-40B4-BE49-F238E27FC236}">
                <a16:creationId xmlns:a16="http://schemas.microsoft.com/office/drawing/2014/main" id="{3FA3F63A-7E06-4933-A032-BC650ED974A0}"/>
              </a:ext>
            </a:extLst>
          </p:cNvPr>
          <p:cNvSpPr/>
          <p:nvPr/>
        </p:nvSpPr>
        <p:spPr>
          <a:xfrm>
            <a:off x="5602470" y="4396090"/>
            <a:ext cx="231954" cy="231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6200" y="8836"/>
                </a:moveTo>
                <a:cubicBezTo>
                  <a:pt x="16065" y="8836"/>
                  <a:pt x="15942" y="8891"/>
                  <a:pt x="15852" y="8980"/>
                </a:cubicBezTo>
                <a:lnTo>
                  <a:pt x="10800" y="13574"/>
                </a:lnTo>
                <a:lnTo>
                  <a:pt x="5747" y="8980"/>
                </a:lnTo>
                <a:cubicBezTo>
                  <a:pt x="5658" y="8891"/>
                  <a:pt x="5535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63"/>
                  <a:pt x="4964" y="9586"/>
                  <a:pt x="5053" y="9674"/>
                </a:cubicBezTo>
                <a:lnTo>
                  <a:pt x="10453" y="14583"/>
                </a:lnTo>
                <a:cubicBezTo>
                  <a:pt x="10542" y="14673"/>
                  <a:pt x="10665" y="14727"/>
                  <a:pt x="10800" y="14727"/>
                </a:cubicBezTo>
                <a:cubicBezTo>
                  <a:pt x="10935" y="14727"/>
                  <a:pt x="11058" y="14673"/>
                  <a:pt x="11147" y="14583"/>
                </a:cubicBezTo>
                <a:lnTo>
                  <a:pt x="16547" y="9674"/>
                </a:lnTo>
                <a:cubicBezTo>
                  <a:pt x="16636" y="9586"/>
                  <a:pt x="16691" y="9463"/>
                  <a:pt x="16691" y="9327"/>
                </a:cubicBezTo>
                <a:cubicBezTo>
                  <a:pt x="16691" y="9056"/>
                  <a:pt x="16471" y="8836"/>
                  <a:pt x="16200" y="8836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>
                <a:solidFill>
                  <a:srgbClr val="929292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50"/>
          </a:p>
        </p:txBody>
      </p:sp>
      <p:sp>
        <p:nvSpPr>
          <p:cNvPr id="5" name="Rektangel">
            <a:extLst>
              <a:ext uri="{FF2B5EF4-FFF2-40B4-BE49-F238E27FC236}">
                <a16:creationId xmlns:a16="http://schemas.microsoft.com/office/drawing/2014/main" id="{3D2262ED-821B-44A0-95B4-D0D4E3514356}"/>
              </a:ext>
            </a:extLst>
          </p:cNvPr>
          <p:cNvSpPr/>
          <p:nvPr/>
        </p:nvSpPr>
        <p:spPr>
          <a:xfrm>
            <a:off x="5" y="527052"/>
            <a:ext cx="433384" cy="5803901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4AA1BE-32CB-47E4-BEEC-796BBA562DE1}"/>
              </a:ext>
            </a:extLst>
          </p:cNvPr>
          <p:cNvSpPr txBox="1"/>
          <p:nvPr/>
        </p:nvSpPr>
        <p:spPr>
          <a:xfrm>
            <a:off x="1628779" y="904876"/>
            <a:ext cx="5238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B6E8F"/>
                </a:solidFill>
                <a:latin typeface="+mj-lt"/>
              </a:rPr>
              <a:t>Design elements: 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FBC416-CC08-40AB-A36E-EEDA19A2450E}"/>
              </a:ext>
            </a:extLst>
          </p:cNvPr>
          <p:cNvSpPr/>
          <p:nvPr/>
        </p:nvSpPr>
        <p:spPr>
          <a:xfrm>
            <a:off x="1745084" y="5310974"/>
            <a:ext cx="609600" cy="609600"/>
          </a:xfrm>
          <a:prstGeom prst="rect">
            <a:avLst/>
          </a:prstGeom>
          <a:solidFill>
            <a:srgbClr val="5A5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D37B18-19E4-494D-8143-6575B6CA4338}"/>
              </a:ext>
            </a:extLst>
          </p:cNvPr>
          <p:cNvSpPr/>
          <p:nvPr/>
        </p:nvSpPr>
        <p:spPr>
          <a:xfrm>
            <a:off x="2497559" y="5310974"/>
            <a:ext cx="609600" cy="609600"/>
          </a:xfrm>
          <a:prstGeom prst="rect">
            <a:avLst/>
          </a:prstGeom>
          <a:solidFill>
            <a:srgbClr val="3B6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299F14-D8D8-4CF1-B39D-EFE062207F5E}"/>
              </a:ext>
            </a:extLst>
          </p:cNvPr>
          <p:cNvSpPr/>
          <p:nvPr/>
        </p:nvSpPr>
        <p:spPr>
          <a:xfrm>
            <a:off x="3250034" y="5310974"/>
            <a:ext cx="609600" cy="609600"/>
          </a:xfrm>
          <a:prstGeom prst="rect">
            <a:avLst/>
          </a:prstGeom>
          <a:solidFill>
            <a:srgbClr val="1538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0CF1DC-D48F-4C01-B76D-602A7265FF07}"/>
              </a:ext>
            </a:extLst>
          </p:cNvPr>
          <p:cNvSpPr/>
          <p:nvPr/>
        </p:nvSpPr>
        <p:spPr>
          <a:xfrm>
            <a:off x="4002509" y="5310974"/>
            <a:ext cx="609600" cy="609600"/>
          </a:xfrm>
          <a:prstGeom prst="rect">
            <a:avLst/>
          </a:prstGeom>
          <a:solidFill>
            <a:srgbClr val="E2E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FBCE6-243B-4474-95B7-ECA0F9867490}"/>
              </a:ext>
            </a:extLst>
          </p:cNvPr>
          <p:cNvSpPr/>
          <p:nvPr/>
        </p:nvSpPr>
        <p:spPr>
          <a:xfrm>
            <a:off x="4754984" y="5310974"/>
            <a:ext cx="609600" cy="609600"/>
          </a:xfrm>
          <a:prstGeom prst="rect">
            <a:avLst/>
          </a:prstGeom>
          <a:solidFill>
            <a:schemeClr val="bg1"/>
          </a:solidFill>
          <a:ln w="3175">
            <a:solidFill>
              <a:srgbClr val="5A5A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96EB78-9B05-40D2-A727-CDD1CC3F8018}"/>
              </a:ext>
            </a:extLst>
          </p:cNvPr>
          <p:cNvSpPr txBox="1"/>
          <p:nvPr/>
        </p:nvSpPr>
        <p:spPr>
          <a:xfrm>
            <a:off x="1628779" y="4885446"/>
            <a:ext cx="523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5A5A5B"/>
                </a:solidFill>
                <a:latin typeface="+mj-lt"/>
              </a:rPr>
              <a:t>Colours</a:t>
            </a:r>
            <a:r>
              <a:rPr lang="en-GB" sz="1800" dirty="0">
                <a:solidFill>
                  <a:srgbClr val="5A5A5B"/>
                </a:solidFill>
                <a:latin typeface="+mj-lt"/>
              </a:rPr>
              <a:t>:</a:t>
            </a:r>
          </a:p>
        </p:txBody>
      </p:sp>
      <p:sp>
        <p:nvSpPr>
          <p:cNvPr id="17" name="Figur">
            <a:extLst>
              <a:ext uri="{FF2B5EF4-FFF2-40B4-BE49-F238E27FC236}">
                <a16:creationId xmlns:a16="http://schemas.microsoft.com/office/drawing/2014/main" id="{E1B91520-35A6-440F-AEA1-036A7F4284CA}"/>
              </a:ext>
            </a:extLst>
          </p:cNvPr>
          <p:cNvSpPr/>
          <p:nvPr/>
        </p:nvSpPr>
        <p:spPr>
          <a:xfrm>
            <a:off x="8294184" y="692648"/>
            <a:ext cx="279400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je">
            <a:extLst>
              <a:ext uri="{FF2B5EF4-FFF2-40B4-BE49-F238E27FC236}">
                <a16:creationId xmlns:a16="http://schemas.microsoft.com/office/drawing/2014/main" id="{33478E37-2D6D-4E21-AF1A-22CB8E928611}"/>
              </a:ext>
            </a:extLst>
          </p:cNvPr>
          <p:cNvSpPr/>
          <p:nvPr/>
        </p:nvSpPr>
        <p:spPr>
          <a:xfrm flipV="1">
            <a:off x="1151654" y="2232774"/>
            <a:ext cx="0" cy="2520000"/>
          </a:xfrm>
          <a:prstGeom prst="line">
            <a:avLst/>
          </a:prstGeom>
          <a:ln w="7620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/>
          </a:p>
        </p:txBody>
      </p:sp>
    </p:spTree>
    <p:extLst>
      <p:ext uri="{BB962C8B-B14F-4D97-AF65-F5344CB8AC3E}">
        <p14:creationId xmlns:p14="http://schemas.microsoft.com/office/powerpoint/2010/main" val="2300632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AA3955D-44A9-4C4A-AB42-A19ACE727D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405D4605-E836-4D12-8CD3-4E9F3BA6AB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93F1357E-07AD-41AD-A54D-838F6F6BE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1D22B35-291A-46F2-9B94-075DEDEC9E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ADB5556-0A61-4B07-999E-2C3E3D0F7B2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5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B5206C-2466-43AD-8435-04B8B74215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F240AA2-2DEE-40B3-A06E-81DDFECE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16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87514A6-723A-4CB2-94D5-2423EF0C5AB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0C63F09-F783-493C-ACDB-C8708698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81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796D6C-2E31-4F48-9FD5-DA2D00B4AF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BDE47F-9C01-459A-86AC-44CFCA94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5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5034B6A-E0DA-4418-AA18-E121F9A0E4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9C8FE41-F283-49F0-B5DA-51D62C5FF3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44C8923-9558-4CD8-8037-0E07371735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294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2F774A9-42E2-4466-B4CB-9276ECEBA50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E9281DB-7CCF-428F-8EC1-3926B9A682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B2FC606-4C88-4F1E-B0F5-5191BD5F15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CA53F5C-9EA8-48DD-BAB9-D3580E9489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71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E3EBBDA6-A412-4A79-B620-5352A9870CF2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/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2B38825-A6DB-4F78-9CE8-F1FD5BF21C1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5DDF9B-1982-4376-89CD-16E3B62F3A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7FC37E2-A4EC-457D-9E52-E5D867FB23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026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680770-1500-4E20-A664-E9105C201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661396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 _ Separation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ctur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5332</TotalTime>
  <Words>5</Words>
  <Application>Microsoft Office PowerPoint</Application>
  <PresentationFormat>On-screen Show (4:3)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Gill Sans</vt:lpstr>
      <vt:lpstr>Helvetica Neue Medium</vt:lpstr>
      <vt:lpstr>Front page _ Separation slide</vt:lpstr>
      <vt:lpstr>Lectures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Regular_4-3_NHH</dc:title>
  <dcterms:created xsi:type="dcterms:W3CDTF">2020-07-31T07:19:11Z</dcterms:created>
  <dcterms:modified xsi:type="dcterms:W3CDTF">2020-09-08T12:58:16Z</dcterms:modified>
  <cp:category>NHH</cp:category>
</cp:coreProperties>
</file>