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39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3" r:id="rId5"/>
  </p:sldMasterIdLst>
  <p:notesMasterIdLst>
    <p:notesMasterId r:id="rId88"/>
  </p:notesMasterIdLst>
  <p:handoutMasterIdLst>
    <p:handoutMasterId r:id="rId89"/>
  </p:handoutMasterIdLst>
  <p:sldIdLst>
    <p:sldId id="341" r:id="rId6"/>
    <p:sldId id="340" r:id="rId7"/>
    <p:sldId id="339" r:id="rId8"/>
    <p:sldId id="336" r:id="rId9"/>
    <p:sldId id="331" r:id="rId10"/>
    <p:sldId id="330" r:id="rId11"/>
    <p:sldId id="367" r:id="rId12"/>
    <p:sldId id="337" r:id="rId13"/>
    <p:sldId id="365" r:id="rId14"/>
    <p:sldId id="335" r:id="rId15"/>
    <p:sldId id="333" r:id="rId16"/>
    <p:sldId id="334" r:id="rId17"/>
    <p:sldId id="324" r:id="rId18"/>
    <p:sldId id="323" r:id="rId19"/>
    <p:sldId id="322" r:id="rId20"/>
    <p:sldId id="366" r:id="rId21"/>
    <p:sldId id="329" r:id="rId22"/>
    <p:sldId id="326" r:id="rId23"/>
    <p:sldId id="325" r:id="rId24"/>
    <p:sldId id="320" r:id="rId25"/>
    <p:sldId id="319" r:id="rId26"/>
    <p:sldId id="316" r:id="rId27"/>
    <p:sldId id="313" r:id="rId28"/>
    <p:sldId id="312" r:id="rId29"/>
    <p:sldId id="311" r:id="rId30"/>
    <p:sldId id="266" r:id="rId31"/>
    <p:sldId id="284" r:id="rId32"/>
    <p:sldId id="285" r:id="rId33"/>
    <p:sldId id="286" r:id="rId34"/>
    <p:sldId id="344" r:id="rId35"/>
    <p:sldId id="273" r:id="rId36"/>
    <p:sldId id="317" r:id="rId37"/>
    <p:sldId id="297" r:id="rId38"/>
    <p:sldId id="354" r:id="rId39"/>
    <p:sldId id="305" r:id="rId40"/>
    <p:sldId id="308" r:id="rId41"/>
    <p:sldId id="310" r:id="rId42"/>
    <p:sldId id="355" r:id="rId43"/>
    <p:sldId id="353" r:id="rId44"/>
    <p:sldId id="351" r:id="rId45"/>
    <p:sldId id="352" r:id="rId46"/>
    <p:sldId id="356" r:id="rId47"/>
    <p:sldId id="307" r:id="rId48"/>
    <p:sldId id="342" r:id="rId49"/>
    <p:sldId id="270" r:id="rId50"/>
    <p:sldId id="359" r:id="rId51"/>
    <p:sldId id="358" r:id="rId52"/>
    <p:sldId id="282" r:id="rId53"/>
    <p:sldId id="345" r:id="rId54"/>
    <p:sldId id="275" r:id="rId55"/>
    <p:sldId id="271" r:id="rId56"/>
    <p:sldId id="347" r:id="rId57"/>
    <p:sldId id="348" r:id="rId58"/>
    <p:sldId id="327" r:id="rId59"/>
    <p:sldId id="349" r:id="rId60"/>
    <p:sldId id="274" r:id="rId61"/>
    <p:sldId id="363" r:id="rId62"/>
    <p:sldId id="360" r:id="rId63"/>
    <p:sldId id="276" r:id="rId64"/>
    <p:sldId id="350" r:id="rId65"/>
    <p:sldId id="278" r:id="rId66"/>
    <p:sldId id="279" r:id="rId67"/>
    <p:sldId id="280" r:id="rId68"/>
    <p:sldId id="306" r:id="rId69"/>
    <p:sldId id="299" r:id="rId70"/>
    <p:sldId id="281" r:id="rId71"/>
    <p:sldId id="287" r:id="rId72"/>
    <p:sldId id="288" r:id="rId73"/>
    <p:sldId id="289" r:id="rId74"/>
    <p:sldId id="294" r:id="rId75"/>
    <p:sldId id="295" r:id="rId76"/>
    <p:sldId id="296" r:id="rId77"/>
    <p:sldId id="301" r:id="rId78"/>
    <p:sldId id="300" r:id="rId79"/>
    <p:sldId id="302" r:id="rId80"/>
    <p:sldId id="303" r:id="rId81"/>
    <p:sldId id="304" r:id="rId82"/>
    <p:sldId id="361" r:id="rId83"/>
    <p:sldId id="362" r:id="rId84"/>
    <p:sldId id="277" r:id="rId85"/>
    <p:sldId id="364" r:id="rId86"/>
    <p:sldId id="267" r:id="rId87"/>
  </p:sldIdLst>
  <p:sldSz cx="10009188" cy="7561263"/>
  <p:notesSz cx="6858000" cy="9144000"/>
  <p:defaultTextStyle>
    <a:defPPr>
      <a:defRPr lang="nb-NO"/>
    </a:defPPr>
    <a:lvl1pPr marL="0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2006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4011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6017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08022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10028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12034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14039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16045" algn="l" defTabSz="1004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7" userDrawn="1">
          <p15:clr>
            <a:srgbClr val="A4A3A4"/>
          </p15:clr>
        </p15:guide>
        <p15:guide id="2" pos="4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54"/>
    <a:srgbClr val="EE6316"/>
    <a:srgbClr val="E2E477"/>
    <a:srgbClr val="00314A"/>
    <a:srgbClr val="D0D1D3"/>
    <a:srgbClr val="BCBDC0"/>
    <a:srgbClr val="A89449"/>
    <a:srgbClr val="2F7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14878-6AB2-4520-8178-7687D5013979}" v="952" dt="2025-02-06T11:07:31.893"/>
    <p1510:client id="{D19DAA7F-C83D-43DF-8F04-0583970B95E5}" v="827" dt="2025-02-06T14:32:42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817"/>
        <p:guide pos="499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tiana Pozolotina" userId="93a83c92-3539-4440-a070-e20f46ec0eb2" providerId="ADAL" clId="{99E14878-6AB2-4520-8178-7687D5013979}"/>
    <pc:docChg chg="undo redo custSel addSld delSld modSld sldOrd">
      <pc:chgData name="Tatiana Pozolotina" userId="93a83c92-3539-4440-a070-e20f46ec0eb2" providerId="ADAL" clId="{99E14878-6AB2-4520-8178-7687D5013979}" dt="2025-02-06T11:07:31.893" v="1391" actId="6549"/>
      <pc:docMkLst>
        <pc:docMk/>
      </pc:docMkLst>
      <pc:sldChg chg="addSp delSp modSp mod modClrScheme chgLayout">
        <pc:chgData name="Tatiana Pozolotina" userId="93a83c92-3539-4440-a070-e20f46ec0eb2" providerId="ADAL" clId="{99E14878-6AB2-4520-8178-7687D5013979}" dt="2025-02-05T15:12:57.085" v="531" actId="5793"/>
        <pc:sldMkLst>
          <pc:docMk/>
          <pc:sldMk cId="21156515" sldId="266"/>
        </pc:sldMkLst>
        <pc:spChg chg="mod">
          <ac:chgData name="Tatiana Pozolotina" userId="93a83c92-3539-4440-a070-e20f46ec0eb2" providerId="ADAL" clId="{99E14878-6AB2-4520-8178-7687D5013979}" dt="2025-02-05T15:12:22.570" v="530" actId="26606"/>
          <ac:spMkLst>
            <pc:docMk/>
            <pc:sldMk cId="21156515" sldId="266"/>
            <ac:spMk id="2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5T15:12:57.085" v="531" actId="5793"/>
          <ac:spMkLst>
            <pc:docMk/>
            <pc:sldMk cId="21156515" sldId="266"/>
            <ac:spMk id="3" creationId="{00000000-0000-0000-0000-000000000000}"/>
          </ac:spMkLst>
        </pc:spChg>
        <pc:spChg chg="add mod">
          <ac:chgData name="Tatiana Pozolotina" userId="93a83c92-3539-4440-a070-e20f46ec0eb2" providerId="ADAL" clId="{99E14878-6AB2-4520-8178-7687D5013979}" dt="2025-02-05T15:12:22.570" v="530" actId="26606"/>
          <ac:spMkLst>
            <pc:docMk/>
            <pc:sldMk cId="21156515" sldId="266"/>
            <ac:spMk id="11" creationId="{4833F530-6522-8C52-0689-B446C4254666}"/>
          </ac:spMkLst>
        </pc:spChg>
        <pc:picChg chg="add del">
          <ac:chgData name="Tatiana Pozolotina" userId="93a83c92-3539-4440-a070-e20f46ec0eb2" providerId="ADAL" clId="{99E14878-6AB2-4520-8178-7687D5013979}" dt="2025-02-05T15:10:43.296" v="526" actId="478"/>
          <ac:picMkLst>
            <pc:docMk/>
            <pc:sldMk cId="21156515" sldId="266"/>
            <ac:picMk id="4" creationId="{FA326CEB-A8E3-5317-9055-FCEED7E8FA0C}"/>
          </ac:picMkLst>
        </pc:picChg>
        <pc:picChg chg="add mod">
          <ac:chgData name="Tatiana Pozolotina" userId="93a83c92-3539-4440-a070-e20f46ec0eb2" providerId="ADAL" clId="{99E14878-6AB2-4520-8178-7687D5013979}" dt="2025-02-05T15:12:22.570" v="530" actId="26606"/>
          <ac:picMkLst>
            <pc:docMk/>
            <pc:sldMk cId="21156515" sldId="266"/>
            <ac:picMk id="6" creationId="{6C7A6778-F0E1-D685-43CC-FA66550CA4B8}"/>
          </ac:picMkLst>
        </pc:picChg>
      </pc:sldChg>
      <pc:sldChg chg="ord">
        <pc:chgData name="Tatiana Pozolotina" userId="93a83c92-3539-4440-a070-e20f46ec0eb2" providerId="ADAL" clId="{99E14878-6AB2-4520-8178-7687D5013979}" dt="2025-02-05T09:36:40.016" v="385"/>
        <pc:sldMkLst>
          <pc:docMk/>
          <pc:sldMk cId="3768806829" sldId="267"/>
        </pc:sldMkLst>
      </pc:sldChg>
      <pc:sldChg chg="addSp modSp mod modClrScheme chgLayout">
        <pc:chgData name="Tatiana Pozolotina" userId="93a83c92-3539-4440-a070-e20f46ec0eb2" providerId="ADAL" clId="{99E14878-6AB2-4520-8178-7687D5013979}" dt="2025-02-06T09:31:54.753" v="1064" actId="1076"/>
        <pc:sldMkLst>
          <pc:docMk/>
          <pc:sldMk cId="3412650674" sldId="270"/>
        </pc:sldMkLst>
        <pc:spChg chg="mod">
          <ac:chgData name="Tatiana Pozolotina" userId="93a83c92-3539-4440-a070-e20f46ec0eb2" providerId="ADAL" clId="{99E14878-6AB2-4520-8178-7687D5013979}" dt="2025-02-06T09:31:22.460" v="1063" actId="20577"/>
          <ac:spMkLst>
            <pc:docMk/>
            <pc:sldMk cId="3412650674" sldId="270"/>
            <ac:spMk id="2" creationId="{00000000-0000-0000-0000-000000000000}"/>
          </ac:spMkLst>
        </pc:spChg>
        <pc:spChg chg="mod ord">
          <ac:chgData name="Tatiana Pozolotina" userId="93a83c92-3539-4440-a070-e20f46ec0eb2" providerId="ADAL" clId="{99E14878-6AB2-4520-8178-7687D5013979}" dt="2025-02-06T09:31:54.753" v="1064" actId="1076"/>
          <ac:spMkLst>
            <pc:docMk/>
            <pc:sldMk cId="3412650674" sldId="270"/>
            <ac:spMk id="3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6T09:29:08.047" v="1044" actId="26606"/>
          <ac:spMkLst>
            <pc:docMk/>
            <pc:sldMk cId="3412650674" sldId="270"/>
            <ac:spMk id="4" creationId="{00000000-0000-0000-0000-000000000000}"/>
          </ac:spMkLst>
        </pc:spChg>
        <pc:picChg chg="add mod">
          <ac:chgData name="Tatiana Pozolotina" userId="93a83c92-3539-4440-a070-e20f46ec0eb2" providerId="ADAL" clId="{99E14878-6AB2-4520-8178-7687D5013979}" dt="2025-02-06T09:29:08.047" v="1044" actId="26606"/>
          <ac:picMkLst>
            <pc:docMk/>
            <pc:sldMk cId="3412650674" sldId="270"/>
            <ac:picMk id="6" creationId="{44D6A6CC-35F5-BF54-2113-D4158D47AA92}"/>
          </ac:picMkLst>
        </pc:picChg>
      </pc:sldChg>
      <pc:sldChg chg="addSp modSp mod">
        <pc:chgData name="Tatiana Pozolotina" userId="93a83c92-3539-4440-a070-e20f46ec0eb2" providerId="ADAL" clId="{99E14878-6AB2-4520-8178-7687D5013979}" dt="2025-02-06T09:53:05.062" v="1270" actId="207"/>
        <pc:sldMkLst>
          <pc:docMk/>
          <pc:sldMk cId="3532998141" sldId="282"/>
        </pc:sldMkLst>
        <pc:spChg chg="add mod">
          <ac:chgData name="Tatiana Pozolotina" userId="93a83c92-3539-4440-a070-e20f46ec0eb2" providerId="ADAL" clId="{99E14878-6AB2-4520-8178-7687D5013979}" dt="2025-02-06T09:53:05.062" v="1270" actId="207"/>
          <ac:spMkLst>
            <pc:docMk/>
            <pc:sldMk cId="3532998141" sldId="282"/>
            <ac:spMk id="3" creationId="{7554429B-47E0-EC76-2DC7-D5A4ACFAC9E6}"/>
          </ac:spMkLst>
        </pc:spChg>
      </pc:sldChg>
      <pc:sldChg chg="mod modShow">
        <pc:chgData name="Tatiana Pozolotina" userId="93a83c92-3539-4440-a070-e20f46ec0eb2" providerId="ADAL" clId="{99E14878-6AB2-4520-8178-7687D5013979}" dt="2025-02-06T10:03:11.299" v="1332" actId="729"/>
        <pc:sldMkLst>
          <pc:docMk/>
          <pc:sldMk cId="174813939" sldId="289"/>
        </pc:sldMkLst>
      </pc:sldChg>
      <pc:sldChg chg="mod modShow">
        <pc:chgData name="Tatiana Pozolotina" userId="93a83c92-3539-4440-a070-e20f46ec0eb2" providerId="ADAL" clId="{99E14878-6AB2-4520-8178-7687D5013979}" dt="2025-02-06T10:03:38.129" v="1333" actId="729"/>
        <pc:sldMkLst>
          <pc:docMk/>
          <pc:sldMk cId="3573233813" sldId="296"/>
        </pc:sldMkLst>
      </pc:sldChg>
      <pc:sldChg chg="addSp delSp modSp mod">
        <pc:chgData name="Tatiana Pozolotina" userId="93a83c92-3539-4440-a070-e20f46ec0eb2" providerId="ADAL" clId="{99E14878-6AB2-4520-8178-7687D5013979}" dt="2025-02-06T08:56:57.786" v="1040" actId="20577"/>
        <pc:sldMkLst>
          <pc:docMk/>
          <pc:sldMk cId="2113097081" sldId="302"/>
        </pc:sldMkLst>
        <pc:spChg chg="mod">
          <ac:chgData name="Tatiana Pozolotina" userId="93a83c92-3539-4440-a070-e20f46ec0eb2" providerId="ADAL" clId="{99E14878-6AB2-4520-8178-7687D5013979}" dt="2025-02-06T08:56:57.786" v="1040" actId="20577"/>
          <ac:spMkLst>
            <pc:docMk/>
            <pc:sldMk cId="2113097081" sldId="302"/>
            <ac:spMk id="10" creationId="{DB9F74A4-3F2E-4F82-9A5B-E580CF2B684A}"/>
          </ac:spMkLst>
        </pc:spChg>
        <pc:picChg chg="add del mod">
          <ac:chgData name="Tatiana Pozolotina" userId="93a83c92-3539-4440-a070-e20f46ec0eb2" providerId="ADAL" clId="{99E14878-6AB2-4520-8178-7687D5013979}" dt="2025-02-06T08:56:10.385" v="1018" actId="478"/>
          <ac:picMkLst>
            <pc:docMk/>
            <pc:sldMk cId="2113097081" sldId="302"/>
            <ac:picMk id="5" creationId="{05C2D10A-28DE-655F-F4ED-E01453D96E80}"/>
          </ac:picMkLst>
        </pc:picChg>
        <pc:picChg chg="mod">
          <ac:chgData name="Tatiana Pozolotina" userId="93a83c92-3539-4440-a070-e20f46ec0eb2" providerId="ADAL" clId="{99E14878-6AB2-4520-8178-7687D5013979}" dt="2025-02-06T08:56:56.119" v="1039" actId="1076"/>
          <ac:picMkLst>
            <pc:docMk/>
            <pc:sldMk cId="2113097081" sldId="302"/>
            <ac:picMk id="7" creationId="{689B6013-E362-4CDD-B8A9-08DA8630A76D}"/>
          </ac:picMkLst>
        </pc:picChg>
        <pc:picChg chg="add mod">
          <ac:chgData name="Tatiana Pozolotina" userId="93a83c92-3539-4440-a070-e20f46ec0eb2" providerId="ADAL" clId="{99E14878-6AB2-4520-8178-7687D5013979}" dt="2025-02-06T08:56:34.111" v="1030" actId="14100"/>
          <ac:picMkLst>
            <pc:docMk/>
            <pc:sldMk cId="2113097081" sldId="302"/>
            <ac:picMk id="8" creationId="{511DA850-4FA7-2207-DBCD-472CA5145073}"/>
          </ac:picMkLst>
        </pc:picChg>
      </pc:sldChg>
      <pc:sldChg chg="modNotesTx">
        <pc:chgData name="Tatiana Pozolotina" userId="93a83c92-3539-4440-a070-e20f46ec0eb2" providerId="ADAL" clId="{99E14878-6AB2-4520-8178-7687D5013979}" dt="2025-02-05T09:31:11.455" v="383" actId="20577"/>
        <pc:sldMkLst>
          <pc:docMk/>
          <pc:sldMk cId="4237050774" sldId="313"/>
        </pc:sldMkLst>
      </pc:sldChg>
      <pc:sldChg chg="addSp delSp modSp mod ord modClrScheme chgLayout">
        <pc:chgData name="Tatiana Pozolotina" userId="93a83c92-3539-4440-a070-e20f46ec0eb2" providerId="ADAL" clId="{99E14878-6AB2-4520-8178-7687D5013979}" dt="2025-02-06T11:07:31.893" v="1391" actId="6549"/>
        <pc:sldMkLst>
          <pc:docMk/>
          <pc:sldMk cId="4256281682" sldId="317"/>
        </pc:sldMkLst>
        <pc:spChg chg="del">
          <ac:chgData name="Tatiana Pozolotina" userId="93a83c92-3539-4440-a070-e20f46ec0eb2" providerId="ADAL" clId="{99E14878-6AB2-4520-8178-7687D5013979}" dt="2025-02-05T15:34:22.737" v="588" actId="478"/>
          <ac:spMkLst>
            <pc:docMk/>
            <pc:sldMk cId="4256281682" sldId="317"/>
            <ac:spMk id="4" creationId="{1CB899E1-A153-49EF-BC2C-97BCC99072F7}"/>
          </ac:spMkLst>
        </pc:spChg>
        <pc:spChg chg="mod">
          <ac:chgData name="Tatiana Pozolotina" userId="93a83c92-3539-4440-a070-e20f46ec0eb2" providerId="ADAL" clId="{99E14878-6AB2-4520-8178-7687D5013979}" dt="2025-02-05T15:34:26.194" v="589" actId="26606"/>
          <ac:spMkLst>
            <pc:docMk/>
            <pc:sldMk cId="4256281682" sldId="317"/>
            <ac:spMk id="33794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6T11:07:31.893" v="1391" actId="6549"/>
          <ac:spMkLst>
            <pc:docMk/>
            <pc:sldMk cId="4256281682" sldId="317"/>
            <ac:spMk id="33795" creationId="{00000000-0000-0000-0000-000000000000}"/>
          </ac:spMkLst>
        </pc:spChg>
        <pc:spChg chg="add mod">
          <ac:chgData name="Tatiana Pozolotina" userId="93a83c92-3539-4440-a070-e20f46ec0eb2" providerId="ADAL" clId="{99E14878-6AB2-4520-8178-7687D5013979}" dt="2025-02-05T15:34:26.194" v="589" actId="26606"/>
          <ac:spMkLst>
            <pc:docMk/>
            <pc:sldMk cId="4256281682" sldId="317"/>
            <ac:spMk id="33800" creationId="{A79C168C-67EF-F89F-DA76-93008641FCA0}"/>
          </ac:spMkLst>
        </pc:spChg>
        <pc:picChg chg="add del mod">
          <ac:chgData name="Tatiana Pozolotina" userId="93a83c92-3539-4440-a070-e20f46ec0eb2" providerId="ADAL" clId="{99E14878-6AB2-4520-8178-7687D5013979}" dt="2025-02-05T15:41:51.802" v="617" actId="478"/>
          <ac:picMkLst>
            <pc:docMk/>
            <pc:sldMk cId="4256281682" sldId="317"/>
            <ac:picMk id="3" creationId="{9B1CEF2D-EB4E-FC54-90C7-744A41286269}"/>
          </ac:picMkLst>
        </pc:picChg>
        <pc:picChg chg="add mod">
          <ac:chgData name="Tatiana Pozolotina" userId="93a83c92-3539-4440-a070-e20f46ec0eb2" providerId="ADAL" clId="{99E14878-6AB2-4520-8178-7687D5013979}" dt="2025-02-05T15:42:04.008" v="623" actId="14100"/>
          <ac:picMkLst>
            <pc:docMk/>
            <pc:sldMk cId="4256281682" sldId="317"/>
            <ac:picMk id="6" creationId="{A40B7FDD-74FE-DA1D-9C06-F389DD1811FF}"/>
          </ac:picMkLst>
        </pc:picChg>
      </pc:sldChg>
      <pc:sldChg chg="del">
        <pc:chgData name="Tatiana Pozolotina" userId="93a83c92-3539-4440-a070-e20f46ec0eb2" providerId="ADAL" clId="{99E14878-6AB2-4520-8178-7687D5013979}" dt="2025-02-05T15:27:09.765" v="578" actId="47"/>
        <pc:sldMkLst>
          <pc:docMk/>
          <pc:sldMk cId="3935244660" sldId="318"/>
        </pc:sldMkLst>
      </pc:sldChg>
      <pc:sldChg chg="modNotesTx">
        <pc:chgData name="Tatiana Pozolotina" userId="93a83c92-3539-4440-a070-e20f46ec0eb2" providerId="ADAL" clId="{99E14878-6AB2-4520-8178-7687D5013979}" dt="2025-02-05T09:30:11.254" v="376" actId="6549"/>
        <pc:sldMkLst>
          <pc:docMk/>
          <pc:sldMk cId="2591776067" sldId="319"/>
        </pc:sldMkLst>
      </pc:sldChg>
      <pc:sldChg chg="addSp modSp mod">
        <pc:chgData name="Tatiana Pozolotina" userId="93a83c92-3539-4440-a070-e20f46ec0eb2" providerId="ADAL" clId="{99E14878-6AB2-4520-8178-7687D5013979}" dt="2025-02-05T11:28:26.950" v="505" actId="1076"/>
        <pc:sldMkLst>
          <pc:docMk/>
          <pc:sldMk cId="2086850723" sldId="320"/>
        </pc:sldMkLst>
        <pc:spChg chg="mod">
          <ac:chgData name="Tatiana Pozolotina" userId="93a83c92-3539-4440-a070-e20f46ec0eb2" providerId="ADAL" clId="{99E14878-6AB2-4520-8178-7687D5013979}" dt="2025-02-05T11:28:20.030" v="502" actId="14100"/>
          <ac:spMkLst>
            <pc:docMk/>
            <pc:sldMk cId="2086850723" sldId="320"/>
            <ac:spMk id="3" creationId="{00000000-0000-0000-0000-000000000000}"/>
          </ac:spMkLst>
        </pc:spChg>
        <pc:picChg chg="mod">
          <ac:chgData name="Tatiana Pozolotina" userId="93a83c92-3539-4440-a070-e20f46ec0eb2" providerId="ADAL" clId="{99E14878-6AB2-4520-8178-7687D5013979}" dt="2025-02-05T11:28:21.635" v="503" actId="1076"/>
          <ac:picMkLst>
            <pc:docMk/>
            <pc:sldMk cId="2086850723" sldId="320"/>
            <ac:picMk id="4" creationId="{00000000-0000-0000-0000-000000000000}"/>
          </ac:picMkLst>
        </pc:picChg>
        <pc:picChg chg="add mod">
          <ac:chgData name="Tatiana Pozolotina" userId="93a83c92-3539-4440-a070-e20f46ec0eb2" providerId="ADAL" clId="{99E14878-6AB2-4520-8178-7687D5013979}" dt="2025-02-05T11:28:16.200" v="501" actId="1076"/>
          <ac:picMkLst>
            <pc:docMk/>
            <pc:sldMk cId="2086850723" sldId="320"/>
            <ac:picMk id="7" creationId="{906FCAB6-9741-F27A-8343-2FBA1E882B5C}"/>
          </ac:picMkLst>
        </pc:picChg>
        <pc:cxnChg chg="mod">
          <ac:chgData name="Tatiana Pozolotina" userId="93a83c92-3539-4440-a070-e20f46ec0eb2" providerId="ADAL" clId="{99E14878-6AB2-4520-8178-7687D5013979}" dt="2025-02-05T11:28:24.200" v="504" actId="1076"/>
          <ac:cxnSpMkLst>
            <pc:docMk/>
            <pc:sldMk cId="2086850723" sldId="320"/>
            <ac:cxnSpMk id="6" creationId="{C6178428-C538-4833-9F7E-7688A6302E63}"/>
          </ac:cxnSpMkLst>
        </pc:cxnChg>
        <pc:cxnChg chg="mod">
          <ac:chgData name="Tatiana Pozolotina" userId="93a83c92-3539-4440-a070-e20f46ec0eb2" providerId="ADAL" clId="{99E14878-6AB2-4520-8178-7687D5013979}" dt="2025-02-05T11:28:26.950" v="505" actId="1076"/>
          <ac:cxnSpMkLst>
            <pc:docMk/>
            <pc:sldMk cId="2086850723" sldId="320"/>
            <ac:cxnSpMk id="9" creationId="{D0647727-8AE7-4ED1-8E50-57A369D6C1B8}"/>
          </ac:cxnSpMkLst>
        </pc:cxnChg>
      </pc:sldChg>
      <pc:sldChg chg="addSp modSp mod modClrScheme chgLayout">
        <pc:chgData name="Tatiana Pozolotina" userId="93a83c92-3539-4440-a070-e20f46ec0eb2" providerId="ADAL" clId="{99E14878-6AB2-4520-8178-7687D5013979}" dt="2025-02-05T11:14:19.903" v="456" actId="26606"/>
        <pc:sldMkLst>
          <pc:docMk/>
          <pc:sldMk cId="2630447876" sldId="322"/>
        </pc:sldMkLst>
        <pc:spChg chg="mod">
          <ac:chgData name="Tatiana Pozolotina" userId="93a83c92-3539-4440-a070-e20f46ec0eb2" providerId="ADAL" clId="{99E14878-6AB2-4520-8178-7687D5013979}" dt="2025-02-05T11:14:19.903" v="456" actId="26606"/>
          <ac:spMkLst>
            <pc:docMk/>
            <pc:sldMk cId="2630447876" sldId="322"/>
            <ac:spMk id="2" creationId="{A0AA7FB1-F50E-4C41-946E-1F921312D2F2}"/>
          </ac:spMkLst>
        </pc:spChg>
        <pc:spChg chg="mod ord">
          <ac:chgData name="Tatiana Pozolotina" userId="93a83c92-3539-4440-a070-e20f46ec0eb2" providerId="ADAL" clId="{99E14878-6AB2-4520-8178-7687D5013979}" dt="2025-02-05T11:14:19.903" v="456" actId="26606"/>
          <ac:spMkLst>
            <pc:docMk/>
            <pc:sldMk cId="2630447876" sldId="322"/>
            <ac:spMk id="3" creationId="{3890B159-6807-438D-BABF-710A88430C09}"/>
          </ac:spMkLst>
        </pc:spChg>
        <pc:spChg chg="mod">
          <ac:chgData name="Tatiana Pozolotina" userId="93a83c92-3539-4440-a070-e20f46ec0eb2" providerId="ADAL" clId="{99E14878-6AB2-4520-8178-7687D5013979}" dt="2025-02-05T11:14:19.903" v="456" actId="26606"/>
          <ac:spMkLst>
            <pc:docMk/>
            <pc:sldMk cId="2630447876" sldId="322"/>
            <ac:spMk id="4" creationId="{8D227B9B-7218-44FF-9D28-B83C5AE2E76E}"/>
          </ac:spMkLst>
        </pc:spChg>
        <pc:picChg chg="add mod">
          <ac:chgData name="Tatiana Pozolotina" userId="93a83c92-3539-4440-a070-e20f46ec0eb2" providerId="ADAL" clId="{99E14878-6AB2-4520-8178-7687D5013979}" dt="2025-02-05T11:14:19.903" v="456" actId="26606"/>
          <ac:picMkLst>
            <pc:docMk/>
            <pc:sldMk cId="2630447876" sldId="322"/>
            <ac:picMk id="6" creationId="{5505C8E8-7B4E-2B8D-CED3-035820A8A092}"/>
          </ac:picMkLst>
        </pc:picChg>
      </pc:sldChg>
      <pc:sldChg chg="addSp delSp modSp mod modClrScheme chgLayout">
        <pc:chgData name="Tatiana Pozolotina" userId="93a83c92-3539-4440-a070-e20f46ec0eb2" providerId="ADAL" clId="{99E14878-6AB2-4520-8178-7687D5013979}" dt="2025-02-05T11:10:29.682" v="452" actId="5793"/>
        <pc:sldMkLst>
          <pc:docMk/>
          <pc:sldMk cId="1222843270" sldId="323"/>
        </pc:sldMkLst>
        <pc:spChg chg="mod">
          <ac:chgData name="Tatiana Pozolotina" userId="93a83c92-3539-4440-a070-e20f46ec0eb2" providerId="ADAL" clId="{99E14878-6AB2-4520-8178-7687D5013979}" dt="2025-02-05T11:10:11.326" v="446" actId="26606"/>
          <ac:spMkLst>
            <pc:docMk/>
            <pc:sldMk cId="1222843270" sldId="323"/>
            <ac:spMk id="32770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5T11:10:29.682" v="452" actId="5793"/>
          <ac:spMkLst>
            <pc:docMk/>
            <pc:sldMk cId="1222843270" sldId="323"/>
            <ac:spMk id="32771" creationId="{00000000-0000-0000-0000-000000000000}"/>
          </ac:spMkLst>
        </pc:spChg>
        <pc:spChg chg="add mod">
          <ac:chgData name="Tatiana Pozolotina" userId="93a83c92-3539-4440-a070-e20f46ec0eb2" providerId="ADAL" clId="{99E14878-6AB2-4520-8178-7687D5013979}" dt="2025-02-05T11:10:11.326" v="446" actId="26606"/>
          <ac:spMkLst>
            <pc:docMk/>
            <pc:sldMk cId="1222843270" sldId="323"/>
            <ac:spMk id="32776" creationId="{39AA4DB9-F1E5-F014-9909-34535D0A47AA}"/>
          </ac:spMkLst>
        </pc:spChg>
        <pc:picChg chg="del">
          <ac:chgData name="Tatiana Pozolotina" userId="93a83c92-3539-4440-a070-e20f46ec0eb2" providerId="ADAL" clId="{99E14878-6AB2-4520-8178-7687D5013979}" dt="2025-02-05T11:10:06.336" v="442" actId="478"/>
          <ac:picMkLst>
            <pc:docMk/>
            <pc:sldMk cId="1222843270" sldId="323"/>
            <ac:picMk id="2" creationId="{D55090A1-D0AE-47C5-9EA4-AD425D65A716}"/>
          </ac:picMkLst>
        </pc:picChg>
        <pc:picChg chg="add mod">
          <ac:chgData name="Tatiana Pozolotina" userId="93a83c92-3539-4440-a070-e20f46ec0eb2" providerId="ADAL" clId="{99E14878-6AB2-4520-8178-7687D5013979}" dt="2025-02-05T11:10:11.326" v="446" actId="26606"/>
          <ac:picMkLst>
            <pc:docMk/>
            <pc:sldMk cId="1222843270" sldId="323"/>
            <ac:picMk id="4" creationId="{965C3644-B15A-2BA3-5C7B-D5BEA68EB75D}"/>
          </ac:picMkLst>
        </pc:picChg>
      </pc:sldChg>
      <pc:sldChg chg="addSp delSp modSp mod modClrScheme chgLayout">
        <pc:chgData name="Tatiana Pozolotina" userId="93a83c92-3539-4440-a070-e20f46ec0eb2" providerId="ADAL" clId="{99E14878-6AB2-4520-8178-7687D5013979}" dt="2025-02-05T11:09:06.077" v="441" actId="1076"/>
        <pc:sldMkLst>
          <pc:docMk/>
          <pc:sldMk cId="3564966850" sldId="324"/>
        </pc:sldMkLst>
        <pc:spChg chg="mod">
          <ac:chgData name="Tatiana Pozolotina" userId="93a83c92-3539-4440-a070-e20f46ec0eb2" providerId="ADAL" clId="{99E14878-6AB2-4520-8178-7687D5013979}" dt="2025-02-05T11:01:31.704" v="427" actId="26606"/>
          <ac:spMkLst>
            <pc:docMk/>
            <pc:sldMk cId="3564966850" sldId="324"/>
            <ac:spMk id="2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5T11:01:31.704" v="427" actId="26606"/>
          <ac:spMkLst>
            <pc:docMk/>
            <pc:sldMk cId="3564966850" sldId="324"/>
            <ac:spMk id="31746" creationId="{00000000-0000-0000-0000-000000000000}"/>
          </ac:spMkLst>
        </pc:spChg>
        <pc:spChg chg="mod ord">
          <ac:chgData name="Tatiana Pozolotina" userId="93a83c92-3539-4440-a070-e20f46ec0eb2" providerId="ADAL" clId="{99E14878-6AB2-4520-8178-7687D5013979}" dt="2025-02-05T11:01:31.704" v="427" actId="26606"/>
          <ac:spMkLst>
            <pc:docMk/>
            <pc:sldMk cId="3564966850" sldId="324"/>
            <ac:spMk id="31747" creationId="{00000000-0000-0000-0000-000000000000}"/>
          </ac:spMkLst>
        </pc:spChg>
        <pc:spChg chg="add del mod">
          <ac:chgData name="Tatiana Pozolotina" userId="93a83c92-3539-4440-a070-e20f46ec0eb2" providerId="ADAL" clId="{99E14878-6AB2-4520-8178-7687D5013979}" dt="2025-02-05T11:01:39.044" v="428" actId="478"/>
          <ac:spMkLst>
            <pc:docMk/>
            <pc:sldMk cId="3564966850" sldId="324"/>
            <ac:spMk id="31752" creationId="{45444520-D089-0FCF-5EDB-E7A31056FC94}"/>
          </ac:spMkLst>
        </pc:spChg>
        <pc:spChg chg="add mod">
          <ac:chgData name="Tatiana Pozolotina" userId="93a83c92-3539-4440-a070-e20f46ec0eb2" providerId="ADAL" clId="{99E14878-6AB2-4520-8178-7687D5013979}" dt="2025-02-05T11:01:31.704" v="427" actId="26606"/>
          <ac:spMkLst>
            <pc:docMk/>
            <pc:sldMk cId="3564966850" sldId="324"/>
            <ac:spMk id="31754" creationId="{507DAE93-6532-B19D-5E58-CD5DD6B4655F}"/>
          </ac:spMkLst>
        </pc:spChg>
        <pc:picChg chg="del">
          <ac:chgData name="Tatiana Pozolotina" userId="93a83c92-3539-4440-a070-e20f46ec0eb2" providerId="ADAL" clId="{99E14878-6AB2-4520-8178-7687D5013979}" dt="2025-02-05T11:01:25.138" v="423" actId="478"/>
          <ac:picMkLst>
            <pc:docMk/>
            <pc:sldMk cId="3564966850" sldId="324"/>
            <ac:picMk id="4" creationId="{00000000-0000-0000-0000-000000000000}"/>
          </ac:picMkLst>
        </pc:picChg>
        <pc:picChg chg="add del mod">
          <ac:chgData name="Tatiana Pozolotina" userId="93a83c92-3539-4440-a070-e20f46ec0eb2" providerId="ADAL" clId="{99E14878-6AB2-4520-8178-7687D5013979}" dt="2025-02-05T11:08:35.570" v="434" actId="478"/>
          <ac:picMkLst>
            <pc:docMk/>
            <pc:sldMk cId="3564966850" sldId="324"/>
            <ac:picMk id="5" creationId="{A550D380-F038-31CF-F561-745B4EEFFA4B}"/>
          </ac:picMkLst>
        </pc:picChg>
        <pc:picChg chg="add mod">
          <ac:chgData name="Tatiana Pozolotina" userId="93a83c92-3539-4440-a070-e20f46ec0eb2" providerId="ADAL" clId="{99E14878-6AB2-4520-8178-7687D5013979}" dt="2025-02-05T11:09:06.077" v="441" actId="1076"/>
          <ac:picMkLst>
            <pc:docMk/>
            <pc:sldMk cId="3564966850" sldId="324"/>
            <ac:picMk id="7" creationId="{C2C1CC8C-B017-500D-7501-5815B16A319D}"/>
          </ac:picMkLst>
        </pc:picChg>
      </pc:sldChg>
      <pc:sldChg chg="addSp delSp modSp mod modClrScheme chgLayout">
        <pc:chgData name="Tatiana Pozolotina" userId="93a83c92-3539-4440-a070-e20f46ec0eb2" providerId="ADAL" clId="{99E14878-6AB2-4520-8178-7687D5013979}" dt="2025-02-05T11:22:21.850" v="494" actId="5793"/>
        <pc:sldMkLst>
          <pc:docMk/>
          <pc:sldMk cId="3306820936" sldId="325"/>
        </pc:sldMkLst>
        <pc:spChg chg="mod">
          <ac:chgData name="Tatiana Pozolotina" userId="93a83c92-3539-4440-a070-e20f46ec0eb2" providerId="ADAL" clId="{99E14878-6AB2-4520-8178-7687D5013979}" dt="2025-02-05T11:22:05.341" v="487" actId="26606"/>
          <ac:spMkLst>
            <pc:docMk/>
            <pc:sldMk cId="3306820936" sldId="325"/>
            <ac:spMk id="2051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5T11:22:21.850" v="494" actId="5793"/>
          <ac:spMkLst>
            <pc:docMk/>
            <pc:sldMk cId="3306820936" sldId="325"/>
            <ac:spMk id="2052" creationId="{00000000-0000-0000-0000-000000000000}"/>
          </ac:spMkLst>
        </pc:spChg>
        <pc:spChg chg="add del mod">
          <ac:chgData name="Tatiana Pozolotina" userId="93a83c92-3539-4440-a070-e20f46ec0eb2" providerId="ADAL" clId="{99E14878-6AB2-4520-8178-7687D5013979}" dt="2025-02-05T11:22:08.360" v="488" actId="478"/>
          <ac:spMkLst>
            <pc:docMk/>
            <pc:sldMk cId="3306820936" sldId="325"/>
            <ac:spMk id="2057" creationId="{E76B2763-7AFC-54BA-EFE7-4DCE506CF61F}"/>
          </ac:spMkLst>
        </pc:spChg>
        <pc:spChg chg="add del mod">
          <ac:chgData name="Tatiana Pozolotina" userId="93a83c92-3539-4440-a070-e20f46ec0eb2" providerId="ADAL" clId="{99E14878-6AB2-4520-8178-7687D5013979}" dt="2025-02-05T11:22:09.896" v="489" actId="478"/>
          <ac:spMkLst>
            <pc:docMk/>
            <pc:sldMk cId="3306820936" sldId="325"/>
            <ac:spMk id="2065" creationId="{F06FE827-8FBD-EC0C-CAD6-8CA4FC54A882}"/>
          </ac:spMkLst>
        </pc:spChg>
        <pc:spChg chg="add mod">
          <ac:chgData name="Tatiana Pozolotina" userId="93a83c92-3539-4440-a070-e20f46ec0eb2" providerId="ADAL" clId="{99E14878-6AB2-4520-8178-7687D5013979}" dt="2025-02-05T11:22:05.341" v="487" actId="26606"/>
          <ac:spMkLst>
            <pc:docMk/>
            <pc:sldMk cId="3306820936" sldId="325"/>
            <ac:spMk id="2066" creationId="{177B4CEE-7351-A709-D9B2-12ED599F846A}"/>
          </ac:spMkLst>
        </pc:spChg>
        <pc:grpChg chg="del">
          <ac:chgData name="Tatiana Pozolotina" userId="93a83c92-3539-4440-a070-e20f46ec0eb2" providerId="ADAL" clId="{99E14878-6AB2-4520-8178-7687D5013979}" dt="2025-02-05T11:21:56.481" v="481" actId="478"/>
          <ac:grpSpMkLst>
            <pc:docMk/>
            <pc:sldMk cId="3306820936" sldId="325"/>
            <ac:grpSpMk id="2055" creationId="{00000000-0000-0000-0000-000000000000}"/>
          </ac:grpSpMkLst>
        </pc:grpChg>
        <pc:picChg chg="add mod ord">
          <ac:chgData name="Tatiana Pozolotina" userId="93a83c92-3539-4440-a070-e20f46ec0eb2" providerId="ADAL" clId="{99E14878-6AB2-4520-8178-7687D5013979}" dt="2025-02-05T11:22:12.735" v="490" actId="1076"/>
          <ac:picMkLst>
            <pc:docMk/>
            <pc:sldMk cId="3306820936" sldId="325"/>
            <ac:picMk id="3" creationId="{1EC78690-AA6A-7CC3-874C-E1246CF8E09C}"/>
          </ac:picMkLst>
        </pc:picChg>
      </pc:sldChg>
      <pc:sldChg chg="addSp delSp modSp mod modClrScheme chgLayout modNotesTx">
        <pc:chgData name="Tatiana Pozolotina" userId="93a83c92-3539-4440-a070-e20f46ec0eb2" providerId="ADAL" clId="{99E14878-6AB2-4520-8178-7687D5013979}" dt="2025-02-06T08:15:05.235" v="640" actId="27636"/>
        <pc:sldMkLst>
          <pc:docMk/>
          <pc:sldMk cId="3546731621" sldId="326"/>
        </pc:sldMkLst>
        <pc:spChg chg="mod">
          <ac:chgData name="Tatiana Pozolotina" userId="93a83c92-3539-4440-a070-e20f46ec0eb2" providerId="ADAL" clId="{99E14878-6AB2-4520-8178-7687D5013979}" dt="2025-02-05T11:19:11.321" v="480" actId="26606"/>
          <ac:spMkLst>
            <pc:docMk/>
            <pc:sldMk cId="3546731621" sldId="326"/>
            <ac:spMk id="1027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6T08:15:05.235" v="640" actId="27636"/>
          <ac:spMkLst>
            <pc:docMk/>
            <pc:sldMk cId="3546731621" sldId="326"/>
            <ac:spMk id="1028" creationId="{00000000-0000-0000-0000-000000000000}"/>
          </ac:spMkLst>
        </pc:spChg>
        <pc:spChg chg="add mod">
          <ac:chgData name="Tatiana Pozolotina" userId="93a83c92-3539-4440-a070-e20f46ec0eb2" providerId="ADAL" clId="{99E14878-6AB2-4520-8178-7687D5013979}" dt="2025-02-05T11:38:56.777" v="523" actId="26606"/>
          <ac:spMkLst>
            <pc:docMk/>
            <pc:sldMk cId="3546731621" sldId="326"/>
            <ac:spMk id="1033" creationId="{03198125-3EA4-BCAD-045E-3C36AAEE60A3}"/>
          </ac:spMkLst>
        </pc:spChg>
        <pc:graphicFrameChg chg="del mod">
          <ac:chgData name="Tatiana Pozolotina" userId="93a83c92-3539-4440-a070-e20f46ec0eb2" providerId="ADAL" clId="{99E14878-6AB2-4520-8178-7687D5013979}" dt="2025-02-05T11:19:04.141" v="479" actId="478"/>
          <ac:graphicFrameMkLst>
            <pc:docMk/>
            <pc:sldMk cId="3546731621" sldId="326"/>
            <ac:graphicFrameMk id="1026" creationId="{00000000-0000-0000-0000-000000000000}"/>
          </ac:graphicFrameMkLst>
        </pc:graphicFrameChg>
        <pc:picChg chg="del">
          <ac:chgData name="Tatiana Pozolotina" userId="93a83c92-3539-4440-a070-e20f46ec0eb2" providerId="ADAL" clId="{99E14878-6AB2-4520-8178-7687D5013979}" dt="2025-02-05T11:17:56.950" v="461" actId="478"/>
          <ac:picMkLst>
            <pc:docMk/>
            <pc:sldMk cId="3546731621" sldId="326"/>
            <ac:picMk id="3" creationId="{A13D8C46-3D59-4801-98AF-8DA34E7E5C66}"/>
          </ac:picMkLst>
        </pc:picChg>
        <pc:picChg chg="add del mod">
          <ac:chgData name="Tatiana Pozolotina" userId="93a83c92-3539-4440-a070-e20f46ec0eb2" providerId="ADAL" clId="{99E14878-6AB2-4520-8178-7687D5013979}" dt="2025-02-05T11:38:53.023" v="519" actId="478"/>
          <ac:picMkLst>
            <pc:docMk/>
            <pc:sldMk cId="3546731621" sldId="326"/>
            <ac:picMk id="4" creationId="{D50AA60A-7074-7399-055C-8C6A56F559ED}"/>
          </ac:picMkLst>
        </pc:picChg>
        <pc:picChg chg="add mod">
          <ac:chgData name="Tatiana Pozolotina" userId="93a83c92-3539-4440-a070-e20f46ec0eb2" providerId="ADAL" clId="{99E14878-6AB2-4520-8178-7687D5013979}" dt="2025-02-05T11:38:56.777" v="523" actId="26606"/>
          <ac:picMkLst>
            <pc:docMk/>
            <pc:sldMk cId="3546731621" sldId="326"/>
            <ac:picMk id="6" creationId="{DABB0AA4-7608-7A56-F6D4-BB33E1CFDF6D}"/>
          </ac:picMkLst>
        </pc:picChg>
      </pc:sldChg>
      <pc:sldChg chg="modSp mod">
        <pc:chgData name="Tatiana Pozolotina" userId="93a83c92-3539-4440-a070-e20f46ec0eb2" providerId="ADAL" clId="{99E14878-6AB2-4520-8178-7687D5013979}" dt="2025-02-06T09:57:03.136" v="1276" actId="5793"/>
        <pc:sldMkLst>
          <pc:docMk/>
          <pc:sldMk cId="3246618993" sldId="327"/>
        </pc:sldMkLst>
        <pc:spChg chg="mod">
          <ac:chgData name="Tatiana Pozolotina" userId="93a83c92-3539-4440-a070-e20f46ec0eb2" providerId="ADAL" clId="{99E14878-6AB2-4520-8178-7687D5013979}" dt="2025-02-06T09:57:03.136" v="1276" actId="5793"/>
          <ac:spMkLst>
            <pc:docMk/>
            <pc:sldMk cId="3246618993" sldId="327"/>
            <ac:spMk id="3" creationId="{00000000-0000-0000-0000-000000000000}"/>
          </ac:spMkLst>
        </pc:spChg>
      </pc:sldChg>
      <pc:sldChg chg="addSp delSp modSp mod modClrScheme chgLayout">
        <pc:chgData name="Tatiana Pozolotina" userId="93a83c92-3539-4440-a070-e20f46ec0eb2" providerId="ADAL" clId="{99E14878-6AB2-4520-8178-7687D5013979}" dt="2025-02-05T10:50:39.896" v="396" actId="26606"/>
        <pc:sldMkLst>
          <pc:docMk/>
          <pc:sldMk cId="106024427" sldId="330"/>
        </pc:sldMkLst>
        <pc:spChg chg="mod">
          <ac:chgData name="Tatiana Pozolotina" userId="93a83c92-3539-4440-a070-e20f46ec0eb2" providerId="ADAL" clId="{99E14878-6AB2-4520-8178-7687D5013979}" dt="2025-02-05T10:50:39.896" v="396" actId="26606"/>
          <ac:spMkLst>
            <pc:docMk/>
            <pc:sldMk cId="106024427" sldId="330"/>
            <ac:spMk id="26626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5T10:50:39.896" v="396" actId="26606"/>
          <ac:spMkLst>
            <pc:docMk/>
            <pc:sldMk cId="106024427" sldId="330"/>
            <ac:spMk id="26627" creationId="{00000000-0000-0000-0000-000000000000}"/>
          </ac:spMkLst>
        </pc:spChg>
        <pc:spChg chg="add mod">
          <ac:chgData name="Tatiana Pozolotina" userId="93a83c92-3539-4440-a070-e20f46ec0eb2" providerId="ADAL" clId="{99E14878-6AB2-4520-8178-7687D5013979}" dt="2025-02-05T10:50:39.896" v="396" actId="26606"/>
          <ac:spMkLst>
            <pc:docMk/>
            <pc:sldMk cId="106024427" sldId="330"/>
            <ac:spMk id="26632" creationId="{809939A2-54C8-C212-9393-370DBD1BC533}"/>
          </ac:spMkLst>
        </pc:spChg>
        <pc:picChg chg="del">
          <ac:chgData name="Tatiana Pozolotina" userId="93a83c92-3539-4440-a070-e20f46ec0eb2" providerId="ADAL" clId="{99E14878-6AB2-4520-8178-7687D5013979}" dt="2025-02-05T10:50:34.437" v="392" actId="478"/>
          <ac:picMkLst>
            <pc:docMk/>
            <pc:sldMk cId="106024427" sldId="330"/>
            <ac:picMk id="2" creationId="{54E7782C-4150-4F35-8F36-3120160D0951}"/>
          </ac:picMkLst>
        </pc:picChg>
        <pc:picChg chg="add mod">
          <ac:chgData name="Tatiana Pozolotina" userId="93a83c92-3539-4440-a070-e20f46ec0eb2" providerId="ADAL" clId="{99E14878-6AB2-4520-8178-7687D5013979}" dt="2025-02-05T10:50:39.896" v="396" actId="26606"/>
          <ac:picMkLst>
            <pc:docMk/>
            <pc:sldMk cId="106024427" sldId="330"/>
            <ac:picMk id="4" creationId="{41A350F7-09C9-CA74-28F1-9EB83FF8965A}"/>
          </ac:picMkLst>
        </pc:picChg>
      </pc:sldChg>
      <pc:sldChg chg="addSp delSp modSp add del mod modClrScheme chgLayout">
        <pc:chgData name="Tatiana Pozolotina" userId="93a83c92-3539-4440-a070-e20f46ec0eb2" providerId="ADAL" clId="{99E14878-6AB2-4520-8178-7687D5013979}" dt="2025-02-05T11:05:17.248" v="433" actId="26606"/>
        <pc:sldMkLst>
          <pc:docMk/>
          <pc:sldMk cId="3005443989" sldId="331"/>
        </pc:sldMkLst>
        <pc:spChg chg="mod">
          <ac:chgData name="Tatiana Pozolotina" userId="93a83c92-3539-4440-a070-e20f46ec0eb2" providerId="ADAL" clId="{99E14878-6AB2-4520-8178-7687D5013979}" dt="2025-02-05T10:53:58.120" v="411" actId="26606"/>
          <ac:spMkLst>
            <pc:docMk/>
            <pc:sldMk cId="3005443989" sldId="331"/>
            <ac:spMk id="25602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5T10:53:58.120" v="411" actId="26606"/>
          <ac:spMkLst>
            <pc:docMk/>
            <pc:sldMk cId="3005443989" sldId="331"/>
            <ac:spMk id="25603" creationId="{00000000-0000-0000-0000-000000000000}"/>
          </ac:spMkLst>
        </pc:spChg>
        <pc:spChg chg="add mod">
          <ac:chgData name="Tatiana Pozolotina" userId="93a83c92-3539-4440-a070-e20f46ec0eb2" providerId="ADAL" clId="{99E14878-6AB2-4520-8178-7687D5013979}" dt="2025-02-05T10:53:58.120" v="411" actId="26606"/>
          <ac:spMkLst>
            <pc:docMk/>
            <pc:sldMk cId="3005443989" sldId="331"/>
            <ac:spMk id="25608" creationId="{D01145D9-DB4C-8308-5023-67148BFC0199}"/>
          </ac:spMkLst>
        </pc:spChg>
        <pc:spChg chg="add del mod">
          <ac:chgData name="Tatiana Pozolotina" userId="93a83c92-3539-4440-a070-e20f46ec0eb2" providerId="ADAL" clId="{99E14878-6AB2-4520-8178-7687D5013979}" dt="2025-02-05T09:17:52.686" v="335" actId="478"/>
          <ac:spMkLst>
            <pc:docMk/>
            <pc:sldMk cId="3005443989" sldId="331"/>
            <ac:spMk id="25613" creationId="{63500A01-31DF-7514-C49D-68C080570CF9}"/>
          </ac:spMkLst>
        </pc:spChg>
        <pc:spChg chg="add del mod">
          <ac:chgData name="Tatiana Pozolotina" userId="93a83c92-3539-4440-a070-e20f46ec0eb2" providerId="ADAL" clId="{99E14878-6AB2-4520-8178-7687D5013979}" dt="2025-02-05T09:17:55.019" v="336" actId="478"/>
          <ac:spMkLst>
            <pc:docMk/>
            <pc:sldMk cId="3005443989" sldId="331"/>
            <ac:spMk id="25615" creationId="{3608D31D-7A8A-45EE-DBC2-BE906B5D51A8}"/>
          </ac:spMkLst>
        </pc:spChg>
        <pc:picChg chg="del mod">
          <ac:chgData name="Tatiana Pozolotina" userId="93a83c92-3539-4440-a070-e20f46ec0eb2" providerId="ADAL" clId="{99E14878-6AB2-4520-8178-7687D5013979}" dt="2025-02-05T10:47:11.139" v="386" actId="478"/>
          <ac:picMkLst>
            <pc:docMk/>
            <pc:sldMk cId="3005443989" sldId="331"/>
            <ac:picMk id="2" creationId="{8F457D07-168B-4930-9B06-DDD804C3A240}"/>
          </ac:picMkLst>
        </pc:picChg>
        <pc:picChg chg="add del mod">
          <ac:chgData name="Tatiana Pozolotina" userId="93a83c92-3539-4440-a070-e20f46ec0eb2" providerId="ADAL" clId="{99E14878-6AB2-4520-8178-7687D5013979}" dt="2025-02-05T10:53:50.130" v="407" actId="478"/>
          <ac:picMkLst>
            <pc:docMk/>
            <pc:sldMk cId="3005443989" sldId="331"/>
            <ac:picMk id="4" creationId="{103B7B6D-6F7D-E994-34BC-F6CF15B7CC1B}"/>
          </ac:picMkLst>
        </pc:picChg>
        <pc:picChg chg="add del mod">
          <ac:chgData name="Tatiana Pozolotina" userId="93a83c92-3539-4440-a070-e20f46ec0eb2" providerId="ADAL" clId="{99E14878-6AB2-4520-8178-7687D5013979}" dt="2025-02-05T11:05:09.961" v="429" actId="478"/>
          <ac:picMkLst>
            <pc:docMk/>
            <pc:sldMk cId="3005443989" sldId="331"/>
            <ac:picMk id="6" creationId="{44A2699E-7D00-75E3-FB1C-405DE0586715}"/>
          </ac:picMkLst>
        </pc:picChg>
        <pc:picChg chg="add mod">
          <ac:chgData name="Tatiana Pozolotina" userId="93a83c92-3539-4440-a070-e20f46ec0eb2" providerId="ADAL" clId="{99E14878-6AB2-4520-8178-7687D5013979}" dt="2025-02-05T11:05:17.248" v="433" actId="26606"/>
          <ac:picMkLst>
            <pc:docMk/>
            <pc:sldMk cId="3005443989" sldId="331"/>
            <ac:picMk id="8" creationId="{84D5568C-8967-854B-7079-705DC5B3DC96}"/>
          </ac:picMkLst>
        </pc:picChg>
      </pc:sldChg>
      <pc:sldChg chg="addSp modSp mod modClrScheme chgLayout">
        <pc:chgData name="Tatiana Pozolotina" userId="93a83c92-3539-4440-a070-e20f46ec0eb2" providerId="ADAL" clId="{99E14878-6AB2-4520-8178-7687D5013979}" dt="2025-02-05T11:16:13.493" v="460" actId="26606"/>
        <pc:sldMkLst>
          <pc:docMk/>
          <pc:sldMk cId="201583422" sldId="332"/>
        </pc:sldMkLst>
        <pc:spChg chg="mod">
          <ac:chgData name="Tatiana Pozolotina" userId="93a83c92-3539-4440-a070-e20f46ec0eb2" providerId="ADAL" clId="{99E14878-6AB2-4520-8178-7687D5013979}" dt="2025-02-05T11:16:13.493" v="460" actId="26606"/>
          <ac:spMkLst>
            <pc:docMk/>
            <pc:sldMk cId="201583422" sldId="332"/>
            <ac:spMk id="22530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5T11:16:13.493" v="460" actId="26606"/>
          <ac:spMkLst>
            <pc:docMk/>
            <pc:sldMk cId="201583422" sldId="332"/>
            <ac:spMk id="22531" creationId="{00000000-0000-0000-0000-000000000000}"/>
          </ac:spMkLst>
        </pc:spChg>
        <pc:spChg chg="add mod">
          <ac:chgData name="Tatiana Pozolotina" userId="93a83c92-3539-4440-a070-e20f46ec0eb2" providerId="ADAL" clId="{99E14878-6AB2-4520-8178-7687D5013979}" dt="2025-02-05T11:16:13.493" v="460" actId="26606"/>
          <ac:spMkLst>
            <pc:docMk/>
            <pc:sldMk cId="201583422" sldId="332"/>
            <ac:spMk id="22536" creationId="{1606C127-3A19-A095-E077-32B82057729E}"/>
          </ac:spMkLst>
        </pc:spChg>
        <pc:picChg chg="add mod">
          <ac:chgData name="Tatiana Pozolotina" userId="93a83c92-3539-4440-a070-e20f46ec0eb2" providerId="ADAL" clId="{99E14878-6AB2-4520-8178-7687D5013979}" dt="2025-02-05T11:16:13.493" v="460" actId="26606"/>
          <ac:picMkLst>
            <pc:docMk/>
            <pc:sldMk cId="201583422" sldId="332"/>
            <ac:picMk id="3" creationId="{B8F039F4-CE03-DBD1-BC87-58911B2AF7EA}"/>
          </ac:picMkLst>
        </pc:picChg>
      </pc:sldChg>
      <pc:sldChg chg="addSp modSp mod modClrScheme chgLayout">
        <pc:chgData name="Tatiana Pozolotina" userId="93a83c92-3539-4440-a070-e20f46ec0eb2" providerId="ADAL" clId="{99E14878-6AB2-4520-8178-7687D5013979}" dt="2025-02-05T10:57:43.357" v="416" actId="5793"/>
        <pc:sldMkLst>
          <pc:docMk/>
          <pc:sldMk cId="3591566433" sldId="333"/>
        </pc:sldMkLst>
        <pc:spChg chg="mod">
          <ac:chgData name="Tatiana Pozolotina" userId="93a83c92-3539-4440-a070-e20f46ec0eb2" providerId="ADAL" clId="{99E14878-6AB2-4520-8178-7687D5013979}" dt="2025-02-05T10:57:40.645" v="415" actId="26606"/>
          <ac:spMkLst>
            <pc:docMk/>
            <pc:sldMk cId="3591566433" sldId="333"/>
            <ac:spMk id="19458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5T10:57:43.357" v="416" actId="5793"/>
          <ac:spMkLst>
            <pc:docMk/>
            <pc:sldMk cId="3591566433" sldId="333"/>
            <ac:spMk id="19459" creationId="{00000000-0000-0000-0000-000000000000}"/>
          </ac:spMkLst>
        </pc:spChg>
        <pc:spChg chg="add mod">
          <ac:chgData name="Tatiana Pozolotina" userId="93a83c92-3539-4440-a070-e20f46ec0eb2" providerId="ADAL" clId="{99E14878-6AB2-4520-8178-7687D5013979}" dt="2025-02-05T10:57:40.645" v="415" actId="26606"/>
          <ac:spMkLst>
            <pc:docMk/>
            <pc:sldMk cId="3591566433" sldId="333"/>
            <ac:spMk id="19464" creationId="{66CEA0B3-0631-9BB6-49D4-4E61A4B32AA2}"/>
          </ac:spMkLst>
        </pc:spChg>
        <pc:picChg chg="add mod">
          <ac:chgData name="Tatiana Pozolotina" userId="93a83c92-3539-4440-a070-e20f46ec0eb2" providerId="ADAL" clId="{99E14878-6AB2-4520-8178-7687D5013979}" dt="2025-02-05T10:57:40.645" v="415" actId="26606"/>
          <ac:picMkLst>
            <pc:docMk/>
            <pc:sldMk cId="3591566433" sldId="333"/>
            <ac:picMk id="3" creationId="{93287016-B2A6-E966-D279-63D20709D7B1}"/>
          </ac:picMkLst>
        </pc:picChg>
      </pc:sldChg>
      <pc:sldChg chg="addSp delSp modSp mod modClrScheme chgLayout">
        <pc:chgData name="Tatiana Pozolotina" userId="93a83c92-3539-4440-a070-e20f46ec0eb2" providerId="ADAL" clId="{99E14878-6AB2-4520-8178-7687D5013979}" dt="2025-02-05T10:59:02.852" v="422" actId="26606"/>
        <pc:sldMkLst>
          <pc:docMk/>
          <pc:sldMk cId="2585708014" sldId="334"/>
        </pc:sldMkLst>
        <pc:spChg chg="mod">
          <ac:chgData name="Tatiana Pozolotina" userId="93a83c92-3539-4440-a070-e20f46ec0eb2" providerId="ADAL" clId="{99E14878-6AB2-4520-8178-7687D5013979}" dt="2025-02-05T10:59:02.852" v="422" actId="26606"/>
          <ac:spMkLst>
            <pc:docMk/>
            <pc:sldMk cId="2585708014" sldId="334"/>
            <ac:spMk id="18434" creationId="{00000000-0000-0000-0000-000000000000}"/>
          </ac:spMkLst>
        </pc:spChg>
        <pc:spChg chg="mod ord">
          <ac:chgData name="Tatiana Pozolotina" userId="93a83c92-3539-4440-a070-e20f46ec0eb2" providerId="ADAL" clId="{99E14878-6AB2-4520-8178-7687D5013979}" dt="2025-02-05T10:59:02.852" v="422" actId="26606"/>
          <ac:spMkLst>
            <pc:docMk/>
            <pc:sldMk cId="2585708014" sldId="334"/>
            <ac:spMk id="18435" creationId="{00000000-0000-0000-0000-000000000000}"/>
          </ac:spMkLst>
        </pc:spChg>
        <pc:spChg chg="add del mod">
          <ac:chgData name="Tatiana Pozolotina" userId="93a83c92-3539-4440-a070-e20f46ec0eb2" providerId="ADAL" clId="{99E14878-6AB2-4520-8178-7687D5013979}" dt="2025-02-05T10:59:02.837" v="421" actId="26606"/>
          <ac:spMkLst>
            <pc:docMk/>
            <pc:sldMk cId="2585708014" sldId="334"/>
            <ac:spMk id="18440" creationId="{F1B1279A-9E43-CF0F-F4EE-3B8212E8F29B}"/>
          </ac:spMkLst>
        </pc:spChg>
        <pc:spChg chg="add mod">
          <ac:chgData name="Tatiana Pozolotina" userId="93a83c92-3539-4440-a070-e20f46ec0eb2" providerId="ADAL" clId="{99E14878-6AB2-4520-8178-7687D5013979}" dt="2025-02-05T10:59:02.852" v="422" actId="26606"/>
          <ac:spMkLst>
            <pc:docMk/>
            <pc:sldMk cId="2585708014" sldId="334"/>
            <ac:spMk id="18442" creationId="{32107A00-1263-B887-155D-DD27628CE0D9}"/>
          </ac:spMkLst>
        </pc:spChg>
        <pc:picChg chg="add mod">
          <ac:chgData name="Tatiana Pozolotina" userId="93a83c92-3539-4440-a070-e20f46ec0eb2" providerId="ADAL" clId="{99E14878-6AB2-4520-8178-7687D5013979}" dt="2025-02-05T10:59:02.852" v="422" actId="26606"/>
          <ac:picMkLst>
            <pc:docMk/>
            <pc:sldMk cId="2585708014" sldId="334"/>
            <ac:picMk id="3" creationId="{828DD8D5-A714-7C9C-57FC-4AC7433FC9A7}"/>
          </ac:picMkLst>
        </pc:picChg>
      </pc:sldChg>
      <pc:sldChg chg="modSp mod">
        <pc:chgData name="Tatiana Pozolotina" userId="93a83c92-3539-4440-a070-e20f46ec0eb2" providerId="ADAL" clId="{99E14878-6AB2-4520-8178-7687D5013979}" dt="2025-02-05T09:24:38.797" v="357" actId="20577"/>
        <pc:sldMkLst>
          <pc:docMk/>
          <pc:sldMk cId="1750224226" sldId="335"/>
        </pc:sldMkLst>
        <pc:spChg chg="mod">
          <ac:chgData name="Tatiana Pozolotina" userId="93a83c92-3539-4440-a070-e20f46ec0eb2" providerId="ADAL" clId="{99E14878-6AB2-4520-8178-7687D5013979}" dt="2025-02-05T09:24:38.797" v="357" actId="20577"/>
          <ac:spMkLst>
            <pc:docMk/>
            <pc:sldMk cId="1750224226" sldId="335"/>
            <ac:spMk id="3" creationId="{00000000-0000-0000-0000-000000000000}"/>
          </ac:spMkLst>
        </pc:spChg>
      </pc:sldChg>
      <pc:sldChg chg="addSp delSp modSp mod modClrScheme chgLayout">
        <pc:chgData name="Tatiana Pozolotina" userId="93a83c92-3539-4440-a070-e20f46ec0eb2" providerId="ADAL" clId="{99E14878-6AB2-4520-8178-7687D5013979}" dt="2025-02-05T09:01:40.283" v="65" actId="1076"/>
        <pc:sldMkLst>
          <pc:docMk/>
          <pc:sldMk cId="2584808368" sldId="336"/>
        </pc:sldMkLst>
        <pc:spChg chg="mod">
          <ac:chgData name="Tatiana Pozolotina" userId="93a83c92-3539-4440-a070-e20f46ec0eb2" providerId="ADAL" clId="{99E14878-6AB2-4520-8178-7687D5013979}" dt="2025-02-05T09:01:38.016" v="64" actId="26606"/>
          <ac:spMkLst>
            <pc:docMk/>
            <pc:sldMk cId="2584808368" sldId="336"/>
            <ac:spMk id="17410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5T09:01:38.016" v="64" actId="26606"/>
          <ac:spMkLst>
            <pc:docMk/>
            <pc:sldMk cId="2584808368" sldId="336"/>
            <ac:spMk id="17411" creationId="{00000000-0000-0000-0000-000000000000}"/>
          </ac:spMkLst>
        </pc:spChg>
        <pc:spChg chg="add mod">
          <ac:chgData name="Tatiana Pozolotina" userId="93a83c92-3539-4440-a070-e20f46ec0eb2" providerId="ADAL" clId="{99E14878-6AB2-4520-8178-7687D5013979}" dt="2025-02-05T09:01:38.016" v="64" actId="26606"/>
          <ac:spMkLst>
            <pc:docMk/>
            <pc:sldMk cId="2584808368" sldId="336"/>
            <ac:spMk id="17416" creationId="{981C6CD1-BB40-4574-2A48-2335B8F541BF}"/>
          </ac:spMkLst>
        </pc:spChg>
        <pc:picChg chg="del">
          <ac:chgData name="Tatiana Pozolotina" userId="93a83c92-3539-4440-a070-e20f46ec0eb2" providerId="ADAL" clId="{99E14878-6AB2-4520-8178-7687D5013979}" dt="2025-02-05T09:01:25.919" v="58" actId="478"/>
          <ac:picMkLst>
            <pc:docMk/>
            <pc:sldMk cId="2584808368" sldId="336"/>
            <ac:picMk id="2" creationId="{642900B3-F40A-48F1-A466-C94E2219DC7F}"/>
          </ac:picMkLst>
        </pc:picChg>
        <pc:picChg chg="add mod">
          <ac:chgData name="Tatiana Pozolotina" userId="93a83c92-3539-4440-a070-e20f46ec0eb2" providerId="ADAL" clId="{99E14878-6AB2-4520-8178-7687D5013979}" dt="2025-02-05T09:01:40.283" v="65" actId="1076"/>
          <ac:picMkLst>
            <pc:docMk/>
            <pc:sldMk cId="2584808368" sldId="336"/>
            <ac:picMk id="4" creationId="{A355A346-4002-DB31-C0B7-498749384FD5}"/>
          </ac:picMkLst>
        </pc:picChg>
      </pc:sldChg>
      <pc:sldChg chg="addSp delSp modSp add del mod modClrScheme chgLayout">
        <pc:chgData name="Tatiana Pozolotina" userId="93a83c92-3539-4440-a070-e20f46ec0eb2" providerId="ADAL" clId="{99E14878-6AB2-4520-8178-7687D5013979}" dt="2025-02-05T10:52:07.584" v="404" actId="1076"/>
        <pc:sldMkLst>
          <pc:docMk/>
          <pc:sldMk cId="1657150626" sldId="337"/>
        </pc:sldMkLst>
        <pc:spChg chg="mod">
          <ac:chgData name="Tatiana Pozolotina" userId="93a83c92-3539-4440-a070-e20f46ec0eb2" providerId="ADAL" clId="{99E14878-6AB2-4520-8178-7687D5013979}" dt="2025-02-05T10:52:03.443" v="403" actId="26606"/>
          <ac:spMkLst>
            <pc:docMk/>
            <pc:sldMk cId="1657150626" sldId="337"/>
            <ac:spMk id="16386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5T10:52:03.443" v="403" actId="26606"/>
          <ac:spMkLst>
            <pc:docMk/>
            <pc:sldMk cId="1657150626" sldId="337"/>
            <ac:spMk id="16387" creationId="{00000000-0000-0000-0000-000000000000}"/>
          </ac:spMkLst>
        </pc:spChg>
        <pc:spChg chg="add mod">
          <ac:chgData name="Tatiana Pozolotina" userId="93a83c92-3539-4440-a070-e20f46ec0eb2" providerId="ADAL" clId="{99E14878-6AB2-4520-8178-7687D5013979}" dt="2025-02-05T10:52:03.443" v="403" actId="26606"/>
          <ac:spMkLst>
            <pc:docMk/>
            <pc:sldMk cId="1657150626" sldId="337"/>
            <ac:spMk id="16392" creationId="{52001B2F-3429-20AF-A637-2690D89ED053}"/>
          </ac:spMkLst>
        </pc:spChg>
        <pc:picChg chg="add mod">
          <ac:chgData name="Tatiana Pozolotina" userId="93a83c92-3539-4440-a070-e20f46ec0eb2" providerId="ADAL" clId="{99E14878-6AB2-4520-8178-7687D5013979}" dt="2025-02-05T10:52:07.584" v="404" actId="1076"/>
          <ac:picMkLst>
            <pc:docMk/>
            <pc:sldMk cId="1657150626" sldId="337"/>
            <ac:picMk id="3" creationId="{544C23BA-01B6-55BB-66C8-8F271083DA36}"/>
          </ac:picMkLst>
        </pc:picChg>
        <pc:picChg chg="del">
          <ac:chgData name="Tatiana Pozolotina" userId="93a83c92-3539-4440-a070-e20f46ec0eb2" providerId="ADAL" clId="{99E14878-6AB2-4520-8178-7687D5013979}" dt="2025-02-05T10:51:57.886" v="399" actId="478"/>
          <ac:picMkLst>
            <pc:docMk/>
            <pc:sldMk cId="1657150626" sldId="337"/>
            <ac:picMk id="16388" creationId="{00000000-0000-0000-0000-000000000000}"/>
          </ac:picMkLst>
        </pc:picChg>
      </pc:sldChg>
      <pc:sldChg chg="addSp delSp modSp mod modClrScheme chgLayout">
        <pc:chgData name="Tatiana Pozolotina" userId="93a83c92-3539-4440-a070-e20f46ec0eb2" providerId="ADAL" clId="{99E14878-6AB2-4520-8178-7687D5013979}" dt="2025-02-05T09:06:27.738" v="69" actId="1076"/>
        <pc:sldMkLst>
          <pc:docMk/>
          <pc:sldMk cId="3305329969" sldId="339"/>
        </pc:sldMkLst>
        <pc:spChg chg="add del">
          <ac:chgData name="Tatiana Pozolotina" userId="93a83c92-3539-4440-a070-e20f46ec0eb2" providerId="ADAL" clId="{99E14878-6AB2-4520-8178-7687D5013979}" dt="2025-02-05T08:55:47.212" v="49" actId="478"/>
          <ac:spMkLst>
            <pc:docMk/>
            <pc:sldMk cId="3305329969" sldId="339"/>
            <ac:spMk id="4" creationId="{28193CCB-51CA-9AFF-26D9-C7C4390EF2C8}"/>
          </ac:spMkLst>
        </pc:spChg>
        <pc:spChg chg="mod">
          <ac:chgData name="Tatiana Pozolotina" userId="93a83c92-3539-4440-a070-e20f46ec0eb2" providerId="ADAL" clId="{99E14878-6AB2-4520-8178-7687D5013979}" dt="2025-02-05T09:06:24.103" v="68" actId="26606"/>
          <ac:spMkLst>
            <pc:docMk/>
            <pc:sldMk cId="3305329969" sldId="339"/>
            <ac:spMk id="9218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5T09:06:24.103" v="68" actId="26606"/>
          <ac:spMkLst>
            <pc:docMk/>
            <pc:sldMk cId="3305329969" sldId="339"/>
            <ac:spMk id="9219" creationId="{00000000-0000-0000-0000-000000000000}"/>
          </ac:spMkLst>
        </pc:spChg>
        <pc:spChg chg="add mod">
          <ac:chgData name="Tatiana Pozolotina" userId="93a83c92-3539-4440-a070-e20f46ec0eb2" providerId="ADAL" clId="{99E14878-6AB2-4520-8178-7687D5013979}" dt="2025-02-05T09:06:24.103" v="68" actId="26606"/>
          <ac:spMkLst>
            <pc:docMk/>
            <pc:sldMk cId="3305329969" sldId="339"/>
            <ac:spMk id="9224" creationId="{438056D3-62B0-2F9D-D3E7-EC7950400E12}"/>
          </ac:spMkLst>
        </pc:spChg>
        <pc:picChg chg="del">
          <ac:chgData name="Tatiana Pozolotina" userId="93a83c92-3539-4440-a070-e20f46ec0eb2" providerId="ADAL" clId="{99E14878-6AB2-4520-8178-7687D5013979}" dt="2025-02-05T08:55:36.360" v="47" actId="478"/>
          <ac:picMkLst>
            <pc:docMk/>
            <pc:sldMk cId="3305329969" sldId="339"/>
            <ac:picMk id="2" creationId="{A489D501-77F6-4901-8AF4-7817AFDFE12D}"/>
          </ac:picMkLst>
        </pc:picChg>
        <pc:picChg chg="add mod">
          <ac:chgData name="Tatiana Pozolotina" userId="93a83c92-3539-4440-a070-e20f46ec0eb2" providerId="ADAL" clId="{99E14878-6AB2-4520-8178-7687D5013979}" dt="2025-02-05T09:06:27.738" v="69" actId="1076"/>
          <ac:picMkLst>
            <pc:docMk/>
            <pc:sldMk cId="3305329969" sldId="339"/>
            <ac:picMk id="6" creationId="{447E5D44-7850-FA27-F1EC-32EDAD1CC247}"/>
          </ac:picMkLst>
        </pc:picChg>
      </pc:sldChg>
      <pc:sldChg chg="addSp delSp modSp mod">
        <pc:chgData name="Tatiana Pozolotina" userId="93a83c92-3539-4440-a070-e20f46ec0eb2" providerId="ADAL" clId="{99E14878-6AB2-4520-8178-7687D5013979}" dt="2025-02-05T08:50:12.445" v="46" actId="20577"/>
        <pc:sldMkLst>
          <pc:docMk/>
          <pc:sldMk cId="2172486440" sldId="341"/>
        </pc:sldMkLst>
        <pc:spChg chg="mod">
          <ac:chgData name="Tatiana Pozolotina" userId="93a83c92-3539-4440-a070-e20f46ec0eb2" providerId="ADAL" clId="{99E14878-6AB2-4520-8178-7687D5013979}" dt="2025-02-05T08:50:12.445" v="46" actId="20577"/>
          <ac:spMkLst>
            <pc:docMk/>
            <pc:sldMk cId="2172486440" sldId="341"/>
            <ac:spMk id="4" creationId="{00000000-0000-0000-0000-000000000000}"/>
          </ac:spMkLst>
        </pc:spChg>
        <pc:spChg chg="del">
          <ac:chgData name="Tatiana Pozolotina" userId="93a83c92-3539-4440-a070-e20f46ec0eb2" providerId="ADAL" clId="{99E14878-6AB2-4520-8178-7687D5013979}" dt="2025-02-05T08:49:35.170" v="0" actId="931"/>
          <ac:spMkLst>
            <pc:docMk/>
            <pc:sldMk cId="2172486440" sldId="341"/>
            <ac:spMk id="5" creationId="{00000000-0000-0000-0000-000000000000}"/>
          </ac:spMkLst>
        </pc:spChg>
        <pc:picChg chg="add mod">
          <ac:chgData name="Tatiana Pozolotina" userId="93a83c92-3539-4440-a070-e20f46ec0eb2" providerId="ADAL" clId="{99E14878-6AB2-4520-8178-7687D5013979}" dt="2025-02-05T08:49:39.944" v="2" actId="27614"/>
          <ac:picMkLst>
            <pc:docMk/>
            <pc:sldMk cId="2172486440" sldId="341"/>
            <ac:picMk id="6" creationId="{84071932-6372-7709-3CB3-545CDE416FEC}"/>
          </ac:picMkLst>
        </pc:picChg>
      </pc:sldChg>
      <pc:sldChg chg="modSp mod">
        <pc:chgData name="Tatiana Pozolotina" userId="93a83c92-3539-4440-a070-e20f46ec0eb2" providerId="ADAL" clId="{99E14878-6AB2-4520-8178-7687D5013979}" dt="2025-02-05T15:15:24.877" v="569" actId="1076"/>
        <pc:sldMkLst>
          <pc:docMk/>
          <pc:sldMk cId="261018849" sldId="344"/>
        </pc:sldMkLst>
        <pc:spChg chg="mod">
          <ac:chgData name="Tatiana Pozolotina" userId="93a83c92-3539-4440-a070-e20f46ec0eb2" providerId="ADAL" clId="{99E14878-6AB2-4520-8178-7687D5013979}" dt="2025-02-05T15:15:21.115" v="568" actId="20577"/>
          <ac:spMkLst>
            <pc:docMk/>
            <pc:sldMk cId="261018849" sldId="344"/>
            <ac:spMk id="3" creationId="{00000000-0000-0000-0000-000000000000}"/>
          </ac:spMkLst>
        </pc:spChg>
        <pc:picChg chg="mod">
          <ac:chgData name="Tatiana Pozolotina" userId="93a83c92-3539-4440-a070-e20f46ec0eb2" providerId="ADAL" clId="{99E14878-6AB2-4520-8178-7687D5013979}" dt="2025-02-05T15:15:24.877" v="569" actId="1076"/>
          <ac:picMkLst>
            <pc:docMk/>
            <pc:sldMk cId="261018849" sldId="344"/>
            <ac:picMk id="8" creationId="{5B18A32F-EC28-E47A-D1B4-DF0952F1B825}"/>
          </ac:picMkLst>
        </pc:picChg>
      </pc:sldChg>
      <pc:sldChg chg="modSp mod">
        <pc:chgData name="Tatiana Pozolotina" userId="93a83c92-3539-4440-a070-e20f46ec0eb2" providerId="ADAL" clId="{99E14878-6AB2-4520-8178-7687D5013979}" dt="2025-02-06T09:53:12.800" v="1273" actId="20577"/>
        <pc:sldMkLst>
          <pc:docMk/>
          <pc:sldMk cId="4047776388" sldId="345"/>
        </pc:sldMkLst>
        <pc:spChg chg="mod">
          <ac:chgData name="Tatiana Pozolotina" userId="93a83c92-3539-4440-a070-e20f46ec0eb2" providerId="ADAL" clId="{99E14878-6AB2-4520-8178-7687D5013979}" dt="2025-02-06T09:53:12.800" v="1273" actId="20577"/>
          <ac:spMkLst>
            <pc:docMk/>
            <pc:sldMk cId="4047776388" sldId="345"/>
            <ac:spMk id="27650" creationId="{00000000-0000-0000-0000-000000000000}"/>
          </ac:spMkLst>
        </pc:spChg>
      </pc:sldChg>
      <pc:sldChg chg="del">
        <pc:chgData name="Tatiana Pozolotina" userId="93a83c92-3539-4440-a070-e20f46ec0eb2" providerId="ADAL" clId="{99E14878-6AB2-4520-8178-7687D5013979}" dt="2025-02-05T15:15:51.232" v="571" actId="47"/>
        <pc:sldMkLst>
          <pc:docMk/>
          <pc:sldMk cId="3111562460" sldId="346"/>
        </pc:sldMkLst>
      </pc:sldChg>
      <pc:sldChg chg="modSp mod">
        <pc:chgData name="Tatiana Pozolotina" userId="93a83c92-3539-4440-a070-e20f46ec0eb2" providerId="ADAL" clId="{99E14878-6AB2-4520-8178-7687D5013979}" dt="2025-02-06T09:58:32.777" v="1331" actId="20577"/>
        <pc:sldMkLst>
          <pc:docMk/>
          <pc:sldMk cId="3565066938" sldId="349"/>
        </pc:sldMkLst>
        <pc:spChg chg="mod">
          <ac:chgData name="Tatiana Pozolotina" userId="93a83c92-3539-4440-a070-e20f46ec0eb2" providerId="ADAL" clId="{99E14878-6AB2-4520-8178-7687D5013979}" dt="2025-02-06T09:58:32.777" v="1331" actId="20577"/>
          <ac:spMkLst>
            <pc:docMk/>
            <pc:sldMk cId="3565066938" sldId="349"/>
            <ac:spMk id="3" creationId="{00000000-0000-0000-0000-000000000000}"/>
          </ac:spMkLst>
        </pc:spChg>
      </pc:sldChg>
      <pc:sldChg chg="addSp delSp modSp mod modClrScheme chgLayout">
        <pc:chgData name="Tatiana Pozolotina" userId="93a83c92-3539-4440-a070-e20f46ec0eb2" providerId="ADAL" clId="{99E14878-6AB2-4520-8178-7687D5013979}" dt="2025-02-05T11:32:37.908" v="511" actId="26606"/>
        <pc:sldMkLst>
          <pc:docMk/>
          <pc:sldMk cId="4231973197" sldId="351"/>
        </pc:sldMkLst>
        <pc:spChg chg="mod">
          <ac:chgData name="Tatiana Pozolotina" userId="93a83c92-3539-4440-a070-e20f46ec0eb2" providerId="ADAL" clId="{99E14878-6AB2-4520-8178-7687D5013979}" dt="2025-02-05T11:32:37.908" v="511" actId="26606"/>
          <ac:spMkLst>
            <pc:docMk/>
            <pc:sldMk cId="4231973197" sldId="351"/>
            <ac:spMk id="2" creationId="{F11444C7-3F85-44AA-8FFB-AD474C04560F}"/>
          </ac:spMkLst>
        </pc:spChg>
        <pc:spChg chg="mod ord">
          <ac:chgData name="Tatiana Pozolotina" userId="93a83c92-3539-4440-a070-e20f46ec0eb2" providerId="ADAL" clId="{99E14878-6AB2-4520-8178-7687D5013979}" dt="2025-02-05T11:32:37.908" v="511" actId="26606"/>
          <ac:spMkLst>
            <pc:docMk/>
            <pc:sldMk cId="4231973197" sldId="351"/>
            <ac:spMk id="3" creationId="{648A3CE3-2544-4895-B10C-8DD6CFE5CE87}"/>
          </ac:spMkLst>
        </pc:spChg>
        <pc:spChg chg="mod">
          <ac:chgData name="Tatiana Pozolotina" userId="93a83c92-3539-4440-a070-e20f46ec0eb2" providerId="ADAL" clId="{99E14878-6AB2-4520-8178-7687D5013979}" dt="2025-02-05T11:32:37.908" v="511" actId="26606"/>
          <ac:spMkLst>
            <pc:docMk/>
            <pc:sldMk cId="4231973197" sldId="351"/>
            <ac:spMk id="4" creationId="{69A3E734-B5C9-4123-891E-48369CA66BC3}"/>
          </ac:spMkLst>
        </pc:spChg>
        <pc:spChg chg="del">
          <ac:chgData name="Tatiana Pozolotina" userId="93a83c92-3539-4440-a070-e20f46ec0eb2" providerId="ADAL" clId="{99E14878-6AB2-4520-8178-7687D5013979}" dt="2025-02-05T11:32:33.604" v="510" actId="478"/>
          <ac:spMkLst>
            <pc:docMk/>
            <pc:sldMk cId="4231973197" sldId="351"/>
            <ac:spMk id="7" creationId="{83321BDF-BABC-0F4B-AA07-F0349F6EA386}"/>
          </ac:spMkLst>
        </pc:spChg>
        <pc:picChg chg="add mod">
          <ac:chgData name="Tatiana Pozolotina" userId="93a83c92-3539-4440-a070-e20f46ec0eb2" providerId="ADAL" clId="{99E14878-6AB2-4520-8178-7687D5013979}" dt="2025-02-05T11:32:37.908" v="511" actId="26606"/>
          <ac:picMkLst>
            <pc:docMk/>
            <pc:sldMk cId="4231973197" sldId="351"/>
            <ac:picMk id="6" creationId="{52D2474C-0090-8ABB-FC9E-B98E312F3897}"/>
          </ac:picMkLst>
        </pc:picChg>
      </pc:sldChg>
      <pc:sldChg chg="modSp mod">
        <pc:chgData name="Tatiana Pozolotina" userId="93a83c92-3539-4440-a070-e20f46ec0eb2" providerId="ADAL" clId="{99E14878-6AB2-4520-8178-7687D5013979}" dt="2025-02-05T15:26:11.464" v="574" actId="14100"/>
        <pc:sldMkLst>
          <pc:docMk/>
          <pc:sldMk cId="1470330674" sldId="352"/>
        </pc:sldMkLst>
        <pc:spChg chg="mod">
          <ac:chgData name="Tatiana Pozolotina" userId="93a83c92-3539-4440-a070-e20f46ec0eb2" providerId="ADAL" clId="{99E14878-6AB2-4520-8178-7687D5013979}" dt="2025-02-05T15:26:00.435" v="572" actId="6549"/>
          <ac:spMkLst>
            <pc:docMk/>
            <pc:sldMk cId="1470330674" sldId="352"/>
            <ac:spMk id="3" creationId="{648A3CE3-2544-4895-B10C-8DD6CFE5CE87}"/>
          </ac:spMkLst>
        </pc:spChg>
        <pc:picChg chg="mod">
          <ac:chgData name="Tatiana Pozolotina" userId="93a83c92-3539-4440-a070-e20f46ec0eb2" providerId="ADAL" clId="{99E14878-6AB2-4520-8178-7687D5013979}" dt="2025-02-05T15:26:11.464" v="574" actId="14100"/>
          <ac:picMkLst>
            <pc:docMk/>
            <pc:sldMk cId="1470330674" sldId="352"/>
            <ac:picMk id="6" creationId="{9627D5F1-06B4-600D-1957-6B5269B31EAC}"/>
          </ac:picMkLst>
        </pc:picChg>
      </pc:sldChg>
      <pc:sldChg chg="addSp modSp mod modClrScheme chgLayout">
        <pc:chgData name="Tatiana Pozolotina" userId="93a83c92-3539-4440-a070-e20f46ec0eb2" providerId="ADAL" clId="{99E14878-6AB2-4520-8178-7687D5013979}" dt="2025-02-06T08:10:36.133" v="638" actId="20577"/>
        <pc:sldMkLst>
          <pc:docMk/>
          <pc:sldMk cId="2390424412" sldId="356"/>
        </pc:sldMkLst>
        <pc:spChg chg="mod">
          <ac:chgData name="Tatiana Pozolotina" userId="93a83c92-3539-4440-a070-e20f46ec0eb2" providerId="ADAL" clId="{99E14878-6AB2-4520-8178-7687D5013979}" dt="2025-02-05T11:35:04.906" v="515" actId="26606"/>
          <ac:spMkLst>
            <pc:docMk/>
            <pc:sldMk cId="2390424412" sldId="356"/>
            <ac:spMk id="2" creationId="{F11444C7-3F85-44AA-8FFB-AD474C04560F}"/>
          </ac:spMkLst>
        </pc:spChg>
        <pc:spChg chg="mod ord">
          <ac:chgData name="Tatiana Pozolotina" userId="93a83c92-3539-4440-a070-e20f46ec0eb2" providerId="ADAL" clId="{99E14878-6AB2-4520-8178-7687D5013979}" dt="2025-02-06T08:10:36.133" v="638" actId="20577"/>
          <ac:spMkLst>
            <pc:docMk/>
            <pc:sldMk cId="2390424412" sldId="356"/>
            <ac:spMk id="3" creationId="{648A3CE3-2544-4895-B10C-8DD6CFE5CE87}"/>
          </ac:spMkLst>
        </pc:spChg>
        <pc:spChg chg="mod">
          <ac:chgData name="Tatiana Pozolotina" userId="93a83c92-3539-4440-a070-e20f46ec0eb2" providerId="ADAL" clId="{99E14878-6AB2-4520-8178-7687D5013979}" dt="2025-02-05T11:35:04.906" v="515" actId="26606"/>
          <ac:spMkLst>
            <pc:docMk/>
            <pc:sldMk cId="2390424412" sldId="356"/>
            <ac:spMk id="4" creationId="{69A3E734-B5C9-4123-891E-48369CA66BC3}"/>
          </ac:spMkLst>
        </pc:spChg>
        <pc:picChg chg="add mod">
          <ac:chgData name="Tatiana Pozolotina" userId="93a83c92-3539-4440-a070-e20f46ec0eb2" providerId="ADAL" clId="{99E14878-6AB2-4520-8178-7687D5013979}" dt="2025-02-05T11:35:04.906" v="515" actId="26606"/>
          <ac:picMkLst>
            <pc:docMk/>
            <pc:sldMk cId="2390424412" sldId="356"/>
            <ac:picMk id="6" creationId="{AC09D9C0-1CD0-6A03-2E26-09489E633ED2}"/>
          </ac:picMkLst>
        </pc:picChg>
      </pc:sldChg>
      <pc:sldChg chg="del">
        <pc:chgData name="Tatiana Pozolotina" userId="93a83c92-3539-4440-a070-e20f46ec0eb2" providerId="ADAL" clId="{99E14878-6AB2-4520-8178-7687D5013979}" dt="2025-02-05T15:15:46.378" v="570" actId="47"/>
        <pc:sldMkLst>
          <pc:docMk/>
          <pc:sldMk cId="482805180" sldId="357"/>
        </pc:sldMkLst>
      </pc:sldChg>
      <pc:sldChg chg="mod modShow">
        <pc:chgData name="Tatiana Pozolotina" userId="93a83c92-3539-4440-a070-e20f46ec0eb2" providerId="ADAL" clId="{99E14878-6AB2-4520-8178-7687D5013979}" dt="2025-02-06T09:42:24.304" v="1261" actId="729"/>
        <pc:sldMkLst>
          <pc:docMk/>
          <pc:sldMk cId="2897043214" sldId="358"/>
        </pc:sldMkLst>
      </pc:sldChg>
      <pc:sldChg chg="addSp modSp mod modClrScheme chgLayout">
        <pc:chgData name="Tatiana Pozolotina" userId="93a83c92-3539-4440-a070-e20f46ec0eb2" providerId="ADAL" clId="{99E14878-6AB2-4520-8178-7687D5013979}" dt="2025-02-06T09:41:37.595" v="1260" actId="404"/>
        <pc:sldMkLst>
          <pc:docMk/>
          <pc:sldMk cId="3229013455" sldId="359"/>
        </pc:sldMkLst>
        <pc:spChg chg="mod">
          <ac:chgData name="Tatiana Pozolotina" userId="93a83c92-3539-4440-a070-e20f46ec0eb2" providerId="ADAL" clId="{99E14878-6AB2-4520-8178-7687D5013979}" dt="2025-02-06T09:36:30.569" v="1249" actId="26606"/>
          <ac:spMkLst>
            <pc:docMk/>
            <pc:sldMk cId="3229013455" sldId="359"/>
            <ac:spMk id="2" creationId="{00000000-0000-0000-0000-000000000000}"/>
          </ac:spMkLst>
        </pc:spChg>
        <pc:spChg chg="mod ord">
          <ac:chgData name="Tatiana Pozolotina" userId="93a83c92-3539-4440-a070-e20f46ec0eb2" providerId="ADAL" clId="{99E14878-6AB2-4520-8178-7687D5013979}" dt="2025-02-06T09:41:37.595" v="1260" actId="404"/>
          <ac:spMkLst>
            <pc:docMk/>
            <pc:sldMk cId="3229013455" sldId="359"/>
            <ac:spMk id="3" creationId="{00000000-0000-0000-0000-000000000000}"/>
          </ac:spMkLst>
        </pc:spChg>
        <pc:spChg chg="mod">
          <ac:chgData name="Tatiana Pozolotina" userId="93a83c92-3539-4440-a070-e20f46ec0eb2" providerId="ADAL" clId="{99E14878-6AB2-4520-8178-7687D5013979}" dt="2025-02-06T09:36:30.569" v="1249" actId="26606"/>
          <ac:spMkLst>
            <pc:docMk/>
            <pc:sldMk cId="3229013455" sldId="359"/>
            <ac:spMk id="4" creationId="{00000000-0000-0000-0000-000000000000}"/>
          </ac:spMkLst>
        </pc:spChg>
        <pc:picChg chg="add mod">
          <ac:chgData name="Tatiana Pozolotina" userId="93a83c92-3539-4440-a070-e20f46ec0eb2" providerId="ADAL" clId="{99E14878-6AB2-4520-8178-7687D5013979}" dt="2025-02-06T09:41:00.832" v="1253"/>
          <ac:picMkLst>
            <pc:docMk/>
            <pc:sldMk cId="3229013455" sldId="359"/>
            <ac:picMk id="6" creationId="{C0F31D5C-2A22-DECA-C615-59FBB707D46D}"/>
          </ac:picMkLst>
        </pc:picChg>
      </pc:sldChg>
      <pc:sldChg chg="modSp mod">
        <pc:chgData name="Tatiana Pozolotina" userId="93a83c92-3539-4440-a070-e20f46ec0eb2" providerId="ADAL" clId="{99E14878-6AB2-4520-8178-7687D5013979}" dt="2025-02-06T08:46:27.284" v="667" actId="1076"/>
        <pc:sldMkLst>
          <pc:docMk/>
          <pc:sldMk cId="1537100017" sldId="361"/>
        </pc:sldMkLst>
        <pc:spChg chg="mod">
          <ac:chgData name="Tatiana Pozolotina" userId="93a83c92-3539-4440-a070-e20f46ec0eb2" providerId="ADAL" clId="{99E14878-6AB2-4520-8178-7687D5013979}" dt="2025-02-06T08:46:27.284" v="667" actId="1076"/>
          <ac:spMkLst>
            <pc:docMk/>
            <pc:sldMk cId="1537100017" sldId="361"/>
            <ac:spMk id="3" creationId="{2919150D-7E29-44E1-9A62-545926918195}"/>
          </ac:spMkLst>
        </pc:spChg>
      </pc:sldChg>
      <pc:sldChg chg="addSp delSp modSp new mod ord">
        <pc:chgData name="Tatiana Pozolotina" userId="93a83c92-3539-4440-a070-e20f46ec0eb2" providerId="ADAL" clId="{99E14878-6AB2-4520-8178-7687D5013979}" dt="2025-02-05T09:15:12.815" v="333" actId="20577"/>
        <pc:sldMkLst>
          <pc:docMk/>
          <pc:sldMk cId="4058508377" sldId="364"/>
        </pc:sldMkLst>
        <pc:spChg chg="mod">
          <ac:chgData name="Tatiana Pozolotina" userId="93a83c92-3539-4440-a070-e20f46ec0eb2" providerId="ADAL" clId="{99E14878-6AB2-4520-8178-7687D5013979}" dt="2025-02-05T09:09:44.027" v="168" actId="20577"/>
          <ac:spMkLst>
            <pc:docMk/>
            <pc:sldMk cId="4058508377" sldId="364"/>
            <ac:spMk id="2" creationId="{2E3CB696-0513-2C6B-E229-AE3515C7A8BE}"/>
          </ac:spMkLst>
        </pc:spChg>
        <pc:spChg chg="del">
          <ac:chgData name="Tatiana Pozolotina" userId="93a83c92-3539-4440-a070-e20f46ec0eb2" providerId="ADAL" clId="{99E14878-6AB2-4520-8178-7687D5013979}" dt="2025-02-05T09:10:02.504" v="169" actId="22"/>
          <ac:spMkLst>
            <pc:docMk/>
            <pc:sldMk cId="4058508377" sldId="364"/>
            <ac:spMk id="3" creationId="{16D0ECA6-23C5-4991-8C8F-290BC98C01AF}"/>
          </ac:spMkLst>
        </pc:spChg>
        <pc:spChg chg="add del mod">
          <ac:chgData name="Tatiana Pozolotina" userId="93a83c92-3539-4440-a070-e20f46ec0eb2" providerId="ADAL" clId="{99E14878-6AB2-4520-8178-7687D5013979}" dt="2025-02-05T09:10:07.729" v="171" actId="22"/>
          <ac:spMkLst>
            <pc:docMk/>
            <pc:sldMk cId="4058508377" sldId="364"/>
            <ac:spMk id="8" creationId="{B7706CAA-C018-D916-5B7B-8D7120E753E6}"/>
          </ac:spMkLst>
        </pc:spChg>
        <pc:spChg chg="add mod">
          <ac:chgData name="Tatiana Pozolotina" userId="93a83c92-3539-4440-a070-e20f46ec0eb2" providerId="ADAL" clId="{99E14878-6AB2-4520-8178-7687D5013979}" dt="2025-02-05T09:15:12.815" v="333" actId="20577"/>
          <ac:spMkLst>
            <pc:docMk/>
            <pc:sldMk cId="4058508377" sldId="364"/>
            <ac:spMk id="12" creationId="{7C96C880-D460-0FD9-F5AA-180ED0906A41}"/>
          </ac:spMkLst>
        </pc:spChg>
        <pc:picChg chg="add del mod ord">
          <ac:chgData name="Tatiana Pozolotina" userId="93a83c92-3539-4440-a070-e20f46ec0eb2" providerId="ADAL" clId="{99E14878-6AB2-4520-8178-7687D5013979}" dt="2025-02-05T09:10:04.639" v="170" actId="478"/>
          <ac:picMkLst>
            <pc:docMk/>
            <pc:sldMk cId="4058508377" sldId="364"/>
            <ac:picMk id="6" creationId="{EB943F75-ABF7-830E-B1F3-397766CE7846}"/>
          </ac:picMkLst>
        </pc:picChg>
        <pc:picChg chg="add del mod ord">
          <ac:chgData name="Tatiana Pozolotina" userId="93a83c92-3539-4440-a070-e20f46ec0eb2" providerId="ADAL" clId="{99E14878-6AB2-4520-8178-7687D5013979}" dt="2025-02-05T09:10:10.475" v="172" actId="478"/>
          <ac:picMkLst>
            <pc:docMk/>
            <pc:sldMk cId="4058508377" sldId="364"/>
            <ac:picMk id="10" creationId="{0FC53B5B-38C1-F9F2-C903-F4CD107AAF48}"/>
          </ac:picMkLst>
        </pc:picChg>
      </pc:sldChg>
    </pc:docChg>
  </pc:docChgLst>
  <pc:docChgLst>
    <pc:chgData name="Hilde Hognaland" userId="4763883e-a159-4ecb-86bd-779e2d1aeb39" providerId="ADAL" clId="{D19DAA7F-C83D-43DF-8F04-0583970B95E5}"/>
    <pc:docChg chg="undo redo custSel addSld delSld modSld sldOrd">
      <pc:chgData name="Hilde Hognaland" userId="4763883e-a159-4ecb-86bd-779e2d1aeb39" providerId="ADAL" clId="{D19DAA7F-C83D-43DF-8F04-0583970B95E5}" dt="2025-02-06T14:32:42.587" v="2024" actId="20577"/>
      <pc:docMkLst>
        <pc:docMk/>
      </pc:docMkLst>
      <pc:sldChg chg="modSp mod">
        <pc:chgData name="Hilde Hognaland" userId="4763883e-a159-4ecb-86bd-779e2d1aeb39" providerId="ADAL" clId="{D19DAA7F-C83D-43DF-8F04-0583970B95E5}" dt="2025-02-06T14:32:42.587" v="2024" actId="20577"/>
        <pc:sldMkLst>
          <pc:docMk/>
          <pc:sldMk cId="3768806829" sldId="267"/>
        </pc:sldMkLst>
        <pc:spChg chg="mod">
          <ac:chgData name="Hilde Hognaland" userId="4763883e-a159-4ecb-86bd-779e2d1aeb39" providerId="ADAL" clId="{D19DAA7F-C83D-43DF-8F04-0583970B95E5}" dt="2025-02-06T14:32:42.587" v="2024" actId="20577"/>
          <ac:spMkLst>
            <pc:docMk/>
            <pc:sldMk cId="3768806829" sldId="267"/>
            <ac:spMk id="4" creationId="{865EAC9A-5C8D-462E-AA2A-14CB7117C57C}"/>
          </ac:spMkLst>
        </pc:spChg>
      </pc:sldChg>
      <pc:sldChg chg="modNotesTx">
        <pc:chgData name="Hilde Hognaland" userId="4763883e-a159-4ecb-86bd-779e2d1aeb39" providerId="ADAL" clId="{D19DAA7F-C83D-43DF-8F04-0583970B95E5}" dt="2025-02-06T14:31:23.955" v="2001" actId="20577"/>
        <pc:sldMkLst>
          <pc:docMk/>
          <pc:sldMk cId="544679452" sldId="273"/>
        </pc:sldMkLst>
      </pc:sldChg>
      <pc:sldChg chg="modNotesTx">
        <pc:chgData name="Hilde Hognaland" userId="4763883e-a159-4ecb-86bd-779e2d1aeb39" providerId="ADAL" clId="{D19DAA7F-C83D-43DF-8F04-0583970B95E5}" dt="2025-02-06T14:32:00.298" v="2012" actId="20577"/>
        <pc:sldMkLst>
          <pc:docMk/>
          <pc:sldMk cId="1336058750" sldId="274"/>
        </pc:sldMkLst>
      </pc:sldChg>
      <pc:sldChg chg="modNotesTx">
        <pc:chgData name="Hilde Hognaland" userId="4763883e-a159-4ecb-86bd-779e2d1aeb39" providerId="ADAL" clId="{D19DAA7F-C83D-43DF-8F04-0583970B95E5}" dt="2025-02-06T14:32:05.305" v="2015" actId="20577"/>
        <pc:sldMkLst>
          <pc:docMk/>
          <pc:sldMk cId="3516090715" sldId="276"/>
        </pc:sldMkLst>
      </pc:sldChg>
      <pc:sldChg chg="modSp mod">
        <pc:chgData name="Hilde Hognaland" userId="4763883e-a159-4ecb-86bd-779e2d1aeb39" providerId="ADAL" clId="{D19DAA7F-C83D-43DF-8F04-0583970B95E5}" dt="2025-02-05T18:55:35.246" v="235" actId="1038"/>
        <pc:sldMkLst>
          <pc:docMk/>
          <pc:sldMk cId="2511750722" sldId="277"/>
        </pc:sldMkLst>
        <pc:spChg chg="mod">
          <ac:chgData name="Hilde Hognaland" userId="4763883e-a159-4ecb-86bd-779e2d1aeb39" providerId="ADAL" clId="{D19DAA7F-C83D-43DF-8F04-0583970B95E5}" dt="2025-02-05T18:55:35.246" v="235" actId="1038"/>
          <ac:spMkLst>
            <pc:docMk/>
            <pc:sldMk cId="2511750722" sldId="277"/>
            <ac:spMk id="3" creationId="{636BF628-0F54-4A93-933F-3561E5E5AA7F}"/>
          </ac:spMkLst>
        </pc:spChg>
      </pc:sldChg>
      <pc:sldChg chg="modNotesTx">
        <pc:chgData name="Hilde Hognaland" userId="4763883e-a159-4ecb-86bd-779e2d1aeb39" providerId="ADAL" clId="{D19DAA7F-C83D-43DF-8F04-0583970B95E5}" dt="2025-02-06T14:32:08.880" v="2017" actId="20577"/>
        <pc:sldMkLst>
          <pc:docMk/>
          <pc:sldMk cId="1352501353" sldId="278"/>
        </pc:sldMkLst>
      </pc:sldChg>
      <pc:sldChg chg="modNotesTx">
        <pc:chgData name="Hilde Hognaland" userId="4763883e-a159-4ecb-86bd-779e2d1aeb39" providerId="ADAL" clId="{D19DAA7F-C83D-43DF-8F04-0583970B95E5}" dt="2025-02-06T14:32:20.108" v="2019" actId="20577"/>
        <pc:sldMkLst>
          <pc:docMk/>
          <pc:sldMk cId="2759840819" sldId="279"/>
        </pc:sldMkLst>
      </pc:sldChg>
      <pc:sldChg chg="modNotesTx">
        <pc:chgData name="Hilde Hognaland" userId="4763883e-a159-4ecb-86bd-779e2d1aeb39" providerId="ADAL" clId="{D19DAA7F-C83D-43DF-8F04-0583970B95E5}" dt="2025-02-06T14:32:22.071" v="2020" actId="20577"/>
        <pc:sldMkLst>
          <pc:docMk/>
          <pc:sldMk cId="360494628" sldId="280"/>
        </pc:sldMkLst>
      </pc:sldChg>
      <pc:sldChg chg="modNotesTx">
        <pc:chgData name="Hilde Hognaland" userId="4763883e-a159-4ecb-86bd-779e2d1aeb39" providerId="ADAL" clId="{D19DAA7F-C83D-43DF-8F04-0583970B95E5}" dt="2025-02-06T14:32:27.371" v="2023" actId="20577"/>
        <pc:sldMkLst>
          <pc:docMk/>
          <pc:sldMk cId="3354553087" sldId="281"/>
        </pc:sldMkLst>
      </pc:sldChg>
      <pc:sldChg chg="modNotesTx">
        <pc:chgData name="Hilde Hognaland" userId="4763883e-a159-4ecb-86bd-779e2d1aeb39" providerId="ADAL" clId="{D19DAA7F-C83D-43DF-8F04-0583970B95E5}" dt="2025-02-06T14:31:26.916" v="2002" actId="20577"/>
        <pc:sldMkLst>
          <pc:docMk/>
          <pc:sldMk cId="1463484028" sldId="297"/>
        </pc:sldMkLst>
      </pc:sldChg>
      <pc:sldChg chg="modNotesTx">
        <pc:chgData name="Hilde Hognaland" userId="4763883e-a159-4ecb-86bd-779e2d1aeb39" providerId="ADAL" clId="{D19DAA7F-C83D-43DF-8F04-0583970B95E5}" dt="2025-02-06T14:32:25.678" v="2022" actId="20577"/>
        <pc:sldMkLst>
          <pc:docMk/>
          <pc:sldMk cId="4180854514" sldId="299"/>
        </pc:sldMkLst>
      </pc:sldChg>
      <pc:sldChg chg="modNotesTx">
        <pc:chgData name="Hilde Hognaland" userId="4763883e-a159-4ecb-86bd-779e2d1aeb39" providerId="ADAL" clId="{D19DAA7F-C83D-43DF-8F04-0583970B95E5}" dt="2025-02-06T14:31:30.339" v="2004" actId="20577"/>
        <pc:sldMkLst>
          <pc:docMk/>
          <pc:sldMk cId="3016066032" sldId="305"/>
        </pc:sldMkLst>
      </pc:sldChg>
      <pc:sldChg chg="modNotesTx">
        <pc:chgData name="Hilde Hognaland" userId="4763883e-a159-4ecb-86bd-779e2d1aeb39" providerId="ADAL" clId="{D19DAA7F-C83D-43DF-8F04-0583970B95E5}" dt="2025-02-06T14:32:23.873" v="2021" actId="20577"/>
        <pc:sldMkLst>
          <pc:docMk/>
          <pc:sldMk cId="3296484845" sldId="306"/>
        </pc:sldMkLst>
      </pc:sldChg>
      <pc:sldChg chg="modNotesTx">
        <pc:chgData name="Hilde Hognaland" userId="4763883e-a159-4ecb-86bd-779e2d1aeb39" providerId="ADAL" clId="{D19DAA7F-C83D-43DF-8F04-0583970B95E5}" dt="2025-02-06T14:31:42.113" v="2009" actId="20577"/>
        <pc:sldMkLst>
          <pc:docMk/>
          <pc:sldMk cId="4217541881" sldId="307"/>
        </pc:sldMkLst>
      </pc:sldChg>
      <pc:sldChg chg="modNotesTx">
        <pc:chgData name="Hilde Hognaland" userId="4763883e-a159-4ecb-86bd-779e2d1aeb39" providerId="ADAL" clId="{D19DAA7F-C83D-43DF-8F04-0583970B95E5}" dt="2025-02-06T14:31:32.083" v="2005" actId="20577"/>
        <pc:sldMkLst>
          <pc:docMk/>
          <pc:sldMk cId="3461275400" sldId="308"/>
        </pc:sldMkLst>
      </pc:sldChg>
      <pc:sldChg chg="modNotesTx">
        <pc:chgData name="Hilde Hognaland" userId="4763883e-a159-4ecb-86bd-779e2d1aeb39" providerId="ADAL" clId="{D19DAA7F-C83D-43DF-8F04-0583970B95E5}" dt="2025-02-06T14:31:33.801" v="2006" actId="20577"/>
        <pc:sldMkLst>
          <pc:docMk/>
          <pc:sldMk cId="2236990594" sldId="310"/>
        </pc:sldMkLst>
      </pc:sldChg>
      <pc:sldChg chg="modSp mod modNotesTx">
        <pc:chgData name="Hilde Hognaland" userId="4763883e-a159-4ecb-86bd-779e2d1aeb39" providerId="ADAL" clId="{D19DAA7F-C83D-43DF-8F04-0583970B95E5}" dt="2025-02-06T14:31:12.531" v="2000" actId="20577"/>
        <pc:sldMkLst>
          <pc:docMk/>
          <pc:sldMk cId="3099012847" sldId="311"/>
        </pc:sldMkLst>
        <pc:spChg chg="mod">
          <ac:chgData name="Hilde Hognaland" userId="4763883e-a159-4ecb-86bd-779e2d1aeb39" providerId="ADAL" clId="{D19DAA7F-C83D-43DF-8F04-0583970B95E5}" dt="2025-02-05T20:33:44.626" v="1463" actId="1035"/>
          <ac:spMkLst>
            <pc:docMk/>
            <pc:sldMk cId="3099012847" sldId="311"/>
            <ac:spMk id="35842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34:54.318" v="1483" actId="20577"/>
          <ac:spMkLst>
            <pc:docMk/>
            <pc:sldMk cId="3099012847" sldId="311"/>
            <ac:spMk id="35843" creationId="{00000000-0000-0000-0000-000000000000}"/>
          </ac:spMkLst>
        </pc:spChg>
      </pc:sldChg>
      <pc:sldChg chg="modSp mod modNotesTx">
        <pc:chgData name="Hilde Hognaland" userId="4763883e-a159-4ecb-86bd-779e2d1aeb39" providerId="ADAL" clId="{D19DAA7F-C83D-43DF-8F04-0583970B95E5}" dt="2025-02-06T14:31:10.916" v="1999" actId="20577"/>
        <pc:sldMkLst>
          <pc:docMk/>
          <pc:sldMk cId="3560829197" sldId="312"/>
        </pc:sldMkLst>
        <pc:spChg chg="mod">
          <ac:chgData name="Hilde Hognaland" userId="4763883e-a159-4ecb-86bd-779e2d1aeb39" providerId="ADAL" clId="{D19DAA7F-C83D-43DF-8F04-0583970B95E5}" dt="2025-02-05T20:32:29.107" v="1437" actId="1036"/>
          <ac:spMkLst>
            <pc:docMk/>
            <pc:sldMk cId="3560829197" sldId="312"/>
            <ac:spMk id="34818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32:57.315" v="1444" actId="20577"/>
          <ac:spMkLst>
            <pc:docMk/>
            <pc:sldMk cId="3560829197" sldId="312"/>
            <ac:spMk id="34819" creationId="{00000000-0000-0000-0000-000000000000}"/>
          </ac:spMkLst>
        </pc:spChg>
      </pc:sldChg>
      <pc:sldChg chg="modSp mod">
        <pc:chgData name="Hilde Hognaland" userId="4763883e-a159-4ecb-86bd-779e2d1aeb39" providerId="ADAL" clId="{D19DAA7F-C83D-43DF-8F04-0583970B95E5}" dt="2025-02-05T20:33:25.136" v="1455" actId="20577"/>
        <pc:sldMkLst>
          <pc:docMk/>
          <pc:sldMk cId="4237050774" sldId="313"/>
        </pc:sldMkLst>
        <pc:spChg chg="mod">
          <ac:chgData name="Hilde Hognaland" userId="4763883e-a159-4ecb-86bd-779e2d1aeb39" providerId="ADAL" clId="{D19DAA7F-C83D-43DF-8F04-0583970B95E5}" dt="2025-02-05T20:33:25.136" v="1455" actId="20577"/>
          <ac:spMkLst>
            <pc:docMk/>
            <pc:sldMk cId="4237050774" sldId="313"/>
            <ac:spMk id="34818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31:18.898" v="1401" actId="1037"/>
          <ac:spMkLst>
            <pc:docMk/>
            <pc:sldMk cId="4237050774" sldId="313"/>
            <ac:spMk id="34819" creationId="{00000000-0000-0000-0000-000000000000}"/>
          </ac:spMkLst>
        </pc:spChg>
        <pc:picChg chg="mod">
          <ac:chgData name="Hilde Hognaland" userId="4763883e-a159-4ecb-86bd-779e2d1aeb39" providerId="ADAL" clId="{D19DAA7F-C83D-43DF-8F04-0583970B95E5}" dt="2025-02-05T20:31:35.577" v="1404" actId="1076"/>
          <ac:picMkLst>
            <pc:docMk/>
            <pc:sldMk cId="4237050774" sldId="313"/>
            <ac:picMk id="2" creationId="{092EB921-4E7C-44DA-A621-754A6507CCD8}"/>
          </ac:picMkLst>
        </pc:picChg>
      </pc:sldChg>
      <pc:sldChg chg="del">
        <pc:chgData name="Hilde Hognaland" userId="4763883e-a159-4ecb-86bd-779e2d1aeb39" providerId="ADAL" clId="{D19DAA7F-C83D-43DF-8F04-0583970B95E5}" dt="2025-02-05T09:31:45.821" v="83" actId="47"/>
        <pc:sldMkLst>
          <pc:docMk/>
          <pc:sldMk cId="929143231" sldId="315"/>
        </pc:sldMkLst>
      </pc:sldChg>
      <pc:sldChg chg="modSp mod modNotesTx">
        <pc:chgData name="Hilde Hognaland" userId="4763883e-a159-4ecb-86bd-779e2d1aeb39" providerId="ADAL" clId="{D19DAA7F-C83D-43DF-8F04-0583970B95E5}" dt="2025-02-06T14:31:07.964" v="1998" actId="20577"/>
        <pc:sldMkLst>
          <pc:docMk/>
          <pc:sldMk cId="2134189766" sldId="316"/>
        </pc:sldMkLst>
        <pc:spChg chg="mod">
          <ac:chgData name="Hilde Hognaland" userId="4763883e-a159-4ecb-86bd-779e2d1aeb39" providerId="ADAL" clId="{D19DAA7F-C83D-43DF-8F04-0583970B95E5}" dt="2025-02-05T20:31:52.793" v="1409" actId="1035"/>
          <ac:spMkLst>
            <pc:docMk/>
            <pc:sldMk cId="2134189766" sldId="316"/>
            <ac:spMk id="14338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31:01.347" v="1391" actId="1037"/>
          <ac:spMkLst>
            <pc:docMk/>
            <pc:sldMk cId="2134189766" sldId="316"/>
            <ac:spMk id="14339" creationId="{00000000-0000-0000-0000-000000000000}"/>
          </ac:spMkLst>
        </pc:spChg>
        <pc:picChg chg="mod">
          <ac:chgData name="Hilde Hognaland" userId="4763883e-a159-4ecb-86bd-779e2d1aeb39" providerId="ADAL" clId="{D19DAA7F-C83D-43DF-8F04-0583970B95E5}" dt="2025-02-05T20:29:21.787" v="1374" actId="14100"/>
          <ac:picMkLst>
            <pc:docMk/>
            <pc:sldMk cId="2134189766" sldId="316"/>
            <ac:picMk id="2" creationId="{00000000-0000-0000-0000-000000000000}"/>
          </ac:picMkLst>
        </pc:picChg>
      </pc:sldChg>
      <pc:sldChg chg="modSp mod">
        <pc:chgData name="Hilde Hognaland" userId="4763883e-a159-4ecb-86bd-779e2d1aeb39" providerId="ADAL" clId="{D19DAA7F-C83D-43DF-8F04-0583970B95E5}" dt="2025-02-05T20:28:23.068" v="1330" actId="1038"/>
        <pc:sldMkLst>
          <pc:docMk/>
          <pc:sldMk cId="2591776067" sldId="319"/>
        </pc:sldMkLst>
        <pc:spChg chg="mod">
          <ac:chgData name="Hilde Hognaland" userId="4763883e-a159-4ecb-86bd-779e2d1aeb39" providerId="ADAL" clId="{D19DAA7F-C83D-43DF-8F04-0583970B95E5}" dt="2025-02-05T20:28:17.280" v="1319" actId="1076"/>
          <ac:spMkLst>
            <pc:docMk/>
            <pc:sldMk cId="2591776067" sldId="319"/>
            <ac:spMk id="2" creationId="{C86C2CA0-ACA4-4ED0-A658-330FEC9D286A}"/>
          </ac:spMkLst>
        </pc:spChg>
        <pc:picChg chg="mod">
          <ac:chgData name="Hilde Hognaland" userId="4763883e-a159-4ecb-86bd-779e2d1aeb39" providerId="ADAL" clId="{D19DAA7F-C83D-43DF-8F04-0583970B95E5}" dt="2025-02-05T20:28:23.068" v="1330" actId="1038"/>
          <ac:picMkLst>
            <pc:docMk/>
            <pc:sldMk cId="2591776067" sldId="319"/>
            <ac:picMk id="29698" creationId="{00000000-0000-0000-0000-000000000000}"/>
          </ac:picMkLst>
        </pc:picChg>
      </pc:sldChg>
      <pc:sldChg chg="modSp mod modNotesTx">
        <pc:chgData name="Hilde Hognaland" userId="4763883e-a159-4ecb-86bd-779e2d1aeb39" providerId="ADAL" clId="{D19DAA7F-C83D-43DF-8F04-0583970B95E5}" dt="2025-02-06T14:29:44.502" v="1986" actId="20577"/>
        <pc:sldMkLst>
          <pc:docMk/>
          <pc:sldMk cId="2086850723" sldId="320"/>
        </pc:sldMkLst>
        <pc:spChg chg="mod">
          <ac:chgData name="Hilde Hognaland" userId="4763883e-a159-4ecb-86bd-779e2d1aeb39" providerId="ADAL" clId="{D19DAA7F-C83D-43DF-8F04-0583970B95E5}" dt="2025-02-05T20:26:50.948" v="1289" actId="1036"/>
          <ac:spMkLst>
            <pc:docMk/>
            <pc:sldMk cId="2086850723" sldId="320"/>
            <ac:spMk id="2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30:52.187" v="1388" actId="1038"/>
          <ac:spMkLst>
            <pc:docMk/>
            <pc:sldMk cId="2086850723" sldId="320"/>
            <ac:spMk id="3" creationId="{00000000-0000-0000-0000-000000000000}"/>
          </ac:spMkLst>
        </pc:spChg>
        <pc:picChg chg="mod">
          <ac:chgData name="Hilde Hognaland" userId="4763883e-a159-4ecb-86bd-779e2d1aeb39" providerId="ADAL" clId="{D19DAA7F-C83D-43DF-8F04-0583970B95E5}" dt="2025-02-05T20:28:04.675" v="1318" actId="1035"/>
          <ac:picMkLst>
            <pc:docMk/>
            <pc:sldMk cId="2086850723" sldId="320"/>
            <ac:picMk id="7" creationId="{906FCAB6-9741-F27A-8343-2FBA1E882B5C}"/>
          </ac:picMkLst>
        </pc:picChg>
        <pc:cxnChg chg="mod">
          <ac:chgData name="Hilde Hognaland" userId="4763883e-a159-4ecb-86bd-779e2d1aeb39" providerId="ADAL" clId="{D19DAA7F-C83D-43DF-8F04-0583970B95E5}" dt="2025-02-05T20:27:54.017" v="1310" actId="14100"/>
          <ac:cxnSpMkLst>
            <pc:docMk/>
            <pc:sldMk cId="2086850723" sldId="320"/>
            <ac:cxnSpMk id="6" creationId="{C6178428-C538-4833-9F7E-7688A6302E63}"/>
          </ac:cxnSpMkLst>
        </pc:cxnChg>
        <pc:cxnChg chg="mod">
          <ac:chgData name="Hilde Hognaland" userId="4763883e-a159-4ecb-86bd-779e2d1aeb39" providerId="ADAL" clId="{D19DAA7F-C83D-43DF-8F04-0583970B95E5}" dt="2025-02-05T20:27:47.099" v="1309" actId="14100"/>
          <ac:cxnSpMkLst>
            <pc:docMk/>
            <pc:sldMk cId="2086850723" sldId="320"/>
            <ac:cxnSpMk id="9" creationId="{D0647727-8AE7-4ED1-8E50-57A369D6C1B8}"/>
          </ac:cxnSpMkLst>
        </pc:cxnChg>
      </pc:sldChg>
      <pc:sldChg chg="modNotesTx">
        <pc:chgData name="Hilde Hognaland" userId="4763883e-a159-4ecb-86bd-779e2d1aeb39" providerId="ADAL" clId="{D19DAA7F-C83D-43DF-8F04-0583970B95E5}" dt="2025-02-06T14:30:02.143" v="1988" actId="20577"/>
        <pc:sldMkLst>
          <pc:docMk/>
          <pc:sldMk cId="2630447876" sldId="322"/>
        </pc:sldMkLst>
      </pc:sldChg>
      <pc:sldChg chg="modSp mod modNotesTx">
        <pc:chgData name="Hilde Hognaland" userId="4763883e-a159-4ecb-86bd-779e2d1aeb39" providerId="ADAL" clId="{D19DAA7F-C83D-43DF-8F04-0583970B95E5}" dt="2025-02-06T14:30:06.047" v="1989" actId="20577"/>
        <pc:sldMkLst>
          <pc:docMk/>
          <pc:sldMk cId="1222843270" sldId="323"/>
        </pc:sldMkLst>
        <pc:spChg chg="mod">
          <ac:chgData name="Hilde Hognaland" userId="4763883e-a159-4ecb-86bd-779e2d1aeb39" providerId="ADAL" clId="{D19DAA7F-C83D-43DF-8F04-0583970B95E5}" dt="2025-02-05T20:12:54.349" v="749" actId="2711"/>
          <ac:spMkLst>
            <pc:docMk/>
            <pc:sldMk cId="1222843270" sldId="323"/>
            <ac:spMk id="32771" creationId="{00000000-0000-0000-0000-000000000000}"/>
          </ac:spMkLst>
        </pc:spChg>
      </pc:sldChg>
      <pc:sldChg chg="modSp mod modNotesTx">
        <pc:chgData name="Hilde Hognaland" userId="4763883e-a159-4ecb-86bd-779e2d1aeb39" providerId="ADAL" clId="{D19DAA7F-C83D-43DF-8F04-0583970B95E5}" dt="2025-02-06T14:30:08.951" v="1990" actId="20577"/>
        <pc:sldMkLst>
          <pc:docMk/>
          <pc:sldMk cId="3564966850" sldId="324"/>
        </pc:sldMkLst>
        <pc:spChg chg="mod">
          <ac:chgData name="Hilde Hognaland" userId="4763883e-a159-4ecb-86bd-779e2d1aeb39" providerId="ADAL" clId="{D19DAA7F-C83D-43DF-8F04-0583970B95E5}" dt="2025-02-05T20:09:37.485" v="640" actId="20577"/>
          <ac:spMkLst>
            <pc:docMk/>
            <pc:sldMk cId="3564966850" sldId="324"/>
            <ac:spMk id="2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08:03.294" v="625" actId="20577"/>
          <ac:spMkLst>
            <pc:docMk/>
            <pc:sldMk cId="3564966850" sldId="324"/>
            <ac:spMk id="31746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13:15.433" v="754" actId="1036"/>
          <ac:spMkLst>
            <pc:docMk/>
            <pc:sldMk cId="3564966850" sldId="324"/>
            <ac:spMk id="31747" creationId="{00000000-0000-0000-0000-000000000000}"/>
          </ac:spMkLst>
        </pc:spChg>
      </pc:sldChg>
      <pc:sldChg chg="modSp mod modNotesTx">
        <pc:chgData name="Hilde Hognaland" userId="4763883e-a159-4ecb-86bd-779e2d1aeb39" providerId="ADAL" clId="{D19DAA7F-C83D-43DF-8F04-0583970B95E5}" dt="2025-02-06T14:31:03.924" v="1997" actId="20577"/>
        <pc:sldMkLst>
          <pc:docMk/>
          <pc:sldMk cId="3306820936" sldId="325"/>
        </pc:sldMkLst>
        <pc:spChg chg="mod">
          <ac:chgData name="Hilde Hognaland" userId="4763883e-a159-4ecb-86bd-779e2d1aeb39" providerId="ADAL" clId="{D19DAA7F-C83D-43DF-8F04-0583970B95E5}" dt="2025-02-05T20:26:24.675" v="1265" actId="20577"/>
          <ac:spMkLst>
            <pc:docMk/>
            <pc:sldMk cId="3306820936" sldId="325"/>
            <ac:spMk id="2051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26:36.973" v="1268" actId="27636"/>
          <ac:spMkLst>
            <pc:docMk/>
            <pc:sldMk cId="3306820936" sldId="325"/>
            <ac:spMk id="2052" creationId="{00000000-0000-0000-0000-000000000000}"/>
          </ac:spMkLst>
        </pc:spChg>
      </pc:sldChg>
      <pc:sldChg chg="modSp mod">
        <pc:chgData name="Hilde Hognaland" userId="4763883e-a159-4ecb-86bd-779e2d1aeb39" providerId="ADAL" clId="{D19DAA7F-C83D-43DF-8F04-0583970B95E5}" dt="2025-02-05T20:26:12.938" v="1260" actId="1038"/>
        <pc:sldMkLst>
          <pc:docMk/>
          <pc:sldMk cId="3546731621" sldId="326"/>
        </pc:sldMkLst>
        <pc:spChg chg="mod">
          <ac:chgData name="Hilde Hognaland" userId="4763883e-a159-4ecb-86bd-779e2d1aeb39" providerId="ADAL" clId="{D19DAA7F-C83D-43DF-8F04-0583970B95E5}" dt="2025-02-05T20:24:57.755" v="1239" actId="1037"/>
          <ac:spMkLst>
            <pc:docMk/>
            <pc:sldMk cId="3546731621" sldId="326"/>
            <ac:spMk id="1027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25:56.119" v="1244" actId="27636"/>
          <ac:spMkLst>
            <pc:docMk/>
            <pc:sldMk cId="3546731621" sldId="326"/>
            <ac:spMk id="1028" creationId="{00000000-0000-0000-0000-000000000000}"/>
          </ac:spMkLst>
        </pc:spChg>
        <pc:picChg chg="mod">
          <ac:chgData name="Hilde Hognaland" userId="4763883e-a159-4ecb-86bd-779e2d1aeb39" providerId="ADAL" clId="{D19DAA7F-C83D-43DF-8F04-0583970B95E5}" dt="2025-02-05T20:26:12.938" v="1260" actId="1038"/>
          <ac:picMkLst>
            <pc:docMk/>
            <pc:sldMk cId="3546731621" sldId="326"/>
            <ac:picMk id="6" creationId="{DABB0AA4-7608-7A56-F6D4-BB33E1CFDF6D}"/>
          </ac:picMkLst>
        </pc:picChg>
      </pc:sldChg>
      <pc:sldChg chg="modNotesTx">
        <pc:chgData name="Hilde Hognaland" userId="4763883e-a159-4ecb-86bd-779e2d1aeb39" providerId="ADAL" clId="{D19DAA7F-C83D-43DF-8F04-0583970B95E5}" dt="2025-02-06T14:31:55.434" v="2010" actId="20577"/>
        <pc:sldMkLst>
          <pc:docMk/>
          <pc:sldMk cId="3246618993" sldId="327"/>
        </pc:sldMkLst>
      </pc:sldChg>
      <pc:sldChg chg="modSp mod modNotesTx">
        <pc:chgData name="Hilde Hognaland" userId="4763883e-a159-4ecb-86bd-779e2d1aeb39" providerId="ADAL" clId="{D19DAA7F-C83D-43DF-8F04-0583970B95E5}" dt="2025-02-06T14:29:54.961" v="1987" actId="20577"/>
        <pc:sldMkLst>
          <pc:docMk/>
          <pc:sldMk cId="1037858525" sldId="329"/>
        </pc:sldMkLst>
        <pc:spChg chg="mod">
          <ac:chgData name="Hilde Hognaland" userId="4763883e-a159-4ecb-86bd-779e2d1aeb39" providerId="ADAL" clId="{D19DAA7F-C83D-43DF-8F04-0583970B95E5}" dt="2025-02-05T20:24:48.725" v="1233" actId="1036"/>
          <ac:spMkLst>
            <pc:docMk/>
            <pc:sldMk cId="1037858525" sldId="329"/>
            <ac:spMk id="27650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46:19.889" v="1843" actId="20577"/>
          <ac:spMkLst>
            <pc:docMk/>
            <pc:sldMk cId="1037858525" sldId="329"/>
            <ac:spMk id="27651" creationId="{00000000-0000-0000-0000-000000000000}"/>
          </ac:spMkLst>
        </pc:spChg>
        <pc:picChg chg="mod">
          <ac:chgData name="Hilde Hognaland" userId="4763883e-a159-4ecb-86bd-779e2d1aeb39" providerId="ADAL" clId="{D19DAA7F-C83D-43DF-8F04-0583970B95E5}" dt="2025-02-05T20:24:34.652" v="1194" actId="1036"/>
          <ac:picMkLst>
            <pc:docMk/>
            <pc:sldMk cId="1037858525" sldId="329"/>
            <ac:picMk id="4" creationId="{B0285B21-59AF-65FB-1E91-5C8F1D4F645A}"/>
          </ac:picMkLst>
        </pc:picChg>
      </pc:sldChg>
      <pc:sldChg chg="modSp mod modNotesTx">
        <pc:chgData name="Hilde Hognaland" userId="4763883e-a159-4ecb-86bd-779e2d1aeb39" providerId="ADAL" clId="{D19DAA7F-C83D-43DF-8F04-0583970B95E5}" dt="2025-02-06T14:30:19.320" v="1991" actId="20577"/>
        <pc:sldMkLst>
          <pc:docMk/>
          <pc:sldMk cId="106024427" sldId="330"/>
        </pc:sldMkLst>
        <pc:spChg chg="mod">
          <ac:chgData name="Hilde Hognaland" userId="4763883e-a159-4ecb-86bd-779e2d1aeb39" providerId="ADAL" clId="{D19DAA7F-C83D-43DF-8F04-0583970B95E5}" dt="2025-02-05T18:51:03.677" v="122" actId="1037"/>
          <ac:spMkLst>
            <pc:docMk/>
            <pc:sldMk cId="106024427" sldId="330"/>
            <ac:spMk id="26626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44:15.893" v="1813" actId="207"/>
          <ac:spMkLst>
            <pc:docMk/>
            <pc:sldMk cId="106024427" sldId="330"/>
            <ac:spMk id="26627" creationId="{00000000-0000-0000-0000-000000000000}"/>
          </ac:spMkLst>
        </pc:spChg>
      </pc:sldChg>
      <pc:sldChg chg="modSp mod modNotesTx">
        <pc:chgData name="Hilde Hognaland" userId="4763883e-a159-4ecb-86bd-779e2d1aeb39" providerId="ADAL" clId="{D19DAA7F-C83D-43DF-8F04-0583970B95E5}" dt="2025-02-06T14:30:21.647" v="1992" actId="20577"/>
        <pc:sldMkLst>
          <pc:docMk/>
          <pc:sldMk cId="3005443989" sldId="331"/>
        </pc:sldMkLst>
        <pc:spChg chg="mod">
          <ac:chgData name="Hilde Hognaland" userId="4763883e-a159-4ecb-86bd-779e2d1aeb39" providerId="ADAL" clId="{D19DAA7F-C83D-43DF-8F04-0583970B95E5}" dt="2025-02-05T18:50:38.326" v="116" actId="20577"/>
          <ac:spMkLst>
            <pc:docMk/>
            <pc:sldMk cId="3005443989" sldId="331"/>
            <ac:spMk id="25603" creationId="{00000000-0000-0000-0000-000000000000}"/>
          </ac:spMkLst>
        </pc:spChg>
      </pc:sldChg>
      <pc:sldChg chg="modSp del mod modShow">
        <pc:chgData name="Hilde Hognaland" userId="4763883e-a159-4ecb-86bd-779e2d1aeb39" providerId="ADAL" clId="{D19DAA7F-C83D-43DF-8F04-0583970B95E5}" dt="2025-02-06T14:29:30.335" v="1985" actId="47"/>
        <pc:sldMkLst>
          <pc:docMk/>
          <pc:sldMk cId="201583422" sldId="332"/>
        </pc:sldMkLst>
        <pc:spChg chg="mod">
          <ac:chgData name="Hilde Hognaland" userId="4763883e-a159-4ecb-86bd-779e2d1aeb39" providerId="ADAL" clId="{D19DAA7F-C83D-43DF-8F04-0583970B95E5}" dt="2025-02-05T20:14:04.489" v="756" actId="255"/>
          <ac:spMkLst>
            <pc:docMk/>
            <pc:sldMk cId="201583422" sldId="332"/>
            <ac:spMk id="22531" creationId="{00000000-0000-0000-0000-000000000000}"/>
          </ac:spMkLst>
        </pc:spChg>
      </pc:sldChg>
      <pc:sldChg chg="modSp mod">
        <pc:chgData name="Hilde Hognaland" userId="4763883e-a159-4ecb-86bd-779e2d1aeb39" providerId="ADAL" clId="{D19DAA7F-C83D-43DF-8F04-0583970B95E5}" dt="2025-02-05T20:06:51.148" v="592" actId="1076"/>
        <pc:sldMkLst>
          <pc:docMk/>
          <pc:sldMk cId="3591566433" sldId="333"/>
        </pc:sldMkLst>
        <pc:spChg chg="mod">
          <ac:chgData name="Hilde Hognaland" userId="4763883e-a159-4ecb-86bd-779e2d1aeb39" providerId="ADAL" clId="{D19DAA7F-C83D-43DF-8F04-0583970B95E5}" dt="2025-02-05T20:06:30.801" v="590" actId="1036"/>
          <ac:spMkLst>
            <pc:docMk/>
            <pc:sldMk cId="3591566433" sldId="333"/>
            <ac:spMk id="19458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06:39.226" v="591" actId="255"/>
          <ac:spMkLst>
            <pc:docMk/>
            <pc:sldMk cId="3591566433" sldId="333"/>
            <ac:spMk id="19459" creationId="{00000000-0000-0000-0000-000000000000}"/>
          </ac:spMkLst>
        </pc:spChg>
        <pc:picChg chg="mod">
          <ac:chgData name="Hilde Hognaland" userId="4763883e-a159-4ecb-86bd-779e2d1aeb39" providerId="ADAL" clId="{D19DAA7F-C83D-43DF-8F04-0583970B95E5}" dt="2025-02-05T20:06:51.148" v="592" actId="1076"/>
          <ac:picMkLst>
            <pc:docMk/>
            <pc:sldMk cId="3591566433" sldId="333"/>
            <ac:picMk id="3" creationId="{93287016-B2A6-E966-D279-63D20709D7B1}"/>
          </ac:picMkLst>
        </pc:picChg>
      </pc:sldChg>
      <pc:sldChg chg="modSp mod">
        <pc:chgData name="Hilde Hognaland" userId="4763883e-a159-4ecb-86bd-779e2d1aeb39" providerId="ADAL" clId="{D19DAA7F-C83D-43DF-8F04-0583970B95E5}" dt="2025-02-05T20:06:22.360" v="587" actId="1036"/>
        <pc:sldMkLst>
          <pc:docMk/>
          <pc:sldMk cId="2585708014" sldId="334"/>
        </pc:sldMkLst>
        <pc:spChg chg="mod">
          <ac:chgData name="Hilde Hognaland" userId="4763883e-a159-4ecb-86bd-779e2d1aeb39" providerId="ADAL" clId="{D19DAA7F-C83D-43DF-8F04-0583970B95E5}" dt="2025-02-05T20:06:22.360" v="587" actId="1036"/>
          <ac:spMkLst>
            <pc:docMk/>
            <pc:sldMk cId="2585708014" sldId="334"/>
            <ac:spMk id="18434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20:06:07.993" v="583" actId="255"/>
          <ac:spMkLst>
            <pc:docMk/>
            <pc:sldMk cId="2585708014" sldId="334"/>
            <ac:spMk id="18435" creationId="{00000000-0000-0000-0000-000000000000}"/>
          </ac:spMkLst>
        </pc:spChg>
        <pc:picChg chg="mod">
          <ac:chgData name="Hilde Hognaland" userId="4763883e-a159-4ecb-86bd-779e2d1aeb39" providerId="ADAL" clId="{D19DAA7F-C83D-43DF-8F04-0583970B95E5}" dt="2025-02-05T20:04:31.403" v="565" actId="14100"/>
          <ac:picMkLst>
            <pc:docMk/>
            <pc:sldMk cId="2585708014" sldId="334"/>
            <ac:picMk id="3" creationId="{828DD8D5-A714-7C9C-57FC-4AC7433FC9A7}"/>
          </ac:picMkLst>
        </pc:picChg>
      </pc:sldChg>
      <pc:sldChg chg="addSp delSp modSp mod">
        <pc:chgData name="Hilde Hognaland" userId="4763883e-a159-4ecb-86bd-779e2d1aeb39" providerId="ADAL" clId="{D19DAA7F-C83D-43DF-8F04-0583970B95E5}" dt="2025-02-05T20:02:33.607" v="553" actId="20577"/>
        <pc:sldMkLst>
          <pc:docMk/>
          <pc:sldMk cId="1750224226" sldId="335"/>
        </pc:sldMkLst>
        <pc:spChg chg="add mod">
          <ac:chgData name="Hilde Hognaland" userId="4763883e-a159-4ecb-86bd-779e2d1aeb39" providerId="ADAL" clId="{D19DAA7F-C83D-43DF-8F04-0583970B95E5}" dt="2025-02-05T20:01:52.878" v="536" actId="20577"/>
          <ac:spMkLst>
            <pc:docMk/>
            <pc:sldMk cId="1750224226" sldId="335"/>
            <ac:spMk id="2" creationId="{0A3AE499-55BA-E13D-9D5C-C13F98D62C02}"/>
          </ac:spMkLst>
        </pc:spChg>
        <pc:spChg chg="mod">
          <ac:chgData name="Hilde Hognaland" userId="4763883e-a159-4ecb-86bd-779e2d1aeb39" providerId="ADAL" clId="{D19DAA7F-C83D-43DF-8F04-0583970B95E5}" dt="2025-02-05T20:02:33.607" v="553" actId="20577"/>
          <ac:spMkLst>
            <pc:docMk/>
            <pc:sldMk cId="1750224226" sldId="335"/>
            <ac:spMk id="3" creationId="{00000000-0000-0000-0000-000000000000}"/>
          </ac:spMkLst>
        </pc:spChg>
        <pc:spChg chg="del mod">
          <ac:chgData name="Hilde Hognaland" userId="4763883e-a159-4ecb-86bd-779e2d1aeb39" providerId="ADAL" clId="{D19DAA7F-C83D-43DF-8F04-0583970B95E5}" dt="2025-02-05T20:01:35.757" v="511" actId="478"/>
          <ac:spMkLst>
            <pc:docMk/>
            <pc:sldMk cId="1750224226" sldId="335"/>
            <ac:spMk id="5" creationId="{00000000-0000-0000-0000-000000000000}"/>
          </ac:spMkLst>
        </pc:spChg>
      </pc:sldChg>
      <pc:sldChg chg="modSp mod modNotesTx">
        <pc:chgData name="Hilde Hognaland" userId="4763883e-a159-4ecb-86bd-779e2d1aeb39" providerId="ADAL" clId="{D19DAA7F-C83D-43DF-8F04-0583970B95E5}" dt="2025-02-06T14:30:24.309" v="1993" actId="20577"/>
        <pc:sldMkLst>
          <pc:docMk/>
          <pc:sldMk cId="2584808368" sldId="336"/>
        </pc:sldMkLst>
        <pc:spChg chg="mod">
          <ac:chgData name="Hilde Hognaland" userId="4763883e-a159-4ecb-86bd-779e2d1aeb39" providerId="ADAL" clId="{D19DAA7F-C83D-43DF-8F04-0583970B95E5}" dt="2025-02-05T20:45:22.599" v="1824" actId="20577"/>
          <ac:spMkLst>
            <pc:docMk/>
            <pc:sldMk cId="2584808368" sldId="336"/>
            <ac:spMk id="17410" creationId="{00000000-0000-0000-0000-000000000000}"/>
          </ac:spMkLst>
        </pc:spChg>
      </pc:sldChg>
      <pc:sldChg chg="addSp delSp modSp mod">
        <pc:chgData name="Hilde Hognaland" userId="4763883e-a159-4ecb-86bd-779e2d1aeb39" providerId="ADAL" clId="{D19DAA7F-C83D-43DF-8F04-0583970B95E5}" dt="2025-02-05T19:55:35.282" v="372" actId="20577"/>
        <pc:sldMkLst>
          <pc:docMk/>
          <pc:sldMk cId="1657150626" sldId="337"/>
        </pc:sldMkLst>
        <pc:spChg chg="add mod">
          <ac:chgData name="Hilde Hognaland" userId="4763883e-a159-4ecb-86bd-779e2d1aeb39" providerId="ADAL" clId="{D19DAA7F-C83D-43DF-8F04-0583970B95E5}" dt="2025-02-05T18:52:01.026" v="146" actId="1038"/>
          <ac:spMkLst>
            <pc:docMk/>
            <pc:sldMk cId="1657150626" sldId="337"/>
            <ac:spMk id="2" creationId="{4EBBBF82-C885-94DE-6F04-317664F283D0}"/>
          </ac:spMkLst>
        </pc:spChg>
        <pc:spChg chg="add del mod">
          <ac:chgData name="Hilde Hognaland" userId="4763883e-a159-4ecb-86bd-779e2d1aeb39" providerId="ADAL" clId="{D19DAA7F-C83D-43DF-8F04-0583970B95E5}" dt="2025-02-05T18:51:52.668" v="137" actId="478"/>
          <ac:spMkLst>
            <pc:docMk/>
            <pc:sldMk cId="1657150626" sldId="337"/>
            <ac:spMk id="5" creationId="{A7213436-3380-82E3-326A-692A14846E71}"/>
          </ac:spMkLst>
        </pc:spChg>
        <pc:spChg chg="del">
          <ac:chgData name="Hilde Hognaland" userId="4763883e-a159-4ecb-86bd-779e2d1aeb39" providerId="ADAL" clId="{D19DAA7F-C83D-43DF-8F04-0583970B95E5}" dt="2025-02-05T18:51:49.887" v="136" actId="478"/>
          <ac:spMkLst>
            <pc:docMk/>
            <pc:sldMk cId="1657150626" sldId="337"/>
            <ac:spMk id="16386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19:55:35.282" v="372" actId="20577"/>
          <ac:spMkLst>
            <pc:docMk/>
            <pc:sldMk cId="1657150626" sldId="337"/>
            <ac:spMk id="16387" creationId="{00000000-0000-0000-0000-000000000000}"/>
          </ac:spMkLst>
        </pc:spChg>
      </pc:sldChg>
      <pc:sldChg chg="del">
        <pc:chgData name="Hilde Hognaland" userId="4763883e-a159-4ecb-86bd-779e2d1aeb39" providerId="ADAL" clId="{D19DAA7F-C83D-43DF-8F04-0583970B95E5}" dt="2025-02-05T19:41:06.593" v="247" actId="47"/>
        <pc:sldMkLst>
          <pc:docMk/>
          <pc:sldMk cId="3657895664" sldId="338"/>
        </pc:sldMkLst>
      </pc:sldChg>
      <pc:sldChg chg="modSp mod modNotesTx">
        <pc:chgData name="Hilde Hognaland" userId="4763883e-a159-4ecb-86bd-779e2d1aeb39" providerId="ADAL" clId="{D19DAA7F-C83D-43DF-8F04-0583970B95E5}" dt="2025-02-06T14:30:26.728" v="1994" actId="20577"/>
        <pc:sldMkLst>
          <pc:docMk/>
          <pc:sldMk cId="3305329969" sldId="339"/>
        </pc:sldMkLst>
        <pc:spChg chg="mod">
          <ac:chgData name="Hilde Hognaland" userId="4763883e-a159-4ecb-86bd-779e2d1aeb39" providerId="ADAL" clId="{D19DAA7F-C83D-43DF-8F04-0583970B95E5}" dt="2025-02-05T18:49:45.338" v="106" actId="20577"/>
          <ac:spMkLst>
            <pc:docMk/>
            <pc:sldMk cId="3305329969" sldId="339"/>
            <ac:spMk id="9219" creationId="{00000000-0000-0000-0000-000000000000}"/>
          </ac:spMkLst>
        </pc:spChg>
      </pc:sldChg>
      <pc:sldChg chg="modSp mod modNotesTx">
        <pc:chgData name="Hilde Hognaland" userId="4763883e-a159-4ecb-86bd-779e2d1aeb39" providerId="ADAL" clId="{D19DAA7F-C83D-43DF-8F04-0583970B95E5}" dt="2025-02-06T14:30:31.549" v="1995" actId="20577"/>
        <pc:sldMkLst>
          <pc:docMk/>
          <pc:sldMk cId="2404067407" sldId="340"/>
        </pc:sldMkLst>
        <pc:spChg chg="mod">
          <ac:chgData name="Hilde Hognaland" userId="4763883e-a159-4ecb-86bd-779e2d1aeb39" providerId="ADAL" clId="{D19DAA7F-C83D-43DF-8F04-0583970B95E5}" dt="2025-02-05T18:49:22.409" v="91" actId="1037"/>
          <ac:spMkLst>
            <pc:docMk/>
            <pc:sldMk cId="2404067407" sldId="340"/>
            <ac:spMk id="8194" creationId="{00000000-0000-0000-0000-000000000000}"/>
          </ac:spMkLst>
        </pc:spChg>
        <pc:spChg chg="mod">
          <ac:chgData name="Hilde Hognaland" userId="4763883e-a159-4ecb-86bd-779e2d1aeb39" providerId="ADAL" clId="{D19DAA7F-C83D-43DF-8F04-0583970B95E5}" dt="2025-02-05T18:49:29.101" v="99" actId="1037"/>
          <ac:spMkLst>
            <pc:docMk/>
            <pc:sldMk cId="2404067407" sldId="340"/>
            <ac:spMk id="8195" creationId="{00000000-0000-0000-0000-000000000000}"/>
          </ac:spMkLst>
        </pc:spChg>
      </pc:sldChg>
      <pc:sldChg chg="modNotesTx">
        <pc:chgData name="Hilde Hognaland" userId="4763883e-a159-4ecb-86bd-779e2d1aeb39" providerId="ADAL" clId="{D19DAA7F-C83D-43DF-8F04-0583970B95E5}" dt="2025-02-06T14:31:58.627" v="2011" actId="20577"/>
        <pc:sldMkLst>
          <pc:docMk/>
          <pc:sldMk cId="3565066938" sldId="349"/>
        </pc:sldMkLst>
      </pc:sldChg>
      <pc:sldChg chg="modNotesTx">
        <pc:chgData name="Hilde Hognaland" userId="4763883e-a159-4ecb-86bd-779e2d1aeb39" providerId="ADAL" clId="{D19DAA7F-C83D-43DF-8F04-0583970B95E5}" dt="2025-02-06T14:32:07.127" v="2016" actId="20577"/>
        <pc:sldMkLst>
          <pc:docMk/>
          <pc:sldMk cId="1852499498" sldId="350"/>
        </pc:sldMkLst>
      </pc:sldChg>
      <pc:sldChg chg="modNotesTx">
        <pc:chgData name="Hilde Hognaland" userId="4763883e-a159-4ecb-86bd-779e2d1aeb39" providerId="ADAL" clId="{D19DAA7F-C83D-43DF-8F04-0583970B95E5}" dt="2025-02-06T14:31:37.497" v="2008" actId="20577"/>
        <pc:sldMkLst>
          <pc:docMk/>
          <pc:sldMk cId="4183852075" sldId="353"/>
        </pc:sldMkLst>
      </pc:sldChg>
      <pc:sldChg chg="modNotesTx">
        <pc:chgData name="Hilde Hognaland" userId="4763883e-a159-4ecb-86bd-779e2d1aeb39" providerId="ADAL" clId="{D19DAA7F-C83D-43DF-8F04-0583970B95E5}" dt="2025-02-06T14:31:28.625" v="2003" actId="20577"/>
        <pc:sldMkLst>
          <pc:docMk/>
          <pc:sldMk cId="1388491" sldId="354"/>
        </pc:sldMkLst>
      </pc:sldChg>
      <pc:sldChg chg="modNotesTx">
        <pc:chgData name="Hilde Hognaland" userId="4763883e-a159-4ecb-86bd-779e2d1aeb39" providerId="ADAL" clId="{D19DAA7F-C83D-43DF-8F04-0583970B95E5}" dt="2025-02-06T14:31:35.729" v="2007" actId="20577"/>
        <pc:sldMkLst>
          <pc:docMk/>
          <pc:sldMk cId="4003964627" sldId="355"/>
        </pc:sldMkLst>
      </pc:sldChg>
      <pc:sldChg chg="modNotesTx">
        <pc:chgData name="Hilde Hognaland" userId="4763883e-a159-4ecb-86bd-779e2d1aeb39" providerId="ADAL" clId="{D19DAA7F-C83D-43DF-8F04-0583970B95E5}" dt="2025-02-06T14:32:03.547" v="2014" actId="20577"/>
        <pc:sldMkLst>
          <pc:docMk/>
          <pc:sldMk cId="187140228" sldId="360"/>
        </pc:sldMkLst>
      </pc:sldChg>
      <pc:sldChg chg="modNotesTx">
        <pc:chgData name="Hilde Hognaland" userId="4763883e-a159-4ecb-86bd-779e2d1aeb39" providerId="ADAL" clId="{D19DAA7F-C83D-43DF-8F04-0583970B95E5}" dt="2025-02-06T14:32:01.904" v="2013" actId="20577"/>
        <pc:sldMkLst>
          <pc:docMk/>
          <pc:sldMk cId="489793016" sldId="363"/>
        </pc:sldMkLst>
      </pc:sldChg>
      <pc:sldChg chg="modSp mod ord">
        <pc:chgData name="Hilde Hognaland" userId="4763883e-a159-4ecb-86bd-779e2d1aeb39" providerId="ADAL" clId="{D19DAA7F-C83D-43DF-8F04-0583970B95E5}" dt="2025-02-06T11:26:04.674" v="1984"/>
        <pc:sldMkLst>
          <pc:docMk/>
          <pc:sldMk cId="4058508377" sldId="364"/>
        </pc:sldMkLst>
        <pc:spChg chg="mod">
          <ac:chgData name="Hilde Hognaland" userId="4763883e-a159-4ecb-86bd-779e2d1aeb39" providerId="ADAL" clId="{D19DAA7F-C83D-43DF-8F04-0583970B95E5}" dt="2025-02-06T11:25:45.459" v="1982" actId="20577"/>
          <ac:spMkLst>
            <pc:docMk/>
            <pc:sldMk cId="4058508377" sldId="364"/>
            <ac:spMk id="12" creationId="{7C96C880-D460-0FD9-F5AA-180ED0906A41}"/>
          </ac:spMkLst>
        </pc:spChg>
      </pc:sldChg>
      <pc:sldChg chg="addSp delSp modSp add mod modClrScheme chgLayout">
        <pc:chgData name="Hilde Hognaland" userId="4763883e-a159-4ecb-86bd-779e2d1aeb39" providerId="ADAL" clId="{D19DAA7F-C83D-43DF-8F04-0583970B95E5}" dt="2025-02-05T20:01:17.976" v="509"/>
        <pc:sldMkLst>
          <pc:docMk/>
          <pc:sldMk cId="2489824625" sldId="365"/>
        </pc:sldMkLst>
        <pc:spChg chg="mod ord">
          <ac:chgData name="Hilde Hognaland" userId="4763883e-a159-4ecb-86bd-779e2d1aeb39" providerId="ADAL" clId="{D19DAA7F-C83D-43DF-8F04-0583970B95E5}" dt="2025-02-05T19:58:48.837" v="391" actId="1036"/>
          <ac:spMkLst>
            <pc:docMk/>
            <pc:sldMk cId="2489824625" sldId="365"/>
            <ac:spMk id="2" creationId="{C2A8B34E-05AF-1739-47CD-63E15A0FAC0B}"/>
          </ac:spMkLst>
        </pc:spChg>
        <pc:spChg chg="add del mod">
          <ac:chgData name="Hilde Hognaland" userId="4763883e-a159-4ecb-86bd-779e2d1aeb39" providerId="ADAL" clId="{D19DAA7F-C83D-43DF-8F04-0583970B95E5}" dt="2025-02-05T19:54:49.597" v="358" actId="26606"/>
          <ac:spMkLst>
            <pc:docMk/>
            <pc:sldMk cId="2489824625" sldId="365"/>
            <ac:spMk id="16387" creationId="{EA38DF8A-F10D-3AA1-1AB3-10F3D510EB6F}"/>
          </ac:spMkLst>
        </pc:spChg>
        <pc:spChg chg="mod">
          <ac:chgData name="Hilde Hognaland" userId="4763883e-a159-4ecb-86bd-779e2d1aeb39" providerId="ADAL" clId="{D19DAA7F-C83D-43DF-8F04-0583970B95E5}" dt="2025-02-05T19:56:07.355" v="376" actId="26606"/>
          <ac:spMkLst>
            <pc:docMk/>
            <pc:sldMk cId="2489824625" sldId="365"/>
            <ac:spMk id="16392" creationId="{95C6AA32-3FA0-78D9-950C-C826EF303BE2}"/>
          </ac:spMkLst>
        </pc:spChg>
        <pc:spChg chg="add del">
          <ac:chgData name="Hilde Hognaland" userId="4763883e-a159-4ecb-86bd-779e2d1aeb39" providerId="ADAL" clId="{D19DAA7F-C83D-43DF-8F04-0583970B95E5}" dt="2025-02-05T19:54:34.532" v="355" actId="26606"/>
          <ac:spMkLst>
            <pc:docMk/>
            <pc:sldMk cId="2489824625" sldId="365"/>
            <ac:spMk id="16398" creationId="{86566C3F-05D5-507A-3DC5-7C4A9C66AE93}"/>
          </ac:spMkLst>
        </pc:spChg>
        <pc:spChg chg="add del mod">
          <ac:chgData name="Hilde Hognaland" userId="4763883e-a159-4ecb-86bd-779e2d1aeb39" providerId="ADAL" clId="{D19DAA7F-C83D-43DF-8F04-0583970B95E5}" dt="2025-02-05T19:56:07.355" v="376" actId="26606"/>
          <ac:spMkLst>
            <pc:docMk/>
            <pc:sldMk cId="2489824625" sldId="365"/>
            <ac:spMk id="16407" creationId="{EC0DA8D0-4C34-4FA7-554A-313477414BCC}"/>
          </ac:spMkLst>
        </pc:spChg>
        <pc:graphicFrameChg chg="add del mod">
          <ac:chgData name="Hilde Hognaland" userId="4763883e-a159-4ecb-86bd-779e2d1aeb39" providerId="ADAL" clId="{D19DAA7F-C83D-43DF-8F04-0583970B95E5}" dt="2025-02-05T19:54:29.969" v="353" actId="26606"/>
          <ac:graphicFrameMkLst>
            <pc:docMk/>
            <pc:sldMk cId="2489824625" sldId="365"/>
            <ac:graphicFrameMk id="16394" creationId="{9E99A134-426A-51AE-33B2-E752F39E4E2C}"/>
          </ac:graphicFrameMkLst>
        </pc:graphicFrameChg>
        <pc:graphicFrameChg chg="add del">
          <ac:chgData name="Hilde Hognaland" userId="4763883e-a159-4ecb-86bd-779e2d1aeb39" providerId="ADAL" clId="{D19DAA7F-C83D-43DF-8F04-0583970B95E5}" dt="2025-02-05T19:54:34.532" v="355" actId="26606"/>
          <ac:graphicFrameMkLst>
            <pc:docMk/>
            <pc:sldMk cId="2489824625" sldId="365"/>
            <ac:graphicFrameMk id="16396" creationId="{23AC34C7-46AC-0C5A-EA1E-15DC6D9767EA}"/>
          </ac:graphicFrameMkLst>
        </pc:graphicFrameChg>
        <pc:graphicFrameChg chg="add del mod">
          <ac:chgData name="Hilde Hognaland" userId="4763883e-a159-4ecb-86bd-779e2d1aeb39" providerId="ADAL" clId="{D19DAA7F-C83D-43DF-8F04-0583970B95E5}" dt="2025-02-05T19:54:49.404" v="357" actId="26606"/>
          <ac:graphicFrameMkLst>
            <pc:docMk/>
            <pc:sldMk cId="2489824625" sldId="365"/>
            <ac:graphicFrameMk id="16400" creationId="{0CC717B0-3B3B-75A1-A8E2-CB095D1C3D30}"/>
          </ac:graphicFrameMkLst>
        </pc:graphicFrameChg>
        <pc:graphicFrameChg chg="add mod modGraphic">
          <ac:chgData name="Hilde Hognaland" userId="4763883e-a159-4ecb-86bd-779e2d1aeb39" providerId="ADAL" clId="{D19DAA7F-C83D-43DF-8F04-0583970B95E5}" dt="2025-02-05T20:01:17.976" v="509"/>
          <ac:graphicFrameMkLst>
            <pc:docMk/>
            <pc:sldMk cId="2489824625" sldId="365"/>
            <ac:graphicFrameMk id="16402" creationId="{9E99A134-426A-51AE-33B2-E752F39E4E2C}"/>
          </ac:graphicFrameMkLst>
        </pc:graphicFrameChg>
        <pc:picChg chg="del">
          <ac:chgData name="Hilde Hognaland" userId="4763883e-a159-4ecb-86bd-779e2d1aeb39" providerId="ADAL" clId="{D19DAA7F-C83D-43DF-8F04-0583970B95E5}" dt="2025-02-05T19:52:56.404" v="339" actId="478"/>
          <ac:picMkLst>
            <pc:docMk/>
            <pc:sldMk cId="2489824625" sldId="365"/>
            <ac:picMk id="3" creationId="{05A73781-2703-E613-A9DC-013CB6CA8C4B}"/>
          </ac:picMkLst>
        </pc:picChg>
        <pc:picChg chg="add del mod modCrop">
          <ac:chgData name="Hilde Hognaland" userId="4763883e-a159-4ecb-86bd-779e2d1aeb39" providerId="ADAL" clId="{D19DAA7F-C83D-43DF-8F04-0583970B95E5}" dt="2025-02-05T19:53:53.803" v="349" actId="478"/>
          <ac:picMkLst>
            <pc:docMk/>
            <pc:sldMk cId="2489824625" sldId="365"/>
            <ac:picMk id="5" creationId="{440F5285-D48E-BE89-E265-13EF9D2B5960}"/>
          </ac:picMkLst>
        </pc:picChg>
      </pc:sldChg>
      <pc:sldChg chg="addSp delSp modSp add mod modClrScheme chgLayout modNotesTx">
        <pc:chgData name="Hilde Hognaland" userId="4763883e-a159-4ecb-86bd-779e2d1aeb39" providerId="ADAL" clId="{D19DAA7F-C83D-43DF-8F04-0583970B95E5}" dt="2025-02-06T14:30:48.188" v="1996" actId="20577"/>
        <pc:sldMkLst>
          <pc:docMk/>
          <pc:sldMk cId="143502513" sldId="366"/>
        </pc:sldMkLst>
        <pc:spChg chg="mod">
          <ac:chgData name="Hilde Hognaland" userId="4763883e-a159-4ecb-86bd-779e2d1aeb39" providerId="ADAL" clId="{D19DAA7F-C83D-43DF-8F04-0583970B95E5}" dt="2025-02-05T20:15:38.066" v="766" actId="26606"/>
          <ac:spMkLst>
            <pc:docMk/>
            <pc:sldMk cId="143502513" sldId="366"/>
            <ac:spMk id="22530" creationId="{AFA25654-CC6C-0C6A-1126-18BDDBC254FD}"/>
          </ac:spMkLst>
        </pc:spChg>
        <pc:spChg chg="add del mod">
          <ac:chgData name="Hilde Hognaland" userId="4763883e-a159-4ecb-86bd-779e2d1aeb39" providerId="ADAL" clId="{D19DAA7F-C83D-43DF-8F04-0583970B95E5}" dt="2025-02-05T20:15:38.066" v="766" actId="26606"/>
          <ac:spMkLst>
            <pc:docMk/>
            <pc:sldMk cId="143502513" sldId="366"/>
            <ac:spMk id="22531" creationId="{6E1A4773-7471-B90B-81C9-A227601588F9}"/>
          </ac:spMkLst>
        </pc:spChg>
        <pc:spChg chg="mod">
          <ac:chgData name="Hilde Hognaland" userId="4763883e-a159-4ecb-86bd-779e2d1aeb39" providerId="ADAL" clId="{D19DAA7F-C83D-43DF-8F04-0583970B95E5}" dt="2025-02-05T20:15:38.066" v="766" actId="26606"/>
          <ac:spMkLst>
            <pc:docMk/>
            <pc:sldMk cId="143502513" sldId="366"/>
            <ac:spMk id="22536" creationId="{B3B4BAD8-03DD-F8A9-EBBF-90811B84DE44}"/>
          </ac:spMkLst>
        </pc:spChg>
        <pc:spChg chg="add del">
          <ac:chgData name="Hilde Hognaland" userId="4763883e-a159-4ecb-86bd-779e2d1aeb39" providerId="ADAL" clId="{D19DAA7F-C83D-43DF-8F04-0583970B95E5}" dt="2025-02-05T20:15:12.931" v="763" actId="26606"/>
          <ac:spMkLst>
            <pc:docMk/>
            <pc:sldMk cId="143502513" sldId="366"/>
            <ac:spMk id="22542" creationId="{90605E92-C320-79CE-8692-3F033298D062}"/>
          </ac:spMkLst>
        </pc:spChg>
        <pc:graphicFrameChg chg="add del mod">
          <ac:chgData name="Hilde Hognaland" userId="4763883e-a159-4ecb-86bd-779e2d1aeb39" providerId="ADAL" clId="{D19DAA7F-C83D-43DF-8F04-0583970B95E5}" dt="2025-02-05T20:14:57.930" v="761" actId="26606"/>
          <ac:graphicFrameMkLst>
            <pc:docMk/>
            <pc:sldMk cId="143502513" sldId="366"/>
            <ac:graphicFrameMk id="22538" creationId="{BCA16F2C-2AE2-B142-BC1F-E6DCEA1B5641}"/>
          </ac:graphicFrameMkLst>
        </pc:graphicFrameChg>
        <pc:graphicFrameChg chg="add del">
          <ac:chgData name="Hilde Hognaland" userId="4763883e-a159-4ecb-86bd-779e2d1aeb39" providerId="ADAL" clId="{D19DAA7F-C83D-43DF-8F04-0583970B95E5}" dt="2025-02-05T20:15:12.931" v="763" actId="26606"/>
          <ac:graphicFrameMkLst>
            <pc:docMk/>
            <pc:sldMk cId="143502513" sldId="366"/>
            <ac:graphicFrameMk id="22540" creationId="{18729EA9-21BC-C0B8-2871-7FB1A2CC5D4E}"/>
          </ac:graphicFrameMkLst>
        </pc:graphicFrameChg>
        <pc:graphicFrameChg chg="add del mod">
          <ac:chgData name="Hilde Hognaland" userId="4763883e-a159-4ecb-86bd-779e2d1aeb39" providerId="ADAL" clId="{D19DAA7F-C83D-43DF-8F04-0583970B95E5}" dt="2025-02-05T20:15:37.987" v="765" actId="26606"/>
          <ac:graphicFrameMkLst>
            <pc:docMk/>
            <pc:sldMk cId="143502513" sldId="366"/>
            <ac:graphicFrameMk id="22544" creationId="{4E9EB36B-DB53-D4E1-6E6B-42B06ADACA7D}"/>
          </ac:graphicFrameMkLst>
        </pc:graphicFrameChg>
        <pc:graphicFrameChg chg="add mod modGraphic">
          <ac:chgData name="Hilde Hognaland" userId="4763883e-a159-4ecb-86bd-779e2d1aeb39" providerId="ADAL" clId="{D19DAA7F-C83D-43DF-8F04-0583970B95E5}" dt="2025-02-05T20:36:11.926" v="1485" actId="207"/>
          <ac:graphicFrameMkLst>
            <pc:docMk/>
            <pc:sldMk cId="143502513" sldId="366"/>
            <ac:graphicFrameMk id="22546" creationId="{BCA16F2C-2AE2-B142-BC1F-E6DCEA1B5641}"/>
          </ac:graphicFrameMkLst>
        </pc:graphicFrameChg>
        <pc:picChg chg="del">
          <ac:chgData name="Hilde Hognaland" userId="4763883e-a159-4ecb-86bd-779e2d1aeb39" providerId="ADAL" clId="{D19DAA7F-C83D-43DF-8F04-0583970B95E5}" dt="2025-02-05T20:14:30.943" v="758" actId="478"/>
          <ac:picMkLst>
            <pc:docMk/>
            <pc:sldMk cId="143502513" sldId="366"/>
            <ac:picMk id="3" creationId="{9E8D2E98-6684-4907-B993-630D151C07EF}"/>
          </ac:picMkLst>
        </pc:picChg>
      </pc:sldChg>
      <pc:sldChg chg="addSp delSp modSp add mod ord">
        <pc:chgData name="Hilde Hognaland" userId="4763883e-a159-4ecb-86bd-779e2d1aeb39" providerId="ADAL" clId="{D19DAA7F-C83D-43DF-8F04-0583970B95E5}" dt="2025-02-05T20:45:06.801" v="1823" actId="20577"/>
        <pc:sldMkLst>
          <pc:docMk/>
          <pc:sldMk cId="3788368537" sldId="367"/>
        </pc:sldMkLst>
        <pc:spChg chg="mod">
          <ac:chgData name="Hilde Hognaland" userId="4763883e-a159-4ecb-86bd-779e2d1aeb39" providerId="ADAL" clId="{D19DAA7F-C83D-43DF-8F04-0583970B95E5}" dt="2025-02-05T20:41:28.574" v="1572" actId="20577"/>
          <ac:spMkLst>
            <pc:docMk/>
            <pc:sldMk cId="3788368537" sldId="367"/>
            <ac:spMk id="2" creationId="{36A02804-B4DA-9373-F65C-611A7D73A443}"/>
          </ac:spMkLst>
        </pc:spChg>
        <pc:spChg chg="add del mod">
          <ac:chgData name="Hilde Hognaland" userId="4763883e-a159-4ecb-86bd-779e2d1aeb39" providerId="ADAL" clId="{D19DAA7F-C83D-43DF-8F04-0583970B95E5}" dt="2025-02-05T20:40:38.046" v="1488" actId="22"/>
          <ac:spMkLst>
            <pc:docMk/>
            <pc:sldMk cId="3788368537" sldId="367"/>
            <ac:spMk id="4" creationId="{BD0CD187-6A9D-7E3F-E4E4-E410F28FDFAA}"/>
          </ac:spMkLst>
        </pc:spChg>
        <pc:spChg chg="add mod">
          <ac:chgData name="Hilde Hognaland" userId="4763883e-a159-4ecb-86bd-779e2d1aeb39" providerId="ADAL" clId="{D19DAA7F-C83D-43DF-8F04-0583970B95E5}" dt="2025-02-05T20:45:06.801" v="1823" actId="20577"/>
          <ac:spMkLst>
            <pc:docMk/>
            <pc:sldMk cId="3788368537" sldId="367"/>
            <ac:spMk id="7" creationId="{1C36F574-FFE9-49B2-9EC5-15F898D82B6C}"/>
          </ac:spMkLst>
        </pc:spChg>
        <pc:graphicFrameChg chg="del">
          <ac:chgData name="Hilde Hognaland" userId="4763883e-a159-4ecb-86bd-779e2d1aeb39" providerId="ADAL" clId="{D19DAA7F-C83D-43DF-8F04-0583970B95E5}" dt="2025-02-05T20:40:34.399" v="1487" actId="478"/>
          <ac:graphicFrameMkLst>
            <pc:docMk/>
            <pc:sldMk cId="3788368537" sldId="367"/>
            <ac:graphicFrameMk id="16402" creationId="{71A42479-A675-5593-459E-269187ECBB2F}"/>
          </ac:graphicFrameMkLst>
        </pc:graphicFrameChg>
        <pc:picChg chg="add mod ord">
          <ac:chgData name="Hilde Hognaland" userId="4763883e-a159-4ecb-86bd-779e2d1aeb39" providerId="ADAL" clId="{D19DAA7F-C83D-43DF-8F04-0583970B95E5}" dt="2025-02-05T20:42:56.076" v="1803" actId="14100"/>
          <ac:picMkLst>
            <pc:docMk/>
            <pc:sldMk cId="3788368537" sldId="367"/>
            <ac:picMk id="6" creationId="{DBA745D3-05A3-5D57-0B2D-4AD48925E19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hyperlink" Target="mailto:incoming@nhh.no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2.svg"/><Relationship Id="rId7" Type="http://schemas.openxmlformats.org/officeDocument/2006/relationships/image" Target="../media/image37.svg"/><Relationship Id="rId2" Type="http://schemas.openxmlformats.org/officeDocument/2006/relationships/image" Target="../media/image21.png"/><Relationship Id="rId1" Type="http://schemas.openxmlformats.org/officeDocument/2006/relationships/hyperlink" Target="https://www.nhh.no/en/for-students/examinations/special-examination-arrangements/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hyperlink" Target="mailto:incoming@nhh.no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hyperlink" Target="https://www.nhh.no/en/for-students/examinations/special-examination-arrangements/" TargetMode="External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9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BA1E62-1B1B-460D-8933-FFD00721F91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B4AEDA-1067-424C-A072-2A7A79B31D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You will be tested in accordance with the most recent curriculum taught, and changes may be made to the content, curriculum and form of assessment, and course requirement. </a:t>
          </a:r>
        </a:p>
      </dgm:t>
    </dgm:pt>
    <dgm:pt modelId="{06375F85-F7F0-48C8-8F69-3F4C4E744264}" type="parTrans" cxnId="{5B598588-7AEA-4967-8135-BA1A3581DF0D}">
      <dgm:prSet/>
      <dgm:spPr/>
      <dgm:t>
        <a:bodyPr/>
        <a:lstStyle/>
        <a:p>
          <a:endParaRPr lang="en-US"/>
        </a:p>
      </dgm:t>
    </dgm:pt>
    <dgm:pt modelId="{6B827A1F-2B27-4C2B-A52A-526A07001415}" type="sibTrans" cxnId="{5B598588-7AEA-4967-8135-BA1A3581DF0D}">
      <dgm:prSet/>
      <dgm:spPr/>
      <dgm:t>
        <a:bodyPr/>
        <a:lstStyle/>
        <a:p>
          <a:endParaRPr lang="en-US"/>
        </a:p>
      </dgm:t>
    </dgm:pt>
    <dgm:pt modelId="{A6449DDA-CDAD-4F26-AD5B-A97A53A7C8D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The best result will appear in your transcript</a:t>
          </a:r>
        </a:p>
      </dgm:t>
    </dgm:pt>
    <dgm:pt modelId="{1069CA57-4A64-456C-9607-3DBC1A70A76D}" type="parTrans" cxnId="{0279CE4A-8900-4C9A-8955-5985A68FB292}">
      <dgm:prSet/>
      <dgm:spPr/>
      <dgm:t>
        <a:bodyPr/>
        <a:lstStyle/>
        <a:p>
          <a:endParaRPr lang="en-US"/>
        </a:p>
      </dgm:t>
    </dgm:pt>
    <dgm:pt modelId="{1CA1C450-1A29-4CFE-8C2F-A38F9DB3B119}" type="sibTrans" cxnId="{0279CE4A-8900-4C9A-8955-5985A68FB292}">
      <dgm:prSet/>
      <dgm:spPr/>
      <dgm:t>
        <a:bodyPr/>
        <a:lstStyle/>
        <a:p>
          <a:endParaRPr lang="en-US"/>
        </a:p>
      </dgm:t>
    </dgm:pt>
    <dgm:pt modelId="{920BE1C7-0281-441F-8CC9-E53D12B7EE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You can still re-sit an exam </a:t>
          </a:r>
          <a:r>
            <a:rPr lang="en-US" sz="2200" b="1" i="1"/>
            <a:t>after your exchange has ended</a:t>
          </a:r>
          <a:r>
            <a:rPr lang="en-US" sz="2200"/>
            <a:t>, if you still have valid attempts left in the course. </a:t>
          </a:r>
        </a:p>
      </dgm:t>
    </dgm:pt>
    <dgm:pt modelId="{8E4F836F-D080-463C-A574-3C0D2CBC81BA}" type="parTrans" cxnId="{F2C5D30B-B2F9-4B08-8A4B-D95427521171}">
      <dgm:prSet/>
      <dgm:spPr/>
      <dgm:t>
        <a:bodyPr/>
        <a:lstStyle/>
        <a:p>
          <a:endParaRPr lang="en-US"/>
        </a:p>
      </dgm:t>
    </dgm:pt>
    <dgm:pt modelId="{F184C532-5640-4ABA-87EC-4EB567DB9C68}" type="sibTrans" cxnId="{F2C5D30B-B2F9-4B08-8A4B-D95427521171}">
      <dgm:prSet/>
      <dgm:spPr/>
      <dgm:t>
        <a:bodyPr/>
        <a:lstStyle/>
        <a:p>
          <a:endParaRPr lang="en-US"/>
        </a:p>
      </dgm:t>
    </dgm:pt>
    <dgm:pt modelId="{7A3214E3-B2A7-4513-BC45-57CBF208B3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You will need help signing up for it, so please send an e-mail to: </a:t>
          </a:r>
          <a:r>
            <a:rPr lang="en-US" sz="2200">
              <a:hlinkClick xmlns:r="http://schemas.openxmlformats.org/officeDocument/2006/relationships" r:id="rId1"/>
            </a:rPr>
            <a:t>incoming@nhh.no</a:t>
          </a:r>
          <a:r>
            <a:rPr lang="en-US" sz="2200" b="1" i="1"/>
            <a:t> </a:t>
          </a:r>
          <a:br>
            <a:rPr lang="en-US" sz="2200" b="1" i="1"/>
          </a:br>
          <a:r>
            <a:rPr lang="en-US" sz="2200" b="1" i="1"/>
            <a:t>- Before </a:t>
          </a:r>
          <a:r>
            <a:rPr lang="en-US" sz="2200"/>
            <a:t>1. September/1. February</a:t>
          </a:r>
        </a:p>
      </dgm:t>
    </dgm:pt>
    <dgm:pt modelId="{44926506-C67C-4CBE-A97C-527713261535}" type="parTrans" cxnId="{C7FC916E-AC86-4CDE-86B7-86336EA6EAF1}">
      <dgm:prSet/>
      <dgm:spPr/>
      <dgm:t>
        <a:bodyPr/>
        <a:lstStyle/>
        <a:p>
          <a:endParaRPr lang="en-US"/>
        </a:p>
      </dgm:t>
    </dgm:pt>
    <dgm:pt modelId="{B6615318-BD5E-4D0A-A723-127C127669EB}" type="sibTrans" cxnId="{C7FC916E-AC86-4CDE-86B7-86336EA6EAF1}">
      <dgm:prSet/>
      <dgm:spPr/>
      <dgm:t>
        <a:bodyPr/>
        <a:lstStyle/>
        <a:p>
          <a:endParaRPr lang="en-US"/>
        </a:p>
      </dgm:t>
    </dgm:pt>
    <dgm:pt modelId="{042415A9-4F90-4265-866A-B629D87B2498}" type="pres">
      <dgm:prSet presAssocID="{31BA1E62-1B1B-460D-8933-FFD00721F91E}" presName="root" presStyleCnt="0">
        <dgm:presLayoutVars>
          <dgm:dir/>
          <dgm:resizeHandles val="exact"/>
        </dgm:presLayoutVars>
      </dgm:prSet>
      <dgm:spPr/>
    </dgm:pt>
    <dgm:pt modelId="{C179F2E0-949B-47D8-A22E-1DD90704D27E}" type="pres">
      <dgm:prSet presAssocID="{9BB4AEDA-1067-424C-A072-2A7A79B31D51}" presName="compNode" presStyleCnt="0"/>
      <dgm:spPr/>
    </dgm:pt>
    <dgm:pt modelId="{1E47715C-761E-4305-AA22-0112426EBF95}" type="pres">
      <dgm:prSet presAssocID="{9BB4AEDA-1067-424C-A072-2A7A79B31D51}" presName="bgRect" presStyleLbl="bgShp" presStyleIdx="0" presStyleCnt="4" custScaleY="90909"/>
      <dgm:spPr>
        <a:solidFill>
          <a:schemeClr val="bg1"/>
        </a:solidFill>
        <a:ln>
          <a:solidFill>
            <a:schemeClr val="bg1"/>
          </a:solidFill>
        </a:ln>
      </dgm:spPr>
    </dgm:pt>
    <dgm:pt modelId="{3652E7AB-AD67-47A5-8B15-B24AC8596DF7}" type="pres">
      <dgm:prSet presAssocID="{9BB4AEDA-1067-424C-A072-2A7A79B31D51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7BE57A4-92E0-4351-B8CF-D557A2C2DBB4}" type="pres">
      <dgm:prSet presAssocID="{9BB4AEDA-1067-424C-A072-2A7A79B31D51}" presName="spaceRect" presStyleCnt="0"/>
      <dgm:spPr/>
    </dgm:pt>
    <dgm:pt modelId="{B06614AC-2C7E-4492-9E07-B94AA426851A}" type="pres">
      <dgm:prSet presAssocID="{9BB4AEDA-1067-424C-A072-2A7A79B31D51}" presName="parTx" presStyleLbl="revTx" presStyleIdx="0" presStyleCnt="4">
        <dgm:presLayoutVars>
          <dgm:chMax val="0"/>
          <dgm:chPref val="0"/>
        </dgm:presLayoutVars>
      </dgm:prSet>
      <dgm:spPr/>
    </dgm:pt>
    <dgm:pt modelId="{959E6A46-BE35-4D21-A344-8BC15E13C691}" type="pres">
      <dgm:prSet presAssocID="{6B827A1F-2B27-4C2B-A52A-526A07001415}" presName="sibTrans" presStyleCnt="0"/>
      <dgm:spPr/>
    </dgm:pt>
    <dgm:pt modelId="{151C91A3-3A71-4309-906A-A9326E22059C}" type="pres">
      <dgm:prSet presAssocID="{A6449DDA-CDAD-4F26-AD5B-A97A53A7C8D7}" presName="compNode" presStyleCnt="0"/>
      <dgm:spPr/>
    </dgm:pt>
    <dgm:pt modelId="{E60DA66E-5DFA-44E3-B665-0B473428428B}" type="pres">
      <dgm:prSet presAssocID="{A6449DDA-CDAD-4F26-AD5B-A97A53A7C8D7}" presName="bgRect" presStyleLbl="bgShp" presStyleIdx="1" presStyleCnt="4" custLinFactNeighborY="-953"/>
      <dgm:spPr>
        <a:solidFill>
          <a:schemeClr val="bg1"/>
        </a:solidFill>
      </dgm:spPr>
    </dgm:pt>
    <dgm:pt modelId="{57ED2F06-2CD7-4137-9CFF-5A6A830051C6}" type="pres">
      <dgm:prSet presAssocID="{A6449DDA-CDAD-4F26-AD5B-A97A53A7C8D7}" presName="iconRect" presStyleLbl="node1" presStyleIdx="1" presStyleCnt="4" custLinFactNeighborY="2213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565B10D-08D8-4DF3-9F96-CA6D544A39BB}" type="pres">
      <dgm:prSet presAssocID="{A6449DDA-CDAD-4F26-AD5B-A97A53A7C8D7}" presName="spaceRect" presStyleCnt="0"/>
      <dgm:spPr/>
    </dgm:pt>
    <dgm:pt modelId="{29FE9D71-BD00-4F38-A9EA-30AAB19786B9}" type="pres">
      <dgm:prSet presAssocID="{A6449DDA-CDAD-4F26-AD5B-A97A53A7C8D7}" presName="parTx" presStyleLbl="revTx" presStyleIdx="1" presStyleCnt="4" custLinFactNeighborY="-15265">
        <dgm:presLayoutVars>
          <dgm:chMax val="0"/>
          <dgm:chPref val="0"/>
        </dgm:presLayoutVars>
      </dgm:prSet>
      <dgm:spPr/>
    </dgm:pt>
    <dgm:pt modelId="{9D348FB9-F9E8-4C9D-AB47-42F5B2CC4515}" type="pres">
      <dgm:prSet presAssocID="{1CA1C450-1A29-4CFE-8C2F-A38F9DB3B119}" presName="sibTrans" presStyleCnt="0"/>
      <dgm:spPr/>
    </dgm:pt>
    <dgm:pt modelId="{11079E30-E03A-4007-A4E3-B6DBE75B443A}" type="pres">
      <dgm:prSet presAssocID="{920BE1C7-0281-441F-8CC9-E53D12B7EECF}" presName="compNode" presStyleCnt="0"/>
      <dgm:spPr/>
    </dgm:pt>
    <dgm:pt modelId="{A43FE934-8684-4B58-B8AA-38FCFC353C84}" type="pres">
      <dgm:prSet presAssocID="{920BE1C7-0281-441F-8CC9-E53D12B7EECF}" presName="bgRect" presStyleLbl="bgShp" presStyleIdx="2" presStyleCnt="4"/>
      <dgm:spPr>
        <a:solidFill>
          <a:schemeClr val="bg1"/>
        </a:solidFill>
      </dgm:spPr>
    </dgm:pt>
    <dgm:pt modelId="{6A7DF972-8C96-4D38-9080-AA21F11D5F9C}" type="pres">
      <dgm:prSet presAssocID="{920BE1C7-0281-441F-8CC9-E53D12B7EECF}" presName="iconRect" presStyleLbl="node1" presStyleIdx="2" presStyleCnt="4" custLinFactNeighborY="667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ED3EBD3C-18D1-4419-900D-1A3AF11CD909}" type="pres">
      <dgm:prSet presAssocID="{920BE1C7-0281-441F-8CC9-E53D12B7EECF}" presName="spaceRect" presStyleCnt="0"/>
      <dgm:spPr/>
    </dgm:pt>
    <dgm:pt modelId="{0A023898-D9C1-4729-BB88-A676B8D5E123}" type="pres">
      <dgm:prSet presAssocID="{920BE1C7-0281-441F-8CC9-E53D12B7EECF}" presName="parTx" presStyleLbl="revTx" presStyleIdx="2" presStyleCnt="4" custLinFactNeighborY="-17173">
        <dgm:presLayoutVars>
          <dgm:chMax val="0"/>
          <dgm:chPref val="0"/>
        </dgm:presLayoutVars>
      </dgm:prSet>
      <dgm:spPr/>
    </dgm:pt>
    <dgm:pt modelId="{E73E5373-9A6F-403B-8F8A-36ABE95D65C9}" type="pres">
      <dgm:prSet presAssocID="{F184C532-5640-4ABA-87EC-4EB567DB9C68}" presName="sibTrans" presStyleCnt="0"/>
      <dgm:spPr/>
    </dgm:pt>
    <dgm:pt modelId="{6B0BE017-A4EB-4556-BB79-96B1A7C53041}" type="pres">
      <dgm:prSet presAssocID="{7A3214E3-B2A7-4513-BC45-57CBF208B31F}" presName="compNode" presStyleCnt="0"/>
      <dgm:spPr/>
    </dgm:pt>
    <dgm:pt modelId="{8FFF710B-4D41-448C-8762-6BA69A567174}" type="pres">
      <dgm:prSet presAssocID="{7A3214E3-B2A7-4513-BC45-57CBF208B31F}" presName="bgRect" presStyleLbl="bgShp" presStyleIdx="3" presStyleCnt="4"/>
      <dgm:spPr>
        <a:solidFill>
          <a:schemeClr val="bg1"/>
        </a:solidFill>
      </dgm:spPr>
    </dgm:pt>
    <dgm:pt modelId="{A6EB6B0B-356C-4795-A622-E9383235A3DA}" type="pres">
      <dgm:prSet presAssocID="{7A3214E3-B2A7-4513-BC45-57CBF208B31F}" presName="iconRect" presStyleLbl="node1" presStyleIdx="3" presStyleCnt="4" custLinFactNeighborY="-14300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DAEF7F02-C48F-4AA3-A952-32C2BF355475}" type="pres">
      <dgm:prSet presAssocID="{7A3214E3-B2A7-4513-BC45-57CBF208B31F}" presName="spaceRect" presStyleCnt="0"/>
      <dgm:spPr/>
    </dgm:pt>
    <dgm:pt modelId="{150B5060-64D8-4B58-821B-A5631D5932F6}" type="pres">
      <dgm:prSet presAssocID="{7A3214E3-B2A7-4513-BC45-57CBF208B31F}" presName="parTx" presStyleLbl="revTx" presStyleIdx="3" presStyleCnt="4" custLinFactNeighborY="-20988">
        <dgm:presLayoutVars>
          <dgm:chMax val="0"/>
          <dgm:chPref val="0"/>
        </dgm:presLayoutVars>
      </dgm:prSet>
      <dgm:spPr/>
    </dgm:pt>
  </dgm:ptLst>
  <dgm:cxnLst>
    <dgm:cxn modelId="{F2C5D30B-B2F9-4B08-8A4B-D95427521171}" srcId="{31BA1E62-1B1B-460D-8933-FFD00721F91E}" destId="{920BE1C7-0281-441F-8CC9-E53D12B7EECF}" srcOrd="2" destOrd="0" parTransId="{8E4F836F-D080-463C-A574-3C0D2CBC81BA}" sibTransId="{F184C532-5640-4ABA-87EC-4EB567DB9C68}"/>
    <dgm:cxn modelId="{8B97E612-6190-4873-A64B-2DBFE724C60D}" type="presOf" srcId="{31BA1E62-1B1B-460D-8933-FFD00721F91E}" destId="{042415A9-4F90-4265-866A-B629D87B2498}" srcOrd="0" destOrd="0" presId="urn:microsoft.com/office/officeart/2018/2/layout/IconVerticalSolidList"/>
    <dgm:cxn modelId="{20566823-5C9B-4694-9867-18A57E3483C8}" type="presOf" srcId="{9BB4AEDA-1067-424C-A072-2A7A79B31D51}" destId="{B06614AC-2C7E-4492-9E07-B94AA426851A}" srcOrd="0" destOrd="0" presId="urn:microsoft.com/office/officeart/2018/2/layout/IconVerticalSolidList"/>
    <dgm:cxn modelId="{A90C782A-6929-4188-8E54-4A7352D196D0}" type="presOf" srcId="{A6449DDA-CDAD-4F26-AD5B-A97A53A7C8D7}" destId="{29FE9D71-BD00-4F38-A9EA-30AAB19786B9}" srcOrd="0" destOrd="0" presId="urn:microsoft.com/office/officeart/2018/2/layout/IconVerticalSolidList"/>
    <dgm:cxn modelId="{0279CE4A-8900-4C9A-8955-5985A68FB292}" srcId="{31BA1E62-1B1B-460D-8933-FFD00721F91E}" destId="{A6449DDA-CDAD-4F26-AD5B-A97A53A7C8D7}" srcOrd="1" destOrd="0" parTransId="{1069CA57-4A64-456C-9607-3DBC1A70A76D}" sibTransId="{1CA1C450-1A29-4CFE-8C2F-A38F9DB3B119}"/>
    <dgm:cxn modelId="{C7FC916E-AC86-4CDE-86B7-86336EA6EAF1}" srcId="{31BA1E62-1B1B-460D-8933-FFD00721F91E}" destId="{7A3214E3-B2A7-4513-BC45-57CBF208B31F}" srcOrd="3" destOrd="0" parTransId="{44926506-C67C-4CBE-A97C-527713261535}" sibTransId="{B6615318-BD5E-4D0A-A723-127C127669EB}"/>
    <dgm:cxn modelId="{C9FF646F-2266-4B0C-A57A-27EE2493D850}" type="presOf" srcId="{7A3214E3-B2A7-4513-BC45-57CBF208B31F}" destId="{150B5060-64D8-4B58-821B-A5631D5932F6}" srcOrd="0" destOrd="0" presId="urn:microsoft.com/office/officeart/2018/2/layout/IconVerticalSolidList"/>
    <dgm:cxn modelId="{5B598588-7AEA-4967-8135-BA1A3581DF0D}" srcId="{31BA1E62-1B1B-460D-8933-FFD00721F91E}" destId="{9BB4AEDA-1067-424C-A072-2A7A79B31D51}" srcOrd="0" destOrd="0" parTransId="{06375F85-F7F0-48C8-8F69-3F4C4E744264}" sibTransId="{6B827A1F-2B27-4C2B-A52A-526A07001415}"/>
    <dgm:cxn modelId="{D48F43D8-7FDB-4D07-A78B-75B250128A0F}" type="presOf" srcId="{920BE1C7-0281-441F-8CC9-E53D12B7EECF}" destId="{0A023898-D9C1-4729-BB88-A676B8D5E123}" srcOrd="0" destOrd="0" presId="urn:microsoft.com/office/officeart/2018/2/layout/IconVerticalSolidList"/>
    <dgm:cxn modelId="{CB3320BF-B2B4-4E50-9878-0243273D6466}" type="presParOf" srcId="{042415A9-4F90-4265-866A-B629D87B2498}" destId="{C179F2E0-949B-47D8-A22E-1DD90704D27E}" srcOrd="0" destOrd="0" presId="urn:microsoft.com/office/officeart/2018/2/layout/IconVerticalSolidList"/>
    <dgm:cxn modelId="{778F0282-E98F-4505-999F-C625C475A899}" type="presParOf" srcId="{C179F2E0-949B-47D8-A22E-1DD90704D27E}" destId="{1E47715C-761E-4305-AA22-0112426EBF95}" srcOrd="0" destOrd="0" presId="urn:microsoft.com/office/officeart/2018/2/layout/IconVerticalSolidList"/>
    <dgm:cxn modelId="{BE4E8099-7451-4135-BDE2-6FBD548CEBCC}" type="presParOf" srcId="{C179F2E0-949B-47D8-A22E-1DD90704D27E}" destId="{3652E7AB-AD67-47A5-8B15-B24AC8596DF7}" srcOrd="1" destOrd="0" presId="urn:microsoft.com/office/officeart/2018/2/layout/IconVerticalSolidList"/>
    <dgm:cxn modelId="{DBC99824-761D-440D-9C8C-77FCE76B70BD}" type="presParOf" srcId="{C179F2E0-949B-47D8-A22E-1DD90704D27E}" destId="{57BE57A4-92E0-4351-B8CF-D557A2C2DBB4}" srcOrd="2" destOrd="0" presId="urn:microsoft.com/office/officeart/2018/2/layout/IconVerticalSolidList"/>
    <dgm:cxn modelId="{B8859149-F824-4321-A378-D1DADEBA7050}" type="presParOf" srcId="{C179F2E0-949B-47D8-A22E-1DD90704D27E}" destId="{B06614AC-2C7E-4492-9E07-B94AA426851A}" srcOrd="3" destOrd="0" presId="urn:microsoft.com/office/officeart/2018/2/layout/IconVerticalSolidList"/>
    <dgm:cxn modelId="{D7DE0C17-BCC3-4F09-BECD-DDC9790B4B2C}" type="presParOf" srcId="{042415A9-4F90-4265-866A-B629D87B2498}" destId="{959E6A46-BE35-4D21-A344-8BC15E13C691}" srcOrd="1" destOrd="0" presId="urn:microsoft.com/office/officeart/2018/2/layout/IconVerticalSolidList"/>
    <dgm:cxn modelId="{2D70411C-178C-4104-AC9B-12DDA9004A5F}" type="presParOf" srcId="{042415A9-4F90-4265-866A-B629D87B2498}" destId="{151C91A3-3A71-4309-906A-A9326E22059C}" srcOrd="2" destOrd="0" presId="urn:microsoft.com/office/officeart/2018/2/layout/IconVerticalSolidList"/>
    <dgm:cxn modelId="{64E625A6-7938-4D4F-BD2D-71D65DEAF202}" type="presParOf" srcId="{151C91A3-3A71-4309-906A-A9326E22059C}" destId="{E60DA66E-5DFA-44E3-B665-0B473428428B}" srcOrd="0" destOrd="0" presId="urn:microsoft.com/office/officeart/2018/2/layout/IconVerticalSolidList"/>
    <dgm:cxn modelId="{53B87686-88E8-433D-8CD1-1B43B22FE85B}" type="presParOf" srcId="{151C91A3-3A71-4309-906A-A9326E22059C}" destId="{57ED2F06-2CD7-4137-9CFF-5A6A830051C6}" srcOrd="1" destOrd="0" presId="urn:microsoft.com/office/officeart/2018/2/layout/IconVerticalSolidList"/>
    <dgm:cxn modelId="{C1BB7A6C-764E-466C-ACEE-0EFB30C923DC}" type="presParOf" srcId="{151C91A3-3A71-4309-906A-A9326E22059C}" destId="{5565B10D-08D8-4DF3-9F96-CA6D544A39BB}" srcOrd="2" destOrd="0" presId="urn:microsoft.com/office/officeart/2018/2/layout/IconVerticalSolidList"/>
    <dgm:cxn modelId="{0BE8204B-4A4B-4281-A967-79C27297555B}" type="presParOf" srcId="{151C91A3-3A71-4309-906A-A9326E22059C}" destId="{29FE9D71-BD00-4F38-A9EA-30AAB19786B9}" srcOrd="3" destOrd="0" presId="urn:microsoft.com/office/officeart/2018/2/layout/IconVerticalSolidList"/>
    <dgm:cxn modelId="{AEDC4C32-614C-49CF-B93F-5057D0B2F917}" type="presParOf" srcId="{042415A9-4F90-4265-866A-B629D87B2498}" destId="{9D348FB9-F9E8-4C9D-AB47-42F5B2CC4515}" srcOrd="3" destOrd="0" presId="urn:microsoft.com/office/officeart/2018/2/layout/IconVerticalSolidList"/>
    <dgm:cxn modelId="{B6126F76-AE16-4787-8F94-6564020540B1}" type="presParOf" srcId="{042415A9-4F90-4265-866A-B629D87B2498}" destId="{11079E30-E03A-4007-A4E3-B6DBE75B443A}" srcOrd="4" destOrd="0" presId="urn:microsoft.com/office/officeart/2018/2/layout/IconVerticalSolidList"/>
    <dgm:cxn modelId="{3759530B-F083-493A-A298-21304769D105}" type="presParOf" srcId="{11079E30-E03A-4007-A4E3-B6DBE75B443A}" destId="{A43FE934-8684-4B58-B8AA-38FCFC353C84}" srcOrd="0" destOrd="0" presId="urn:microsoft.com/office/officeart/2018/2/layout/IconVerticalSolidList"/>
    <dgm:cxn modelId="{93C1E466-0817-43E5-BFBF-147EE7A7392D}" type="presParOf" srcId="{11079E30-E03A-4007-A4E3-B6DBE75B443A}" destId="{6A7DF972-8C96-4D38-9080-AA21F11D5F9C}" srcOrd="1" destOrd="0" presId="urn:microsoft.com/office/officeart/2018/2/layout/IconVerticalSolidList"/>
    <dgm:cxn modelId="{D9E76D19-A43B-4267-A877-2B0A2DB105FB}" type="presParOf" srcId="{11079E30-E03A-4007-A4E3-B6DBE75B443A}" destId="{ED3EBD3C-18D1-4419-900D-1A3AF11CD909}" srcOrd="2" destOrd="0" presId="urn:microsoft.com/office/officeart/2018/2/layout/IconVerticalSolidList"/>
    <dgm:cxn modelId="{C65A0F8E-DA96-4EF3-87CC-9260D69A98AA}" type="presParOf" srcId="{11079E30-E03A-4007-A4E3-B6DBE75B443A}" destId="{0A023898-D9C1-4729-BB88-A676B8D5E123}" srcOrd="3" destOrd="0" presId="urn:microsoft.com/office/officeart/2018/2/layout/IconVerticalSolidList"/>
    <dgm:cxn modelId="{D335772F-D94B-4402-B3AD-697C66008E60}" type="presParOf" srcId="{042415A9-4F90-4265-866A-B629D87B2498}" destId="{E73E5373-9A6F-403B-8F8A-36ABE95D65C9}" srcOrd="5" destOrd="0" presId="urn:microsoft.com/office/officeart/2018/2/layout/IconVerticalSolidList"/>
    <dgm:cxn modelId="{76EEAA1F-6850-4F10-BE41-3A0A6CCF4C2A}" type="presParOf" srcId="{042415A9-4F90-4265-866A-B629D87B2498}" destId="{6B0BE017-A4EB-4556-BB79-96B1A7C53041}" srcOrd="6" destOrd="0" presId="urn:microsoft.com/office/officeart/2018/2/layout/IconVerticalSolidList"/>
    <dgm:cxn modelId="{1E1BAE18-0D9C-460C-B5FC-81A16DE5DDCD}" type="presParOf" srcId="{6B0BE017-A4EB-4556-BB79-96B1A7C53041}" destId="{8FFF710B-4D41-448C-8762-6BA69A567174}" srcOrd="0" destOrd="0" presId="urn:microsoft.com/office/officeart/2018/2/layout/IconVerticalSolidList"/>
    <dgm:cxn modelId="{2CCE22D4-3CAB-4E28-9A7B-F909E3B54A7D}" type="presParOf" srcId="{6B0BE017-A4EB-4556-BB79-96B1A7C53041}" destId="{A6EB6B0B-356C-4795-A622-E9383235A3DA}" srcOrd="1" destOrd="0" presId="urn:microsoft.com/office/officeart/2018/2/layout/IconVerticalSolidList"/>
    <dgm:cxn modelId="{2B87A65C-EA26-4106-A4AB-E8E697D1661D}" type="presParOf" srcId="{6B0BE017-A4EB-4556-BB79-96B1A7C53041}" destId="{DAEF7F02-C48F-4AA3-A952-32C2BF355475}" srcOrd="2" destOrd="0" presId="urn:microsoft.com/office/officeart/2018/2/layout/IconVerticalSolidList"/>
    <dgm:cxn modelId="{022FB83E-BDBF-4B0E-869D-C30C2797D015}" type="presParOf" srcId="{6B0BE017-A4EB-4556-BB79-96B1A7C53041}" destId="{150B5060-64D8-4B58-821B-A5631D5932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7CE789-F969-486A-82B3-E3B3BEA6AF2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77290C8-52E0-4F07-8BAC-5CB47C7AF9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student with medical conditions that give disadvantages in an exam setting may apply for special examination arrangements </a:t>
          </a:r>
        </a:p>
      </dgm:t>
    </dgm:pt>
    <dgm:pt modelId="{8D9363C3-4AE3-4576-ABAB-B3CDCC5D3C08}" type="parTrans" cxnId="{6F81FB06-5085-471D-86D9-469148E300D9}">
      <dgm:prSet/>
      <dgm:spPr/>
      <dgm:t>
        <a:bodyPr/>
        <a:lstStyle/>
        <a:p>
          <a:endParaRPr lang="en-US"/>
        </a:p>
      </dgm:t>
    </dgm:pt>
    <dgm:pt modelId="{78E240EB-8C39-4787-895F-13A1467A5AC0}" type="sibTrans" cxnId="{6F81FB06-5085-471D-86D9-469148E300D9}">
      <dgm:prSet/>
      <dgm:spPr/>
      <dgm:t>
        <a:bodyPr/>
        <a:lstStyle/>
        <a:p>
          <a:endParaRPr lang="en-US"/>
        </a:p>
      </dgm:t>
    </dgm:pt>
    <dgm:pt modelId="{6B851FA1-2742-4A5E-AF6E-F7238A5184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Both acute and chronic conditions. Application due to seasonal allergies are only assessed as an acute illness.</a:t>
          </a:r>
        </a:p>
      </dgm:t>
    </dgm:pt>
    <dgm:pt modelId="{9B5C2A07-CEF2-42A0-B318-53DA6D189918}" type="parTrans" cxnId="{D386F48E-A38A-4F36-8537-99A1934BC4EA}">
      <dgm:prSet/>
      <dgm:spPr/>
      <dgm:t>
        <a:bodyPr/>
        <a:lstStyle/>
        <a:p>
          <a:endParaRPr lang="en-US"/>
        </a:p>
      </dgm:t>
    </dgm:pt>
    <dgm:pt modelId="{3B3FC85F-24A3-4B39-8DD1-BC7847EE44B2}" type="sibTrans" cxnId="{D386F48E-A38A-4F36-8537-99A1934BC4EA}">
      <dgm:prSet/>
      <dgm:spPr/>
      <dgm:t>
        <a:bodyPr/>
        <a:lstStyle/>
        <a:p>
          <a:endParaRPr lang="en-US"/>
        </a:p>
      </dgm:t>
    </dgm:pt>
    <dgm:pt modelId="{75DB5BDC-6F64-4960-B0AB-ABF99D9ECA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For more information and application form, please refer to: </a:t>
          </a:r>
          <a:r>
            <a:rPr lang="nb-NO">
              <a:hlinkClick xmlns:r="http://schemas.openxmlformats.org/officeDocument/2006/relationships" r:id="rId1"/>
            </a:rPr>
            <a:t>Link</a:t>
          </a:r>
          <a:r>
            <a:rPr lang="nb-NO"/>
            <a:t> – </a:t>
          </a:r>
          <a:r>
            <a:rPr lang="nb-NO" err="1"/>
            <a:t>Documents</a:t>
          </a:r>
          <a:r>
            <a:rPr lang="nb-NO"/>
            <a:t> must be </a:t>
          </a:r>
          <a:r>
            <a:rPr lang="nb-NO" err="1"/>
            <a:t>attached</a:t>
          </a:r>
          <a:endParaRPr lang="en-US"/>
        </a:p>
      </dgm:t>
    </dgm:pt>
    <dgm:pt modelId="{FB6672EE-5F76-4FCC-A6C0-BD1CB7112747}" type="parTrans" cxnId="{1E77EE99-3C0E-4BDF-832D-241F4F523802}">
      <dgm:prSet/>
      <dgm:spPr/>
      <dgm:t>
        <a:bodyPr/>
        <a:lstStyle/>
        <a:p>
          <a:endParaRPr lang="en-US"/>
        </a:p>
      </dgm:t>
    </dgm:pt>
    <dgm:pt modelId="{0EAD2022-7D94-4F7C-8BA5-49529D551E50}" type="sibTrans" cxnId="{1E77EE99-3C0E-4BDF-832D-241F4F523802}">
      <dgm:prSet/>
      <dgm:spPr/>
      <dgm:t>
        <a:bodyPr/>
        <a:lstStyle/>
        <a:p>
          <a:endParaRPr lang="en-US"/>
        </a:p>
      </dgm:t>
    </dgm:pt>
    <dgm:pt modelId="{BB9A5F84-9F91-4D8B-A0A5-30EC17210F7E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Application deadlines</a:t>
          </a:r>
          <a:endParaRPr lang="en-US"/>
        </a:p>
      </dgm:t>
    </dgm:pt>
    <dgm:pt modelId="{99D22075-DDA0-42AE-B166-60175393BFC3}" type="parTrans" cxnId="{66A816D1-EFFD-4130-A1B1-38099580E24D}">
      <dgm:prSet/>
      <dgm:spPr/>
      <dgm:t>
        <a:bodyPr/>
        <a:lstStyle/>
        <a:p>
          <a:endParaRPr lang="en-US"/>
        </a:p>
      </dgm:t>
    </dgm:pt>
    <dgm:pt modelId="{016D6089-BE9B-430C-9D6D-3AD1AE531F8C}" type="sibTrans" cxnId="{66A816D1-EFFD-4130-A1B1-38099580E24D}">
      <dgm:prSet/>
      <dgm:spPr/>
      <dgm:t>
        <a:bodyPr/>
        <a:lstStyle/>
        <a:p>
          <a:endParaRPr lang="en-US"/>
        </a:p>
      </dgm:t>
    </dgm:pt>
    <dgm:pt modelId="{4CAAF020-F519-46C8-AEC7-0E2890872CE1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3A54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nb-NO" sz="1800" b="1">
              <a:solidFill>
                <a:schemeClr val="tx2"/>
              </a:solidFill>
            </a:rPr>
            <a:t>Autumn semester: September 1</a:t>
          </a:r>
          <a:endParaRPr lang="en-US" sz="1400">
            <a:solidFill>
              <a:schemeClr val="tx2"/>
            </a:solidFill>
          </a:endParaRPr>
        </a:p>
      </dgm:t>
    </dgm:pt>
    <dgm:pt modelId="{EA92218C-81A1-4842-8171-7BBA6730004C}" type="parTrans" cxnId="{7BDF35A2-3EDE-4B3C-9481-CE8D79B6D0AE}">
      <dgm:prSet/>
      <dgm:spPr/>
      <dgm:t>
        <a:bodyPr/>
        <a:lstStyle/>
        <a:p>
          <a:endParaRPr lang="en-US"/>
        </a:p>
      </dgm:t>
    </dgm:pt>
    <dgm:pt modelId="{9709ACF8-4DF0-426C-A660-98DC3734D541}" type="sibTrans" cxnId="{7BDF35A2-3EDE-4B3C-9481-CE8D79B6D0AE}">
      <dgm:prSet/>
      <dgm:spPr/>
      <dgm:t>
        <a:bodyPr/>
        <a:lstStyle/>
        <a:p>
          <a:endParaRPr lang="en-US"/>
        </a:p>
      </dgm:t>
    </dgm:pt>
    <dgm:pt modelId="{2C3A737E-0BCE-44B4-AB89-D23B98F05047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3A54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nb-NO" sz="1800" b="1">
              <a:solidFill>
                <a:schemeClr val="tx2"/>
              </a:solidFill>
            </a:rPr>
            <a:t>Spring semester: </a:t>
          </a:r>
          <a:r>
            <a:rPr lang="nb-NO" sz="1800" b="1" err="1">
              <a:solidFill>
                <a:schemeClr val="tx2"/>
              </a:solidFill>
            </a:rPr>
            <a:t>February</a:t>
          </a:r>
          <a:r>
            <a:rPr lang="nb-NO" sz="1800" b="1">
              <a:solidFill>
                <a:schemeClr val="tx2"/>
              </a:solidFill>
            </a:rPr>
            <a:t> 1</a:t>
          </a:r>
          <a:endParaRPr lang="en-US" sz="1200">
            <a:solidFill>
              <a:schemeClr val="tx2"/>
            </a:solidFill>
          </a:endParaRPr>
        </a:p>
      </dgm:t>
    </dgm:pt>
    <dgm:pt modelId="{89D4DC74-1A03-4687-AB12-FF64F2E9E71D}" type="parTrans" cxnId="{AD88DEA7-A564-4A73-B5B4-407D0090527B}">
      <dgm:prSet/>
      <dgm:spPr/>
      <dgm:t>
        <a:bodyPr/>
        <a:lstStyle/>
        <a:p>
          <a:endParaRPr lang="en-US"/>
        </a:p>
      </dgm:t>
    </dgm:pt>
    <dgm:pt modelId="{CC284BB1-F3BC-45F4-9C3F-2664F875F476}" type="sibTrans" cxnId="{AD88DEA7-A564-4A73-B5B4-407D0090527B}">
      <dgm:prSet/>
      <dgm:spPr/>
      <dgm:t>
        <a:bodyPr/>
        <a:lstStyle/>
        <a:p>
          <a:endParaRPr lang="en-US"/>
        </a:p>
      </dgm:t>
    </dgm:pt>
    <dgm:pt modelId="{741D8908-BD78-4044-AA60-DC8C0092432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3A54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nb-NO" sz="1800" b="1" err="1">
              <a:solidFill>
                <a:schemeClr val="tx2"/>
              </a:solidFill>
            </a:rPr>
            <a:t>Acute</a:t>
          </a:r>
          <a:r>
            <a:rPr lang="nb-NO" sz="1800" b="1">
              <a:solidFill>
                <a:schemeClr val="tx2"/>
              </a:solidFill>
            </a:rPr>
            <a:t> </a:t>
          </a:r>
          <a:r>
            <a:rPr lang="nb-NO" sz="1800" b="1" err="1">
              <a:solidFill>
                <a:schemeClr val="tx2"/>
              </a:solidFill>
            </a:rPr>
            <a:t>applications</a:t>
          </a:r>
          <a:r>
            <a:rPr lang="nb-NO" sz="1800" b="1">
              <a:solidFill>
                <a:schemeClr val="tx2"/>
              </a:solidFill>
            </a:rPr>
            <a:t> </a:t>
          </a:r>
          <a:r>
            <a:rPr lang="nb-NO" sz="1800" b="1" err="1">
              <a:solidFill>
                <a:schemeClr val="tx2"/>
              </a:solidFill>
            </a:rPr>
            <a:t>are</a:t>
          </a:r>
          <a:r>
            <a:rPr lang="nb-NO" sz="1800" b="1">
              <a:solidFill>
                <a:schemeClr val="tx2"/>
              </a:solidFill>
            </a:rPr>
            <a:t> </a:t>
          </a:r>
          <a:r>
            <a:rPr lang="nb-NO" sz="1800" b="1" err="1">
              <a:solidFill>
                <a:schemeClr val="tx2"/>
              </a:solidFill>
            </a:rPr>
            <a:t>processed</a:t>
          </a:r>
          <a:r>
            <a:rPr lang="nb-NO" sz="1800" b="1">
              <a:solidFill>
                <a:schemeClr val="tx2"/>
              </a:solidFill>
            </a:rPr>
            <a:t> </a:t>
          </a:r>
          <a:r>
            <a:rPr lang="nb-NO" sz="1800" b="1" err="1">
              <a:solidFill>
                <a:schemeClr val="tx2"/>
              </a:solidFill>
            </a:rPr>
            <a:t>continuously</a:t>
          </a:r>
          <a:endParaRPr lang="en-US" sz="1800">
            <a:solidFill>
              <a:schemeClr val="tx2"/>
            </a:solidFill>
          </a:endParaRPr>
        </a:p>
      </dgm:t>
    </dgm:pt>
    <dgm:pt modelId="{388D7066-AEF5-4ECC-966F-BDF42AF7C35E}" type="parTrans" cxnId="{99B344BA-3D20-4755-8554-459518858E8D}">
      <dgm:prSet/>
      <dgm:spPr/>
      <dgm:t>
        <a:bodyPr/>
        <a:lstStyle/>
        <a:p>
          <a:endParaRPr lang="en-US"/>
        </a:p>
      </dgm:t>
    </dgm:pt>
    <dgm:pt modelId="{FDEF63F6-369A-4DD3-933B-B7470FD9C0B6}" type="sibTrans" cxnId="{99B344BA-3D20-4755-8554-459518858E8D}">
      <dgm:prSet/>
      <dgm:spPr/>
      <dgm:t>
        <a:bodyPr/>
        <a:lstStyle/>
        <a:p>
          <a:endParaRPr lang="en-US"/>
        </a:p>
      </dgm:t>
    </dgm:pt>
    <dgm:pt modelId="{AB320E6D-DA64-4B2A-8720-9ED0AA1A9087}" type="pres">
      <dgm:prSet presAssocID="{2A7CE789-F969-486A-82B3-E3B3BEA6AF23}" presName="root" presStyleCnt="0">
        <dgm:presLayoutVars>
          <dgm:dir/>
          <dgm:resizeHandles val="exact"/>
        </dgm:presLayoutVars>
      </dgm:prSet>
      <dgm:spPr/>
    </dgm:pt>
    <dgm:pt modelId="{E47BCF78-463B-498B-ABF4-888139E60AEB}" type="pres">
      <dgm:prSet presAssocID="{F77290C8-52E0-4F07-8BAC-5CB47C7AF965}" presName="compNode" presStyleCnt="0"/>
      <dgm:spPr/>
    </dgm:pt>
    <dgm:pt modelId="{867249F0-E4E6-4F77-8D97-7971B9C84B50}" type="pres">
      <dgm:prSet presAssocID="{F77290C8-52E0-4F07-8BAC-5CB47C7AF965}" presName="bgRect" presStyleLbl="bgShp" presStyleIdx="0" presStyleCnt="4"/>
      <dgm:spPr>
        <a:solidFill>
          <a:schemeClr val="bg1"/>
        </a:solidFill>
      </dgm:spPr>
    </dgm:pt>
    <dgm:pt modelId="{C42A265D-5207-44AE-9F0C-36F273606832}" type="pres">
      <dgm:prSet presAssocID="{F77290C8-52E0-4F07-8BAC-5CB47C7AF965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17725D0-685A-4701-9D97-E2E12F64DBCC}" type="pres">
      <dgm:prSet presAssocID="{F77290C8-52E0-4F07-8BAC-5CB47C7AF965}" presName="spaceRect" presStyleCnt="0"/>
      <dgm:spPr/>
    </dgm:pt>
    <dgm:pt modelId="{86D3327A-3DD0-40CD-A828-0EE4DDCA506D}" type="pres">
      <dgm:prSet presAssocID="{F77290C8-52E0-4F07-8BAC-5CB47C7AF965}" presName="parTx" presStyleLbl="revTx" presStyleIdx="0" presStyleCnt="5">
        <dgm:presLayoutVars>
          <dgm:chMax val="0"/>
          <dgm:chPref val="0"/>
        </dgm:presLayoutVars>
      </dgm:prSet>
      <dgm:spPr/>
    </dgm:pt>
    <dgm:pt modelId="{2C127562-E3C2-42A5-B5F2-F3C56230B907}" type="pres">
      <dgm:prSet presAssocID="{78E240EB-8C39-4787-895F-13A1467A5AC0}" presName="sibTrans" presStyleCnt="0"/>
      <dgm:spPr/>
    </dgm:pt>
    <dgm:pt modelId="{F91F8F26-3EC5-41A7-9514-B19BE53C6CE4}" type="pres">
      <dgm:prSet presAssocID="{6B851FA1-2742-4A5E-AF6E-F7238A51840D}" presName="compNode" presStyleCnt="0"/>
      <dgm:spPr/>
    </dgm:pt>
    <dgm:pt modelId="{22E5FB55-C729-4B75-80FE-0FB9025114E2}" type="pres">
      <dgm:prSet presAssocID="{6B851FA1-2742-4A5E-AF6E-F7238A51840D}" presName="bgRect" presStyleLbl="bgShp" presStyleIdx="1" presStyleCnt="4"/>
      <dgm:spPr>
        <a:solidFill>
          <a:schemeClr val="bg1"/>
        </a:solidFill>
      </dgm:spPr>
    </dgm:pt>
    <dgm:pt modelId="{BC3A0BA9-D33C-4446-8163-6E37EE541343}" type="pres">
      <dgm:prSet presAssocID="{6B851FA1-2742-4A5E-AF6E-F7238A51840D}" presName="iconRect" presStyleLbl="node1" presStyleIdx="1" presStyleCnt="4" custLinFactNeighborY="-2630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4B73DF11-28C4-48D7-8B04-9ADF1668ADBA}" type="pres">
      <dgm:prSet presAssocID="{6B851FA1-2742-4A5E-AF6E-F7238A51840D}" presName="spaceRect" presStyleCnt="0"/>
      <dgm:spPr/>
    </dgm:pt>
    <dgm:pt modelId="{D99E334A-86D4-4251-90FD-4FE4A1367EC1}" type="pres">
      <dgm:prSet presAssocID="{6B851FA1-2742-4A5E-AF6E-F7238A51840D}" presName="parTx" presStyleLbl="revTx" presStyleIdx="1" presStyleCnt="5" custLinFactNeighborY="-14464">
        <dgm:presLayoutVars>
          <dgm:chMax val="0"/>
          <dgm:chPref val="0"/>
        </dgm:presLayoutVars>
      </dgm:prSet>
      <dgm:spPr/>
    </dgm:pt>
    <dgm:pt modelId="{5B4C10CD-8C42-4301-B95F-2E0C4B8EBB73}" type="pres">
      <dgm:prSet presAssocID="{3B3FC85F-24A3-4B39-8DD1-BC7847EE44B2}" presName="sibTrans" presStyleCnt="0"/>
      <dgm:spPr/>
    </dgm:pt>
    <dgm:pt modelId="{7CB96947-68DF-48CA-AF02-0819924B0A20}" type="pres">
      <dgm:prSet presAssocID="{75DB5BDC-6F64-4960-B0AB-ABF99D9ECA5C}" presName="compNode" presStyleCnt="0"/>
      <dgm:spPr/>
    </dgm:pt>
    <dgm:pt modelId="{3EA87923-7315-4588-8690-13EA1A1E4755}" type="pres">
      <dgm:prSet presAssocID="{75DB5BDC-6F64-4960-B0AB-ABF99D9ECA5C}" presName="bgRect" presStyleLbl="bgShp" presStyleIdx="2" presStyleCnt="4"/>
      <dgm:spPr>
        <a:solidFill>
          <a:schemeClr val="bg1"/>
        </a:solidFill>
        <a:ln>
          <a:noFill/>
        </a:ln>
      </dgm:spPr>
    </dgm:pt>
    <dgm:pt modelId="{0B6D715A-F377-42A5-82CE-55DA5AB1ACD7}" type="pres">
      <dgm:prSet presAssocID="{75DB5BDC-6F64-4960-B0AB-ABF99D9ECA5C}" presName="iconRect" presStyleLbl="node1" presStyleIdx="2" presStyleCnt="4" custLinFactNeighborY="-5753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81D4C002-4EA0-4BD7-AD29-95BAC39FFCB1}" type="pres">
      <dgm:prSet presAssocID="{75DB5BDC-6F64-4960-B0AB-ABF99D9ECA5C}" presName="spaceRect" presStyleCnt="0"/>
      <dgm:spPr/>
    </dgm:pt>
    <dgm:pt modelId="{E892DC83-E078-4ED9-BF9B-C1E25563F89B}" type="pres">
      <dgm:prSet presAssocID="{75DB5BDC-6F64-4960-B0AB-ABF99D9ECA5C}" presName="parTx" presStyleLbl="revTx" presStyleIdx="2" presStyleCnt="5" custLinFactNeighborY="-31640">
        <dgm:presLayoutVars>
          <dgm:chMax val="0"/>
          <dgm:chPref val="0"/>
        </dgm:presLayoutVars>
      </dgm:prSet>
      <dgm:spPr/>
    </dgm:pt>
    <dgm:pt modelId="{AF0E3A4C-56A3-4692-BA48-17F831086E2E}" type="pres">
      <dgm:prSet presAssocID="{0EAD2022-7D94-4F7C-8BA5-49529D551E50}" presName="sibTrans" presStyleCnt="0"/>
      <dgm:spPr/>
    </dgm:pt>
    <dgm:pt modelId="{348D7216-D451-41A3-B792-FD36D123CE2F}" type="pres">
      <dgm:prSet presAssocID="{BB9A5F84-9F91-4D8B-A0A5-30EC17210F7E}" presName="compNode" presStyleCnt="0"/>
      <dgm:spPr/>
    </dgm:pt>
    <dgm:pt modelId="{E8C02E07-03E3-4738-B40B-1EAC96806ADB}" type="pres">
      <dgm:prSet presAssocID="{BB9A5F84-9F91-4D8B-A0A5-30EC17210F7E}" presName="bgRect" presStyleLbl="bgShp" presStyleIdx="3" presStyleCnt="4" custLinFactNeighborY="-13560"/>
      <dgm:spPr>
        <a:solidFill>
          <a:schemeClr val="bg1"/>
        </a:solidFill>
        <a:ln>
          <a:noFill/>
        </a:ln>
      </dgm:spPr>
    </dgm:pt>
    <dgm:pt modelId="{A7F638DA-97E0-4AEE-8B9E-07F8F865FA69}" type="pres">
      <dgm:prSet presAssocID="{BB9A5F84-9F91-4D8B-A0A5-30EC17210F7E}" presName="iconRect" presStyleLbl="node1" presStyleIdx="3" presStyleCnt="4" custLinFactNeighborY="-9699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BB00A50F-34CA-4E26-880A-33D0B60B3F2B}" type="pres">
      <dgm:prSet presAssocID="{BB9A5F84-9F91-4D8B-A0A5-30EC17210F7E}" presName="spaceRect" presStyleCnt="0"/>
      <dgm:spPr/>
    </dgm:pt>
    <dgm:pt modelId="{A96D0093-0F84-4275-A239-62C34233655B}" type="pres">
      <dgm:prSet presAssocID="{BB9A5F84-9F91-4D8B-A0A5-30EC17210F7E}" presName="parTx" presStyleLbl="revTx" presStyleIdx="3" presStyleCnt="5" custLinFactNeighborY="-56048">
        <dgm:presLayoutVars>
          <dgm:chMax val="0"/>
          <dgm:chPref val="0"/>
        </dgm:presLayoutVars>
      </dgm:prSet>
      <dgm:spPr/>
    </dgm:pt>
    <dgm:pt modelId="{B3142874-B689-4885-A665-E2FBB434EA20}" type="pres">
      <dgm:prSet presAssocID="{BB9A5F84-9F91-4D8B-A0A5-30EC17210F7E}" presName="desTx" presStyleLbl="revTx" presStyleIdx="4" presStyleCnt="5" custScaleX="138608" custScaleY="134288" custLinFactNeighborX="-11583" custLinFactNeighborY="-41584">
        <dgm:presLayoutVars/>
      </dgm:prSet>
      <dgm:spPr/>
    </dgm:pt>
  </dgm:ptLst>
  <dgm:cxnLst>
    <dgm:cxn modelId="{6F81FB06-5085-471D-86D9-469148E300D9}" srcId="{2A7CE789-F969-486A-82B3-E3B3BEA6AF23}" destId="{F77290C8-52E0-4F07-8BAC-5CB47C7AF965}" srcOrd="0" destOrd="0" parTransId="{8D9363C3-4AE3-4576-ABAB-B3CDCC5D3C08}" sibTransId="{78E240EB-8C39-4787-895F-13A1467A5AC0}"/>
    <dgm:cxn modelId="{828BE45E-A23E-4242-BB5D-61E05235197B}" type="presOf" srcId="{2C3A737E-0BCE-44B4-AB89-D23B98F05047}" destId="{B3142874-B689-4885-A665-E2FBB434EA20}" srcOrd="0" destOrd="1" presId="urn:microsoft.com/office/officeart/2018/2/layout/IconVerticalSolidList"/>
    <dgm:cxn modelId="{5CB28D4D-FBD6-442D-ABCF-34C61CDD4521}" type="presOf" srcId="{741D8908-BD78-4044-AA60-DC8C0092432E}" destId="{B3142874-B689-4885-A665-E2FBB434EA20}" srcOrd="0" destOrd="2" presId="urn:microsoft.com/office/officeart/2018/2/layout/IconVerticalSolidList"/>
    <dgm:cxn modelId="{D1B3BA75-C9AF-414E-A7E1-EF4D5F8F26D0}" type="presOf" srcId="{2A7CE789-F969-486A-82B3-E3B3BEA6AF23}" destId="{AB320E6D-DA64-4B2A-8720-9ED0AA1A9087}" srcOrd="0" destOrd="0" presId="urn:microsoft.com/office/officeart/2018/2/layout/IconVerticalSolidList"/>
    <dgm:cxn modelId="{0ED8D07B-B7B7-4C54-85C9-0750380C37F3}" type="presOf" srcId="{F77290C8-52E0-4F07-8BAC-5CB47C7AF965}" destId="{86D3327A-3DD0-40CD-A828-0EE4DDCA506D}" srcOrd="0" destOrd="0" presId="urn:microsoft.com/office/officeart/2018/2/layout/IconVerticalSolidList"/>
    <dgm:cxn modelId="{C655CF8D-F0FA-4743-90B2-D03C2CE7EF42}" type="presOf" srcId="{BB9A5F84-9F91-4D8B-A0A5-30EC17210F7E}" destId="{A96D0093-0F84-4275-A239-62C34233655B}" srcOrd="0" destOrd="0" presId="urn:microsoft.com/office/officeart/2018/2/layout/IconVerticalSolidList"/>
    <dgm:cxn modelId="{D386F48E-A38A-4F36-8537-99A1934BC4EA}" srcId="{2A7CE789-F969-486A-82B3-E3B3BEA6AF23}" destId="{6B851FA1-2742-4A5E-AF6E-F7238A51840D}" srcOrd="1" destOrd="0" parTransId="{9B5C2A07-CEF2-42A0-B318-53DA6D189918}" sibTransId="{3B3FC85F-24A3-4B39-8DD1-BC7847EE44B2}"/>
    <dgm:cxn modelId="{1E77EE99-3C0E-4BDF-832D-241F4F523802}" srcId="{2A7CE789-F969-486A-82B3-E3B3BEA6AF23}" destId="{75DB5BDC-6F64-4960-B0AB-ABF99D9ECA5C}" srcOrd="2" destOrd="0" parTransId="{FB6672EE-5F76-4FCC-A6C0-BD1CB7112747}" sibTransId="{0EAD2022-7D94-4F7C-8BA5-49529D551E50}"/>
    <dgm:cxn modelId="{5E277A9F-C9F4-4016-B0EE-9CAB69829F4D}" type="presOf" srcId="{75DB5BDC-6F64-4960-B0AB-ABF99D9ECA5C}" destId="{E892DC83-E078-4ED9-BF9B-C1E25563F89B}" srcOrd="0" destOrd="0" presId="urn:microsoft.com/office/officeart/2018/2/layout/IconVerticalSolidList"/>
    <dgm:cxn modelId="{7BDF35A2-3EDE-4B3C-9481-CE8D79B6D0AE}" srcId="{BB9A5F84-9F91-4D8B-A0A5-30EC17210F7E}" destId="{4CAAF020-F519-46C8-AEC7-0E2890872CE1}" srcOrd="0" destOrd="0" parTransId="{EA92218C-81A1-4842-8171-7BBA6730004C}" sibTransId="{9709ACF8-4DF0-426C-A660-98DC3734D541}"/>
    <dgm:cxn modelId="{AD88DEA7-A564-4A73-B5B4-407D0090527B}" srcId="{BB9A5F84-9F91-4D8B-A0A5-30EC17210F7E}" destId="{2C3A737E-0BCE-44B4-AB89-D23B98F05047}" srcOrd="1" destOrd="0" parTransId="{89D4DC74-1A03-4687-AB12-FF64F2E9E71D}" sibTransId="{CC284BB1-F3BC-45F4-9C3F-2664F875F476}"/>
    <dgm:cxn modelId="{99B344BA-3D20-4755-8554-459518858E8D}" srcId="{BB9A5F84-9F91-4D8B-A0A5-30EC17210F7E}" destId="{741D8908-BD78-4044-AA60-DC8C0092432E}" srcOrd="2" destOrd="0" parTransId="{388D7066-AEF5-4ECC-966F-BDF42AF7C35E}" sibTransId="{FDEF63F6-369A-4DD3-933B-B7470FD9C0B6}"/>
    <dgm:cxn modelId="{99398CC2-7E01-4F51-86E9-89AAC6F557C4}" type="presOf" srcId="{4CAAF020-F519-46C8-AEC7-0E2890872CE1}" destId="{B3142874-B689-4885-A665-E2FBB434EA20}" srcOrd="0" destOrd="0" presId="urn:microsoft.com/office/officeart/2018/2/layout/IconVerticalSolidList"/>
    <dgm:cxn modelId="{66A816D1-EFFD-4130-A1B1-38099580E24D}" srcId="{2A7CE789-F969-486A-82B3-E3B3BEA6AF23}" destId="{BB9A5F84-9F91-4D8B-A0A5-30EC17210F7E}" srcOrd="3" destOrd="0" parTransId="{99D22075-DDA0-42AE-B166-60175393BFC3}" sibTransId="{016D6089-BE9B-430C-9D6D-3AD1AE531F8C}"/>
    <dgm:cxn modelId="{5D89E0D7-F955-4EFF-93DB-237115151467}" type="presOf" srcId="{6B851FA1-2742-4A5E-AF6E-F7238A51840D}" destId="{D99E334A-86D4-4251-90FD-4FE4A1367EC1}" srcOrd="0" destOrd="0" presId="urn:microsoft.com/office/officeart/2018/2/layout/IconVerticalSolidList"/>
    <dgm:cxn modelId="{844F128D-C405-4B02-AD9A-3A4ED86B3016}" type="presParOf" srcId="{AB320E6D-DA64-4B2A-8720-9ED0AA1A9087}" destId="{E47BCF78-463B-498B-ABF4-888139E60AEB}" srcOrd="0" destOrd="0" presId="urn:microsoft.com/office/officeart/2018/2/layout/IconVerticalSolidList"/>
    <dgm:cxn modelId="{3C5B877D-F104-402C-8496-89F65FCF6453}" type="presParOf" srcId="{E47BCF78-463B-498B-ABF4-888139E60AEB}" destId="{867249F0-E4E6-4F77-8D97-7971B9C84B50}" srcOrd="0" destOrd="0" presId="urn:microsoft.com/office/officeart/2018/2/layout/IconVerticalSolidList"/>
    <dgm:cxn modelId="{90C57AA5-DEE5-4A31-8EC0-18536DFC19A3}" type="presParOf" srcId="{E47BCF78-463B-498B-ABF4-888139E60AEB}" destId="{C42A265D-5207-44AE-9F0C-36F273606832}" srcOrd="1" destOrd="0" presId="urn:microsoft.com/office/officeart/2018/2/layout/IconVerticalSolidList"/>
    <dgm:cxn modelId="{85218514-4080-4F27-A4E0-83564E0DE31B}" type="presParOf" srcId="{E47BCF78-463B-498B-ABF4-888139E60AEB}" destId="{517725D0-685A-4701-9D97-E2E12F64DBCC}" srcOrd="2" destOrd="0" presId="urn:microsoft.com/office/officeart/2018/2/layout/IconVerticalSolidList"/>
    <dgm:cxn modelId="{69F479B8-9795-4321-8670-AC2C5EA50F4C}" type="presParOf" srcId="{E47BCF78-463B-498B-ABF4-888139E60AEB}" destId="{86D3327A-3DD0-40CD-A828-0EE4DDCA506D}" srcOrd="3" destOrd="0" presId="urn:microsoft.com/office/officeart/2018/2/layout/IconVerticalSolidList"/>
    <dgm:cxn modelId="{D3F6AC3F-271D-4140-8031-F76699BDBEFF}" type="presParOf" srcId="{AB320E6D-DA64-4B2A-8720-9ED0AA1A9087}" destId="{2C127562-E3C2-42A5-B5F2-F3C56230B907}" srcOrd="1" destOrd="0" presId="urn:microsoft.com/office/officeart/2018/2/layout/IconVerticalSolidList"/>
    <dgm:cxn modelId="{BAFF5A85-90C6-4709-9660-4E77DEFA3729}" type="presParOf" srcId="{AB320E6D-DA64-4B2A-8720-9ED0AA1A9087}" destId="{F91F8F26-3EC5-41A7-9514-B19BE53C6CE4}" srcOrd="2" destOrd="0" presId="urn:microsoft.com/office/officeart/2018/2/layout/IconVerticalSolidList"/>
    <dgm:cxn modelId="{8F1B3463-7BDD-4FBE-AAC5-56A6D855D0D1}" type="presParOf" srcId="{F91F8F26-3EC5-41A7-9514-B19BE53C6CE4}" destId="{22E5FB55-C729-4B75-80FE-0FB9025114E2}" srcOrd="0" destOrd="0" presId="urn:microsoft.com/office/officeart/2018/2/layout/IconVerticalSolidList"/>
    <dgm:cxn modelId="{F09C007F-C4BC-4B3A-8F75-E59A2D7A879A}" type="presParOf" srcId="{F91F8F26-3EC5-41A7-9514-B19BE53C6CE4}" destId="{BC3A0BA9-D33C-4446-8163-6E37EE541343}" srcOrd="1" destOrd="0" presId="urn:microsoft.com/office/officeart/2018/2/layout/IconVerticalSolidList"/>
    <dgm:cxn modelId="{3BC0FB4A-AF17-4BAF-B8DB-284529B0757A}" type="presParOf" srcId="{F91F8F26-3EC5-41A7-9514-B19BE53C6CE4}" destId="{4B73DF11-28C4-48D7-8B04-9ADF1668ADBA}" srcOrd="2" destOrd="0" presId="urn:microsoft.com/office/officeart/2018/2/layout/IconVerticalSolidList"/>
    <dgm:cxn modelId="{7B691D2A-8F51-4B57-BCBF-E6576DEBAD1A}" type="presParOf" srcId="{F91F8F26-3EC5-41A7-9514-B19BE53C6CE4}" destId="{D99E334A-86D4-4251-90FD-4FE4A1367EC1}" srcOrd="3" destOrd="0" presId="urn:microsoft.com/office/officeart/2018/2/layout/IconVerticalSolidList"/>
    <dgm:cxn modelId="{3B849E86-605A-4621-A1DC-BAEBC997B1F9}" type="presParOf" srcId="{AB320E6D-DA64-4B2A-8720-9ED0AA1A9087}" destId="{5B4C10CD-8C42-4301-B95F-2E0C4B8EBB73}" srcOrd="3" destOrd="0" presId="urn:microsoft.com/office/officeart/2018/2/layout/IconVerticalSolidList"/>
    <dgm:cxn modelId="{84F803D7-5C09-457F-BED3-60451B2E2401}" type="presParOf" srcId="{AB320E6D-DA64-4B2A-8720-9ED0AA1A9087}" destId="{7CB96947-68DF-48CA-AF02-0819924B0A20}" srcOrd="4" destOrd="0" presId="urn:microsoft.com/office/officeart/2018/2/layout/IconVerticalSolidList"/>
    <dgm:cxn modelId="{E403823E-279F-401E-93D3-A266A4BE4B8C}" type="presParOf" srcId="{7CB96947-68DF-48CA-AF02-0819924B0A20}" destId="{3EA87923-7315-4588-8690-13EA1A1E4755}" srcOrd="0" destOrd="0" presId="urn:microsoft.com/office/officeart/2018/2/layout/IconVerticalSolidList"/>
    <dgm:cxn modelId="{6B2CA2AA-7A82-4703-B8A2-AE176C90D189}" type="presParOf" srcId="{7CB96947-68DF-48CA-AF02-0819924B0A20}" destId="{0B6D715A-F377-42A5-82CE-55DA5AB1ACD7}" srcOrd="1" destOrd="0" presId="urn:microsoft.com/office/officeart/2018/2/layout/IconVerticalSolidList"/>
    <dgm:cxn modelId="{A33DFD5E-5E87-49EE-8BB9-0BD68AD4405F}" type="presParOf" srcId="{7CB96947-68DF-48CA-AF02-0819924B0A20}" destId="{81D4C002-4EA0-4BD7-AD29-95BAC39FFCB1}" srcOrd="2" destOrd="0" presId="urn:microsoft.com/office/officeart/2018/2/layout/IconVerticalSolidList"/>
    <dgm:cxn modelId="{FE9D3BD4-50E3-490A-92B2-C43FEC59813F}" type="presParOf" srcId="{7CB96947-68DF-48CA-AF02-0819924B0A20}" destId="{E892DC83-E078-4ED9-BF9B-C1E25563F89B}" srcOrd="3" destOrd="0" presId="urn:microsoft.com/office/officeart/2018/2/layout/IconVerticalSolidList"/>
    <dgm:cxn modelId="{B5BC6BFD-3DD1-43A9-9557-030BAC1CF33A}" type="presParOf" srcId="{AB320E6D-DA64-4B2A-8720-9ED0AA1A9087}" destId="{AF0E3A4C-56A3-4692-BA48-17F831086E2E}" srcOrd="5" destOrd="0" presId="urn:microsoft.com/office/officeart/2018/2/layout/IconVerticalSolidList"/>
    <dgm:cxn modelId="{4841A795-DF48-4EEA-AA5F-9F9FC94BCD39}" type="presParOf" srcId="{AB320E6D-DA64-4B2A-8720-9ED0AA1A9087}" destId="{348D7216-D451-41A3-B792-FD36D123CE2F}" srcOrd="6" destOrd="0" presId="urn:microsoft.com/office/officeart/2018/2/layout/IconVerticalSolidList"/>
    <dgm:cxn modelId="{304E1A43-786F-4E4E-AF4C-B103E1FF3CA3}" type="presParOf" srcId="{348D7216-D451-41A3-B792-FD36D123CE2F}" destId="{E8C02E07-03E3-4738-B40B-1EAC96806ADB}" srcOrd="0" destOrd="0" presId="urn:microsoft.com/office/officeart/2018/2/layout/IconVerticalSolidList"/>
    <dgm:cxn modelId="{1A08867E-F3AE-436D-B558-70FE7A776074}" type="presParOf" srcId="{348D7216-D451-41A3-B792-FD36D123CE2F}" destId="{A7F638DA-97E0-4AEE-8B9E-07F8F865FA69}" srcOrd="1" destOrd="0" presId="urn:microsoft.com/office/officeart/2018/2/layout/IconVerticalSolidList"/>
    <dgm:cxn modelId="{1838817C-1DB2-467F-8E1A-53017E65015B}" type="presParOf" srcId="{348D7216-D451-41A3-B792-FD36D123CE2F}" destId="{BB00A50F-34CA-4E26-880A-33D0B60B3F2B}" srcOrd="2" destOrd="0" presId="urn:microsoft.com/office/officeart/2018/2/layout/IconVerticalSolidList"/>
    <dgm:cxn modelId="{14365C5F-6C8E-4E8D-9C27-9AE84360A9D6}" type="presParOf" srcId="{348D7216-D451-41A3-B792-FD36D123CE2F}" destId="{A96D0093-0F84-4275-A239-62C34233655B}" srcOrd="3" destOrd="0" presId="urn:microsoft.com/office/officeart/2018/2/layout/IconVerticalSolidList"/>
    <dgm:cxn modelId="{28DF6393-3D63-443D-8BB5-BEE5A61AE8CA}" type="presParOf" srcId="{348D7216-D451-41A3-B792-FD36D123CE2F}" destId="{B3142874-B689-4885-A665-E2FBB434EA2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7715C-761E-4305-AA22-0112426EBF95}">
      <dsp:nvSpPr>
        <dsp:cNvPr id="0" name=""/>
        <dsp:cNvSpPr/>
      </dsp:nvSpPr>
      <dsp:spPr>
        <a:xfrm>
          <a:off x="0" y="27298"/>
          <a:ext cx="8582271" cy="4805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2E7AB-AD67-47A5-8B15-B24AC8596DF7}">
      <dsp:nvSpPr>
        <dsp:cNvPr id="0" name=""/>
        <dsp:cNvSpPr/>
      </dsp:nvSpPr>
      <dsp:spPr>
        <a:xfrm>
          <a:off x="234125" y="54743"/>
          <a:ext cx="426098" cy="4256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614AC-2C7E-4492-9E07-B94AA426851A}">
      <dsp:nvSpPr>
        <dsp:cNvPr id="0" name=""/>
        <dsp:cNvSpPr/>
      </dsp:nvSpPr>
      <dsp:spPr>
        <a:xfrm>
          <a:off x="894348" y="3270"/>
          <a:ext cx="7490242" cy="1132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5" tIns="119825" rIns="119825" bIns="1198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will be tested in accordance with the most recent curriculum taught, and changes may be made to the content, curriculum and form of assessment, and course requirement. </a:t>
          </a:r>
        </a:p>
      </dsp:txBody>
      <dsp:txXfrm>
        <a:off x="894348" y="3270"/>
        <a:ext cx="7490242" cy="1132203"/>
      </dsp:txXfrm>
    </dsp:sp>
    <dsp:sp modelId="{E60DA66E-5DFA-44E3-B665-0B473428428B}">
      <dsp:nvSpPr>
        <dsp:cNvPr id="0" name=""/>
        <dsp:cNvSpPr/>
      </dsp:nvSpPr>
      <dsp:spPr>
        <a:xfrm>
          <a:off x="0" y="1404405"/>
          <a:ext cx="8582271" cy="58149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ED2F06-2CD7-4137-9CFF-5A6A830051C6}">
      <dsp:nvSpPr>
        <dsp:cNvPr id="0" name=""/>
        <dsp:cNvSpPr/>
      </dsp:nvSpPr>
      <dsp:spPr>
        <a:xfrm>
          <a:off x="234125" y="1582093"/>
          <a:ext cx="426098" cy="4256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E9D71-BD00-4F38-A9EA-30AAB19786B9}">
      <dsp:nvSpPr>
        <dsp:cNvPr id="0" name=""/>
        <dsp:cNvSpPr/>
      </dsp:nvSpPr>
      <dsp:spPr>
        <a:xfrm>
          <a:off x="894348" y="1237116"/>
          <a:ext cx="7490242" cy="1132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5" tIns="119825" rIns="119825" bIns="1198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best result will appear in your transcript</a:t>
          </a:r>
        </a:p>
      </dsp:txBody>
      <dsp:txXfrm>
        <a:off x="894348" y="1237116"/>
        <a:ext cx="7490242" cy="1132203"/>
      </dsp:txXfrm>
    </dsp:sp>
    <dsp:sp modelId="{A43FE934-8684-4B58-B8AA-38FCFC353C84}">
      <dsp:nvSpPr>
        <dsp:cNvPr id="0" name=""/>
        <dsp:cNvSpPr/>
      </dsp:nvSpPr>
      <dsp:spPr>
        <a:xfrm>
          <a:off x="0" y="2816623"/>
          <a:ext cx="8582271" cy="58149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DF972-8C96-4D38-9080-AA21F11D5F9C}">
      <dsp:nvSpPr>
        <dsp:cNvPr id="0" name=""/>
        <dsp:cNvSpPr/>
      </dsp:nvSpPr>
      <dsp:spPr>
        <a:xfrm>
          <a:off x="234125" y="2922942"/>
          <a:ext cx="426098" cy="4256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23898-D9C1-4729-BB88-A676B8D5E123}">
      <dsp:nvSpPr>
        <dsp:cNvPr id="0" name=""/>
        <dsp:cNvSpPr/>
      </dsp:nvSpPr>
      <dsp:spPr>
        <a:xfrm>
          <a:off x="894348" y="2622190"/>
          <a:ext cx="7490242" cy="1132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5" tIns="119825" rIns="119825" bIns="1198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can still re-sit an exam </a:t>
          </a:r>
          <a:r>
            <a:rPr lang="en-US" sz="2200" b="1" i="1" kern="1200"/>
            <a:t>after your exchange has ended</a:t>
          </a:r>
          <a:r>
            <a:rPr lang="en-US" sz="2200" kern="1200"/>
            <a:t>, if you still have valid attempts left in the course. </a:t>
          </a:r>
        </a:p>
      </dsp:txBody>
      <dsp:txXfrm>
        <a:off x="894348" y="2622190"/>
        <a:ext cx="7490242" cy="1132203"/>
      </dsp:txXfrm>
    </dsp:sp>
    <dsp:sp modelId="{8FFF710B-4D41-448C-8762-6BA69A567174}">
      <dsp:nvSpPr>
        <dsp:cNvPr id="0" name=""/>
        <dsp:cNvSpPr/>
      </dsp:nvSpPr>
      <dsp:spPr>
        <a:xfrm>
          <a:off x="0" y="4223300"/>
          <a:ext cx="8582271" cy="58149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B6B0B-356C-4795-A622-E9383235A3DA}">
      <dsp:nvSpPr>
        <dsp:cNvPr id="0" name=""/>
        <dsp:cNvSpPr/>
      </dsp:nvSpPr>
      <dsp:spPr>
        <a:xfrm>
          <a:off x="234125" y="4240332"/>
          <a:ext cx="426098" cy="4256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0B5060-64D8-4B58-821B-A5631D5932F6}">
      <dsp:nvSpPr>
        <dsp:cNvPr id="0" name=""/>
        <dsp:cNvSpPr/>
      </dsp:nvSpPr>
      <dsp:spPr>
        <a:xfrm>
          <a:off x="894348" y="3985673"/>
          <a:ext cx="7490242" cy="1132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25" tIns="119825" rIns="119825" bIns="11982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will need help signing up for it, so please send an e-mail to: </a:t>
          </a:r>
          <a:r>
            <a:rPr lang="en-US" sz="2200" kern="1200">
              <a:hlinkClick xmlns:r="http://schemas.openxmlformats.org/officeDocument/2006/relationships" r:id="rId9"/>
            </a:rPr>
            <a:t>incoming@nhh.no</a:t>
          </a:r>
          <a:r>
            <a:rPr lang="en-US" sz="2200" b="1" i="1" kern="1200"/>
            <a:t> </a:t>
          </a:r>
          <a:br>
            <a:rPr lang="en-US" sz="2200" b="1" i="1" kern="1200"/>
          </a:br>
          <a:r>
            <a:rPr lang="en-US" sz="2200" b="1" i="1" kern="1200"/>
            <a:t>- Before </a:t>
          </a:r>
          <a:r>
            <a:rPr lang="en-US" sz="2200" kern="1200"/>
            <a:t>1. September/1. February</a:t>
          </a:r>
        </a:p>
      </dsp:txBody>
      <dsp:txXfrm>
        <a:off x="894348" y="3985673"/>
        <a:ext cx="7490242" cy="1132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7249F0-E4E6-4F77-8D97-7971B9C84B50}">
      <dsp:nvSpPr>
        <dsp:cNvPr id="0" name=""/>
        <dsp:cNvSpPr/>
      </dsp:nvSpPr>
      <dsp:spPr>
        <a:xfrm>
          <a:off x="-337265" y="8705"/>
          <a:ext cx="8582271" cy="104879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A265D-5207-44AE-9F0C-36F273606832}">
      <dsp:nvSpPr>
        <dsp:cNvPr id="0" name=""/>
        <dsp:cNvSpPr/>
      </dsp:nvSpPr>
      <dsp:spPr>
        <a:xfrm>
          <a:off x="-20006" y="244683"/>
          <a:ext cx="576834" cy="5768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3327A-3DD0-40CD-A828-0EE4DDCA506D}">
      <dsp:nvSpPr>
        <dsp:cNvPr id="0" name=""/>
        <dsp:cNvSpPr/>
      </dsp:nvSpPr>
      <dsp:spPr>
        <a:xfrm>
          <a:off x="874087" y="8705"/>
          <a:ext cx="7368549" cy="1048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97" tIns="110997" rIns="110997" bIns="11099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 student with medical conditions that give disadvantages in an exam setting may apply for special examination arrangements </a:t>
          </a:r>
        </a:p>
      </dsp:txBody>
      <dsp:txXfrm>
        <a:off x="874087" y="8705"/>
        <a:ext cx="7368549" cy="1048790"/>
      </dsp:txXfrm>
    </dsp:sp>
    <dsp:sp modelId="{22E5FB55-C729-4B75-80FE-0FB9025114E2}">
      <dsp:nvSpPr>
        <dsp:cNvPr id="0" name=""/>
        <dsp:cNvSpPr/>
      </dsp:nvSpPr>
      <dsp:spPr>
        <a:xfrm>
          <a:off x="-337265" y="1319693"/>
          <a:ext cx="8582271" cy="104879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A0BA9-D33C-4446-8163-6E37EE541343}">
      <dsp:nvSpPr>
        <dsp:cNvPr id="0" name=""/>
        <dsp:cNvSpPr/>
      </dsp:nvSpPr>
      <dsp:spPr>
        <a:xfrm>
          <a:off x="-20006" y="1403946"/>
          <a:ext cx="576834" cy="5768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E334A-86D4-4251-90FD-4FE4A1367EC1}">
      <dsp:nvSpPr>
        <dsp:cNvPr id="0" name=""/>
        <dsp:cNvSpPr/>
      </dsp:nvSpPr>
      <dsp:spPr>
        <a:xfrm>
          <a:off x="874087" y="1167996"/>
          <a:ext cx="7368549" cy="1048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97" tIns="110997" rIns="110997" bIns="11099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Both acute and chronic conditions. Application due to seasonal allergies are only assessed as an acute illness.</a:t>
          </a:r>
        </a:p>
      </dsp:txBody>
      <dsp:txXfrm>
        <a:off x="874087" y="1167996"/>
        <a:ext cx="7368549" cy="1048790"/>
      </dsp:txXfrm>
    </dsp:sp>
    <dsp:sp modelId="{3EA87923-7315-4588-8690-13EA1A1E4755}">
      <dsp:nvSpPr>
        <dsp:cNvPr id="0" name=""/>
        <dsp:cNvSpPr/>
      </dsp:nvSpPr>
      <dsp:spPr>
        <a:xfrm>
          <a:off x="-337265" y="2630681"/>
          <a:ext cx="8582271" cy="104879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D715A-F377-42A5-82CE-55DA5AB1ACD7}">
      <dsp:nvSpPr>
        <dsp:cNvPr id="0" name=""/>
        <dsp:cNvSpPr/>
      </dsp:nvSpPr>
      <dsp:spPr>
        <a:xfrm>
          <a:off x="-20006" y="2534759"/>
          <a:ext cx="576834" cy="5768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2DC83-E078-4ED9-BF9B-C1E25563F89B}">
      <dsp:nvSpPr>
        <dsp:cNvPr id="0" name=""/>
        <dsp:cNvSpPr/>
      </dsp:nvSpPr>
      <dsp:spPr>
        <a:xfrm>
          <a:off x="874087" y="2298844"/>
          <a:ext cx="7368549" cy="1048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97" tIns="110997" rIns="110997" bIns="11099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For more information and application form, please refer to: </a:t>
          </a:r>
          <a:r>
            <a:rPr lang="nb-NO" sz="2000" kern="1200">
              <a:hlinkClick xmlns:r="http://schemas.openxmlformats.org/officeDocument/2006/relationships" r:id="rId7"/>
            </a:rPr>
            <a:t>Link</a:t>
          </a:r>
          <a:r>
            <a:rPr lang="nb-NO" sz="2000" kern="1200"/>
            <a:t> – </a:t>
          </a:r>
          <a:r>
            <a:rPr lang="nb-NO" sz="2000" kern="1200" err="1"/>
            <a:t>Documents</a:t>
          </a:r>
          <a:r>
            <a:rPr lang="nb-NO" sz="2000" kern="1200"/>
            <a:t> must be </a:t>
          </a:r>
          <a:r>
            <a:rPr lang="nb-NO" sz="2000" kern="1200" err="1"/>
            <a:t>attached</a:t>
          </a:r>
          <a:endParaRPr lang="en-US" sz="2000" kern="1200"/>
        </a:p>
      </dsp:txBody>
      <dsp:txXfrm>
        <a:off x="874087" y="2298844"/>
        <a:ext cx="7368549" cy="1048790"/>
      </dsp:txXfrm>
    </dsp:sp>
    <dsp:sp modelId="{E8C02E07-03E3-4738-B40B-1EAC96806ADB}">
      <dsp:nvSpPr>
        <dsp:cNvPr id="0" name=""/>
        <dsp:cNvSpPr/>
      </dsp:nvSpPr>
      <dsp:spPr>
        <a:xfrm>
          <a:off x="-337265" y="3979257"/>
          <a:ext cx="8582271" cy="104879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638DA-97E0-4AEE-8B9E-07F8F865FA69}">
      <dsp:nvSpPr>
        <dsp:cNvPr id="0" name=""/>
        <dsp:cNvSpPr/>
      </dsp:nvSpPr>
      <dsp:spPr>
        <a:xfrm>
          <a:off x="-20006" y="3797956"/>
          <a:ext cx="576834" cy="576834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D0093-0F84-4275-A239-62C34233655B}">
      <dsp:nvSpPr>
        <dsp:cNvPr id="0" name=""/>
        <dsp:cNvSpPr/>
      </dsp:nvSpPr>
      <dsp:spPr>
        <a:xfrm>
          <a:off x="874087" y="3533647"/>
          <a:ext cx="3862021" cy="1048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997" tIns="110997" rIns="110997" bIns="11099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Application deadlines</a:t>
          </a:r>
          <a:endParaRPr lang="en-US" sz="2000" kern="1200"/>
        </a:p>
      </dsp:txBody>
      <dsp:txXfrm>
        <a:off x="874087" y="3533647"/>
        <a:ext cx="3862021" cy="1048790"/>
      </dsp:txXfrm>
    </dsp:sp>
    <dsp:sp modelId="{B3142874-B689-4885-A665-E2FBB434EA20}">
      <dsp:nvSpPr>
        <dsp:cNvPr id="0" name=""/>
        <dsp:cNvSpPr/>
      </dsp:nvSpPr>
      <dsp:spPr>
        <a:xfrm>
          <a:off x="3653048" y="3505539"/>
          <a:ext cx="4860327" cy="1408399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003A54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10997" tIns="110997" rIns="110997" bIns="11099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>
              <a:solidFill>
                <a:schemeClr val="tx2"/>
              </a:solidFill>
            </a:rPr>
            <a:t>Autumn semester: September 1</a:t>
          </a:r>
          <a:endParaRPr lang="en-US" sz="1400" kern="1200">
            <a:solidFill>
              <a:schemeClr val="tx2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>
              <a:solidFill>
                <a:schemeClr val="tx2"/>
              </a:solidFill>
            </a:rPr>
            <a:t>Spring semester: </a:t>
          </a:r>
          <a:r>
            <a:rPr lang="nb-NO" sz="1800" b="1" kern="1200" err="1">
              <a:solidFill>
                <a:schemeClr val="tx2"/>
              </a:solidFill>
            </a:rPr>
            <a:t>February</a:t>
          </a:r>
          <a:r>
            <a:rPr lang="nb-NO" sz="1800" b="1" kern="1200">
              <a:solidFill>
                <a:schemeClr val="tx2"/>
              </a:solidFill>
            </a:rPr>
            <a:t> 1</a:t>
          </a:r>
          <a:endParaRPr lang="en-US" sz="1200" kern="1200">
            <a:solidFill>
              <a:schemeClr val="tx2"/>
            </a:solidFill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err="1">
              <a:solidFill>
                <a:schemeClr val="tx2"/>
              </a:solidFill>
            </a:rPr>
            <a:t>Acute</a:t>
          </a:r>
          <a:r>
            <a:rPr lang="nb-NO" sz="1800" b="1" kern="1200">
              <a:solidFill>
                <a:schemeClr val="tx2"/>
              </a:solidFill>
            </a:rPr>
            <a:t> </a:t>
          </a:r>
          <a:r>
            <a:rPr lang="nb-NO" sz="1800" b="1" kern="1200" err="1">
              <a:solidFill>
                <a:schemeClr val="tx2"/>
              </a:solidFill>
            </a:rPr>
            <a:t>applications</a:t>
          </a:r>
          <a:r>
            <a:rPr lang="nb-NO" sz="1800" b="1" kern="1200">
              <a:solidFill>
                <a:schemeClr val="tx2"/>
              </a:solidFill>
            </a:rPr>
            <a:t> </a:t>
          </a:r>
          <a:r>
            <a:rPr lang="nb-NO" sz="1800" b="1" kern="1200" err="1">
              <a:solidFill>
                <a:schemeClr val="tx2"/>
              </a:solidFill>
            </a:rPr>
            <a:t>are</a:t>
          </a:r>
          <a:r>
            <a:rPr lang="nb-NO" sz="1800" b="1" kern="1200">
              <a:solidFill>
                <a:schemeClr val="tx2"/>
              </a:solidFill>
            </a:rPr>
            <a:t> </a:t>
          </a:r>
          <a:r>
            <a:rPr lang="nb-NO" sz="1800" b="1" kern="1200" err="1">
              <a:solidFill>
                <a:schemeClr val="tx2"/>
              </a:solidFill>
            </a:rPr>
            <a:t>processed</a:t>
          </a:r>
          <a:r>
            <a:rPr lang="nb-NO" sz="1800" b="1" kern="1200">
              <a:solidFill>
                <a:schemeClr val="tx2"/>
              </a:solidFill>
            </a:rPr>
            <a:t> </a:t>
          </a:r>
          <a:r>
            <a:rPr lang="nb-NO" sz="1800" b="1" kern="1200" err="1">
              <a:solidFill>
                <a:schemeClr val="tx2"/>
              </a:solidFill>
            </a:rPr>
            <a:t>continuously</a:t>
          </a:r>
          <a:endParaRPr lang="en-US" sz="1800" kern="1200">
            <a:solidFill>
              <a:schemeClr val="tx2"/>
            </a:solidFill>
          </a:endParaRPr>
        </a:p>
      </dsp:txBody>
      <dsp:txXfrm>
        <a:off x="3653048" y="3505539"/>
        <a:ext cx="4860327" cy="1408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DBD2A-FA58-4AD3-809F-BA8D4A980247}" type="datetimeFigureOut">
              <a:rPr lang="nb-NO" smtClean="0"/>
              <a:pPr/>
              <a:t>06.02.2025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75A8A-F3EC-4E41-9543-E2675E537B9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6040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5.75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7.56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1,'8'13,"17"13,21 15,16 5,19 8,9 3,3-3,-11-11,-11-9,-21-10,-28-9,-18-7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7.90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8.92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6.83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46 1,'-4'0,"-6"0,-6 0,1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7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7.94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8.51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0.27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0.77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1.19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7.14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370 0,'-4'0,"-11"5,-7 1,-3 4,-7 0,-7-1,-1 1,3 0,2-2,3-2,3-2,-3-3,5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1.64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5.75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7.14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370 0,'-4'0,"-11"5,-7 1,-3 4,-7 0,-7-1,-1 1,3 0,2-2,3-2,3-2,-3-3,5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9.76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456 126,'-1'3,"1"1,-1-1,0 0,0 0,0 0,-1 0,1 0,-1-1,0 1,0 0,0-1,0 1,0-1,0 0,-1 0,1 1,-1-2,1 1,-1 0,0 0,0-1,0 0,0 1,0-1,0 0,-3 0,-9 4,1-1,-1-1,0 0,-19 0,-57 1,-99-10,189 6,0 0,-1 0,1 0,-1 0,1-1,0 1,-1 0,1-1,0 1,-1-1,1 1,0-1,0 0,-3-1,4 1,0 1,0 0,0-1,0 1,-1-1,1 1,0 0,0-1,0 1,0-1,0 1,0-1,0 1,0 0,0-1,0 1,0-1,1 1,-1 0,0-1,0 1,0-1,0 1,1 0,-1-1,0 1,0 0,1-1,-1 1,1-1,2-2,1-1,0 1,0 0,0 0,1 1,-1-1,7-2,99-34,1 4,181-31,-232 54,-34 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0.19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0.54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1.10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3200 1,'-53'58,"35"-37,0-1,-2-1,-22 18,-23 8,-2-3,-2-2,-101 41,-231 63,123-65,-2-12,-3-12,-3-12,-527 9,532-57,226 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1.78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0,'31'28,"1"-1,1-2,2-1,0-2,1-1,1-2,1-1,66 20,-10-11,0-4,157 17,340-5,6-41,-269 1,-170 5,147-4,-238-4,-16-3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2.11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6.22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19.76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456 126,'-1'3,"1"1,-1-1,0 0,0 0,0 0,-1 0,1 0,-1-1,0 1,0 0,0-1,0 1,0-1,0 0,-1 0,1 1,-1-2,1 1,-1 0,0 0,0-1,0 0,0 1,0-1,0 0,-3 0,-9 4,1-1,-1-1,0 0,-19 0,-57 1,-99-10,189 6,0 0,-1 0,1 0,-1 0,1-1,0 1,-1 0,1-1,0 1,-1-1,1 1,0-1,0 0,-3-1,4 1,0 1,0 0,0-1,0 1,-1-1,1 1,0 0,0-1,0 1,0-1,0 1,0-1,0 1,0 0,0-1,0 1,0-1,1 1,-1 0,0-1,0 1,0-1,0 1,1 0,-1-1,0 1,0 0,1-1,-1 1,1-1,2-2,1-1,0 1,0 0,0 0,1 1,-1-1,7-2,99-34,1 4,181-31,-232 54,-34 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7.56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1,'8'13,"17"13,21 15,16 5,19 8,9 3,3-3,-11-11,-11-9,-21-10,-28-9,-18-7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7.90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8.92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6.83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46 1,'-4'0,"-6"0,-6 0,1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7.48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7.94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08.511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0.27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0.77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1.19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0.19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8:11.64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0.54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1.10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3200 1,'-53'58,"35"-37,0-1,-2-1,-22 18,-23 8,-2-3,-2-2,-101 41,-231 63,123-65,-2-12,-3-12,-3-12,-527 9,532-57,226 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1.78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0,'31'28,"1"-1,1-2,2-1,0-2,1-1,1-2,1-1,66 20,-10-11,0-4,157 17,340-5,6-41,-269 1,-170 5,147-4,-238-4,-16-3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2.11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4T14:37:26.22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39C5D-D8EB-459F-85BC-8C0DD646C392}" type="datetimeFigureOut">
              <a:rPr lang="nb-NO" smtClean="0"/>
              <a:pPr/>
              <a:t>06.02.2025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5800"/>
            <a:ext cx="45370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10AA6-FB05-4A99-A181-D1EF3D6981B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001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2006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4011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06017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08022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10028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12034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14039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16045" algn="l" defTabSz="1004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168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6474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8032" indent="-29155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6203" indent="-233240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2685" indent="-233240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9166" indent="-233240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5647" indent="-23324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32129" indent="-23324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8610" indent="-23324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65092" indent="-23324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4943FDAB-71DE-4845-8819-6920AFF1A362}" type="slidenum">
              <a:rPr lang="en-US" altLang="nb-NO" sz="1200">
                <a:latin typeface="Arial" charset="0"/>
              </a:rPr>
              <a:pPr eaLnBrk="1" hangingPunct="1"/>
              <a:t>11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782" y="4724978"/>
            <a:ext cx="4985718" cy="44780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00" tIns="44600" rIns="89200" bIns="44600"/>
          <a:lstStyle/>
          <a:p>
            <a:pPr defTabSz="936202"/>
            <a:endParaRPr lang="nb-NO" altLang="nb-NO">
              <a:cs typeface="Calibri"/>
            </a:endParaRPr>
          </a:p>
        </p:txBody>
      </p:sp>
      <p:sp>
        <p:nvSpPr>
          <p:cNvPr id="4198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633413"/>
            <a:ext cx="4935537" cy="373062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694826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AFC9CA94-DAC5-4631-A74B-F78103FA5525}" type="slidenum">
              <a:rPr lang="en-US" altLang="nb-NO" sz="1200">
                <a:latin typeface="Arial" charset="0"/>
              </a:rPr>
              <a:pPr eaLnBrk="1" hangingPunct="1"/>
              <a:t>12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r>
              <a:rPr lang="nb-NO" altLang="nb-NO"/>
              <a:t> </a:t>
            </a:r>
          </a:p>
        </p:txBody>
      </p:sp>
      <p:sp>
        <p:nvSpPr>
          <p:cNvPr id="4096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573892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05FE55F5-FF3C-4D20-B4E4-E9AF0124AF88}" type="slidenum">
              <a:rPr lang="en-US" altLang="nb-NO" sz="1200">
                <a:latin typeface="Arial" charset="0"/>
              </a:rPr>
              <a:pPr eaLnBrk="1" hangingPunct="1"/>
              <a:t>13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 altLang="nb-NO"/>
          </a:p>
        </p:txBody>
      </p:sp>
      <p:sp>
        <p:nvSpPr>
          <p:cNvPr id="501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201006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66706533-2081-4211-9CF7-0DF6FE9D8064}" type="slidenum">
              <a:rPr lang="en-US" altLang="nb-NO" sz="1200">
                <a:latin typeface="Arial" charset="0"/>
              </a:rPr>
              <a:pPr eaLnBrk="1" hangingPunct="1"/>
              <a:t>14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 altLang="nb-NO"/>
          </a:p>
        </p:txBody>
      </p:sp>
      <p:sp>
        <p:nvSpPr>
          <p:cNvPr id="512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789335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8306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BC1A0-C687-ACFB-23B3-AD64BB27B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15CCD-1559-7E0D-93B9-4D2C85C42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06D7C3-FF7C-7467-884C-FBBFF6663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/>
              <a:t>If</a:t>
            </a:r>
            <a:r>
              <a:rPr lang="nb-NO" sz="1400" baseline="0"/>
              <a:t> </a:t>
            </a:r>
            <a:r>
              <a:rPr lang="nb-NO" sz="1400" baseline="0" err="1"/>
              <a:t>you</a:t>
            </a:r>
            <a:r>
              <a:rPr lang="nb-NO" sz="1400" baseline="0"/>
              <a:t> have </a:t>
            </a:r>
            <a:r>
              <a:rPr lang="nb-NO" sz="1400" baseline="0" err="1"/>
              <a:t>some</a:t>
            </a:r>
            <a:r>
              <a:rPr lang="nb-NO" sz="1400" baseline="0"/>
              <a:t> </a:t>
            </a:r>
            <a:r>
              <a:rPr lang="nb-NO" sz="1400" baseline="0" err="1"/>
              <a:t>condition</a:t>
            </a:r>
            <a:r>
              <a:rPr lang="nb-NO" sz="1400" baseline="0"/>
              <a:t> </a:t>
            </a:r>
            <a:r>
              <a:rPr lang="nb-NO" sz="1400" baseline="0" err="1"/>
              <a:t>that</a:t>
            </a:r>
            <a:r>
              <a:rPr lang="nb-NO" sz="1400" baseline="0"/>
              <a:t> </a:t>
            </a:r>
            <a:r>
              <a:rPr lang="nb-NO" sz="1400" baseline="0" err="1"/>
              <a:t>may</a:t>
            </a:r>
            <a:r>
              <a:rPr lang="nb-NO" sz="1400" baseline="0"/>
              <a:t> </a:t>
            </a:r>
            <a:r>
              <a:rPr lang="nb-NO" sz="1400" baseline="0" err="1"/>
              <a:t>give</a:t>
            </a:r>
            <a:r>
              <a:rPr lang="nb-NO" sz="1400" baseline="0"/>
              <a:t> </a:t>
            </a:r>
            <a:r>
              <a:rPr lang="nb-NO" sz="1400" baseline="0" err="1"/>
              <a:t>you</a:t>
            </a:r>
            <a:r>
              <a:rPr lang="nb-NO" sz="1400" baseline="0"/>
              <a:t> a </a:t>
            </a:r>
            <a:r>
              <a:rPr lang="nb-NO" sz="1400" baseline="0" err="1"/>
              <a:t>disadvantage</a:t>
            </a:r>
            <a:r>
              <a:rPr lang="nb-NO" sz="1400" baseline="0"/>
              <a:t> </a:t>
            </a:r>
            <a:r>
              <a:rPr lang="nb-NO" sz="1400" baseline="0" err="1"/>
              <a:t>you</a:t>
            </a:r>
            <a:r>
              <a:rPr lang="nb-NO" sz="1400" baseline="0"/>
              <a:t> </a:t>
            </a:r>
            <a:r>
              <a:rPr lang="nb-NO" sz="1400" baseline="0" err="1"/>
              <a:t>may</a:t>
            </a:r>
            <a:r>
              <a:rPr lang="nb-NO" sz="1400" baseline="0"/>
              <a:t> </a:t>
            </a:r>
            <a:r>
              <a:rPr lang="nb-NO" sz="1400" baseline="0" err="1"/>
              <a:t>request</a:t>
            </a:r>
            <a:r>
              <a:rPr lang="nb-NO" sz="1400" baseline="0"/>
              <a:t> </a:t>
            </a:r>
            <a:r>
              <a:rPr lang="nb-NO" sz="1400" baseline="0" err="1"/>
              <a:t>special</a:t>
            </a:r>
            <a:r>
              <a:rPr lang="nb-NO" sz="1400" baseline="0"/>
              <a:t> arrangements. </a:t>
            </a:r>
            <a:r>
              <a:rPr lang="nb-NO" sz="1400" baseline="0" err="1"/>
              <a:t>Dyslexia</a:t>
            </a:r>
            <a:r>
              <a:rPr lang="nb-NO" sz="1400" baseline="0"/>
              <a:t>, severe </a:t>
            </a:r>
            <a:r>
              <a:rPr lang="nb-NO" sz="1400" baseline="0" err="1"/>
              <a:t>allergies</a:t>
            </a:r>
            <a:r>
              <a:rPr lang="nb-NO" sz="1400" baseline="0"/>
              <a:t>, </a:t>
            </a:r>
            <a:r>
              <a:rPr lang="nb-NO" sz="1400" baseline="0" err="1"/>
              <a:t>tendinosis</a:t>
            </a:r>
            <a:r>
              <a:rPr lang="nb-NO" sz="1400" baseline="0"/>
              <a:t> or </a:t>
            </a:r>
            <a:r>
              <a:rPr lang="nb-NO" sz="1400" baseline="0" err="1"/>
              <a:t>similar</a:t>
            </a:r>
            <a:endParaRPr lang="nb-NO" sz="1400" baseline="0"/>
          </a:p>
          <a:p>
            <a:r>
              <a:rPr lang="nb-NO" sz="1400" baseline="0"/>
              <a:t>If </a:t>
            </a:r>
            <a:r>
              <a:rPr lang="nb-NO" sz="1400" baseline="0" err="1"/>
              <a:t>something</a:t>
            </a:r>
            <a:r>
              <a:rPr lang="nb-NO" sz="1400" baseline="0"/>
              <a:t> </a:t>
            </a:r>
            <a:r>
              <a:rPr lang="nb-NO" sz="1400" baseline="0" err="1"/>
              <a:t>occurs</a:t>
            </a:r>
            <a:r>
              <a:rPr lang="nb-NO" sz="1400" baseline="0"/>
              <a:t> right </a:t>
            </a:r>
            <a:r>
              <a:rPr lang="nb-NO" sz="1400" baseline="0" err="1"/>
              <a:t>before</a:t>
            </a:r>
            <a:r>
              <a:rPr lang="nb-NO" sz="1400" baseline="0"/>
              <a:t> </a:t>
            </a:r>
            <a:r>
              <a:rPr lang="nb-NO" sz="1400" baseline="0" err="1"/>
              <a:t>the</a:t>
            </a:r>
            <a:r>
              <a:rPr lang="nb-NO" sz="1400" baseline="0"/>
              <a:t> </a:t>
            </a:r>
            <a:r>
              <a:rPr lang="nb-NO" sz="1400" baseline="0" err="1"/>
              <a:t>examination</a:t>
            </a:r>
            <a:r>
              <a:rPr lang="nb-NO" sz="1400" baseline="0"/>
              <a:t> </a:t>
            </a:r>
            <a:r>
              <a:rPr lang="nb-NO" sz="1400" baseline="0" err="1"/>
              <a:t>we</a:t>
            </a:r>
            <a:r>
              <a:rPr lang="nb-NO" sz="1400" baseline="0"/>
              <a:t> </a:t>
            </a:r>
            <a:r>
              <a:rPr lang="nb-NO" sz="1400" baseline="0" err="1"/>
              <a:t>may</a:t>
            </a:r>
            <a:r>
              <a:rPr lang="nb-NO" sz="1400" baseline="0"/>
              <a:t> </a:t>
            </a:r>
            <a:r>
              <a:rPr lang="nb-NO" sz="1400" baseline="0" err="1"/>
              <a:t>also</a:t>
            </a:r>
            <a:r>
              <a:rPr lang="nb-NO" sz="1400" baseline="0"/>
              <a:t> </a:t>
            </a:r>
            <a:r>
              <a:rPr lang="nb-NO" sz="1400" baseline="0" err="1"/>
              <a:t>accommodate</a:t>
            </a:r>
            <a:r>
              <a:rPr lang="nb-NO" sz="1400" baseline="0"/>
              <a:t>. </a:t>
            </a:r>
            <a:r>
              <a:rPr lang="nb-NO" sz="1400" baseline="0" err="1"/>
              <a:t>Extra</a:t>
            </a:r>
            <a:r>
              <a:rPr lang="nb-NO" sz="1400" baseline="0"/>
              <a:t> time, </a:t>
            </a:r>
            <a:r>
              <a:rPr lang="nb-NO" sz="1400" baseline="0" err="1"/>
              <a:t>writing</a:t>
            </a:r>
            <a:r>
              <a:rPr lang="nb-NO" sz="1400" baseline="0"/>
              <a:t> </a:t>
            </a:r>
            <a:r>
              <a:rPr lang="nb-NO" sz="1400" baseline="0" err="1"/>
              <a:t>on</a:t>
            </a:r>
            <a:r>
              <a:rPr lang="nb-NO" sz="1400" baseline="0"/>
              <a:t> PC, </a:t>
            </a:r>
            <a:r>
              <a:rPr lang="nb-NO" sz="1400" baseline="0" err="1"/>
              <a:t>standing</a:t>
            </a:r>
            <a:r>
              <a:rPr lang="nb-NO" sz="1400" baseline="0"/>
              <a:t> desk. </a:t>
            </a:r>
            <a:r>
              <a:rPr lang="nb-NO" sz="1400" baseline="0" err="1"/>
              <a:t>Contact</a:t>
            </a:r>
            <a:r>
              <a:rPr lang="nb-NO" sz="1400" baseline="0"/>
              <a:t> </a:t>
            </a:r>
            <a:r>
              <a:rPr lang="nb-NO" sz="1400" baseline="0" err="1"/>
              <a:t>us</a:t>
            </a:r>
            <a:r>
              <a:rPr lang="nb-NO" sz="1400" baseline="0"/>
              <a:t>, </a:t>
            </a:r>
            <a:r>
              <a:rPr lang="nb-NO" sz="1400" baseline="0" err="1"/>
              <a:t>we</a:t>
            </a:r>
            <a:r>
              <a:rPr lang="nb-NO" sz="1400" baseline="0"/>
              <a:t> </a:t>
            </a:r>
            <a:r>
              <a:rPr lang="nb-NO" sz="1400" baseline="0" err="1"/>
              <a:t>will</a:t>
            </a:r>
            <a:r>
              <a:rPr lang="nb-NO" sz="1400" baseline="0"/>
              <a:t> guide </a:t>
            </a:r>
            <a:r>
              <a:rPr lang="nb-NO" sz="1400" baseline="0" err="1"/>
              <a:t>you</a:t>
            </a:r>
            <a:r>
              <a:rPr lang="nb-NO" sz="1400" baseline="0"/>
              <a:t>. </a:t>
            </a:r>
          </a:p>
          <a:p>
            <a:r>
              <a:rPr lang="nb-NO" sz="1400" baseline="0"/>
              <a:t>Must be </a:t>
            </a:r>
            <a:r>
              <a:rPr lang="nb-NO" sz="1400" baseline="0" err="1"/>
              <a:t>documented</a:t>
            </a:r>
            <a:r>
              <a:rPr lang="nb-NO" sz="1400" baseline="0"/>
              <a:t> by a </a:t>
            </a:r>
            <a:r>
              <a:rPr lang="nb-NO" sz="1400" baseline="0" err="1"/>
              <a:t>doctors</a:t>
            </a:r>
            <a:r>
              <a:rPr lang="nb-NO" sz="1400" baseline="0"/>
              <a:t> note.</a:t>
            </a:r>
            <a:endParaRPr lang="nb-NO" sz="1400"/>
          </a:p>
          <a:p>
            <a:pPr eaLnBrk="1" hangingPunct="1">
              <a:buFontTx/>
              <a:buNone/>
            </a:pPr>
            <a:endParaRPr lang="nb-NO" altLang="nb-NO" sz="1400"/>
          </a:p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694F4-9158-D780-9B5C-C09BF6AC7F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1434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6568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9847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C2E57BB9-F0CC-41EA-A5D9-5A08EAE7D4DF}" type="slidenum">
              <a:rPr lang="en-US" altLang="nb-NO" sz="1200">
                <a:latin typeface="Arial" charset="0"/>
              </a:rPr>
              <a:pPr eaLnBrk="1" hangingPunct="1"/>
              <a:t>19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 altLang="nb-NO"/>
          </a:p>
        </p:txBody>
      </p:sp>
      <p:sp>
        <p:nvSpPr>
          <p:cNvPr id="4608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246447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40CA6CA6-BCE3-4CCC-9098-F6343C538F7E}" type="slidenum">
              <a:rPr lang="en-US" altLang="nb-NO" sz="1200">
                <a:latin typeface="Arial" charset="0"/>
              </a:rPr>
              <a:pPr eaLnBrk="1" hangingPunct="1"/>
              <a:t>2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521" y="4697921"/>
            <a:ext cx="4991256" cy="44721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77432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D912AFA2-1A2E-45E1-89EB-CE2CDCB0CD71}" type="slidenum">
              <a:rPr lang="en-US" altLang="nb-NO" sz="1200">
                <a:latin typeface="Arial" charset="0"/>
              </a:rPr>
              <a:pPr eaLnBrk="1" hangingPunct="1"/>
              <a:t>20</a:t>
            </a:fld>
            <a:endParaRPr lang="en-US" altLang="nb-NO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50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B8D6A617-0392-496B-A5FC-33677F8782AF}" type="slidenum">
              <a:rPr lang="en-US" altLang="nb-NO" sz="1200">
                <a:latin typeface="Arial" charset="0"/>
              </a:rPr>
              <a:pPr eaLnBrk="1" hangingPunct="1"/>
              <a:t>21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>
              <a:spcBef>
                <a:spcPct val="50000"/>
              </a:spcBef>
            </a:pPr>
            <a:endParaRPr lang="nb-NO">
              <a:cs typeface="Calibri"/>
            </a:endParaRPr>
          </a:p>
        </p:txBody>
      </p:sp>
      <p:sp>
        <p:nvSpPr>
          <p:cNvPr id="481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387192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1FA5F06E-2345-4AA5-9DF1-BEFD81B06AC1}" type="slidenum">
              <a:rPr lang="en-US" altLang="nb-NO" sz="1200">
                <a:latin typeface="Arial" charset="0"/>
              </a:rPr>
              <a:pPr eaLnBrk="1" hangingPunct="1"/>
              <a:t>22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/>
          </a:p>
        </p:txBody>
      </p:sp>
      <p:sp>
        <p:nvSpPr>
          <p:cNvPr id="3994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452719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EB939746-A7D3-4CA8-81C4-99D276506877}" type="slidenum">
              <a:rPr lang="en-US" altLang="nb-NO" sz="1200">
                <a:latin typeface="Arial" charset="0"/>
              </a:rPr>
              <a:pPr eaLnBrk="1" hangingPunct="1"/>
              <a:t>23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/>
          </a:p>
          <a:p>
            <a:pPr defTabSz="934678"/>
            <a:endParaRPr lang="nb-NO" altLang="nb-NO"/>
          </a:p>
        </p:txBody>
      </p:sp>
      <p:sp>
        <p:nvSpPr>
          <p:cNvPr id="5325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578386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EB939746-A7D3-4CA8-81C4-99D276506877}" type="slidenum">
              <a:rPr lang="en-US" altLang="nb-NO" sz="1200">
                <a:latin typeface="Arial" charset="0"/>
              </a:rPr>
              <a:pPr eaLnBrk="1" hangingPunct="1"/>
              <a:t>24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 altLang="nb-NO"/>
          </a:p>
        </p:txBody>
      </p:sp>
      <p:sp>
        <p:nvSpPr>
          <p:cNvPr id="5325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623745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7F476696-3BD5-4FB3-9D55-1414396A24D1}" type="slidenum">
              <a:rPr lang="en-US" altLang="nb-NO" sz="1200">
                <a:latin typeface="Arial" charset="0"/>
              </a:rPr>
              <a:pPr eaLnBrk="1" hangingPunct="1"/>
              <a:t>25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/>
          </a:p>
        </p:txBody>
      </p:sp>
      <p:sp>
        <p:nvSpPr>
          <p:cNvPr id="5427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673668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011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56796" indent="-291076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2pPr>
            <a:lvl3pPr marL="1164303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3pPr>
            <a:lvl4pPr marL="1630025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4pPr>
            <a:lvl5pPr marL="2095746" indent="-232861" eaLnBrk="0" hangingPunct="0">
              <a:defRPr sz="2900">
                <a:solidFill>
                  <a:schemeClr val="tx1"/>
                </a:solidFill>
                <a:latin typeface="Georgia" pitchFamily="18" charset="0"/>
              </a:defRPr>
            </a:lvl5pPr>
            <a:lvl6pPr marL="2561466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6pPr>
            <a:lvl7pPr marL="3027188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7pPr>
            <a:lvl8pPr marL="3492909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8pPr>
            <a:lvl9pPr marL="3958631" indent="-232861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E4227AC0-4E9C-4B4D-9C70-0124FD4E521B}" type="slidenum">
              <a:rPr lang="en-US" altLang="nb-NO" sz="1200">
                <a:latin typeface="Arial" charset="0"/>
              </a:rPr>
              <a:pPr eaLnBrk="1" hangingPunct="1"/>
              <a:t>32</a:t>
            </a:fld>
            <a:endParaRPr lang="en-US" altLang="nb-NO" sz="1200">
              <a:latin typeface="Arial" charset="0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360" y="4715155"/>
            <a:ext cx="4983389" cy="44687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5" tIns="44528" rIns="89055" bIns="44528"/>
          <a:lstStyle/>
          <a:p>
            <a:pPr defTabSz="934678"/>
            <a:endParaRPr lang="nb-NO">
              <a:cs typeface="Calibri"/>
            </a:endParaRPr>
          </a:p>
        </p:txBody>
      </p:sp>
      <p:sp>
        <p:nvSpPr>
          <p:cNvPr id="5222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31825"/>
            <a:ext cx="4926012" cy="3722688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627504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9667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5022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0854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4942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1398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85714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2828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923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05222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9665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0338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9476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5758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96417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04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web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appendix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manager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FLOWlock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is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images. From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semester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editor in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appendix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manager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formulas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LaTeX.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advise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test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appendix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manager in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demo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WISEflow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3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exams</a:t>
            </a:r>
            <a:r>
              <a:rPr lang="nb-NO" sz="1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98525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04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3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35069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29852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81421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56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64613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744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92645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9412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45556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962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78092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00429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753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57960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66898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507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6575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FFC55-C16E-FB99-7F63-55316042F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EE074F-0641-DBCA-A40B-A3A69CDB7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3D5AF-0097-7CC4-C90B-F755597A9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2BEDB-7C3B-EC3D-A05B-33914D9F80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3954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12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0F185-9501-C928-89AF-6AC8F759D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21D72F-ED2F-E930-78DC-4461ABDFE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8042A-D081-1468-1B49-016749667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A284A-6992-8DD7-16A2-B4F72E7CF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10AA6-FB05-4A99-A181-D1EF3D6981B4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75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ctrTitle"/>
          </p:nvPr>
        </p:nvSpPr>
        <p:spPr>
          <a:xfrm>
            <a:off x="1116162" y="1504950"/>
            <a:ext cx="7151538" cy="3176372"/>
          </a:xfrm>
        </p:spPr>
        <p:txBody>
          <a:bodyPr anchor="b">
            <a:noAutofit/>
          </a:bodyPr>
          <a:lstStyle>
            <a:lvl1pPr>
              <a:defRPr sz="4000" b="0" cap="all" baseline="0"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1116011" y="4678635"/>
            <a:ext cx="7153200" cy="914400"/>
          </a:xfrm>
        </p:spPr>
        <p:txBody>
          <a:bodyPr>
            <a:normAutofit/>
          </a:bodyPr>
          <a:lstStyle>
            <a:lvl1pPr marL="0" indent="0">
              <a:buNone/>
              <a:defRPr sz="2000" cap="all" normalizeH="0" baseline="0">
                <a:solidFill>
                  <a:srgbClr val="A8944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63" y="738092"/>
            <a:ext cx="780290" cy="151573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31" y="6372975"/>
            <a:ext cx="331902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26C8-BFCB-49AD-9F00-E1D12EBE5D7C}" type="datetime1">
              <a:rPr lang="nb-NO" smtClean="0"/>
              <a:pPr/>
              <a:t>06.02.2025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99300" y="1893837"/>
            <a:ext cx="8778162" cy="4237730"/>
          </a:xfrm>
          <a:blipFill>
            <a:blip r:embed="rId2"/>
            <a:stretch>
              <a:fillRect/>
            </a:stretch>
          </a:blipFill>
        </p:spPr>
        <p:txBody>
          <a:bodyPr tIns="1080000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523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986B-4220-431B-84E6-0C2F18C57B5A}" type="datetime1">
              <a:rPr lang="nb-NO" smtClean="0"/>
              <a:pPr/>
              <a:t>06.02.2025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282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0E81-0328-4994-A0BC-98E8B66B03DF}" type="datetime1">
              <a:rPr lang="nb-NO" smtClean="0"/>
              <a:pPr/>
              <a:t>06.02.2025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557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1" y="6410945"/>
            <a:ext cx="4069088" cy="117043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673200"/>
            <a:ext cx="780290" cy="1557531"/>
          </a:xfrm>
          <a:prstGeom prst="rect">
            <a:avLst/>
          </a:prstGeom>
        </p:spPr>
      </p:pic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116162" y="1504950"/>
            <a:ext cx="7151538" cy="3176372"/>
          </a:xfrm>
        </p:spPr>
        <p:txBody>
          <a:bodyPr anchor="b">
            <a:noAutofit/>
          </a:bodyPr>
          <a:lstStyle>
            <a:lvl1pPr>
              <a:defRPr sz="4000" b="0" cap="all" baseline="0">
                <a:solidFill>
                  <a:srgbClr val="003A54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6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116011" y="4678635"/>
            <a:ext cx="7153200" cy="914400"/>
          </a:xfrm>
        </p:spPr>
        <p:txBody>
          <a:bodyPr>
            <a:normAutofit/>
          </a:bodyPr>
          <a:lstStyle>
            <a:lvl1pPr marL="0" indent="0">
              <a:buNone/>
              <a:defRPr sz="2000" cap="none" normalizeH="0" baseline="0">
                <a:solidFill>
                  <a:srgbClr val="A89449"/>
                </a:solidFill>
              </a:defRPr>
            </a:lvl1pPr>
          </a:lstStyle>
          <a:p>
            <a:pPr lvl="0"/>
            <a:r>
              <a:rPr lang="nb-NO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101521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7A478-B3EF-43DE-BEA5-558FE1F3DBB9}" type="datetime1">
              <a:rPr lang="nb-NO" smtClean="0"/>
              <a:t>06.02.2025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5784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7"/>
          <p:cNvSpPr>
            <a:spLocks noGrp="1"/>
          </p:cNvSpPr>
          <p:nvPr>
            <p:ph type="pic" sz="quarter" idx="14" hasCustomPrompt="1"/>
          </p:nvPr>
        </p:nvSpPr>
        <p:spPr>
          <a:xfrm>
            <a:off x="806400" y="2509200"/>
            <a:ext cx="4186800" cy="4244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 tIns="1530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" y="666000"/>
            <a:ext cx="712800" cy="1422815"/>
          </a:xfrm>
          <a:prstGeom prst="rect">
            <a:avLst/>
          </a:prstGeom>
        </p:spPr>
      </p:pic>
      <p:sp>
        <p:nvSpPr>
          <p:cNvPr id="14" name="Rektangel 13"/>
          <p:cNvSpPr/>
          <p:nvPr userDrawn="1"/>
        </p:nvSpPr>
        <p:spPr>
          <a:xfrm>
            <a:off x="5065200" y="2509200"/>
            <a:ext cx="4197600" cy="4244400"/>
          </a:xfrm>
          <a:prstGeom prst="rect">
            <a:avLst/>
          </a:prstGeom>
          <a:solidFill>
            <a:srgbClr val="2F7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rgbClr val="00314A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34000" y="2787377"/>
            <a:ext cx="3703042" cy="1497310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22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" y="666000"/>
            <a:ext cx="712800" cy="1422815"/>
          </a:xfrm>
          <a:prstGeom prst="rect">
            <a:avLst/>
          </a:prstGeom>
        </p:spPr>
      </p:pic>
      <p:sp>
        <p:nvSpPr>
          <p:cNvPr id="14" name="Rektangel 13"/>
          <p:cNvSpPr/>
          <p:nvPr userDrawn="1"/>
        </p:nvSpPr>
        <p:spPr>
          <a:xfrm>
            <a:off x="5065200" y="2509200"/>
            <a:ext cx="4197600" cy="4244400"/>
          </a:xfrm>
          <a:prstGeom prst="rect">
            <a:avLst/>
          </a:prstGeom>
          <a:solidFill>
            <a:srgbClr val="BCB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rgbClr val="00314A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34000" y="2787377"/>
            <a:ext cx="3703042" cy="1497310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 hasCustomPrompt="1"/>
          </p:nvPr>
        </p:nvSpPr>
        <p:spPr>
          <a:xfrm>
            <a:off x="806400" y="2509200"/>
            <a:ext cx="4186800" cy="42444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 tIns="1530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2075874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0656" y="4858812"/>
            <a:ext cx="862200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0657" y="3204786"/>
            <a:ext cx="862200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0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4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60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8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00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2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14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160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5CC4-7B54-4DF1-8B6F-6C57FF716578}" type="datetime1">
              <a:rPr lang="nb-NO" smtClean="0"/>
              <a:t>06.02.2025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0654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749A-BD22-4D26-ACE4-A00D4C3D40A4}" type="datetime1">
              <a:rPr lang="nb-NO" smtClean="0"/>
              <a:t>06.02.2025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220000" y="1720800"/>
            <a:ext cx="4190400" cy="536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600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47F7-4959-4975-A38C-F3ABC03201FB}" type="datetime1">
              <a:rPr lang="nb-NO" smtClean="0"/>
              <a:t>06.02.2025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799199" y="1720800"/>
            <a:ext cx="4237200" cy="4237200"/>
          </a:xfrm>
          <a:solidFill>
            <a:schemeClr val="accent5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5159882" y="1720800"/>
            <a:ext cx="4237200" cy="4237200"/>
          </a:xfrm>
          <a:solidFill>
            <a:srgbClr val="BCBDC0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22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06400" y="2509200"/>
            <a:ext cx="4116452" cy="4244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1080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4" name="Rektangel 13"/>
          <p:cNvSpPr/>
          <p:nvPr userDrawn="1"/>
        </p:nvSpPr>
        <p:spPr>
          <a:xfrm>
            <a:off x="5076602" y="2509200"/>
            <a:ext cx="4186198" cy="4244400"/>
          </a:xfrm>
          <a:prstGeom prst="rect">
            <a:avLst/>
          </a:prstGeom>
          <a:solidFill>
            <a:srgbClr val="00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rgbClr val="00314A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34000" y="2787377"/>
            <a:ext cx="3703042" cy="1497310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" y="687600"/>
            <a:ext cx="732455" cy="14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29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5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9200" y="1720800"/>
            <a:ext cx="4237200" cy="77737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006" indent="0">
              <a:buNone/>
              <a:defRPr sz="2200" b="1"/>
            </a:lvl2pPr>
            <a:lvl3pPr marL="1004011" indent="0">
              <a:buNone/>
              <a:defRPr sz="2000" b="1"/>
            </a:lvl3pPr>
            <a:lvl4pPr marL="1506017" indent="0">
              <a:buNone/>
              <a:defRPr sz="1800" b="1"/>
            </a:lvl4pPr>
            <a:lvl5pPr marL="2008022" indent="0">
              <a:buNone/>
              <a:defRPr sz="1800" b="1"/>
            </a:lvl5pPr>
            <a:lvl6pPr marL="2510028" indent="0">
              <a:buNone/>
              <a:defRPr sz="1800" b="1"/>
            </a:lvl6pPr>
            <a:lvl7pPr marL="3012034" indent="0">
              <a:buNone/>
              <a:defRPr sz="1800" b="1"/>
            </a:lvl7pPr>
            <a:lvl8pPr marL="3514039" indent="0">
              <a:buNone/>
              <a:defRPr sz="1800" b="1"/>
            </a:lvl8pPr>
            <a:lvl9pPr marL="401604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58800" y="1720800"/>
            <a:ext cx="4237200" cy="77737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006" indent="0">
              <a:buNone/>
              <a:defRPr sz="2200" b="1"/>
            </a:lvl2pPr>
            <a:lvl3pPr marL="1004011" indent="0">
              <a:buNone/>
              <a:defRPr sz="2000" b="1"/>
            </a:lvl3pPr>
            <a:lvl4pPr marL="1506017" indent="0">
              <a:buNone/>
              <a:defRPr sz="1800" b="1"/>
            </a:lvl4pPr>
            <a:lvl5pPr marL="2008022" indent="0">
              <a:buNone/>
              <a:defRPr sz="1800" b="1"/>
            </a:lvl5pPr>
            <a:lvl6pPr marL="2510028" indent="0">
              <a:buNone/>
              <a:defRPr sz="1800" b="1"/>
            </a:lvl6pPr>
            <a:lvl7pPr marL="3012034" indent="0">
              <a:buNone/>
              <a:defRPr sz="1800" b="1"/>
            </a:lvl7pPr>
            <a:lvl8pPr marL="3514039" indent="0">
              <a:buNone/>
              <a:defRPr sz="1800" b="1"/>
            </a:lvl8pPr>
            <a:lvl9pPr marL="401604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B0A6-55C7-41F6-8383-DBFF1D939F92}" type="datetime1">
              <a:rPr lang="nb-NO" smtClean="0"/>
              <a:t>06.02.2025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3"/>
          </p:nvPr>
        </p:nvSpPr>
        <p:spPr>
          <a:xfrm>
            <a:off x="799199" y="2484487"/>
            <a:ext cx="4237200" cy="4404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Plassholder for innhold 2"/>
          <p:cNvSpPr>
            <a:spLocks noGrp="1"/>
          </p:cNvSpPr>
          <p:nvPr>
            <p:ph idx="14"/>
          </p:nvPr>
        </p:nvSpPr>
        <p:spPr>
          <a:xfrm>
            <a:off x="5158800" y="2484487"/>
            <a:ext cx="4237200" cy="4404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200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26C8-BFCB-49AD-9F00-E1D12EBE5D7C}" type="datetime1">
              <a:rPr lang="nb-NO" smtClean="0"/>
              <a:t>06.02.2025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631156" y="1720800"/>
            <a:ext cx="8776800" cy="4363200"/>
          </a:xfrm>
          <a:solidFill>
            <a:schemeClr val="accent2"/>
          </a:solidFill>
        </p:spPr>
        <p:txBody>
          <a:bodyPr tIns="1620000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3165234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2C61-E248-44FD-9E47-C07A6E7AB8B7}" type="datetime1">
              <a:rPr lang="nb-NO" smtClean="0"/>
              <a:t>06.02.2025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631156" y="1720800"/>
            <a:ext cx="4320000" cy="4363200"/>
          </a:xfrm>
          <a:solidFill>
            <a:schemeClr val="accent2"/>
          </a:solidFill>
        </p:spPr>
        <p:txBody>
          <a:bodyPr tIns="1620000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 hasCustomPrompt="1"/>
          </p:nvPr>
        </p:nvSpPr>
        <p:spPr>
          <a:xfrm>
            <a:off x="5082373" y="1720800"/>
            <a:ext cx="4320000" cy="4363200"/>
          </a:xfrm>
          <a:solidFill>
            <a:schemeClr val="accent2"/>
          </a:solidFill>
        </p:spPr>
        <p:txBody>
          <a:bodyPr tIns="1620000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3285146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 - t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78A59-5B52-4FFC-80CC-494697724D96}" type="datetime1">
              <a:rPr lang="nb-NO" smtClean="0"/>
              <a:t>06.02.2025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 hasCustomPrompt="1"/>
          </p:nvPr>
        </p:nvSpPr>
        <p:spPr>
          <a:xfrm>
            <a:off x="631156" y="1720800"/>
            <a:ext cx="4381200" cy="4363200"/>
          </a:xfrm>
          <a:solidFill>
            <a:schemeClr val="accent2"/>
          </a:solidFill>
        </p:spPr>
        <p:txBody>
          <a:bodyPr tIns="1620000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 hasCustomPrompt="1"/>
          </p:nvPr>
        </p:nvSpPr>
        <p:spPr>
          <a:xfrm>
            <a:off x="5019452" y="1720800"/>
            <a:ext cx="4381200" cy="4363200"/>
          </a:xfrm>
          <a:solidFill>
            <a:schemeClr val="accent2"/>
          </a:solidFill>
        </p:spPr>
        <p:txBody>
          <a:bodyPr tIns="1620000"/>
          <a:lstStyle>
            <a:lvl1pPr marL="0" indent="0"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294425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986B-4220-431B-84E6-0C2F18C57B5A}" type="datetime1">
              <a:rPr lang="nb-NO" smtClean="0"/>
              <a:t>06.02.2025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2821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0E81-0328-4994-A0BC-98E8B66B03DF}" type="datetime1">
              <a:rPr lang="nb-NO" smtClean="0"/>
              <a:t>06.02.2025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55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>
          <a:xfrm>
            <a:off x="5065200" y="2509200"/>
            <a:ext cx="4197600" cy="4244400"/>
          </a:xfrm>
          <a:prstGeom prst="rect">
            <a:avLst/>
          </a:prstGeom>
          <a:solidFill>
            <a:srgbClr val="E2E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rgbClr val="00314A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34000" y="2787377"/>
            <a:ext cx="3703042" cy="1497310"/>
          </a:xfrm>
        </p:spPr>
        <p:txBody>
          <a:bodyPr anchor="t">
            <a:normAutofit/>
          </a:bodyPr>
          <a:lstStyle>
            <a:lvl1pPr>
              <a:defRPr sz="2400" b="0" cap="none" baseline="0"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806400" y="2509200"/>
            <a:ext cx="4126186" cy="4244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108000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0" y="687686"/>
            <a:ext cx="732455" cy="14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74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1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7A478-B3EF-43DE-BEA5-558FE1F3DBB9}" type="datetime1">
              <a:rPr lang="nb-NO" smtClean="0"/>
              <a:pPr/>
              <a:t>06.02.2025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578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0656" y="4858812"/>
            <a:ext cx="8622000" cy="150175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0657" y="3204786"/>
            <a:ext cx="8622000" cy="165402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20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4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60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8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00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2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140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160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5CC4-7B54-4DF1-8B6F-6C57FF716578}" type="datetime1">
              <a:rPr lang="nb-NO" smtClean="0"/>
              <a:pPr/>
              <a:t>06.02.2025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065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749A-BD22-4D26-ACE4-A00D4C3D40A4}" type="datetime1">
              <a:rPr lang="nb-NO" smtClean="0"/>
              <a:pPr/>
              <a:t>06.02.2025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99199" y="1893837"/>
            <a:ext cx="4237730" cy="4237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5328666" y="1893837"/>
            <a:ext cx="4237730" cy="4237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60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9200" y="1893837"/>
            <a:ext cx="4237200" cy="77737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600" b="1"/>
            </a:lvl1pPr>
            <a:lvl2pPr marL="502006" indent="0">
              <a:buNone/>
              <a:defRPr sz="2200" b="1"/>
            </a:lvl2pPr>
            <a:lvl3pPr marL="1004011" indent="0">
              <a:buNone/>
              <a:defRPr sz="2000" b="1"/>
            </a:lvl3pPr>
            <a:lvl4pPr marL="1506017" indent="0">
              <a:buNone/>
              <a:defRPr sz="1800" b="1"/>
            </a:lvl4pPr>
            <a:lvl5pPr marL="2008022" indent="0">
              <a:buNone/>
              <a:defRPr sz="1800" b="1"/>
            </a:lvl5pPr>
            <a:lvl6pPr marL="2510028" indent="0">
              <a:buNone/>
              <a:defRPr sz="1800" b="1"/>
            </a:lvl6pPr>
            <a:lvl7pPr marL="3012034" indent="0">
              <a:buNone/>
              <a:defRPr sz="1800" b="1"/>
            </a:lvl7pPr>
            <a:lvl8pPr marL="3514039" indent="0">
              <a:buNone/>
              <a:defRPr sz="1800" b="1"/>
            </a:lvl8pPr>
            <a:lvl9pPr marL="401604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328666" y="1893837"/>
            <a:ext cx="4237200" cy="77737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600" b="1"/>
            </a:lvl1pPr>
            <a:lvl2pPr marL="502006" indent="0">
              <a:buNone/>
              <a:defRPr sz="2200" b="1"/>
            </a:lvl2pPr>
            <a:lvl3pPr marL="1004011" indent="0">
              <a:buNone/>
              <a:defRPr sz="2000" b="1"/>
            </a:lvl3pPr>
            <a:lvl4pPr marL="1506017" indent="0">
              <a:buNone/>
              <a:defRPr sz="1800" b="1"/>
            </a:lvl4pPr>
            <a:lvl5pPr marL="2008022" indent="0">
              <a:buNone/>
              <a:defRPr sz="1800" b="1"/>
            </a:lvl5pPr>
            <a:lvl6pPr marL="2510028" indent="0">
              <a:buNone/>
              <a:defRPr sz="1800" b="1"/>
            </a:lvl6pPr>
            <a:lvl7pPr marL="3012034" indent="0">
              <a:buNone/>
              <a:defRPr sz="1800" b="1"/>
            </a:lvl7pPr>
            <a:lvl8pPr marL="3514039" indent="0">
              <a:buNone/>
              <a:defRPr sz="1800" b="1"/>
            </a:lvl8pPr>
            <a:lvl9pPr marL="401604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B0A6-55C7-41F6-8383-DBFF1D939F92}" type="datetime1">
              <a:rPr lang="nb-NO" smtClean="0"/>
              <a:pPr/>
              <a:t>06.02.2025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3"/>
          </p:nvPr>
        </p:nvSpPr>
        <p:spPr>
          <a:xfrm>
            <a:off x="799199" y="2671212"/>
            <a:ext cx="4237200" cy="34603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Plassholder for innhold 2"/>
          <p:cNvSpPr>
            <a:spLocks noGrp="1"/>
          </p:cNvSpPr>
          <p:nvPr>
            <p:ph idx="14"/>
          </p:nvPr>
        </p:nvSpPr>
        <p:spPr>
          <a:xfrm>
            <a:off x="5328666" y="2671212"/>
            <a:ext cx="4237200" cy="34603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20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47F7-4959-4975-A38C-F3ABC03201FB}" type="datetime1">
              <a:rPr lang="nb-NO" smtClean="0"/>
              <a:pPr/>
              <a:t>06.02.2025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799199" y="1893837"/>
            <a:ext cx="4237200" cy="4767114"/>
          </a:xfrm>
          <a:solidFill>
            <a:srgbClr val="00314A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Plassholder for innhold 2"/>
          <p:cNvSpPr>
            <a:spLocks noGrp="1"/>
          </p:cNvSpPr>
          <p:nvPr>
            <p:ph idx="13"/>
          </p:nvPr>
        </p:nvSpPr>
        <p:spPr>
          <a:xfrm>
            <a:off x="5328666" y="1893837"/>
            <a:ext cx="4237200" cy="4767114"/>
          </a:xfrm>
          <a:solidFill>
            <a:srgbClr val="E2E477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22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A5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2C61-E248-44FD-9E47-C07A6E7AB8B7}" type="datetime1">
              <a:rPr lang="nb-NO" smtClean="0"/>
              <a:pPr/>
              <a:t>06.02.2025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799300" y="1893837"/>
            <a:ext cx="4205294" cy="4237730"/>
          </a:xfrm>
          <a:blipFill>
            <a:blip r:embed="rId2"/>
            <a:stretch>
              <a:fillRect/>
            </a:stretch>
          </a:blipFill>
        </p:spPr>
        <p:txBody>
          <a:bodyPr tIns="1080000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5328666" y="1893837"/>
            <a:ext cx="4237730" cy="4237730"/>
          </a:xfrm>
          <a:blipFill>
            <a:blip r:embed="rId3"/>
            <a:stretch>
              <a:fillRect/>
            </a:stretch>
          </a:blipFill>
        </p:spPr>
        <p:txBody>
          <a:bodyPr tIns="1080000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514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9200" y="1893837"/>
            <a:ext cx="8778262" cy="423773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A4857E62-4824-477E-9880-4C6D8B4EF632}" type="datetime1">
              <a:rPr lang="nb-NO" smtClean="0"/>
              <a:pPr/>
              <a:t>06.02.2025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889751" y="7103068"/>
            <a:ext cx="687711" cy="4025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100">
                <a:solidFill>
                  <a:srgbClr val="D0D1D3"/>
                </a:solidFill>
                <a:latin typeface="+mj-lt"/>
                <a:cs typeface="Times New Roman" pitchFamily="18" charset="0"/>
              </a:defRPr>
            </a:lvl1pPr>
          </a:lstStyle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8" y="6883200"/>
            <a:ext cx="3276607" cy="62788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45" y="442855"/>
            <a:ext cx="414317" cy="80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6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6" r:id="rId8"/>
    <p:sldLayoutId id="2147483660" r:id="rId9"/>
    <p:sldLayoutId id="2147483657" r:id="rId10"/>
    <p:sldLayoutId id="2147483654" r:id="rId11"/>
    <p:sldLayoutId id="2147483655" r:id="rId12"/>
  </p:sldLayoutIdLst>
  <p:hf hdr="0" ftr="0" dt="0"/>
  <p:txStyles>
    <p:titleStyle>
      <a:lvl1pPr algn="l" defTabSz="1004011" rtl="0" eaLnBrk="1" latinLnBrk="0" hangingPunct="1">
        <a:spcBef>
          <a:spcPct val="0"/>
        </a:spcBef>
        <a:buNone/>
        <a:defRPr sz="3000" b="0" kern="1200" cap="none" baseline="0">
          <a:solidFill>
            <a:srgbClr val="003A54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1004011" rtl="0" eaLnBrk="1" latinLnBrk="0" hangingPunct="1">
        <a:lnSpc>
          <a:spcPct val="125000"/>
        </a:lnSpc>
        <a:spcBef>
          <a:spcPts val="0"/>
        </a:spcBef>
        <a:spcAft>
          <a:spcPts val="200"/>
        </a:spcAft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47675" indent="-180975" algn="l" defTabSz="1004011" rtl="0" eaLnBrk="1" latinLnBrk="0" hangingPunct="1">
        <a:spcBef>
          <a:spcPts val="0"/>
        </a:spcBef>
        <a:buFont typeface="Georgia" pitchFamily="18" charset="0"/>
        <a:buChar char="-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Times New Roman" pitchFamily="18" charset="0"/>
        </a:defRPr>
      </a:lvl2pPr>
      <a:lvl3pPr marL="628650" indent="-180975" algn="l" defTabSz="1004011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Times New Roman" pitchFamily="18" charset="0"/>
        </a:defRPr>
      </a:lvl3pPr>
      <a:lvl4pPr marL="895350" indent="-180975" algn="l" defTabSz="1004011" rtl="0" eaLnBrk="1" latinLnBrk="0" hangingPunct="1">
        <a:spcBef>
          <a:spcPts val="0"/>
        </a:spcBef>
        <a:buFont typeface="Georgia" pitchFamily="18" charset="0"/>
        <a:buChar char="-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Times New Roman" pitchFamily="18" charset="0"/>
        </a:defRPr>
      </a:lvl4pPr>
      <a:lvl5pPr marL="1162050" indent="-266700" algn="l" defTabSz="1004011" rtl="0" eaLnBrk="1" latinLnBrk="0" hangingPunct="1">
        <a:spcBef>
          <a:spcPts val="0"/>
        </a:spcBef>
        <a:buFont typeface="Arial" pitchFamily="34" charset="0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Times New Roman" pitchFamily="18" charset="0"/>
        </a:defRPr>
      </a:lvl5pPr>
      <a:lvl6pPr marL="2761031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036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5042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7048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006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011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017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8022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28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2034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4039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6045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99200" y="1718826"/>
            <a:ext cx="8582271" cy="53587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A4857E62-4824-477E-9880-4C6D8B4EF632}" type="datetime1">
              <a:rPr lang="nb-NO" smtClean="0"/>
              <a:t>06.02.2025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96052" y="7034400"/>
            <a:ext cx="687711" cy="4025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100">
                <a:solidFill>
                  <a:srgbClr val="D0D1D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3FA4DDC8-1D0B-4B83-8CF0-4F24D54506BB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200" y="442800"/>
            <a:ext cx="403200" cy="804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8" y="6883200"/>
            <a:ext cx="3276607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6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59" r:id="rId11"/>
    <p:sldLayoutId id="2147483674" r:id="rId12"/>
    <p:sldLayoutId id="2147483675" r:id="rId13"/>
  </p:sldLayoutIdLst>
  <p:hf hdr="0" ftr="0" dt="0"/>
  <p:txStyles>
    <p:titleStyle>
      <a:lvl1pPr algn="l" defTabSz="1004011" rtl="0" eaLnBrk="1" latinLnBrk="0" hangingPunct="1">
        <a:spcBef>
          <a:spcPct val="0"/>
        </a:spcBef>
        <a:buNone/>
        <a:defRPr sz="3000" b="0" kern="1200" cap="none" baseline="0">
          <a:solidFill>
            <a:srgbClr val="003A54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1004011" rtl="0" eaLnBrk="1" latinLnBrk="0" hangingPunct="1">
        <a:lnSpc>
          <a:spcPct val="125000"/>
        </a:lnSpc>
        <a:spcBef>
          <a:spcPts val="0"/>
        </a:spcBef>
        <a:spcAft>
          <a:spcPts val="200"/>
        </a:spcAft>
        <a:buFont typeface="Arial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47675" indent="-180975" algn="l" defTabSz="1004011" rtl="0" eaLnBrk="1" latinLnBrk="0" hangingPunct="1">
        <a:spcBef>
          <a:spcPts val="0"/>
        </a:spcBef>
        <a:buFont typeface="Georgia" pitchFamily="18" charset="0"/>
        <a:buChar char="-"/>
        <a:defRPr sz="2200" kern="1200">
          <a:solidFill>
            <a:schemeClr val="tx1">
              <a:lumMod val="75000"/>
              <a:lumOff val="2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2pPr>
      <a:lvl3pPr marL="628650" indent="-180975" algn="l" defTabSz="1004011" rtl="0" eaLnBrk="1" latinLnBrk="0" hangingPunct="1">
        <a:spcBef>
          <a:spcPts val="0"/>
        </a:spcBef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3pPr>
      <a:lvl4pPr marL="895350" indent="-180975" algn="l" defTabSz="1004011" rtl="0" eaLnBrk="1" latinLnBrk="0" hangingPunct="1">
        <a:spcBef>
          <a:spcPts val="0"/>
        </a:spcBef>
        <a:buFont typeface="Georgia" pitchFamily="18" charset="0"/>
        <a:buChar char="-"/>
        <a:defRPr sz="2200" kern="1200">
          <a:solidFill>
            <a:schemeClr val="tx1">
              <a:lumMod val="75000"/>
              <a:lumOff val="2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4pPr>
      <a:lvl5pPr marL="1162050" indent="-266700" algn="l" defTabSz="1004011" rtl="0" eaLnBrk="1" latinLnBrk="0" hangingPunct="1">
        <a:spcBef>
          <a:spcPts val="0"/>
        </a:spcBef>
        <a:buFont typeface="Arial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Times New Roman" pitchFamily="18" charset="0"/>
          <a:ea typeface="+mn-ea"/>
          <a:cs typeface="Times New Roman" pitchFamily="18" charset="0"/>
        </a:defRPr>
      </a:lvl5pPr>
      <a:lvl6pPr marL="2761031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036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5042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7048" indent="-251003" algn="l" defTabSz="100401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006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011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6017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8022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28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2034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4039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6045" algn="l" defTabSz="10040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h.no/en/for-students/examinations/cheatin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h.no/en/for-students/timetable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h.no/en/for-student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WO4KBI_LYhE" TargetMode="External"/><Relationship Id="rId5" Type="http://schemas.openxmlformats.org/officeDocument/2006/relationships/hyperlink" Target="https://youtu.be/V1pvXsWtLac" TargetMode="External"/><Relationship Id="rId4" Type="http://schemas.openxmlformats.org/officeDocument/2006/relationships/hyperlink" Target="https://www.nhh.no/en/for-students/regulations/regulations-for-full-time-study-programmes-at-the-norwegian-school-of-economics-nhh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.nhh.no/skjema/NHH0090/Klage_p_sensu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hyperlink" Target="mailto:eksamen@nhh.no" TargetMode="External"/><Relationship Id="rId4" Type="http://schemas.openxmlformats.org/officeDocument/2006/relationships/hyperlink" Target="https://www.nhh.no/contentassets/691777045421481e8c8a400aa3ee7767/form-for-appeal-against-examination-result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europe.wiseflow.ne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ender.sikt.no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7.xml"/><Relationship Id="rId18" Type="http://schemas.openxmlformats.org/officeDocument/2006/relationships/image" Target="../media/image73.png"/><Relationship Id="rId26" Type="http://schemas.openxmlformats.org/officeDocument/2006/relationships/customXml" Target="../ink/ink17.xml"/><Relationship Id="rId3" Type="http://schemas.openxmlformats.org/officeDocument/2006/relationships/customXml" Target="../ink/ink1.xml"/><Relationship Id="rId21" Type="http://schemas.openxmlformats.org/officeDocument/2006/relationships/customXml" Target="../ink/ink13.xml"/><Relationship Id="rId7" Type="http://schemas.openxmlformats.org/officeDocument/2006/relationships/customXml" Target="../ink/ink3.xml"/><Relationship Id="rId12" Type="http://schemas.openxmlformats.org/officeDocument/2006/relationships/image" Target="../media/image71.png"/><Relationship Id="rId17" Type="http://schemas.openxmlformats.org/officeDocument/2006/relationships/customXml" Target="../ink/ink10.xml"/><Relationship Id="rId25" Type="http://schemas.openxmlformats.org/officeDocument/2006/relationships/customXml" Target="../ink/ink16.xml"/><Relationship Id="rId2" Type="http://schemas.openxmlformats.org/officeDocument/2006/relationships/notesSlide" Target="../notesSlides/notesSlide38.xml"/><Relationship Id="rId16" Type="http://schemas.openxmlformats.org/officeDocument/2006/relationships/customXml" Target="../ink/ink9.xml"/><Relationship Id="rId20" Type="http://schemas.openxmlformats.org/officeDocument/2006/relationships/customXml" Target="../ink/ink12.xml"/><Relationship Id="rId29" Type="http://schemas.openxmlformats.org/officeDocument/2006/relationships/customXml" Target="../ink/ink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11" Type="http://schemas.openxmlformats.org/officeDocument/2006/relationships/customXml" Target="../ink/ink6.xml"/><Relationship Id="rId24" Type="http://schemas.openxmlformats.org/officeDocument/2006/relationships/customXml" Target="../ink/ink15.xml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23" Type="http://schemas.openxmlformats.org/officeDocument/2006/relationships/customXml" Target="../ink/ink14.xml"/><Relationship Id="rId28" Type="http://schemas.openxmlformats.org/officeDocument/2006/relationships/customXml" Target="../ink/ink19.xml"/><Relationship Id="rId10" Type="http://schemas.openxmlformats.org/officeDocument/2006/relationships/customXml" Target="../ink/ink5.xml"/><Relationship Id="rId19" Type="http://schemas.openxmlformats.org/officeDocument/2006/relationships/customXml" Target="../ink/ink11.xml"/><Relationship Id="rId4" Type="http://schemas.openxmlformats.org/officeDocument/2006/relationships/image" Target="../media/image68.png"/><Relationship Id="rId9" Type="http://schemas.openxmlformats.org/officeDocument/2006/relationships/customXml" Target="../ink/ink4.xml"/><Relationship Id="rId14" Type="http://schemas.openxmlformats.org/officeDocument/2006/relationships/image" Target="../media/image72.png"/><Relationship Id="rId22" Type="http://schemas.openxmlformats.org/officeDocument/2006/relationships/image" Target="../media/image74.png"/><Relationship Id="rId27" Type="http://schemas.openxmlformats.org/officeDocument/2006/relationships/customXml" Target="../ink/ink18.xml"/><Relationship Id="rId30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27.xml"/><Relationship Id="rId18" Type="http://schemas.openxmlformats.org/officeDocument/2006/relationships/image" Target="../media/image73.png"/><Relationship Id="rId26" Type="http://schemas.openxmlformats.org/officeDocument/2006/relationships/customXml" Target="../ink/ink37.xml"/><Relationship Id="rId3" Type="http://schemas.openxmlformats.org/officeDocument/2006/relationships/customXml" Target="../ink/ink21.xml"/><Relationship Id="rId21" Type="http://schemas.openxmlformats.org/officeDocument/2006/relationships/customXml" Target="../ink/ink33.xml"/><Relationship Id="rId7" Type="http://schemas.openxmlformats.org/officeDocument/2006/relationships/customXml" Target="../ink/ink23.xml"/><Relationship Id="rId12" Type="http://schemas.openxmlformats.org/officeDocument/2006/relationships/image" Target="../media/image71.png"/><Relationship Id="rId17" Type="http://schemas.openxmlformats.org/officeDocument/2006/relationships/customXml" Target="../ink/ink30.xml"/><Relationship Id="rId25" Type="http://schemas.openxmlformats.org/officeDocument/2006/relationships/customXml" Target="../ink/ink36.xml"/><Relationship Id="rId2" Type="http://schemas.openxmlformats.org/officeDocument/2006/relationships/notesSlide" Target="../notesSlides/notesSlide39.xml"/><Relationship Id="rId16" Type="http://schemas.openxmlformats.org/officeDocument/2006/relationships/customXml" Target="../ink/ink29.xml"/><Relationship Id="rId20" Type="http://schemas.openxmlformats.org/officeDocument/2006/relationships/customXml" Target="../ink/ink32.xml"/><Relationship Id="rId29" Type="http://schemas.openxmlformats.org/officeDocument/2006/relationships/customXml" Target="../ink/ink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11" Type="http://schemas.openxmlformats.org/officeDocument/2006/relationships/customXml" Target="../ink/ink26.xml"/><Relationship Id="rId24" Type="http://schemas.openxmlformats.org/officeDocument/2006/relationships/customXml" Target="../ink/ink35.xml"/><Relationship Id="rId5" Type="http://schemas.openxmlformats.org/officeDocument/2006/relationships/customXml" Target="../ink/ink22.xml"/><Relationship Id="rId15" Type="http://schemas.openxmlformats.org/officeDocument/2006/relationships/customXml" Target="../ink/ink28.xml"/><Relationship Id="rId23" Type="http://schemas.openxmlformats.org/officeDocument/2006/relationships/customXml" Target="../ink/ink34.xml"/><Relationship Id="rId28" Type="http://schemas.openxmlformats.org/officeDocument/2006/relationships/customXml" Target="../ink/ink39.xml"/><Relationship Id="rId10" Type="http://schemas.openxmlformats.org/officeDocument/2006/relationships/customXml" Target="../ink/ink25.xml"/><Relationship Id="rId19" Type="http://schemas.openxmlformats.org/officeDocument/2006/relationships/customXml" Target="../ink/ink31.xml"/><Relationship Id="rId4" Type="http://schemas.openxmlformats.org/officeDocument/2006/relationships/image" Target="../media/image68.png"/><Relationship Id="rId9" Type="http://schemas.openxmlformats.org/officeDocument/2006/relationships/customXml" Target="../ink/ink24.xml"/><Relationship Id="rId14" Type="http://schemas.openxmlformats.org/officeDocument/2006/relationships/image" Target="../media/image72.png"/><Relationship Id="rId22" Type="http://schemas.openxmlformats.org/officeDocument/2006/relationships/image" Target="../media/image74.png"/><Relationship Id="rId27" Type="http://schemas.openxmlformats.org/officeDocument/2006/relationships/customXml" Target="../ink/ink38.xml"/><Relationship Id="rId30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h.no/en/for-students/examinations/electronic-school-exam/electronic-exams-with-the-lockdown-browser/" TargetMode="External"/><Relationship Id="rId2" Type="http://schemas.openxmlformats.org/officeDocument/2006/relationships/hyperlink" Target="https://www.nhh.no/en/for-students/examinations/electronic-school-exam/electronic-exams-with-the-device-monitor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nhh.no/en/for-students/examinations/electronic-school-exam/electronic-exams-with-the-lockdown-browser/" TargetMode="Externa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exams@nhh.n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h.no/en/for-students/examinations/home-exams-and-assignments/" TargetMode="External"/><Relationship Id="rId2" Type="http://schemas.openxmlformats.org/officeDocument/2006/relationships/hyperlink" Target="https://www.nhh.no/en/for-students/examinations/electronic-school-exa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iseflow.zendesk.com/hc/article_attachments/360042039693/FormulaEditor.png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ople sitting on a bench outside a building&#10;&#10;Description automatically generated">
            <a:extLst>
              <a:ext uri="{FF2B5EF4-FFF2-40B4-BE49-F238E27FC236}">
                <a16:creationId xmlns:a16="http://schemas.microsoft.com/office/drawing/2014/main" id="{84071932-6372-7709-3CB3-545CDE416F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r="17858"/>
          <a:stretch>
            <a:fillRect/>
          </a:stretch>
        </p:blipFill>
        <p:spPr>
          <a:xfrm>
            <a:off x="817794" y="2509200"/>
            <a:ext cx="4186800" cy="4244400"/>
          </a:xfr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5220618" y="2802625"/>
            <a:ext cx="3919066" cy="365755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nb-NO" altLang="nb-NO" sz="1600"/>
            </a:br>
            <a:br>
              <a:rPr lang="nb-NO" altLang="nb-NO" sz="1600"/>
            </a:br>
            <a:r>
              <a:rPr lang="nb-NO" altLang="nb-NO" sz="1600" err="1"/>
              <a:t>Exams</a:t>
            </a:r>
            <a:br>
              <a:rPr lang="nb-NO" altLang="nb-NO" sz="1600"/>
            </a:br>
            <a:r>
              <a:rPr lang="nb-NO" altLang="nb-NO" sz="1600"/>
              <a:t>Rules and </a:t>
            </a:r>
            <a:r>
              <a:rPr lang="nb-NO" altLang="nb-NO" sz="1600" err="1"/>
              <a:t>regulations</a:t>
            </a:r>
            <a:br>
              <a:rPr lang="nb-NO" altLang="nb-NO" sz="1600"/>
            </a:br>
            <a:r>
              <a:rPr lang="nb-NO" altLang="nb-NO" sz="1600" err="1"/>
              <a:t>Practical</a:t>
            </a:r>
            <a:r>
              <a:rPr lang="nb-NO" altLang="nb-NO" sz="1600"/>
              <a:t> </a:t>
            </a:r>
            <a:r>
              <a:rPr lang="nb-NO" altLang="nb-NO" sz="1600" err="1"/>
              <a:t>details</a:t>
            </a:r>
            <a:br>
              <a:rPr lang="nb-NO" altLang="nb-NO" sz="1600">
                <a:cs typeface="Arial"/>
              </a:rPr>
            </a:br>
            <a:r>
              <a:rPr lang="nb-NO" altLang="nb-NO" sz="1600">
                <a:cs typeface="Arial"/>
              </a:rPr>
              <a:t>Electronic </a:t>
            </a:r>
            <a:r>
              <a:rPr lang="nb-NO" altLang="nb-NO" sz="1600" err="1">
                <a:cs typeface="Arial"/>
              </a:rPr>
              <a:t>exam</a:t>
            </a:r>
            <a:r>
              <a:rPr lang="nb-NO" altLang="nb-NO" sz="1600">
                <a:cs typeface="Arial"/>
              </a:rPr>
              <a:t> in WISEflow</a:t>
            </a:r>
            <a:br>
              <a:rPr lang="nb-NO" altLang="nb-NO" sz="1600"/>
            </a:br>
            <a:r>
              <a:rPr lang="nb-NO" altLang="nb-NO" sz="1600"/>
              <a:t>Tips and </a:t>
            </a:r>
            <a:r>
              <a:rPr lang="nb-NO" altLang="nb-NO" sz="1600" err="1"/>
              <a:t>advice</a:t>
            </a:r>
            <a:r>
              <a:rPr lang="nb-NO" altLang="nb-NO" sz="1600"/>
              <a:t> </a:t>
            </a:r>
            <a:br>
              <a:rPr lang="nb-NO" altLang="nb-NO" sz="1600"/>
            </a:br>
            <a:br>
              <a:rPr lang="nb-NO" altLang="nb-NO" sz="1600"/>
            </a:br>
            <a:r>
              <a:rPr lang="nb-NO" altLang="nb-NO" sz="1600">
                <a:cs typeface="Arial"/>
              </a:rPr>
              <a:t>Hilde Hognaland</a:t>
            </a:r>
            <a:br>
              <a:rPr lang="nb-NO" altLang="nb-NO" sz="1600"/>
            </a:br>
            <a:r>
              <a:rPr lang="nb-NO" altLang="nb-NO" sz="1600" i="1" err="1"/>
              <a:t>Section</a:t>
            </a:r>
            <a:r>
              <a:rPr lang="nb-NO" altLang="nb-NO" sz="1600" i="1"/>
              <a:t> for </a:t>
            </a:r>
            <a:r>
              <a:rPr lang="nb-NO" altLang="nb-NO" sz="1600" i="1" err="1"/>
              <a:t>exams</a:t>
            </a:r>
            <a:br>
              <a:rPr lang="nb-NO" altLang="nb-NO" sz="1600" i="1">
                <a:cs typeface="Arial"/>
              </a:rPr>
            </a:br>
            <a:br>
              <a:rPr lang="nb-NO" altLang="nb-NO" sz="1600" i="1">
                <a:cs typeface="Arial"/>
              </a:rPr>
            </a:br>
            <a:r>
              <a:rPr lang="nb-NO" altLang="nb-NO" sz="1600" i="1">
                <a:cs typeface="Arial"/>
              </a:rPr>
              <a:t>Tatiana Pozolotina</a:t>
            </a:r>
            <a:br>
              <a:rPr lang="nb-NO" altLang="nb-NO" sz="1600">
                <a:cs typeface="Arial"/>
              </a:rPr>
            </a:br>
            <a:r>
              <a:rPr lang="nb-NO" sz="1600" i="1" err="1">
                <a:cs typeface="Arial"/>
              </a:rPr>
              <a:t>Section</a:t>
            </a:r>
            <a:r>
              <a:rPr lang="nb-NO" sz="1600" i="1">
                <a:cs typeface="Arial"/>
              </a:rPr>
              <a:t> for </a:t>
            </a:r>
            <a:r>
              <a:rPr lang="nb-NO" sz="1600" i="1" err="1">
                <a:cs typeface="Arial"/>
              </a:rPr>
              <a:t>exams</a:t>
            </a:r>
            <a:br>
              <a:rPr lang="nb-NO" altLang="nb-NO" sz="1400"/>
            </a:br>
            <a:br>
              <a:rPr lang="nb-NO" altLang="nb-NO" sz="1600"/>
            </a:br>
            <a:br>
              <a:rPr lang="nb-NO" altLang="nb-NO" sz="1600"/>
            </a:br>
            <a:br>
              <a:rPr lang="nb-NO" altLang="nb-NO" sz="1600"/>
            </a:br>
            <a:br>
              <a:rPr lang="nb-NO" altLang="nb-NO" sz="1600"/>
            </a:br>
            <a:endParaRPr lang="nb-NO" sz="1600"/>
          </a:p>
        </p:txBody>
      </p:sp>
      <p:sp>
        <p:nvSpPr>
          <p:cNvPr id="2" name="Rectangle 1"/>
          <p:cNvSpPr/>
          <p:nvPr/>
        </p:nvSpPr>
        <p:spPr>
          <a:xfrm>
            <a:off x="1980258" y="660673"/>
            <a:ext cx="6768752" cy="200054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Welcome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information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meeting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about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altLang="nb-NO" sz="3100" err="1">
                <a:solidFill>
                  <a:srgbClr val="003A54"/>
                </a:solidFill>
                <a:latin typeface="+mj-lt"/>
                <a:ea typeface="+mj-ea"/>
                <a:cs typeface="+mj-cs"/>
              </a:rPr>
              <a:t>exams</a:t>
            </a:r>
            <a: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  <a:t>!</a:t>
            </a:r>
            <a:b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</a:br>
            <a:br>
              <a:rPr lang="nb-NO" altLang="nb-NO" sz="3100">
                <a:solidFill>
                  <a:srgbClr val="003A54"/>
                </a:solidFill>
                <a:latin typeface="+mj-lt"/>
                <a:ea typeface="+mj-ea"/>
                <a:cs typeface="+mj-cs"/>
              </a:rPr>
            </a:br>
            <a:endParaRPr lang="nb-NO" sz="3100">
              <a:solidFill>
                <a:srgbClr val="003A54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2486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442" y="1456102"/>
            <a:ext cx="8582271" cy="5358774"/>
          </a:xfrm>
        </p:spPr>
        <p:txBody>
          <a:bodyPr>
            <a:normAutofit/>
          </a:bodyPr>
          <a:lstStyle/>
          <a:p>
            <a:pPr marL="197485" indent="-197485"/>
            <a:endParaRPr lang="en-US" sz="2200"/>
          </a:p>
          <a:p>
            <a:pPr marL="197485" indent="-197485"/>
            <a:r>
              <a:rPr lang="en-US" sz="2200"/>
              <a:t>Cheating is a violation of the regulations and the University and University Colleges Act. </a:t>
            </a:r>
            <a:endParaRPr lang="en-US" sz="2200">
              <a:cs typeface="Arial"/>
            </a:endParaRPr>
          </a:p>
          <a:p>
            <a:pPr marL="197485" indent="-197485"/>
            <a:endParaRPr lang="en-US" sz="2200"/>
          </a:p>
          <a:p>
            <a:pPr marL="197485" indent="-197485"/>
            <a:r>
              <a:rPr lang="en-US" sz="2200"/>
              <a:t>It may result in you being banned from NHH and all Norwegian universities and university colleges for up to two years, in addition to having your grade annulled.</a:t>
            </a:r>
            <a:endParaRPr lang="en-US" sz="2200">
              <a:cs typeface="Arial"/>
            </a:endParaRPr>
          </a:p>
          <a:p>
            <a:pPr marL="197485" indent="-197485"/>
            <a:endParaRPr lang="en-US" sz="2200"/>
          </a:p>
          <a:p>
            <a:pPr marL="197485" indent="-197485"/>
            <a:r>
              <a:rPr lang="en-US" sz="2200"/>
              <a:t>It is your responsibility as a student to familiarize yourself with the regulations regarding cheating. Ignorance of the regulations is no excuse.</a:t>
            </a:r>
            <a:endParaRPr lang="en-US" sz="2200">
              <a:cs typeface="Arial"/>
            </a:endParaRP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  <a:hlinkClick r:id="rId3"/>
              </a:rPr>
              <a:t>More information about cheating</a:t>
            </a:r>
            <a:endParaRPr lang="en-US" sz="2200">
              <a:ea typeface="+mn-lt"/>
              <a:cs typeface="+mn-lt"/>
            </a:endParaRPr>
          </a:p>
          <a:p>
            <a:pPr marL="197485" indent="-197485"/>
            <a:endParaRPr lang="en-US" sz="220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A3AE499-55BA-E13D-9D5C-C13F98D62C02}"/>
              </a:ext>
            </a:extLst>
          </p:cNvPr>
          <p:cNvSpPr txBox="1">
            <a:spLocks noChangeArrowheads="1"/>
          </p:cNvSpPr>
          <p:nvPr/>
        </p:nvSpPr>
        <p:spPr>
          <a:xfrm>
            <a:off x="800101" y="453699"/>
            <a:ext cx="7732885" cy="917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004011" rtl="0" eaLnBrk="1" latinLnBrk="0" hangingPunct="1">
              <a:spcBef>
                <a:spcPct val="0"/>
              </a:spcBef>
              <a:buNone/>
              <a:defRPr sz="3000" b="0" kern="1200" cap="none" baseline="0">
                <a:solidFill>
                  <a:srgbClr val="003A5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nb-NO"/>
              <a:t>Cheating	</a:t>
            </a:r>
          </a:p>
        </p:txBody>
      </p:sp>
    </p:spTree>
    <p:extLst>
      <p:ext uri="{BB962C8B-B14F-4D97-AF65-F5344CB8AC3E}">
        <p14:creationId xmlns:p14="http://schemas.microsoft.com/office/powerpoint/2010/main" val="1750224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5190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 err="1"/>
              <a:t>Cheating</a:t>
            </a:r>
            <a:r>
              <a:rPr lang="nb-NO" altLang="nb-NO"/>
              <a:t> at </a:t>
            </a:r>
            <a:r>
              <a:rPr lang="nb-NO" altLang="nb-NO" err="1"/>
              <a:t>home</a:t>
            </a:r>
            <a:r>
              <a:rPr lang="nb-NO" altLang="nb-NO"/>
              <a:t> </a:t>
            </a:r>
            <a:r>
              <a:rPr lang="nb-NO" altLang="nb-NO" err="1"/>
              <a:t>exams</a:t>
            </a:r>
            <a:r>
              <a:rPr lang="nb-NO" altLang="nb-NO"/>
              <a:t>, </a:t>
            </a:r>
            <a:r>
              <a:rPr lang="nb-NO" altLang="nb-NO" err="1"/>
              <a:t>compulsory</a:t>
            </a:r>
            <a:r>
              <a:rPr lang="nb-NO" altLang="nb-NO"/>
              <a:t> </a:t>
            </a:r>
            <a:r>
              <a:rPr lang="nb-NO" altLang="nb-NO" err="1"/>
              <a:t>activities</a:t>
            </a:r>
            <a:r>
              <a:rPr lang="nb-NO" altLang="nb-NO"/>
              <a:t> and </a:t>
            </a:r>
            <a:r>
              <a:rPr lang="nb-NO" altLang="nb-NO" err="1"/>
              <a:t>other</a:t>
            </a:r>
            <a:r>
              <a:rPr lang="nb-NO" altLang="nb-NO"/>
              <a:t> </a:t>
            </a:r>
            <a:r>
              <a:rPr lang="nb-NO" altLang="nb-NO" err="1"/>
              <a:t>written</a:t>
            </a:r>
            <a:r>
              <a:rPr lang="nb-NO" altLang="nb-NO"/>
              <a:t> submissions</a:t>
            </a:r>
          </a:p>
        </p:txBody>
      </p:sp>
      <p:sp>
        <p:nvSpPr>
          <p:cNvPr id="19464" name="Slide Number Placeholder 2">
            <a:extLst>
              <a:ext uri="{FF2B5EF4-FFF2-40B4-BE49-F238E27FC236}">
                <a16:creationId xmlns:a16="http://schemas.microsoft.com/office/drawing/2014/main" id="{66CEA0B3-0631-9BB6-49D4-4E61A4B3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11</a:t>
            </a:fld>
            <a:endParaRPr lang="nb-NO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799198" y="1720800"/>
            <a:ext cx="5266322" cy="5360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000" i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following will be treated as an attempt to cheat: 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altLang="nb-NO" sz="2000" i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 citing without referencing, including </a:t>
            </a:r>
            <a:r>
              <a:rPr lang="en-US" altLang="nb-NO"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your own previously submitted work</a:t>
            </a:r>
            <a:endParaRPr lang="en-US" altLang="nb-NO" sz="20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Cooperating with other participants/groups 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Putting your name on a group paper if you did not contribute 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br>
              <a:rPr lang="en-US" altLang="nb-NO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 submitted papers are checked for plagiarism in Canvas and WISEflow. 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Make sure you reference your paper properly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Ask the Library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PhD on Track – a useful  resource for master students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 referencing: sokogskriv.no/</a:t>
            </a:r>
            <a:r>
              <a:rPr lang="en-US" sz="200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br>
              <a:rPr lang="en-US" altLang="nb-NO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endParaRPr lang="en-US" altLang="nb-NO" sz="20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" name="Picture 2" descr="A child sitting at a desk with a pile of papers&#10;&#10;Description automatically generated">
            <a:extLst>
              <a:ext uri="{FF2B5EF4-FFF2-40B4-BE49-F238E27FC236}">
                <a16:creationId xmlns:a16="http://schemas.microsoft.com/office/drawing/2014/main" id="{93287016-B2A6-E966-D279-63D20709D7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" r="21538"/>
          <a:stretch/>
        </p:blipFill>
        <p:spPr>
          <a:xfrm>
            <a:off x="6191283" y="2655520"/>
            <a:ext cx="3192480" cy="4083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1566433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5190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 err="1"/>
              <a:t>Cheating</a:t>
            </a:r>
            <a:r>
              <a:rPr lang="nb-NO" altLang="nb-NO"/>
              <a:t> at </a:t>
            </a:r>
            <a:r>
              <a:rPr lang="nb-NO" altLang="nb-NO" err="1"/>
              <a:t>school</a:t>
            </a:r>
            <a:r>
              <a:rPr lang="nb-NO" altLang="nb-NO"/>
              <a:t> </a:t>
            </a:r>
            <a:r>
              <a:rPr lang="nb-NO" altLang="nb-NO" err="1"/>
              <a:t>exams</a:t>
            </a:r>
            <a:endParaRPr lang="nb-NO" altLang="nb-NO"/>
          </a:p>
        </p:txBody>
      </p:sp>
      <p:sp>
        <p:nvSpPr>
          <p:cNvPr id="18442" name="Slide Number Placeholder 2">
            <a:extLst>
              <a:ext uri="{FF2B5EF4-FFF2-40B4-BE49-F238E27FC236}">
                <a16:creationId xmlns:a16="http://schemas.microsoft.com/office/drawing/2014/main" id="{32107A00-1263-B887-155D-DD27628C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12</a:t>
            </a:fld>
            <a:endParaRPr lang="nb-NO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99198" y="1720800"/>
            <a:ext cx="4727841" cy="5360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rmAutofit fontScale="92500" lnSpcReduction="10000"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Illegal support materials: </a:t>
            </a:r>
            <a:br>
              <a:rPr lang="en-US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US" altLang="nb-NO" sz="2200" b="1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Syllabus or other academic literature if not specified by course responsible 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Calculator types that are not allowed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«Cheat notes»: notes in the books that are not allowed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«Cheat sheets» 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Cell phones, watches or other support materials not specified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 exams with Device monitoring: opening files, programs and accessing internet sites other than the ones allowed by the course responsible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Turing off the Device monitor during the exam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All communication with other participants during the exam will be regarded as an attempt to cheat</a:t>
            </a:r>
            <a:r>
              <a:rPr lang="en-US" altLang="nb-NO" sz="180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pic>
        <p:nvPicPr>
          <p:cNvPr id="3" name="Picture 2" descr="A cartoon of a child reading a cheat sheet&#10;&#10;Description automatically generated">
            <a:extLst>
              <a:ext uri="{FF2B5EF4-FFF2-40B4-BE49-F238E27FC236}">
                <a16:creationId xmlns:a16="http://schemas.microsoft.com/office/drawing/2014/main" id="{828DD8D5-A714-7C9C-57FC-4AC7433FC9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63" r="10163"/>
          <a:stretch/>
        </p:blipFill>
        <p:spPr>
          <a:xfrm>
            <a:off x="5679440" y="1720800"/>
            <a:ext cx="3730960" cy="4772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5708014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6206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 err="1"/>
              <a:t>Permitted</a:t>
            </a:r>
            <a:r>
              <a:rPr lang="nb-NO" altLang="nb-NO"/>
              <a:t> support materials for </a:t>
            </a:r>
            <a:r>
              <a:rPr lang="nb-NO" altLang="nb-NO" err="1"/>
              <a:t>school</a:t>
            </a:r>
            <a:r>
              <a:rPr lang="nb-NO" altLang="nb-NO"/>
              <a:t> </a:t>
            </a:r>
            <a:r>
              <a:rPr lang="nb-NO" altLang="nb-NO" err="1"/>
              <a:t>exams</a:t>
            </a:r>
            <a:endParaRPr lang="nb-NO" altLang="nb-NO"/>
          </a:p>
        </p:txBody>
      </p:sp>
      <p:sp>
        <p:nvSpPr>
          <p:cNvPr id="2" name="Rectangle 1"/>
          <p:cNvSpPr/>
          <p:nvPr/>
        </p:nvSpPr>
        <p:spPr>
          <a:xfrm>
            <a:off x="5168960" y="1720800"/>
            <a:ext cx="4237200" cy="777375"/>
          </a:xfrm>
          <a:prstGeom prst="rect">
            <a:avLst/>
          </a:prstGeom>
          <a:solidFill>
            <a:srgbClr val="EE63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b">
            <a:normAutofit/>
          </a:bodyPr>
          <a:lstStyle/>
          <a:p>
            <a:pPr algn="ctr">
              <a:lnSpc>
                <a:spcPct val="125000"/>
              </a:lnSpc>
              <a:spcAft>
                <a:spcPts val="200"/>
              </a:spcAft>
            </a:pPr>
            <a:r>
              <a:rPr lang="en-US"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NB! Watches are not allowed</a:t>
            </a:r>
            <a:br>
              <a:rPr lang="en-US" sz="2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en-US" sz="2200" b="1" kern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754" name="Slide Number Placeholder 4">
            <a:extLst>
              <a:ext uri="{FF2B5EF4-FFF2-40B4-BE49-F238E27FC236}">
                <a16:creationId xmlns:a16="http://schemas.microsoft.com/office/drawing/2014/main" id="{507DAE93-6532-B19D-5E58-CD5DD6B4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13</a:t>
            </a:fld>
            <a:endParaRPr lang="nb-NO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800101" y="1635760"/>
            <a:ext cx="4237200" cy="5364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rmAutofit lnSpcReduction="10000"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You can only have food, drinks, ID and permitted support materials on your desk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information about permitted support materials is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a) Provided by the lecturer on   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Canvas/course description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b) Stated on the front page of   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the examination question 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paper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Copies and loose sheets are not permitted unless otherwise stated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Permitted support materials cannot be borrowed from other participants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Remember to turn off your cell phone</a:t>
            </a:r>
          </a:p>
        </p:txBody>
      </p:sp>
      <p:pic>
        <p:nvPicPr>
          <p:cNvPr id="7" name="Picture 6" descr="A cartoon of a person looking at a child in a classroom&#10;&#10;Description automatically generated">
            <a:extLst>
              <a:ext uri="{FF2B5EF4-FFF2-40B4-BE49-F238E27FC236}">
                <a16:creationId xmlns:a16="http://schemas.microsoft.com/office/drawing/2014/main" id="{C2C1CC8C-B017-500D-7501-5815B16A3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800" y="2588072"/>
            <a:ext cx="4300527" cy="43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66850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 err="1"/>
              <a:t>Calculator</a:t>
            </a:r>
            <a:endParaRPr lang="nb-NO" altLang="nb-NO"/>
          </a:p>
        </p:txBody>
      </p:sp>
      <p:sp>
        <p:nvSpPr>
          <p:cNvPr id="32776" name="Slide Number Placeholder 2">
            <a:extLst>
              <a:ext uri="{FF2B5EF4-FFF2-40B4-BE49-F238E27FC236}">
                <a16:creationId xmlns:a16="http://schemas.microsoft.com/office/drawing/2014/main" id="{39AA4DB9-F1E5-F014-9909-34535D0A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14</a:t>
            </a:fld>
            <a:endParaRPr lang="nb-NO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799199" y="1720800"/>
            <a:ext cx="4284000" cy="5360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rm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5715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198000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If a calculator is permitted, any calculator, with the exception of calculators with wireless communication options may be used.</a:t>
            </a:r>
          </a:p>
          <a:p>
            <a:pPr defTabSz="1004011" eaLnBrk="1" hangingPunct="1">
              <a:spcAft>
                <a:spcPts val="200"/>
              </a:spcAft>
            </a:pP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lvl="1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You must be able to show that the memory is empty before the exam start</a:t>
            </a:r>
          </a:p>
          <a:p>
            <a:pPr marL="0" lvl="1" defTabSz="1004011" eaLnBrk="1" hangingPunct="1">
              <a:spcAft>
                <a:spcPts val="200"/>
              </a:spcAft>
            </a:pP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lvl="1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User manuals are not permitted</a:t>
            </a:r>
          </a:p>
          <a:p>
            <a:pPr marL="198000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endParaRPr lang="en-US" altLang="nb-NO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A child sitting at a desk with a calculator and pen&#10;&#10;Description automatically generated">
            <a:extLst>
              <a:ext uri="{FF2B5EF4-FFF2-40B4-BE49-F238E27FC236}">
                <a16:creationId xmlns:a16="http://schemas.microsoft.com/office/drawing/2014/main" id="{965C3644-B15A-2BA3-5C7B-D5BEA68EB7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13" r="8913"/>
          <a:stretch/>
        </p:blipFill>
        <p:spPr>
          <a:xfrm>
            <a:off x="5220000" y="1720800"/>
            <a:ext cx="4190400" cy="53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2843270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7FB1-F50E-4C41-946E-1F921312D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en-US"/>
              <a:t>Dictionary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27B9B-7218-44FF-9D28-B83C5AE2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15</a:t>
            </a:fld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0B159-6807-438D-BABF-710A88430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anchor="t">
            <a:normAutofit/>
          </a:bodyPr>
          <a:lstStyle/>
          <a:p>
            <a:pPr marL="197485" indent="-197485">
              <a:lnSpc>
                <a:spcPct val="115000"/>
              </a:lnSpc>
            </a:pPr>
            <a:r>
              <a:rPr lang="en-US" sz="2400"/>
              <a:t>One bilingual dictionary may be used, unless the course description states otherwise.</a:t>
            </a:r>
          </a:p>
          <a:p>
            <a:pPr marL="197485" indent="-197485">
              <a:lnSpc>
                <a:spcPct val="115000"/>
              </a:lnSpc>
            </a:pPr>
            <a:r>
              <a:rPr lang="en-US" sz="2400"/>
              <a:t>Electronic devices are not permitted.</a:t>
            </a:r>
          </a:p>
          <a:p>
            <a:pPr marL="197485" indent="-197485">
              <a:lnSpc>
                <a:spcPct val="115000"/>
              </a:lnSpc>
            </a:pPr>
            <a:r>
              <a:rPr lang="en-US" sz="2400"/>
              <a:t>Economic or legal dictionaries are not permitted.</a:t>
            </a:r>
          </a:p>
          <a:p>
            <a:pPr marL="197485" indent="-197485">
              <a:lnSpc>
                <a:spcPct val="115000"/>
              </a:lnSpc>
            </a:pPr>
            <a:r>
              <a:rPr lang="en-US" sz="2400"/>
              <a:t>For examination in language and law, own rules may apply - see course description.</a:t>
            </a:r>
          </a:p>
          <a:p>
            <a:pPr marL="197485" indent="-197485">
              <a:lnSpc>
                <a:spcPct val="115000"/>
              </a:lnSpc>
            </a:pPr>
            <a:r>
              <a:rPr lang="en-US" sz="2400"/>
              <a:t>No references are permitted in dictionaries.</a:t>
            </a:r>
          </a:p>
          <a:p>
            <a:pPr marL="197485" indent="-197485">
              <a:lnSpc>
                <a:spcPct val="115000"/>
              </a:lnSpc>
            </a:pPr>
            <a:endParaRPr lang="en-US" sz="2400"/>
          </a:p>
        </p:txBody>
      </p:sp>
      <p:pic>
        <p:nvPicPr>
          <p:cNvPr id="6" name="Picture 5" descr="A child reading a dictionary&#10;&#10;Description automatically generated">
            <a:extLst>
              <a:ext uri="{FF2B5EF4-FFF2-40B4-BE49-F238E27FC236}">
                <a16:creationId xmlns:a16="http://schemas.microsoft.com/office/drawing/2014/main" id="{5505C8E8-7B4E-2B8D-CED3-035820A8A0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29" r="6497"/>
          <a:stretch/>
        </p:blipFill>
        <p:spPr>
          <a:xfrm>
            <a:off x="5220000" y="1720800"/>
            <a:ext cx="4190400" cy="53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0447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0C5C1-D088-44CE-313A-6E36D4AE1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FA25654-CC6C-0C6A-1126-18BDDBC25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nb-NO" altLang="nb-NO"/>
              <a:t>Special </a:t>
            </a:r>
            <a:r>
              <a:rPr lang="nb-NO" altLang="nb-NO" err="1"/>
              <a:t>examination</a:t>
            </a:r>
            <a:r>
              <a:rPr lang="nb-NO" altLang="nb-NO"/>
              <a:t> arrangements </a:t>
            </a:r>
          </a:p>
        </p:txBody>
      </p:sp>
      <p:sp>
        <p:nvSpPr>
          <p:cNvPr id="22536" name="Slide Number Placeholder 2">
            <a:extLst>
              <a:ext uri="{FF2B5EF4-FFF2-40B4-BE49-F238E27FC236}">
                <a16:creationId xmlns:a16="http://schemas.microsoft.com/office/drawing/2014/main" id="{B3B4BAD8-03DD-F8A9-EBBF-90811B84D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16</a:t>
            </a:fld>
            <a:endParaRPr lang="nb-NO"/>
          </a:p>
        </p:txBody>
      </p:sp>
      <p:graphicFrame>
        <p:nvGraphicFramePr>
          <p:cNvPr id="22546" name="Rectangle 3">
            <a:extLst>
              <a:ext uri="{FF2B5EF4-FFF2-40B4-BE49-F238E27FC236}">
                <a16:creationId xmlns:a16="http://schemas.microsoft.com/office/drawing/2014/main" id="{BCA16F2C-2AE2-B142-BC1F-E6DCEA1B56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574553"/>
              </p:ext>
            </p:extLst>
          </p:nvPr>
        </p:nvGraphicFramePr>
        <p:xfrm>
          <a:off x="801492" y="1474986"/>
          <a:ext cx="8582271" cy="5358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50251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432" y="496967"/>
            <a:ext cx="7560840" cy="864644"/>
          </a:xfrm>
        </p:spPr>
        <p:txBody>
          <a:bodyPr/>
          <a:lstStyle/>
          <a:p>
            <a:pPr eaLnBrk="1" hangingPunct="1"/>
            <a:r>
              <a:rPr lang="nb-NO" altLang="nb-NO" sz="3100" err="1"/>
              <a:t>Before</a:t>
            </a:r>
            <a:r>
              <a:rPr lang="nb-NO" altLang="nb-NO" sz="3100"/>
              <a:t> </a:t>
            </a:r>
            <a:r>
              <a:rPr lang="nb-NO" altLang="nb-NO" sz="3100" err="1"/>
              <a:t>the</a:t>
            </a:r>
            <a:r>
              <a:rPr lang="nb-NO" altLang="nb-NO" sz="3100"/>
              <a:t> </a:t>
            </a:r>
            <a:r>
              <a:rPr lang="nb-NO" altLang="nb-NO" sz="3100" err="1"/>
              <a:t>exams</a:t>
            </a:r>
            <a:endParaRPr lang="nb-NO" altLang="nb-NO" sz="310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773386" y="983181"/>
            <a:ext cx="9037263" cy="1621492"/>
          </a:xfrm>
        </p:spPr>
        <p:txBody>
          <a:bodyPr vert="horz" lIns="0" tIns="0" rIns="0" bIns="0" rtlCol="0" anchor="t">
            <a:noAutofit/>
          </a:bodyPr>
          <a:lstStyle/>
          <a:p>
            <a:pPr marL="197485" indent="-197485" eaLnBrk="1" hangingPunct="1"/>
            <a:endParaRPr lang="nb-NO" altLang="nb-NO" sz="2200">
              <a:cs typeface="Arial"/>
            </a:endParaRPr>
          </a:p>
          <a:p>
            <a:pPr marL="197485" indent="-197485"/>
            <a:r>
              <a:rPr lang="nb-NO" altLang="nb-NO" sz="2100" err="1"/>
              <a:t>Exam</a:t>
            </a:r>
            <a:r>
              <a:rPr lang="nb-NO" altLang="nb-NO" sz="2100"/>
              <a:t> </a:t>
            </a:r>
            <a:r>
              <a:rPr lang="nb-NO" altLang="nb-NO" sz="2100" err="1"/>
              <a:t>dates</a:t>
            </a:r>
            <a:r>
              <a:rPr lang="nb-NO" altLang="nb-NO" sz="2100"/>
              <a:t> </a:t>
            </a:r>
            <a:r>
              <a:rPr lang="nb-NO" altLang="nb-NO" sz="2100" err="1"/>
              <a:t>can</a:t>
            </a:r>
            <a:r>
              <a:rPr lang="nb-NO" altLang="nb-NO" sz="2100"/>
              <a:t> be </a:t>
            </a:r>
            <a:r>
              <a:rPr lang="nb-NO" altLang="nb-NO" sz="2100" err="1"/>
              <a:t>found</a:t>
            </a:r>
            <a:r>
              <a:rPr lang="nb-NO" altLang="nb-NO" sz="2100"/>
              <a:t> </a:t>
            </a:r>
            <a:r>
              <a:rPr lang="nb-NO" altLang="nb-NO" sz="2100" err="1"/>
              <a:t>here</a:t>
            </a:r>
            <a:r>
              <a:rPr lang="nb-NO" altLang="nb-NO" sz="2100"/>
              <a:t>: </a:t>
            </a:r>
            <a:r>
              <a:rPr lang="nb-NO" sz="2100" err="1">
                <a:hlinkClick r:id="rId3"/>
              </a:rPr>
              <a:t>Timetables</a:t>
            </a:r>
            <a:endParaRPr lang="nb-NO" altLang="nb-NO" sz="2100">
              <a:cs typeface="Arial"/>
            </a:endParaRPr>
          </a:p>
          <a:p>
            <a:pPr marL="197485" indent="-197485" eaLnBrk="1" hangingPunct="1"/>
            <a:r>
              <a:rPr lang="nb-NO" altLang="nb-NO" sz="2100" b="1"/>
              <a:t>Studentweb</a:t>
            </a:r>
            <a:r>
              <a:rPr lang="nb-NO" altLang="nb-NO" sz="2100"/>
              <a:t>: Information </a:t>
            </a:r>
            <a:r>
              <a:rPr lang="nb-NO" altLang="nb-NO" sz="2100" err="1"/>
              <a:t>about</a:t>
            </a:r>
            <a:r>
              <a:rPr lang="nb-NO" altLang="nb-NO" sz="2100"/>
              <a:t> </a:t>
            </a:r>
            <a:r>
              <a:rPr lang="nb-NO" altLang="nb-NO" sz="2100" err="1"/>
              <a:t>electronic</a:t>
            </a:r>
            <a:r>
              <a:rPr lang="nb-NO" altLang="nb-NO" sz="2100"/>
              <a:t> </a:t>
            </a:r>
            <a:r>
              <a:rPr lang="nb-NO" altLang="nb-NO" sz="2100" err="1"/>
              <a:t>exams</a:t>
            </a:r>
            <a:r>
              <a:rPr lang="nb-NO" altLang="nb-NO" sz="2100"/>
              <a:t>, </a:t>
            </a:r>
            <a:r>
              <a:rPr lang="nb-NO" altLang="nb-NO" sz="2100" err="1"/>
              <a:t>dates</a:t>
            </a:r>
            <a:r>
              <a:rPr lang="nb-NO" altLang="nb-NO" sz="2100"/>
              <a:t>, </a:t>
            </a:r>
            <a:r>
              <a:rPr lang="nb-NO" altLang="nb-NO" sz="2100" err="1"/>
              <a:t>examination</a:t>
            </a:r>
            <a:r>
              <a:rPr lang="nb-NO" altLang="nb-NO" sz="2100"/>
              <a:t> </a:t>
            </a:r>
            <a:r>
              <a:rPr lang="nb-NO" altLang="nb-NO" sz="2100" err="1"/>
              <a:t>rooms</a:t>
            </a:r>
            <a:r>
              <a:rPr lang="nb-NO" altLang="nb-NO" sz="2100"/>
              <a:t>, </a:t>
            </a:r>
            <a:r>
              <a:rPr lang="nb-NO" altLang="nb-NO" sz="2100" err="1"/>
              <a:t>candidate</a:t>
            </a:r>
            <a:r>
              <a:rPr lang="nb-NO" altLang="nb-NO" sz="2100"/>
              <a:t> </a:t>
            </a:r>
            <a:r>
              <a:rPr lang="nb-NO" altLang="nb-NO" sz="2100" err="1"/>
              <a:t>number</a:t>
            </a:r>
            <a:r>
              <a:rPr lang="nb-NO" altLang="nb-NO" sz="2100"/>
              <a:t> (different for </a:t>
            </a:r>
            <a:r>
              <a:rPr lang="nb-NO" altLang="nb-NO" sz="2100" err="1"/>
              <a:t>every</a:t>
            </a:r>
            <a:r>
              <a:rPr lang="nb-NO" altLang="nb-NO" sz="2100"/>
              <a:t> </a:t>
            </a:r>
            <a:r>
              <a:rPr lang="nb-NO" altLang="nb-NO" sz="2100" err="1"/>
              <a:t>exam</a:t>
            </a:r>
            <a:r>
              <a:rPr lang="nb-NO" altLang="nb-NO" sz="2100"/>
              <a:t>) : </a:t>
            </a:r>
            <a:r>
              <a:rPr lang="nb-NO" altLang="nb-NO" sz="2100" err="1"/>
              <a:t>Upcoming</a:t>
            </a:r>
            <a:r>
              <a:rPr lang="nb-NO" altLang="nb-NO" sz="2100"/>
              <a:t> </a:t>
            </a:r>
            <a:r>
              <a:rPr lang="nb-NO" altLang="nb-NO" sz="2100" err="1"/>
              <a:t>events</a:t>
            </a:r>
            <a:endParaRPr lang="nb-NO" altLang="nb-NO" sz="2100">
              <a:cs typeface="Arial"/>
            </a:endParaRPr>
          </a:p>
          <a:p>
            <a:pPr marL="266700" lvl="1" indent="0" eaLnBrk="1" hangingPunct="1">
              <a:buNone/>
            </a:pPr>
            <a:endParaRPr lang="nb-NO" altLang="nb-NO" sz="2000">
              <a:latin typeface="+mn-lt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285B21-59AF-65FB-1E91-5C8F1D4F6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66" y="2688224"/>
            <a:ext cx="8906747" cy="423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585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779781" y="462065"/>
            <a:ext cx="7732885" cy="91705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nb-NO"/>
              <a:t>The day of the exam</a:t>
            </a:r>
          </a:p>
        </p:txBody>
      </p:sp>
      <p:sp>
        <p:nvSpPr>
          <p:cNvPr id="1033" name="Slide Number Placeholder 2">
            <a:extLst>
              <a:ext uri="{FF2B5EF4-FFF2-40B4-BE49-F238E27FC236}">
                <a16:creationId xmlns:a16="http://schemas.microsoft.com/office/drawing/2014/main" id="{03198125-3EA4-BCAD-045E-3C36AAEE6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18</a:t>
            </a:fld>
            <a:endParaRPr lang="nb-NO"/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>
          <a:xfrm>
            <a:off x="452488" y="1463040"/>
            <a:ext cx="4767512" cy="5618160"/>
          </a:xfrm>
        </p:spPr>
        <p:txBody>
          <a:bodyPr anchor="t">
            <a:normAutofit fontScale="92500" lnSpcReduction="10000"/>
          </a:bodyPr>
          <a:lstStyle/>
          <a:p>
            <a:pPr marL="197485" indent="-197485" eaLnBrk="1" hangingPunct="1">
              <a:lnSpc>
                <a:spcPct val="90000"/>
              </a:lnSpc>
            </a:pPr>
            <a:endParaRPr lang="en-GB" altLang="nb-NO" sz="1300"/>
          </a:p>
          <a:p>
            <a:pPr marL="197485" indent="-197485">
              <a:lnSpc>
                <a:spcPct val="90000"/>
              </a:lnSpc>
            </a:pPr>
            <a:r>
              <a:rPr lang="en-GB" sz="2000">
                <a:latin typeface="+mj-lt"/>
              </a:rPr>
              <a:t>You must meet at least 30 minutes before the examination starts (normally 8:30)</a:t>
            </a:r>
            <a:endParaRPr lang="en-GB" altLang="nb-NO" sz="2000"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nb-NO" sz="2000">
              <a:latin typeface="+mj-lt"/>
            </a:endParaRPr>
          </a:p>
          <a:p>
            <a:pPr marL="197485" indent="-197485">
              <a:lnSpc>
                <a:spcPct val="90000"/>
              </a:lnSpc>
            </a:pPr>
            <a:r>
              <a:rPr lang="en-GB" sz="2000">
                <a:latin typeface="+mj-lt"/>
              </a:rPr>
              <a:t>You can only have your own laptop, charger, ID, food and drink, and permitted support materials on your desk </a:t>
            </a:r>
          </a:p>
          <a:p>
            <a:pPr marL="197485" indent="-197485">
              <a:lnSpc>
                <a:spcPct val="90000"/>
              </a:lnSpc>
            </a:pPr>
            <a:endParaRPr lang="en-GB" sz="2000">
              <a:latin typeface="+mj-lt"/>
            </a:endParaRPr>
          </a:p>
          <a:p>
            <a:pPr marL="197485" indent="-197485">
              <a:lnSpc>
                <a:spcPct val="90000"/>
              </a:lnSpc>
            </a:pPr>
            <a:r>
              <a:rPr lang="en-GB" sz="2000">
                <a:latin typeface="+mj-lt"/>
              </a:rPr>
              <a:t>Electronic exam: You must log in to </a:t>
            </a:r>
            <a:r>
              <a:rPr lang="en-GB" sz="2000" err="1">
                <a:latin typeface="+mj-lt"/>
              </a:rPr>
              <a:t>WISEflow</a:t>
            </a:r>
            <a:r>
              <a:rPr lang="en-GB" sz="2000">
                <a:latin typeface="+mj-lt"/>
              </a:rPr>
              <a:t> and open the correct flow at least 15 minutes before the exam starts </a:t>
            </a:r>
          </a:p>
          <a:p>
            <a:pPr marL="197485" indent="-197485">
              <a:lnSpc>
                <a:spcPct val="90000"/>
              </a:lnSpc>
            </a:pPr>
            <a:endParaRPr lang="en-GB" altLang="nb-NO" sz="2000">
              <a:latin typeface="+mj-lt"/>
            </a:endParaRPr>
          </a:p>
          <a:p>
            <a:pPr marL="197485" indent="-197485">
              <a:lnSpc>
                <a:spcPct val="90000"/>
              </a:lnSpc>
            </a:pPr>
            <a:r>
              <a:rPr lang="en-GB" altLang="nb-NO" sz="2000">
                <a:latin typeface="+mj-lt"/>
              </a:rPr>
              <a:t>Invigilator will check your ID and get your signature after the exam start</a:t>
            </a:r>
          </a:p>
          <a:p>
            <a:pPr marL="0" indent="0">
              <a:lnSpc>
                <a:spcPct val="90000"/>
              </a:lnSpc>
              <a:buNone/>
            </a:pPr>
            <a:endParaRPr lang="en-GB" altLang="nb-NO" sz="2000">
              <a:latin typeface="+mj-lt"/>
            </a:endParaRPr>
          </a:p>
          <a:p>
            <a:pPr marL="197485" indent="-197485" eaLnBrk="1" hangingPunct="1">
              <a:lnSpc>
                <a:spcPct val="90000"/>
              </a:lnSpc>
            </a:pPr>
            <a:r>
              <a:rPr lang="en-GB" altLang="nb-NO" sz="2000">
                <a:latin typeface="+mj-lt"/>
              </a:rPr>
              <a:t>Breaks: Get in touch with the invigilator</a:t>
            </a:r>
          </a:p>
          <a:p>
            <a:pPr marL="197485" indent="-197485" eaLnBrk="1" hangingPunct="1">
              <a:lnSpc>
                <a:spcPct val="90000"/>
              </a:lnSpc>
            </a:pPr>
            <a:endParaRPr lang="en-GB" altLang="nb-NO" sz="2000">
              <a:latin typeface="+mj-lt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nb-NO" sz="2000">
                <a:latin typeface="+mj-lt"/>
              </a:rPr>
              <a:t>You cannot leave the examination room before 1 hour after the exam start</a:t>
            </a:r>
          </a:p>
          <a:p>
            <a:pPr marL="197485" indent="-197485" eaLnBrk="1" hangingPunct="1">
              <a:lnSpc>
                <a:spcPct val="90000"/>
              </a:lnSpc>
            </a:pPr>
            <a:endParaRPr lang="en-GB" altLang="nb-NO" sz="2000" i="1">
              <a:latin typeface="+mj-lt"/>
            </a:endParaRPr>
          </a:p>
          <a:p>
            <a:pPr marL="197485" indent="-197485" eaLnBrk="1" hangingPunct="1">
              <a:lnSpc>
                <a:spcPct val="90000"/>
              </a:lnSpc>
              <a:buFontTx/>
              <a:buNone/>
            </a:pPr>
            <a:r>
              <a:rPr lang="en-GB" altLang="nb-NO" sz="2000" b="1" i="1">
                <a:latin typeface="+mj-lt"/>
              </a:rPr>
              <a:t>NB!  In case of late arrival at the exam you may be denied participation </a:t>
            </a:r>
            <a:endParaRPr lang="en-GB" altLang="nb-NO" sz="2000" i="1">
              <a:latin typeface="+mj-lt"/>
            </a:endParaRPr>
          </a:p>
        </p:txBody>
      </p:sp>
      <p:pic>
        <p:nvPicPr>
          <p:cNvPr id="6" name="Picture 5" descr="A group of students sitting at desks in a classroom&#10;&#10;Description automatically generated">
            <a:extLst>
              <a:ext uri="{FF2B5EF4-FFF2-40B4-BE49-F238E27FC236}">
                <a16:creationId xmlns:a16="http://schemas.microsoft.com/office/drawing/2014/main" id="{DABB0AA4-7608-7A56-F6D4-BB33E1CFDF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21" r="5206"/>
          <a:stretch/>
        </p:blipFill>
        <p:spPr>
          <a:xfrm>
            <a:off x="5362240" y="1580700"/>
            <a:ext cx="4299920" cy="5500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673162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/>
              <a:t>ID</a:t>
            </a:r>
          </a:p>
        </p:txBody>
      </p:sp>
      <p:sp>
        <p:nvSpPr>
          <p:cNvPr id="2066" name="Slide Number Placeholder 4">
            <a:extLst>
              <a:ext uri="{FF2B5EF4-FFF2-40B4-BE49-F238E27FC236}">
                <a16:creationId xmlns:a16="http://schemas.microsoft.com/office/drawing/2014/main" id="{177B4CEE-7351-A709-D9B2-12ED599F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799199" y="2484487"/>
            <a:ext cx="4237200" cy="44041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rm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5715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198000" lvl="1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Valid ID with a photo must be on your desk during the exam (ex. passport, driver's license).</a:t>
            </a:r>
          </a:p>
          <a:p>
            <a:pPr marL="0" lvl="1" defTabSz="1004011" eaLnBrk="1" hangingPunct="1">
              <a:spcAft>
                <a:spcPts val="200"/>
              </a:spcAft>
            </a:pPr>
            <a:endParaRPr lang="en-US" sz="22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198000" lvl="1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ID on a mobile phone is not valid!</a:t>
            </a:r>
          </a:p>
          <a:p>
            <a:pPr marL="198000" indent="-198000" defTabSz="1004011" eaLnBrk="1" hangingPunct="1">
              <a:spcAft>
                <a:spcPts val="200"/>
              </a:spcAft>
              <a:buFont typeface="Arial" pitchFamily="34" charset="0"/>
              <a:buChar char="•"/>
            </a:pPr>
            <a:endParaRPr lang="en-US" altLang="nb-NO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1004011" eaLnBrk="1" hangingPunct="1">
              <a:spcAft>
                <a:spcPts val="200"/>
              </a:spcAft>
            </a:pPr>
            <a:br>
              <a:rPr lang="en-US" altLang="nb-NO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altLang="nb-NO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A hand holding a name tag&#10;&#10;Description automatically generated">
            <a:extLst>
              <a:ext uri="{FF2B5EF4-FFF2-40B4-BE49-F238E27FC236}">
                <a16:creationId xmlns:a16="http://schemas.microsoft.com/office/drawing/2014/main" id="{1EC78690-AA6A-7CC3-874C-E1246CF8E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495" y="2124883"/>
            <a:ext cx="4237200" cy="4237200"/>
          </a:xfrm>
          <a:prstGeom prst="rect">
            <a:avLst/>
          </a:prstGeom>
          <a:noFill/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7840531" y="2856477"/>
            <a:ext cx="2168657" cy="117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100401" tIns="50201" rIns="100401" bIns="50201" anchor="ctr"/>
          <a:lstStyle>
            <a:lvl1pPr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endParaRPr lang="nb-NO" altLang="nb-NO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506891" y="2856477"/>
            <a:ext cx="2502297" cy="168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100401" tIns="50201" rIns="100401" bIns="50201" anchor="ctr"/>
          <a:lstStyle>
            <a:lvl1pPr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0682093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16858" y="878795"/>
            <a:ext cx="8065878" cy="540416"/>
          </a:xfrm>
          <a:noFill/>
        </p:spPr>
        <p:txBody>
          <a:bodyPr wrap="square" lIns="78439" tIns="31375" rIns="78439" bIns="31375" anchor="t">
            <a:spAutoFit/>
          </a:bodyPr>
          <a:lstStyle/>
          <a:p>
            <a:pPr eaLnBrk="1" hangingPunct="1"/>
            <a:r>
              <a:rPr lang="nb-NO" altLang="nb-NO" sz="3100"/>
              <a:t>Important </a:t>
            </a:r>
            <a:r>
              <a:rPr lang="nb-NO" altLang="nb-NO" sz="3100" err="1"/>
              <a:t>information</a:t>
            </a:r>
            <a:r>
              <a:rPr lang="nb-NO" altLang="nb-NO" sz="3100"/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709723" y="1836415"/>
            <a:ext cx="8424400" cy="5040842"/>
          </a:xfrm>
        </p:spPr>
        <p:txBody>
          <a:bodyPr lIns="101098" tIns="50550" rIns="101098" bIns="50550">
            <a:normAutofit/>
          </a:bodyPr>
          <a:lstStyle/>
          <a:p>
            <a:pPr marL="0" indent="0">
              <a:buNone/>
            </a:pPr>
            <a:r>
              <a:rPr lang="nb-NO" altLang="nb-NO" sz="2300" b="1"/>
              <a:t>It is </a:t>
            </a:r>
            <a:r>
              <a:rPr lang="nb-NO" altLang="nb-NO" sz="2300" b="1" err="1"/>
              <a:t>your</a:t>
            </a:r>
            <a:r>
              <a:rPr lang="nb-NO" altLang="nb-NO" sz="2300" b="1"/>
              <a:t> </a:t>
            </a:r>
            <a:r>
              <a:rPr lang="nb-NO" altLang="nb-NO" sz="2300" b="1" err="1"/>
              <a:t>own</a:t>
            </a:r>
            <a:r>
              <a:rPr lang="nb-NO" altLang="nb-NO" sz="2300" b="1"/>
              <a:t> </a:t>
            </a:r>
            <a:r>
              <a:rPr lang="en-GB" altLang="nb-NO" sz="2300" b="1" err="1"/>
              <a:t>responsiblility</a:t>
            </a:r>
            <a:r>
              <a:rPr lang="nb-NO" altLang="nb-NO" sz="2300" b="1"/>
              <a:t> to</a:t>
            </a:r>
            <a:r>
              <a:rPr lang="nb-NO" sz="2300" b="1"/>
              <a:t> </a:t>
            </a:r>
            <a:r>
              <a:rPr lang="nb-NO" sz="2300" b="1" err="1"/>
              <a:t>familiarize</a:t>
            </a:r>
            <a:r>
              <a:rPr lang="nb-NO" sz="2300" b="1"/>
              <a:t> </a:t>
            </a:r>
            <a:r>
              <a:rPr lang="nb-NO" sz="2300" b="1" err="1"/>
              <a:t>yourself</a:t>
            </a:r>
            <a:r>
              <a:rPr lang="nb-NO" sz="2300" b="1"/>
              <a:t> </a:t>
            </a:r>
            <a:r>
              <a:rPr lang="nb-NO" sz="2300" b="1" err="1"/>
              <a:t>with</a:t>
            </a:r>
            <a:r>
              <a:rPr lang="nb-NO" sz="2300" b="1"/>
              <a:t> NHH</a:t>
            </a:r>
            <a:r>
              <a:rPr lang="en-GB" sz="2300" b="1"/>
              <a:t>’</a:t>
            </a:r>
            <a:r>
              <a:rPr lang="nb-NO" sz="2300" b="1"/>
              <a:t>s </a:t>
            </a:r>
            <a:r>
              <a:rPr lang="nb-NO" sz="2300" b="1" err="1"/>
              <a:t>examination</a:t>
            </a:r>
            <a:r>
              <a:rPr lang="nb-NO" sz="2300" b="1"/>
              <a:t> </a:t>
            </a:r>
            <a:r>
              <a:rPr lang="nb-NO" sz="2300" b="1" err="1"/>
              <a:t>information</a:t>
            </a:r>
            <a:r>
              <a:rPr lang="nb-NO" sz="2300" b="1"/>
              <a:t> and </a:t>
            </a:r>
            <a:r>
              <a:rPr lang="nb-NO" sz="2300" b="1" err="1"/>
              <a:t>regulations</a:t>
            </a:r>
            <a:r>
              <a:rPr lang="nb-NO" sz="2300" b="1"/>
              <a:t>. </a:t>
            </a:r>
          </a:p>
          <a:p>
            <a:r>
              <a:rPr lang="nb-NO" sz="2300">
                <a:hlinkClick r:id="rId3"/>
              </a:rPr>
              <a:t>General </a:t>
            </a:r>
            <a:r>
              <a:rPr lang="nb-NO" sz="2300" err="1">
                <a:hlinkClick r:id="rId3"/>
              </a:rPr>
              <a:t>information</a:t>
            </a:r>
            <a:r>
              <a:rPr lang="nb-NO" sz="2300">
                <a:hlinkClick r:id="rId3"/>
              </a:rPr>
              <a:t> for students </a:t>
            </a:r>
            <a:endParaRPr lang="nb-NO" altLang="nb-NO" sz="2300"/>
          </a:p>
          <a:p>
            <a:pPr>
              <a:lnSpc>
                <a:spcPct val="150000"/>
              </a:lnSpc>
            </a:pPr>
            <a:r>
              <a:rPr lang="en-US" sz="2300">
                <a:hlinkClick r:id="rId4"/>
              </a:rPr>
              <a:t>Regulations about examinations for full-time study </a:t>
            </a:r>
            <a:r>
              <a:rPr lang="en-US" sz="2300" err="1">
                <a:hlinkClick r:id="rId4"/>
              </a:rPr>
              <a:t>programmes</a:t>
            </a:r>
            <a:r>
              <a:rPr lang="en-US" sz="2300">
                <a:hlinkClick r:id="rId4"/>
              </a:rPr>
              <a:t> at NHH </a:t>
            </a:r>
            <a:endParaRPr lang="nb-NO" altLang="nb-NO" sz="2300"/>
          </a:p>
          <a:p>
            <a:pPr>
              <a:lnSpc>
                <a:spcPct val="150000"/>
              </a:lnSpc>
            </a:pPr>
            <a:r>
              <a:rPr lang="nb-NO" altLang="nb-NO" sz="2300"/>
              <a:t>Course </a:t>
            </a:r>
            <a:r>
              <a:rPr lang="nb-NO" altLang="nb-NO" sz="2300" err="1"/>
              <a:t>descriptions</a:t>
            </a:r>
            <a:r>
              <a:rPr lang="nb-NO" altLang="nb-NO" sz="2300"/>
              <a:t> </a:t>
            </a:r>
          </a:p>
          <a:p>
            <a:pPr>
              <a:lnSpc>
                <a:spcPct val="150000"/>
              </a:lnSpc>
            </a:pPr>
            <a:r>
              <a:rPr lang="nb-NO" altLang="nb-NO" sz="2300" err="1"/>
              <a:t>Informational</a:t>
            </a:r>
            <a:r>
              <a:rPr lang="nb-NO" altLang="nb-NO" sz="2300"/>
              <a:t> videos:</a:t>
            </a:r>
          </a:p>
          <a:p>
            <a:pPr lvl="1">
              <a:lnSpc>
                <a:spcPct val="150000"/>
              </a:lnSpc>
            </a:pPr>
            <a:r>
              <a:rPr lang="nb-NO" altLang="nb-NO" sz="2300">
                <a:latin typeface="+mn-lt"/>
                <a:hlinkClick r:id="rId5"/>
              </a:rPr>
              <a:t>Home </a:t>
            </a:r>
            <a:r>
              <a:rPr lang="nb-NO" altLang="nb-NO" sz="2300" err="1">
                <a:latin typeface="+mn-lt"/>
                <a:hlinkClick r:id="rId5"/>
              </a:rPr>
              <a:t>exams</a:t>
            </a:r>
            <a:endParaRPr lang="nb-NO" altLang="nb-NO" sz="2300"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nb-NO" altLang="nb-NO" sz="2300">
                <a:latin typeface="+mn-lt"/>
                <a:hlinkClick r:id="rId6"/>
              </a:rPr>
              <a:t>School </a:t>
            </a:r>
            <a:r>
              <a:rPr lang="nb-NO" altLang="nb-NO" sz="2300" err="1">
                <a:latin typeface="+mn-lt"/>
                <a:hlinkClick r:id="rId6"/>
              </a:rPr>
              <a:t>exams</a:t>
            </a:r>
            <a:endParaRPr lang="nb-NO" altLang="nb-NO" sz="2300">
              <a:latin typeface="+mn-lt"/>
            </a:endParaRPr>
          </a:p>
          <a:p>
            <a:pPr lvl="1">
              <a:lnSpc>
                <a:spcPct val="150000"/>
              </a:lnSpc>
            </a:pPr>
            <a:endParaRPr lang="nb-NO" altLang="nb-NO" sz="1600"/>
          </a:p>
          <a:p>
            <a:pPr>
              <a:lnSpc>
                <a:spcPct val="150000"/>
              </a:lnSpc>
            </a:pPr>
            <a:endParaRPr lang="nb-NO" altLang="nb-NO" sz="2200"/>
          </a:p>
        </p:txBody>
      </p:sp>
    </p:spTree>
    <p:extLst>
      <p:ext uri="{BB962C8B-B14F-4D97-AF65-F5344CB8AC3E}">
        <p14:creationId xmlns:p14="http://schemas.microsoft.com/office/powerpoint/2010/main" val="240406740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170" y="927745"/>
            <a:ext cx="7732885" cy="917054"/>
          </a:xfrm>
        </p:spPr>
        <p:txBody>
          <a:bodyPr>
            <a:noAutofit/>
          </a:bodyPr>
          <a:lstStyle/>
          <a:p>
            <a:br>
              <a:rPr lang="nb-NO" altLang="nb-NO" sz="3100"/>
            </a:br>
            <a:r>
              <a:rPr lang="en-GB" altLang="nb-NO" sz="3100"/>
              <a:t>Show consideration for others!</a:t>
            </a:r>
            <a:br>
              <a:rPr lang="nb-NO" altLang="nb-NO" sz="3100"/>
            </a:br>
            <a:endParaRPr lang="nb-NO" sz="3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90" y="1692399"/>
            <a:ext cx="5056017" cy="4812096"/>
          </a:xfrm>
        </p:spPr>
        <p:txBody>
          <a:bodyPr>
            <a:normAutofit/>
          </a:bodyPr>
          <a:lstStyle/>
          <a:p>
            <a:pPr marL="266700" lvl="1" indent="0">
              <a:buNone/>
            </a:pPr>
            <a:endParaRPr lang="nb-NO" altLang="nb-NO" sz="280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nb-NO">
                <a:latin typeface="+mn-lt"/>
                <a:cs typeface="Times New Roman"/>
              </a:rPr>
              <a:t>Do not eat crispbread / strong smelling food (like mackerel in tomato and salami)</a:t>
            </a:r>
          </a:p>
          <a:p>
            <a:pPr marL="266700" lvl="1" indent="0">
              <a:buNone/>
            </a:pPr>
            <a:endParaRPr lang="nb-NO" altLang="nb-NO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nb-NO">
                <a:latin typeface="+mn-lt"/>
                <a:cs typeface="Times New Roman"/>
              </a:rPr>
              <a:t>Do not use perfume / aftershave 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b-NO" altLang="nb-NO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>
                <a:latin typeface="+mn-lt"/>
                <a:cs typeface="Times New Roman"/>
              </a:rPr>
              <a:t>Show </a:t>
            </a:r>
            <a:r>
              <a:rPr lang="nb-NO" altLang="nb-NO" err="1">
                <a:latin typeface="+mn-lt"/>
                <a:cs typeface="Times New Roman"/>
              </a:rPr>
              <a:t>consideration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when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leaving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the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examination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room</a:t>
            </a:r>
            <a:r>
              <a:rPr lang="nb-NO" altLang="nb-NO">
                <a:latin typeface="+mn-lt"/>
                <a:cs typeface="Times New Roman"/>
              </a:rPr>
              <a:t>, </a:t>
            </a:r>
            <a:r>
              <a:rPr lang="nb-NO" altLang="nb-NO" err="1">
                <a:latin typeface="+mn-lt"/>
                <a:cs typeface="Times New Roman"/>
              </a:rPr>
              <a:t>there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can</a:t>
            </a:r>
            <a:r>
              <a:rPr lang="nb-NO" altLang="nb-NO">
                <a:latin typeface="+mn-lt"/>
                <a:cs typeface="Times New Roman"/>
              </a:rPr>
              <a:t> be students </a:t>
            </a:r>
            <a:r>
              <a:rPr lang="nb-NO" altLang="nb-NO" err="1">
                <a:latin typeface="+mn-lt"/>
                <a:cs typeface="Times New Roman"/>
              </a:rPr>
              <a:t>with</a:t>
            </a:r>
            <a:r>
              <a:rPr lang="nb-NO" altLang="nb-NO">
                <a:latin typeface="+mn-lt"/>
                <a:cs typeface="Times New Roman"/>
              </a:rPr>
              <a:t> </a:t>
            </a:r>
            <a:r>
              <a:rPr lang="nb-NO" altLang="nb-NO" err="1">
                <a:latin typeface="+mn-lt"/>
                <a:cs typeface="Times New Roman"/>
              </a:rPr>
              <a:t>extra</a:t>
            </a:r>
            <a:r>
              <a:rPr lang="nb-NO" altLang="nb-NO">
                <a:latin typeface="+mn-lt"/>
                <a:cs typeface="Times New Roman"/>
              </a:rPr>
              <a:t> time still </a:t>
            </a:r>
            <a:r>
              <a:rPr lang="nb-NO" altLang="nb-NO" err="1">
                <a:latin typeface="+mn-lt"/>
                <a:cs typeface="Times New Roman"/>
              </a:rPr>
              <a:t>working</a:t>
            </a:r>
            <a:r>
              <a:rPr lang="nb-NO" altLang="nb-NO">
                <a:latin typeface="+mn-lt"/>
                <a:cs typeface="Times New Roman"/>
              </a:rPr>
              <a:t> </a:t>
            </a:r>
            <a:endParaRPr lang="nb-NO" altLang="nb-NO">
              <a:latin typeface="+mn-lt"/>
            </a:endParaRPr>
          </a:p>
          <a:p>
            <a:pPr marL="0" indent="0" algn="ctr">
              <a:buNone/>
            </a:pPr>
            <a:endParaRPr lang="nb-NO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04" y="4884480"/>
            <a:ext cx="3327962" cy="223570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178428-C538-4833-9F7E-7688A6302E63}"/>
              </a:ext>
            </a:extLst>
          </p:cNvPr>
          <p:cNvCxnSpPr>
            <a:cxnSpLocks/>
          </p:cNvCxnSpPr>
          <p:nvPr/>
        </p:nvCxnSpPr>
        <p:spPr>
          <a:xfrm>
            <a:off x="6088435" y="4950237"/>
            <a:ext cx="3144761" cy="210312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647727-8AE7-4ED1-8E50-57A369D6C1B8}"/>
              </a:ext>
            </a:extLst>
          </p:cNvPr>
          <p:cNvCxnSpPr>
            <a:cxnSpLocks/>
          </p:cNvCxnSpPr>
          <p:nvPr/>
        </p:nvCxnSpPr>
        <p:spPr>
          <a:xfrm flipV="1">
            <a:off x="5996100" y="4950237"/>
            <a:ext cx="3198700" cy="210312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cartoon characters sitting at desks&#10;&#10;Description automatically generated">
            <a:extLst>
              <a:ext uri="{FF2B5EF4-FFF2-40B4-BE49-F238E27FC236}">
                <a16:creationId xmlns:a16="http://schemas.microsoft.com/office/drawing/2014/main" id="{906FCAB6-9741-F27A-8343-2FBA1E882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704" y="1422440"/>
            <a:ext cx="3327962" cy="33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50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74" y="1342519"/>
            <a:ext cx="6056732" cy="563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6C2CA0-ACA4-4ED0-A658-330FEC9D286A}"/>
              </a:ext>
            </a:extLst>
          </p:cNvPr>
          <p:cNvSpPr txBox="1"/>
          <p:nvPr/>
        </p:nvSpPr>
        <p:spPr>
          <a:xfrm>
            <a:off x="681058" y="914415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School </a:t>
            </a:r>
            <a:r>
              <a:rPr lang="nb-NO" sz="280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exam</a:t>
            </a:r>
            <a:r>
              <a:rPr lang="nb-N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80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r>
              <a:rPr lang="nb-NO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80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paper</a:t>
            </a:r>
            <a:endParaRPr 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76067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10883" y="861052"/>
            <a:ext cx="4571905" cy="540416"/>
          </a:xfrm>
          <a:noFill/>
        </p:spPr>
        <p:txBody>
          <a:bodyPr lIns="78439" tIns="31375" rIns="78439" bIns="31375" anchor="t">
            <a:spAutoFit/>
          </a:bodyPr>
          <a:lstStyle/>
          <a:p>
            <a:pPr eaLnBrk="1" hangingPunct="1"/>
            <a:r>
              <a:rPr lang="nb-NO" altLang="nb-NO" sz="3100"/>
              <a:t>Grades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90563" y="1980431"/>
            <a:ext cx="8525187" cy="421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98" tIns="50550" rIns="101098" bIns="50550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altLang="nb-NO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Announced</a:t>
            </a:r>
            <a:r>
              <a:rPr lang="nb-NO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</a:t>
            </a:r>
            <a:r>
              <a:rPr lang="nb-NO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StudentWeb</a:t>
            </a:r>
            <a:r>
              <a:rPr lang="nb-NO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and Wiseflow</a:t>
            </a:r>
          </a:p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Published 3 weeks after the exam. Some courses have a prolonged assessment deadline.</a:t>
            </a:r>
          </a:p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Grade statistics are published on </a:t>
            </a:r>
            <a:r>
              <a:rPr lang="en-US" altLang="nb-NO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StudentWeb</a:t>
            </a: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for all exams</a:t>
            </a:r>
          </a:p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Grading scale: A-F (pass/ fail in some courses). </a:t>
            </a:r>
          </a:p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Grades </a:t>
            </a:r>
            <a:r>
              <a:rPr lang="en-US" altLang="nb-NO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cannot</a:t>
            </a: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be converted to a different scale</a:t>
            </a:r>
          </a:p>
          <a:p>
            <a:pPr marL="457200" indent="-457200">
              <a:lnSpc>
                <a:spcPct val="91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nb-NO"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If the assessment form consists of several parts: sub-grades are combined into aggregate grades (normally part grades are provided as well)</a:t>
            </a:r>
          </a:p>
          <a:p>
            <a:pPr>
              <a:lnSpc>
                <a:spcPct val="91000"/>
              </a:lnSpc>
            </a:pPr>
            <a:endParaRPr lang="nb-NO" altLang="nb-NO" sz="2600">
              <a:latin typeface="+mn-lt"/>
            </a:endParaRPr>
          </a:p>
        </p:txBody>
      </p:sp>
      <p:pic>
        <p:nvPicPr>
          <p:cNvPr id="2" name="Picture 1" descr="I Can Write Funny: February 20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97929"/>
            <a:ext cx="2023036" cy="19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89766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91200" y="887706"/>
            <a:ext cx="7776864" cy="540416"/>
          </a:xfrm>
          <a:noFill/>
        </p:spPr>
        <p:txBody>
          <a:bodyPr wrap="square" lIns="78439" tIns="31375" rIns="78439" bIns="31375" anchor="t">
            <a:spAutoFit/>
          </a:bodyPr>
          <a:lstStyle/>
          <a:p>
            <a:pPr defTabSz="944747"/>
            <a:r>
              <a:rPr lang="nb-NO" altLang="nb-NO" sz="3100"/>
              <a:t>Grade </a:t>
            </a:r>
            <a:r>
              <a:rPr lang="nb-NO" altLang="nb-NO" sz="3100" err="1"/>
              <a:t>explanation</a:t>
            </a:r>
            <a:endParaRPr lang="nb-NO" altLang="nb-NO" sz="3100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91200" y="1428122"/>
            <a:ext cx="8525187" cy="576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98" tIns="50550" rIns="101098" bIns="50550" anchor="t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5715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nb-NO" sz="2000">
                <a:solidFill>
                  <a:srgbClr val="002060"/>
                </a:solidFill>
                <a:latin typeface="+mn-lt"/>
              </a:rPr>
              <a:t>NB! Check the assessor guide/solution guide published in Canvas before asking for a grade explanation or sending a grade appeal</a:t>
            </a:r>
            <a:r>
              <a:rPr lang="en-GB" altLang="nb-NO" sz="2000">
                <a:latin typeface="+mn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GB" altLang="nb-NO" sz="2000" b="1" u="sng">
                <a:latin typeface="+mn-lt"/>
              </a:rPr>
              <a:t>Grade explanation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Grade explanation request is sent in </a:t>
            </a:r>
            <a:r>
              <a:rPr lang="en-GB" altLang="nb-NO" sz="2000" err="1">
                <a:latin typeface="+mn-lt"/>
              </a:rPr>
              <a:t>WISEflow</a:t>
            </a:r>
            <a:r>
              <a:rPr lang="en-GB" altLang="nb-NO" sz="2000">
                <a:latin typeface="+mn-lt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Only one group member should ask for an explanation and then forward the explanation to the other group members.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The examiner can choose to give an explanation orally or in writing.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Deadline to request a grade explanation: One week from when the grades are published.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Deadline to give a grade explanation is two weeks from the date the explanation request is sent. </a:t>
            </a:r>
          </a:p>
          <a:p>
            <a:endParaRPr lang="nb-NO" altLang="nb-NO" sz="2000" b="1" u="sng">
              <a:latin typeface="+mn-lt"/>
            </a:endParaRPr>
          </a:p>
          <a:p>
            <a:pPr>
              <a:lnSpc>
                <a:spcPct val="91000"/>
              </a:lnSpc>
            </a:pPr>
            <a:endParaRPr lang="nb-NO" altLang="nb-NO" sz="200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EB921-4E7C-44DA-A621-754A6507C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3851">
            <a:off x="8424217" y="2314648"/>
            <a:ext cx="1396395" cy="17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50774"/>
      </p:ext>
    </p:extLst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00723" y="858172"/>
            <a:ext cx="7776864" cy="540416"/>
          </a:xfrm>
          <a:noFill/>
        </p:spPr>
        <p:txBody>
          <a:bodyPr wrap="square" lIns="78439" tIns="31375" rIns="78439" bIns="31375" anchor="t">
            <a:spAutoFit/>
          </a:bodyPr>
          <a:lstStyle/>
          <a:p>
            <a:pPr defTabSz="944747"/>
            <a:r>
              <a:rPr lang="nb-NO" altLang="nb-NO" sz="3100"/>
              <a:t>Grade appeal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715962" y="1654815"/>
            <a:ext cx="8475664" cy="497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98" tIns="50550" rIns="101098" bIns="50550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5715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GB" altLang="nb-NO" sz="2000" b="1" u="sng">
                <a:latin typeface="+mn-lt"/>
              </a:rPr>
              <a:t>IF you have a Norwegian BANK-ID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Fill in and submit the form </a:t>
            </a:r>
            <a:r>
              <a:rPr lang="en-GB" altLang="nb-NO" sz="2000">
                <a:latin typeface="+mn-lt"/>
                <a:hlinkClick r:id="rId3"/>
              </a:rPr>
              <a:t>here</a:t>
            </a:r>
            <a:endParaRPr lang="en-GB" altLang="nb-NO" sz="2000">
              <a:latin typeface="+mn-lt"/>
            </a:endParaRPr>
          </a:p>
          <a:p>
            <a:endParaRPr lang="en-GB" altLang="nb-NO" sz="2000" b="1" u="sng">
              <a:latin typeface="+mn-lt"/>
            </a:endParaRPr>
          </a:p>
          <a:p>
            <a:r>
              <a:rPr lang="en-GB" altLang="nb-NO" sz="2000" b="1" u="sng">
                <a:latin typeface="+mn-lt"/>
              </a:rPr>
              <a:t>IF you do not have a Norwegian BANK-ID: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Fill in the </a:t>
            </a:r>
            <a:r>
              <a:rPr lang="en-GB" sz="2000">
                <a:latin typeface="+mn-lt"/>
                <a:hlinkClick r:id="rId4"/>
              </a:rPr>
              <a:t>form</a:t>
            </a:r>
            <a:endParaRPr lang="en-GB" altLang="nb-NO" sz="200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nb-NO" sz="2000">
                <a:latin typeface="+mn-lt"/>
              </a:rPr>
              <a:t>Sign the form and send to </a:t>
            </a:r>
            <a:r>
              <a:rPr lang="en-GB" altLang="nb-NO" sz="2000">
                <a:latin typeface="+mn-lt"/>
                <a:hlinkClick r:id="rId5"/>
              </a:rPr>
              <a:t>exams@nhh.no</a:t>
            </a:r>
            <a:r>
              <a:rPr lang="en-GB" altLang="nb-NO" sz="2000">
                <a:latin typeface="+mn-lt"/>
              </a:rPr>
              <a:t> </a:t>
            </a:r>
          </a:p>
          <a:p>
            <a:endParaRPr lang="en-GB" altLang="nb-NO" sz="2000">
              <a:latin typeface="+mn-lt"/>
            </a:endParaRPr>
          </a:p>
          <a:p>
            <a:r>
              <a:rPr lang="en-GB" altLang="nb-NO" sz="2000" b="1">
                <a:solidFill>
                  <a:srgbClr val="FF0000"/>
                </a:solidFill>
                <a:latin typeface="+mn-lt"/>
              </a:rPr>
              <a:t>The deadline for appeal is three weeks from the date the results are published, or the grade explanation received.</a:t>
            </a:r>
          </a:p>
          <a:p>
            <a:endParaRPr lang="en-GB" altLang="nb-NO" sz="2000" i="1">
              <a:latin typeface="+mn-lt"/>
            </a:endParaRPr>
          </a:p>
          <a:p>
            <a:r>
              <a:rPr lang="en-GB" altLang="nb-NO" sz="2000" b="1">
                <a:latin typeface="+mn-lt"/>
              </a:rPr>
              <a:t>NB! </a:t>
            </a:r>
            <a:r>
              <a:rPr lang="en-GB" altLang="nb-NO" sz="2000">
                <a:latin typeface="+mn-lt"/>
              </a:rPr>
              <a:t>Group-based assessment form: Must appeal individually.</a:t>
            </a:r>
          </a:p>
          <a:p>
            <a:r>
              <a:rPr lang="en-GB" altLang="nb-NO" sz="2000">
                <a:latin typeface="+mn-lt"/>
              </a:rPr>
              <a:t>If several in a group wish to appeal, they must fill in an appeal form individually</a:t>
            </a:r>
          </a:p>
          <a:p>
            <a:pPr>
              <a:lnSpc>
                <a:spcPct val="91000"/>
              </a:lnSpc>
            </a:pPr>
            <a:endParaRPr lang="en-GB" altLang="nb-NO" sz="2000">
              <a:latin typeface="+mn-lt"/>
            </a:endParaRPr>
          </a:p>
          <a:p>
            <a:pPr>
              <a:lnSpc>
                <a:spcPct val="91000"/>
              </a:lnSpc>
            </a:pPr>
            <a:r>
              <a:rPr lang="en-GB" altLang="nb-NO" sz="2000">
                <a:latin typeface="+mn-lt"/>
              </a:rPr>
              <a:t>Oral exams cannot be appealed.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9F7BE0-68B9-48CB-9BFC-FED65D395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930" y="291647"/>
            <a:ext cx="1685632" cy="24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29197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98151" y="877197"/>
            <a:ext cx="8511285" cy="540416"/>
          </a:xfrm>
          <a:noFill/>
        </p:spPr>
        <p:txBody>
          <a:bodyPr lIns="78439" tIns="31375" rIns="78439" bIns="31375" anchor="t">
            <a:spAutoFit/>
          </a:bodyPr>
          <a:lstStyle/>
          <a:p>
            <a:pPr defTabSz="944747"/>
            <a:r>
              <a:rPr lang="nb-NO" altLang="nb-NO" sz="3100"/>
              <a:t>Grade appeal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698151" y="1569591"/>
            <a:ext cx="8900863" cy="47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98" tIns="50550" rIns="101098" bIns="50550" anchor="t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Answer papers are sent to the appeal committee six weeks from the original grade publication date -  the grading deadline for the new committee is three weeks after receiving the answer papers.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 cannot speed up the process to accommodate individual needs</a:t>
            </a:r>
          </a:p>
          <a:p>
            <a:endParaRPr lang="nb-NO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nb-NO"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Blind appeal grading</a:t>
            </a:r>
            <a:endParaRPr lang="en-US" altLang="nb-NO" sz="22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nb-NO" sz="2200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NB! The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new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grade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can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stay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same, be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lower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higher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than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original 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altLang="nb-NO" sz="2200" b="1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new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grade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after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appeal is final and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cannot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be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further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nb-NO" altLang="nb-NO" sz="22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appealed</a:t>
            </a:r>
            <a:r>
              <a:rPr lang="nb-NO" altLang="nb-NO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</a:p>
          <a:p>
            <a:pPr>
              <a:lnSpc>
                <a:spcPct val="91000"/>
              </a:lnSpc>
            </a:pPr>
            <a:endParaRPr lang="nb-NO" altLang="nb-NO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9012847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nb-NO"/>
              <a:t>WISEflow for </a:t>
            </a:r>
            <a:r>
              <a:rPr lang="en-US"/>
              <a:t>participants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833F530-6522-8C52-0689-B446C425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9751" y="7103068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26</a:t>
            </a:fld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idx="1"/>
          </p:nvPr>
        </p:nvSpPr>
        <p:spPr>
          <a:xfrm>
            <a:off x="799199" y="1893837"/>
            <a:ext cx="4237730" cy="423773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b-NO" err="1"/>
              <a:t>Introduction</a:t>
            </a:r>
            <a:r>
              <a:rPr lang="nb-NO"/>
              <a:t> </a:t>
            </a:r>
            <a:r>
              <a:rPr lang="nb-NO" err="1"/>
              <a:t>course</a:t>
            </a:r>
            <a:endParaRPr lang="nb-NO"/>
          </a:p>
        </p:txBody>
      </p:sp>
      <p:pic>
        <p:nvPicPr>
          <p:cNvPr id="6" name="Picture 5" descr="A group of people sitting at tables using laptops&#10;&#10;Description automatically generated">
            <a:extLst>
              <a:ext uri="{FF2B5EF4-FFF2-40B4-BE49-F238E27FC236}">
                <a16:creationId xmlns:a16="http://schemas.microsoft.com/office/drawing/2014/main" id="{6C7A6778-F0E1-D685-43CC-FA66550CA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666" y="1893837"/>
            <a:ext cx="4237730" cy="4237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56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3A0F-1925-4911-A8A5-AC627542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3A822-491B-42DF-AB93-C4FC6BA7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27</a:t>
            </a:fld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1028CC-525D-424E-8C5B-2D3B3C188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School exam</a:t>
            </a:r>
          </a:p>
          <a:p>
            <a:pPr marL="266700" lvl="1" indent="0">
              <a:buNone/>
            </a:pPr>
            <a:r>
              <a:rPr lang="en-US"/>
              <a:t>		</a:t>
            </a:r>
          </a:p>
          <a:p>
            <a:pPr marL="266700" lvl="1" indent="0">
              <a:buNone/>
            </a:pPr>
            <a:r>
              <a:rPr lang="en-US"/>
              <a:t>		FLOWlock – with a WORD-like text editor</a:t>
            </a:r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r>
              <a:rPr lang="en-US"/>
              <a:t>		FLOWmulti – an interactive school exam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54ED6C-D8CE-45BA-AD40-C6F4E596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94" y="2256631"/>
            <a:ext cx="1619250" cy="1228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C54110-C533-4F00-832C-BDBDF796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81" y="4012702"/>
            <a:ext cx="159067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59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3A0F-1925-4911-A8A5-AC627542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3A822-491B-42DF-AB93-C4FC6BA7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28</a:t>
            </a:fld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1028CC-525D-424E-8C5B-2D3B3C188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Home exam</a:t>
            </a:r>
          </a:p>
          <a:p>
            <a:pPr marL="266700" lvl="1" indent="0">
              <a:buNone/>
            </a:pPr>
            <a:r>
              <a:rPr lang="en-US"/>
              <a:t>		</a:t>
            </a:r>
          </a:p>
          <a:p>
            <a:pPr marL="266700" lvl="1" indent="0">
              <a:buNone/>
            </a:pPr>
            <a:r>
              <a:rPr lang="en-US"/>
              <a:t>		FLOWassign – uploading of a PDF</a:t>
            </a:r>
            <a:r>
              <a:rPr lang="ru-RU"/>
              <a:t>-</a:t>
            </a:r>
            <a:r>
              <a:rPr lang="nb-NO"/>
              <a:t>file and </a:t>
            </a:r>
            <a:r>
              <a:rPr lang="en-US"/>
              <a:t>appendices</a:t>
            </a:r>
            <a:r>
              <a:rPr lang="nb-NO"/>
              <a:t> if allowed</a:t>
            </a: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r>
              <a:rPr lang="en-US"/>
              <a:t>		FLOWhandin – uploading of different types of files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AA6B6-B0F6-4BBC-AB10-E0D6C5174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47" y="2338907"/>
            <a:ext cx="1600200" cy="1228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FED04-0310-4952-B6B4-A2D3A82B1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00" y="3780631"/>
            <a:ext cx="1825011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3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3A0F-1925-4911-A8A5-AC627542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3A822-491B-42DF-AB93-C4FC6BA7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29</a:t>
            </a:fld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1028CC-525D-424E-8C5B-2D3B3C188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Assessment and grade explanation flow</a:t>
            </a:r>
          </a:p>
          <a:p>
            <a:pPr marL="266700" lvl="1" indent="0">
              <a:buNone/>
            </a:pPr>
            <a:r>
              <a:rPr lang="en-US"/>
              <a:t>		</a:t>
            </a:r>
          </a:p>
          <a:p>
            <a:pPr marL="266700" lvl="1" indent="0">
              <a:buNone/>
            </a:pPr>
            <a:r>
              <a:rPr lang="en-US"/>
              <a:t>		FLOWattend – assessment registration for handwritten and </a:t>
            </a:r>
          </a:p>
          <a:p>
            <a:pPr marL="266700" lvl="1" indent="0">
              <a:buNone/>
            </a:pPr>
            <a:r>
              <a:rPr lang="en-US"/>
              <a:t>				oral exams, portfolio grades</a:t>
            </a:r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r>
              <a:rPr lang="en-US"/>
              <a:t>	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E7C5A-0CF2-43EA-8082-CEDB75D1D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5" y="2339370"/>
            <a:ext cx="1950239" cy="138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89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nb-NO" altLang="nb-NO" err="1"/>
              <a:t>Withdrawal</a:t>
            </a:r>
            <a:r>
              <a:rPr lang="nb-NO" altLang="nb-NO"/>
              <a:t> deadline 	</a:t>
            </a:r>
          </a:p>
        </p:txBody>
      </p:sp>
      <p:sp>
        <p:nvSpPr>
          <p:cNvPr id="9224" name="Slide Number Placeholder 2">
            <a:extLst>
              <a:ext uri="{FF2B5EF4-FFF2-40B4-BE49-F238E27FC236}">
                <a16:creationId xmlns:a16="http://schemas.microsoft.com/office/drawing/2014/main" id="{438056D3-62B0-2F9D-D3E7-EC7950400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anchor="t">
            <a:normAutofit/>
          </a:bodyPr>
          <a:lstStyle/>
          <a:p>
            <a:pPr marL="197485" indent="-197485">
              <a:lnSpc>
                <a:spcPct val="90000"/>
              </a:lnSpc>
            </a:pPr>
            <a:r>
              <a:rPr lang="en-GB" sz="2400"/>
              <a:t>Deadline for withdrawal – three weeks before the first exam/ or exam part in the course (details in Studentweb)</a:t>
            </a:r>
          </a:p>
          <a:p>
            <a:pPr marL="0" indent="0">
              <a:lnSpc>
                <a:spcPct val="90000"/>
              </a:lnSpc>
              <a:buNone/>
            </a:pPr>
            <a:endParaRPr lang="en-GB" sz="2400" i="1"/>
          </a:p>
          <a:p>
            <a:pPr marL="0" indent="0">
              <a:lnSpc>
                <a:spcPct val="90000"/>
              </a:lnSpc>
              <a:buNone/>
            </a:pPr>
            <a:r>
              <a:rPr lang="en-GB" sz="2400" i="1"/>
              <a:t>Withdraw before withdrawal deadline!</a:t>
            </a:r>
          </a:p>
          <a:p>
            <a:pPr marL="0" indent="0">
              <a:lnSpc>
                <a:spcPct val="90000"/>
              </a:lnSpc>
              <a:buNone/>
            </a:pPr>
            <a:endParaRPr lang="en-GB" sz="2400"/>
          </a:p>
          <a:p>
            <a:pPr marL="197485" indent="-197485">
              <a:lnSpc>
                <a:spcPct val="90000"/>
              </a:lnSpc>
            </a:pPr>
            <a:r>
              <a:rPr lang="en-GB" sz="2400"/>
              <a:t>A no-show at an exam counts as an examination attempt, but does not appear on your transcript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nb-NO" altLang="nb-NO" sz="2400"/>
          </a:p>
          <a:p>
            <a:pPr marL="197485" indent="-197485" eaLnBrk="1" hangingPunct="1">
              <a:lnSpc>
                <a:spcPct val="90000"/>
              </a:lnSpc>
            </a:pPr>
            <a:endParaRPr lang="nb-NO" altLang="nb-NO" sz="2400"/>
          </a:p>
        </p:txBody>
      </p:sp>
      <p:pic>
        <p:nvPicPr>
          <p:cNvPr id="6" name="Picture 5" descr="A cartoon of a child reading a book and a calendar&#10;&#10;Description automatically generated">
            <a:extLst>
              <a:ext uri="{FF2B5EF4-FFF2-40B4-BE49-F238E27FC236}">
                <a16:creationId xmlns:a16="http://schemas.microsoft.com/office/drawing/2014/main" id="{447E5D44-7850-FA27-F1EC-32EDAD1CC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329728" y="1720800"/>
            <a:ext cx="4190400" cy="419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532996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000" y="212076"/>
            <a:ext cx="7732885" cy="917054"/>
          </a:xfrm>
        </p:spPr>
        <p:txBody>
          <a:bodyPr/>
          <a:lstStyle/>
          <a:p>
            <a:r>
              <a:rPr lang="nb-NO">
                <a:ea typeface="+mj-lt"/>
                <a:cs typeface="+mj-lt"/>
              </a:rPr>
              <a:t>Logging in </a:t>
            </a:r>
            <a:r>
              <a:rPr lang="nb-NO" err="1">
                <a:ea typeface="+mj-lt"/>
                <a:cs typeface="+mj-lt"/>
              </a:rPr>
              <a:t>with</a:t>
            </a:r>
            <a:r>
              <a:rPr lang="nb-NO">
                <a:ea typeface="+mj-lt"/>
                <a:cs typeface="+mj-lt"/>
              </a:rPr>
              <a:t> FEIDE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871" y="1219650"/>
            <a:ext cx="9155492" cy="5483595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000">
                <a:hlinkClick r:id="rId2"/>
              </a:rPr>
              <a:t>https://europe.wiseflow.net</a:t>
            </a:r>
            <a:r>
              <a:rPr lang="en-US" sz="2000"/>
              <a:t> – click on log in.</a:t>
            </a:r>
            <a:endParaRPr lang="en-US" sz="2000">
              <a:cs typeface="Arial"/>
            </a:endParaRPr>
          </a:p>
          <a:p>
            <a:pPr marL="457200" indent="-457200"/>
            <a:endParaRPr lang="nb-NO" sz="2000"/>
          </a:p>
          <a:p>
            <a:pPr marL="457200" indent="-457200"/>
            <a:r>
              <a:rPr lang="nb-NO" sz="2000"/>
              <a:t>Select FEIDE as an </a:t>
            </a:r>
            <a:r>
              <a:rPr lang="nb-NO" sz="2000" err="1"/>
              <a:t>authentification</a:t>
            </a:r>
            <a:r>
              <a:rPr lang="nb-NO" sz="2000"/>
              <a:t> </a:t>
            </a:r>
            <a:r>
              <a:rPr lang="nb-NO" sz="2000" err="1"/>
              <a:t>method</a:t>
            </a:r>
            <a:endParaRPr lang="nb-NO" sz="2000"/>
          </a:p>
          <a:p>
            <a:pPr marL="0" indent="0">
              <a:buNone/>
            </a:pPr>
            <a:endParaRPr lang="en-US" sz="2000">
              <a:cs typeface="Arial"/>
            </a:endParaRP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197485" indent="-197485"/>
            <a:r>
              <a:rPr lang="en-US" sz="2000"/>
              <a:t>Click on Use </a:t>
            </a:r>
            <a:r>
              <a:rPr lang="en-GB" sz="2000"/>
              <a:t>work or school account</a:t>
            </a:r>
          </a:p>
          <a:p>
            <a:pPr marL="197485" indent="-197485"/>
            <a:endParaRPr lang="en-GB" sz="2000"/>
          </a:p>
          <a:p>
            <a:r>
              <a:rPr lang="en-US" sz="2000"/>
              <a:t>Make sure that NHH is set as your</a:t>
            </a:r>
          </a:p>
          <a:p>
            <a:pPr marL="0" indent="0">
              <a:buNone/>
            </a:pPr>
            <a:r>
              <a:rPr lang="en-US" sz="2000"/>
              <a:t> affiliation</a:t>
            </a:r>
            <a:endParaRPr lang="en-US" sz="2000">
              <a:cs typeface="Arial"/>
            </a:endParaRPr>
          </a:p>
          <a:p>
            <a:pPr marL="0" indent="0">
              <a:buNone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30</a:t>
            </a:fld>
            <a:endParaRPr lang="nb-NO"/>
          </a:p>
        </p:txBody>
      </p:sp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18A32F-EC28-E47A-D1B4-DF0952F1B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16" y="2352089"/>
            <a:ext cx="2743242" cy="197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F0436-0B09-20BF-00AB-9FBA6E1C9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196" y="2214310"/>
            <a:ext cx="3368266" cy="42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8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66B8-21BC-462C-B3F9-63692A58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Participant</a:t>
            </a:r>
            <a:r>
              <a:rPr lang="nb-NO"/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C48DC-60A2-475F-A18F-1D638200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31</a:t>
            </a:fld>
            <a:endParaRPr lang="nb-NO"/>
          </a:p>
        </p:txBody>
      </p:sp>
      <p:pic>
        <p:nvPicPr>
          <p:cNvPr id="7" name="Content Placeholder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7D7CC5-00D4-409E-B837-57159927A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5156" y="1875631"/>
            <a:ext cx="8778875" cy="39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79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altLang="nb-NO"/>
              <a:t>Home exam</a:t>
            </a:r>
          </a:p>
        </p:txBody>
      </p:sp>
      <p:sp>
        <p:nvSpPr>
          <p:cNvPr id="33800" name="Slide Number Placeholder 2">
            <a:extLst>
              <a:ext uri="{FF2B5EF4-FFF2-40B4-BE49-F238E27FC236}">
                <a16:creationId xmlns:a16="http://schemas.microsoft.com/office/drawing/2014/main" id="{A79C168C-67EF-F89F-DA76-93008641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9751" y="7103068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32</a:t>
            </a:fld>
            <a:endParaRPr lang="nb-NO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431726" y="1725105"/>
            <a:ext cx="4605203" cy="44064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rm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Requirements on the maximum length of answers must be followed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altLang="nb-NO" sz="19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answer paper must be uploaded in PDF format on WISEflow, unless stated otherwise by the course responsible.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endParaRPr lang="en-US" altLang="nb-NO" sz="19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candidate number(s) should be provided on the title page. </a:t>
            </a: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endParaRPr lang="en-US" altLang="nb-NO" sz="19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Find your candidate number on StudentWeb</a:t>
            </a:r>
          </a:p>
          <a:p>
            <a:pPr defTabSz="1004011" eaLnBrk="1" hangingPunct="1">
              <a:lnSpc>
                <a:spcPct val="90000"/>
              </a:lnSpc>
              <a:spcAft>
                <a:spcPts val="200"/>
              </a:spcAft>
            </a:pPr>
            <a:endParaRPr lang="en-US" altLang="nb-NO" sz="19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98000" indent="-198000" defTabSz="1004011" eaLnBrk="1" hangingPunct="1">
              <a:lnSpc>
                <a:spcPct val="90000"/>
              </a:lnSpc>
              <a:spcAft>
                <a:spcPts val="200"/>
              </a:spcAft>
              <a:buFont typeface="Arial" pitchFamily="34" charset="0"/>
              <a:buChar char="•"/>
            </a:pPr>
            <a:r>
              <a:rPr lang="en-US" altLang="nb-NO" sz="1900">
                <a:solidFill>
                  <a:srgbClr val="FF0000"/>
                </a:solidFill>
                <a:latin typeface="+mn-lt"/>
              </a:rPr>
              <a:t>The deadline is final </a:t>
            </a:r>
            <a:b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br>
              <a:rPr lang="en-US" altLang="nb-NO" sz="1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endParaRPr lang="en-US" altLang="nb-NO" sz="190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" name="Picture 5" descr="A poster with a clock and people&#10;&#10;Description automatically generated">
            <a:extLst>
              <a:ext uri="{FF2B5EF4-FFF2-40B4-BE49-F238E27FC236}">
                <a16:creationId xmlns:a16="http://schemas.microsoft.com/office/drawing/2014/main" id="{A40B7FDD-74FE-DA1D-9C06-F389DD181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03" y="1263192"/>
            <a:ext cx="4487159" cy="44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81682"/>
      </p:ext>
    </p:extLst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3CE3-2544-4895-B10C-8DD6CFE5C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94" y="1494631"/>
            <a:ext cx="6876603" cy="4724400"/>
          </a:xfrm>
        </p:spPr>
        <p:txBody>
          <a:bodyPr>
            <a:normAutofit/>
          </a:bodyPr>
          <a:lstStyle/>
          <a:p>
            <a:pPr marL="197485" indent="-197485"/>
            <a:r>
              <a:rPr lang="en-US"/>
              <a:t>Most of home exams are in </a:t>
            </a:r>
            <a:r>
              <a:rPr lang="en-US" err="1"/>
              <a:t>FLOWassign</a:t>
            </a:r>
            <a:r>
              <a:rPr lang="en-US"/>
              <a:t>: you should convert your main document into a PDF.</a:t>
            </a:r>
            <a:r>
              <a:rPr lang="en-US">
                <a:solidFill>
                  <a:srgbClr val="FF0000"/>
                </a:solidFill>
              </a:rPr>
              <a:t> Practice to convert files into a PDF format before the exam!</a:t>
            </a:r>
            <a:endParaRPr lang="en-US">
              <a:solidFill>
                <a:srgbClr val="FF0000"/>
              </a:solidFill>
              <a:cs typeface="Arial"/>
            </a:endParaRPr>
          </a:p>
          <a:p>
            <a:pPr marL="197485" indent="-197485"/>
            <a:r>
              <a:rPr lang="en-US"/>
              <a:t>Appendices, if allowed, can be submitted in 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/>
              <a:t>   various formats.</a:t>
            </a:r>
            <a:endParaRPr lang="en-US">
              <a:cs typeface="Arial"/>
            </a:endParaRPr>
          </a:p>
          <a:p>
            <a:pPr marL="197485" indent="-197485"/>
            <a:r>
              <a:rPr lang="en-US"/>
              <a:t>15 minutes extra for uploading the paper.</a:t>
            </a:r>
            <a:endParaRPr lang="en-US">
              <a:cs typeface="Arial"/>
            </a:endParaRPr>
          </a:p>
          <a:p>
            <a:pPr marL="197485" indent="-197485"/>
            <a:r>
              <a:rPr lang="en-US"/>
              <a:t>NB! Larger files (e.g., videos) can take longer to upload.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33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C4729-BF1E-4F56-83BA-542E810DC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633" y="1536644"/>
            <a:ext cx="16002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84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Uploading and submitting your answer paper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34</a:t>
            </a:fld>
            <a:endParaRPr lang="nb-NO"/>
          </a:p>
        </p:txBody>
      </p:sp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94E331-89A8-81E2-6E61-7052B31B4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7059" y="1477219"/>
            <a:ext cx="8778262" cy="357594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55C8C3-B355-00D6-DD26-5771FC3245FA}"/>
              </a:ext>
            </a:extLst>
          </p:cNvPr>
          <p:cNvSpPr txBox="1"/>
          <p:nvPr/>
        </p:nvSpPr>
        <p:spPr>
          <a:xfrm>
            <a:off x="702946" y="5220890"/>
            <a:ext cx="84179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595959"/>
                </a:solidFill>
              </a:rPr>
              <a:t>Uploading main file in a PDF format (1) and appendices (if allowed) in any formats (2)</a:t>
            </a:r>
          </a:p>
        </p:txBody>
      </p:sp>
    </p:spTree>
    <p:extLst>
      <p:ext uri="{BB962C8B-B14F-4D97-AF65-F5344CB8AC3E}">
        <p14:creationId xmlns:p14="http://schemas.microsoft.com/office/powerpoint/2010/main" val="1388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DBED-601F-40DD-88ED-F7BBED98A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Uploading and submitting your answer paper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49C96-9F60-41DA-929E-205D2BD8A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44" y="1494631"/>
            <a:ext cx="8778262" cy="10668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If you are required to fill in the cover sheet, you will not be able to proceed to submitting your paper before filling it in.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E3087-3383-415D-9319-3AC4EEBC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35</a:t>
            </a:fld>
            <a:endParaRPr lang="nb-NO"/>
          </a:p>
        </p:txBody>
      </p:sp>
      <p:pic>
        <p:nvPicPr>
          <p:cNvPr id="5" name="Picture 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479BBA8D-C66D-A688-FC0E-B3A07CDEF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10" y="2615590"/>
            <a:ext cx="9202098" cy="3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66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0DDD-8DF3-4ACC-8348-C5FE14E7D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A6F5-7A14-4ACA-A364-26A67BDCE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73" y="1661766"/>
            <a:ext cx="8778262" cy="4237730"/>
          </a:xfrm>
        </p:spPr>
        <p:txBody>
          <a:bodyPr/>
          <a:lstStyle/>
          <a:p>
            <a:pPr marL="197485" indent="-197485"/>
            <a:r>
              <a:rPr lang="en-US"/>
              <a:t>NB! You must create a group before you can upload the paper</a:t>
            </a:r>
          </a:p>
          <a:p>
            <a:pPr marL="197485" indent="-197485"/>
            <a:r>
              <a:rPr lang="en-US"/>
              <a:t>If you are submitting individually, create a one-person group</a:t>
            </a:r>
            <a:endParaRPr lang="en-US">
              <a:cs typeface="Arial"/>
            </a:endParaRPr>
          </a:p>
          <a:p>
            <a:pPr marL="197485" indent="-197485"/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E3807-C0C6-474D-A0E6-B1B7B4E1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36</a:t>
            </a:fld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CBC7E-FA68-4155-9B73-61DAFE082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31" y="2637631"/>
            <a:ext cx="8155520" cy="42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75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0C6EC-42CC-431F-AD37-C4D8B2F3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94" y="123031"/>
            <a:ext cx="7732885" cy="917054"/>
          </a:xfrm>
        </p:spPr>
        <p:txBody>
          <a:bodyPr/>
          <a:lstStyle/>
          <a:p>
            <a:r>
              <a:rPr lang="en-US"/>
              <a:t>Group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EF1B4-D6BE-4C81-B04B-E449F62E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37</a:t>
            </a:fld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C8E2BF-BCEA-4102-A84B-C8847E4791CE}"/>
              </a:ext>
            </a:extLst>
          </p:cNvPr>
          <p:cNvSpPr txBox="1"/>
          <p:nvPr/>
        </p:nvSpPr>
        <p:spPr>
          <a:xfrm>
            <a:off x="509662" y="1189831"/>
            <a:ext cx="906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0000"/>
                </a:solidFill>
              </a:rPr>
              <a:t>NB! All the invited group members must accept/ reject the group invitation before you can submit the paper. Make sure you create groups well in advance of the submission deadline.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You can also remove the members from the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After you have accepted the invitation, you have the same rights as the person who created the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One group member submits the paper for the whole group. Each group member can see the submitted paper.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056FC5-7052-4805-81F7-863CB4797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2794" y="3982704"/>
            <a:ext cx="550545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90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Uploading and submitting your answer paper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38</a:t>
            </a:fld>
            <a:endParaRPr lang="nb-NO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A03C2A-1126-0A62-727D-F787829F6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7485" indent="-197485"/>
            <a:r>
              <a:rPr lang="en-US">
                <a:ea typeface="+mn-lt"/>
                <a:cs typeface="+mn-lt"/>
              </a:rPr>
              <a:t>Press </a:t>
            </a:r>
            <a:r>
              <a:rPr lang="en-US" i="1">
                <a:ea typeface="+mn-lt"/>
                <a:cs typeface="+mn-lt"/>
              </a:rPr>
              <a:t>Click here to submit</a:t>
            </a:r>
            <a:r>
              <a:rPr lang="en-US">
                <a:ea typeface="+mn-lt"/>
                <a:cs typeface="+mn-lt"/>
              </a:rPr>
              <a:t> (3) button to submit your paper.</a:t>
            </a:r>
            <a:endParaRPr lang="en-US">
              <a:cs typeface="Arial"/>
            </a:endParaRPr>
          </a:p>
          <a:p>
            <a:pPr marL="197485" indent="-197485"/>
            <a:endParaRPr lang="en-US"/>
          </a:p>
          <a:p>
            <a:pPr marL="197485" indent="-197485"/>
            <a:endParaRPr lang="en-US">
              <a:cs typeface="Arial"/>
            </a:endParaRPr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2EADFF7-9AB1-A04D-72C8-A9AE1D5A7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84" y="2529664"/>
            <a:ext cx="8914879" cy="36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64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3CE3-2544-4895-B10C-8DD6CFE5C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94" y="1494631"/>
            <a:ext cx="6876603" cy="4724400"/>
          </a:xfrm>
        </p:spPr>
        <p:txBody>
          <a:bodyPr>
            <a:normAutofit/>
          </a:bodyPr>
          <a:lstStyle/>
          <a:p>
            <a:pPr marL="197485" indent="-197485"/>
            <a:r>
              <a:rPr lang="en-US">
                <a:cs typeface="Arial"/>
              </a:rPr>
              <a:t>Try </a:t>
            </a:r>
            <a:r>
              <a:rPr lang="en-US" err="1">
                <a:cs typeface="Arial"/>
              </a:rPr>
              <a:t>FLOWassign</a:t>
            </a:r>
            <a:r>
              <a:rPr lang="en-US">
                <a:cs typeface="Arial"/>
              </a:rPr>
              <a:t> demo flow</a:t>
            </a: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39</a:t>
            </a:fld>
            <a:endParaRPr lang="nb-NO"/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7B7005-73CF-5C07-0FC7-B81CA9BE0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06" y="2029124"/>
            <a:ext cx="6947856" cy="47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52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nb-NO" altLang="nb-NO" err="1"/>
              <a:t>Examination</a:t>
            </a:r>
            <a:r>
              <a:rPr lang="nb-NO" altLang="nb-NO"/>
              <a:t> </a:t>
            </a:r>
            <a:r>
              <a:rPr lang="nb-NO" altLang="nb-NO" err="1"/>
              <a:t>attempts</a:t>
            </a:r>
            <a:r>
              <a:rPr lang="nb-NO" altLang="nb-NO"/>
              <a:t>	</a:t>
            </a:r>
          </a:p>
        </p:txBody>
      </p:sp>
      <p:sp>
        <p:nvSpPr>
          <p:cNvPr id="17416" name="Slide Number Placeholder 2">
            <a:extLst>
              <a:ext uri="{FF2B5EF4-FFF2-40B4-BE49-F238E27FC236}">
                <a16:creationId xmlns:a16="http://schemas.microsoft.com/office/drawing/2014/main" id="{981C6CD1-BB40-4574-2A48-2335B8F5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vert="horz" lIns="0" tIns="0" rIns="0" bIns="0" rtlCol="0" anchor="t">
            <a:normAutofit/>
          </a:bodyPr>
          <a:lstStyle/>
          <a:p>
            <a:pPr marL="197485" indent="-197485">
              <a:lnSpc>
                <a:spcPct val="115000"/>
              </a:lnSpc>
            </a:pPr>
            <a:r>
              <a:rPr lang="nb-NO" altLang="nb-NO" sz="2200" noProof="1"/>
              <a:t>Two examination attempts per course</a:t>
            </a:r>
          </a:p>
          <a:p>
            <a:pPr marL="197485" indent="-197485">
              <a:lnSpc>
                <a:spcPct val="115000"/>
              </a:lnSpc>
            </a:pPr>
            <a:r>
              <a:rPr lang="nb-NO" altLang="nb-NO" sz="2200" noProof="1"/>
              <a:t>If you want to leave the examination room during a school exam without submitting your paper you have to sign a withdrawal form before you leave your desk </a:t>
            </a:r>
          </a:p>
          <a:p>
            <a:pPr marL="197485" indent="-197485">
              <a:lnSpc>
                <a:spcPct val="115000"/>
              </a:lnSpc>
            </a:pPr>
            <a:r>
              <a:rPr lang="nb-NO" sz="2200" noProof="1"/>
              <a:t>This will count as an examination attempt unless you provide a medical certificate. </a:t>
            </a:r>
            <a:endParaRPr lang="nb-NO" altLang="nb-NO" sz="2200" noProof="1"/>
          </a:p>
          <a:p>
            <a:pPr marL="197485" indent="-197485">
              <a:lnSpc>
                <a:spcPct val="115000"/>
              </a:lnSpc>
            </a:pPr>
            <a:endParaRPr lang="nb-NO" altLang="nb-NO" sz="2200" noProof="1"/>
          </a:p>
        </p:txBody>
      </p:sp>
      <p:pic>
        <p:nvPicPr>
          <p:cNvPr id="4" name="Picture 3" descr="A cartoon of a child sitting at a desk in a classroom&#10;&#10;Description automatically generated">
            <a:extLst>
              <a:ext uri="{FF2B5EF4-FFF2-40B4-BE49-F238E27FC236}">
                <a16:creationId xmlns:a16="http://schemas.microsoft.com/office/drawing/2014/main" id="{A355A346-4002-DB31-C0B7-498749384F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33" r="11394"/>
          <a:stretch/>
        </p:blipFill>
        <p:spPr>
          <a:xfrm>
            <a:off x="5193363" y="1338479"/>
            <a:ext cx="4190400" cy="53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480836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en-US"/>
              <a:t>If you experience technical problems with submission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9751" y="7103068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40</a:t>
            </a:fld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3CE3-2544-4895-B10C-8DD6CFE5C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99" y="1893837"/>
            <a:ext cx="4237730" cy="4237730"/>
          </a:xfrm>
        </p:spPr>
        <p:txBody>
          <a:bodyPr anchor="t">
            <a:normAutofit/>
          </a:bodyPr>
          <a:lstStyle/>
          <a:p>
            <a:pPr marL="197485" indent="-197485">
              <a:lnSpc>
                <a:spcPct val="115000"/>
              </a:lnSpc>
            </a:pPr>
            <a:r>
              <a:rPr lang="en-US" sz="1900"/>
              <a:t>Send your paper to the Exam Office (exams@nhh.no) </a:t>
            </a:r>
            <a:r>
              <a:rPr lang="en-US" sz="1900" u="sng"/>
              <a:t>before</a:t>
            </a:r>
            <a:r>
              <a:rPr lang="en-US" sz="1900"/>
              <a:t> the deadline.</a:t>
            </a:r>
          </a:p>
          <a:p>
            <a:pPr marL="197485" indent="-197485">
              <a:lnSpc>
                <a:spcPct val="115000"/>
              </a:lnSpc>
            </a:pPr>
            <a:r>
              <a:rPr lang="en-US" sz="1900"/>
              <a:t>If the file is too large to be sent by email, use File sender: </a:t>
            </a:r>
            <a:r>
              <a:rPr lang="en-US" sz="1900" u="sng">
                <a:hlinkClick r:id="rId3"/>
              </a:rPr>
              <a:t>https://filesender.sikt.no/</a:t>
            </a:r>
            <a:r>
              <a:rPr lang="en-US" sz="1900"/>
              <a:t>(FEIDE login). </a:t>
            </a:r>
          </a:p>
          <a:p>
            <a:pPr marL="197485" indent="-197485">
              <a:lnSpc>
                <a:spcPct val="115000"/>
              </a:lnSpc>
            </a:pPr>
            <a:r>
              <a:rPr lang="en-US" sz="1900"/>
              <a:t>NB! The links to cloud storage are not accepted.</a:t>
            </a:r>
          </a:p>
          <a:p>
            <a:pPr marL="197485" indent="-197485">
              <a:lnSpc>
                <a:spcPct val="115000"/>
              </a:lnSpc>
            </a:pPr>
            <a:endParaRPr lang="en-US" sz="1900"/>
          </a:p>
          <a:p>
            <a:pPr marL="0" indent="0">
              <a:lnSpc>
                <a:spcPct val="115000"/>
              </a:lnSpc>
              <a:buNone/>
            </a:pPr>
            <a:r>
              <a:rPr lang="en-US" sz="1900"/>
              <a:t>NB! Submissions are not accepted after the deadline.</a:t>
            </a:r>
          </a:p>
        </p:txBody>
      </p:sp>
      <p:pic>
        <p:nvPicPr>
          <p:cNvPr id="6" name="Picture 5" descr="A cartoon of a child holding papers&#10;&#10;Description automatically generated">
            <a:extLst>
              <a:ext uri="{FF2B5EF4-FFF2-40B4-BE49-F238E27FC236}">
                <a16:creationId xmlns:a16="http://schemas.microsoft.com/office/drawing/2014/main" id="{52D2474C-0090-8ABB-FC9E-B98E312F38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" b="-3"/>
          <a:stretch/>
        </p:blipFill>
        <p:spPr>
          <a:xfrm>
            <a:off x="5328666" y="1893837"/>
            <a:ext cx="4237730" cy="4237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1973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If you experience technical problems with submission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3CE3-2544-4895-B10C-8DD6CFE5C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94" y="1494631"/>
            <a:ext cx="8251778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The link to </a:t>
            </a:r>
            <a:r>
              <a:rPr lang="en-US" err="1">
                <a:ea typeface="+mn-lt"/>
                <a:cs typeface="+mn-lt"/>
              </a:rPr>
              <a:t>Filesender</a:t>
            </a:r>
            <a:r>
              <a:rPr lang="en-US">
                <a:ea typeface="+mn-lt"/>
                <a:cs typeface="+mn-lt"/>
              </a:rPr>
              <a:t> and other important information about problems with submission will appear in a direct message</a:t>
            </a:r>
          </a:p>
          <a:p>
            <a:pPr marL="197485" indent="-197485"/>
            <a:endParaRPr lang="en-US">
              <a:cs typeface="Arial"/>
            </a:endParaRPr>
          </a:p>
          <a:p>
            <a:pPr marL="0" indent="0">
              <a:buNone/>
            </a:pPr>
            <a:endParaRPr lang="en-US" sz="3200">
              <a:solidFill>
                <a:srgbClr val="FF0000"/>
              </a:solidFill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41</a:t>
            </a:fld>
            <a:endParaRPr lang="nb-NO"/>
          </a:p>
        </p:txBody>
      </p:sp>
      <p:pic>
        <p:nvPicPr>
          <p:cNvPr id="6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27D5F1-06B4-600D-1957-6B5269B31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70" y="2617718"/>
            <a:ext cx="6583889" cy="401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30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44C7-3F85-44AA-8FFB-AD474C04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en-US"/>
              <a:t>If you experience technical problems with submission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3E734-B5C9-4123-891E-48369CA6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9751" y="7103068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42</a:t>
            </a:fld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3CE3-2544-4895-B10C-8DD6CFE5C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99" y="1893837"/>
            <a:ext cx="4237730" cy="423773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2000">
                <a:solidFill>
                  <a:srgbClr val="FF0000"/>
                </a:solidFill>
              </a:rPr>
              <a:t>NB! Problems with internet connection is not a valid excuse for late submission</a:t>
            </a:r>
          </a:p>
          <a:p>
            <a:pPr marL="0" indent="0">
              <a:lnSpc>
                <a:spcPct val="115000"/>
              </a:lnSpc>
              <a:buNone/>
            </a:pPr>
            <a:endParaRPr lang="en-US" sz="2000">
              <a:solidFill>
                <a:srgbClr val="FF0000"/>
              </a:solidFill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2000"/>
              <a:t>Use a stable internet connection when submitting your exam. </a:t>
            </a:r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  <a:p>
            <a:pPr marL="0" indent="0">
              <a:lnSpc>
                <a:spcPct val="115000"/>
              </a:lnSpc>
              <a:buNone/>
            </a:pPr>
            <a:r>
              <a:rPr lang="en-US" sz="2000"/>
              <a:t>Have an alternative Internet connection available in case there is a problem with your network. </a:t>
            </a:r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  <a:p>
            <a:pPr marL="0" indent="0">
              <a:lnSpc>
                <a:spcPct val="115000"/>
              </a:lnSpc>
              <a:buNone/>
            </a:pPr>
            <a:r>
              <a:rPr lang="en-US" sz="2000"/>
              <a:t>A good alternative is to use your phone as a WIFI hotspot. </a:t>
            </a:r>
          </a:p>
          <a:p>
            <a:pPr marL="197485" indent="-197485">
              <a:lnSpc>
                <a:spcPct val="115000"/>
              </a:lnSpc>
            </a:pPr>
            <a:endParaRPr lang="en-US" sz="2000"/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</p:txBody>
      </p:sp>
      <p:pic>
        <p:nvPicPr>
          <p:cNvPr id="6" name="Picture 5" descr="A cartoon of a child sitting on a window sill with a computer and a book&#10;&#10;Description automatically generated">
            <a:extLst>
              <a:ext uri="{FF2B5EF4-FFF2-40B4-BE49-F238E27FC236}">
                <a16:creationId xmlns:a16="http://schemas.microsoft.com/office/drawing/2014/main" id="{AC09D9C0-1CD0-6A03-2E26-09489E633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666" y="1893837"/>
            <a:ext cx="4237730" cy="4237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0424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BC8C3-13C7-4B6F-A334-3173081A4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4E8AE-F2A9-4073-8638-190C0713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43</a:t>
            </a:fld>
            <a:endParaRPr lang="nb-N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5CFBC-CC46-4540-970C-49C99E5F7832}"/>
              </a:ext>
            </a:extLst>
          </p:cNvPr>
          <p:cNvSpPr txBox="1"/>
          <p:nvPr/>
        </p:nvSpPr>
        <p:spPr>
          <a:xfrm>
            <a:off x="508794" y="1506884"/>
            <a:ext cx="787179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You can withdraw your paper before the deadline and submit another paper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6C86B67-BFC9-863C-C313-F40D840B39D1}"/>
                  </a:ext>
                </a:extLst>
              </p14:cNvPr>
              <p14:cNvContentPartPr/>
              <p14:nvPr/>
            </p14:nvContentPartPr>
            <p14:xfrm>
              <a:off x="8940542" y="5800025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6C86B67-BFC9-863C-C313-F40D840B39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50542" y="562002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F56618-1609-A791-DCA5-17C40324A4AA}"/>
                  </a:ext>
                </a:extLst>
              </p14:cNvPr>
              <p14:cNvContentPartPr/>
              <p14:nvPr/>
            </p14:nvContentPartPr>
            <p14:xfrm>
              <a:off x="8844422" y="5800025"/>
              <a:ext cx="133200" cy="29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F56618-1609-A791-DCA5-17C40324A4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54422" y="5620025"/>
                <a:ext cx="31284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2465BBB-F745-DE21-3890-B94ED27051D2}"/>
                  </a:ext>
                </a:extLst>
              </p14:cNvPr>
              <p14:cNvContentPartPr/>
              <p14:nvPr/>
            </p14:nvContentPartPr>
            <p14:xfrm>
              <a:off x="8813462" y="5754665"/>
              <a:ext cx="231480" cy="75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2465BBB-F745-DE21-3890-B94ED27051D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23462" y="5574665"/>
                <a:ext cx="41112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7B473E-B4FA-1AE3-61D9-EA1B863EC8F8}"/>
                  </a:ext>
                </a:extLst>
              </p14:cNvPr>
              <p14:cNvContentPartPr/>
              <p14:nvPr/>
            </p14:nvContentPartPr>
            <p14:xfrm>
              <a:off x="8977622" y="5753945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7B473E-B4FA-1AE3-61D9-EA1B863EC8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7622" y="557394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4A35F97-0B0F-48AE-FCB1-ABB3D498F6C7}"/>
                  </a:ext>
                </a:extLst>
              </p14:cNvPr>
              <p14:cNvContentPartPr/>
              <p14:nvPr/>
            </p14:nvContentPartPr>
            <p14:xfrm>
              <a:off x="8977622" y="5753945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4A35F97-0B0F-48AE-FCB1-ABB3D498F6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7622" y="557394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66C0478-BBF9-0001-C0F7-05E54B790144}"/>
                  </a:ext>
                </a:extLst>
              </p14:cNvPr>
              <p14:cNvContentPartPr/>
              <p14:nvPr/>
            </p14:nvContentPartPr>
            <p14:xfrm>
              <a:off x="7372742" y="6612905"/>
              <a:ext cx="1152360" cy="289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66C0478-BBF9-0001-C0F7-05E54B79014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82714" y="6432905"/>
                <a:ext cx="1332056" cy="64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4D455ED-76F5-563A-92BF-B90C1F8C4F9D}"/>
                  </a:ext>
                </a:extLst>
              </p14:cNvPr>
              <p14:cNvContentPartPr/>
              <p14:nvPr/>
            </p14:nvContentPartPr>
            <p14:xfrm>
              <a:off x="2696702" y="7148585"/>
              <a:ext cx="1050480" cy="1249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4D455ED-76F5-563A-92BF-B90C1F8C4F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06702" y="6969102"/>
                <a:ext cx="1230120" cy="483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E2EE52C-A814-1E20-26A8-4D7A59658F0C}"/>
                  </a:ext>
                </a:extLst>
              </p14:cNvPr>
              <p14:cNvContentPartPr/>
              <p14:nvPr/>
            </p14:nvContentPartPr>
            <p14:xfrm>
              <a:off x="2706062" y="7102484"/>
              <a:ext cx="36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E2EE52C-A814-1E20-26A8-4D7A59658F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6062" y="69224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6003F5-BB1A-F63B-F8FF-367C63C81819}"/>
                  </a:ext>
                </a:extLst>
              </p14:cNvPr>
              <p14:cNvContentPartPr/>
              <p14:nvPr/>
            </p14:nvContentPartPr>
            <p14:xfrm>
              <a:off x="-905818" y="1024964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6003F5-BB1A-F63B-F8FF-367C63C818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95818" y="84496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1686E5-E7E2-E1A4-1651-9D21416D308D}"/>
                  </a:ext>
                </a:extLst>
              </p14:cNvPr>
              <p14:cNvContentPartPr/>
              <p14:nvPr/>
            </p14:nvContentPartPr>
            <p14:xfrm>
              <a:off x="8866382" y="5726204"/>
              <a:ext cx="228960" cy="150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1686E5-E7E2-E1A4-1651-9D21416D308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76240" y="5545771"/>
                <a:ext cx="408883" cy="51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343039-1616-4204-495F-C9CC64F904EF}"/>
                  </a:ext>
                </a:extLst>
              </p14:cNvPr>
              <p14:cNvContentPartPr/>
              <p14:nvPr/>
            </p14:nvContentPartPr>
            <p14:xfrm>
              <a:off x="8949542" y="5790644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343039-1616-4204-495F-C9CC64F904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59542" y="56106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59EE61C-90B4-E61C-3275-BB0FA27D3BDB}"/>
                  </a:ext>
                </a:extLst>
              </p14:cNvPr>
              <p14:cNvContentPartPr/>
              <p14:nvPr/>
            </p14:nvContentPartPr>
            <p14:xfrm>
              <a:off x="6954422" y="4710284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59EE61C-90B4-E61C-3275-BB0FA27D3B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64422" y="45302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7B6C6F3-E50E-A265-0CCC-AE166A8BC638}"/>
                  </a:ext>
                </a:extLst>
              </p14:cNvPr>
              <p14:cNvContentPartPr/>
              <p14:nvPr/>
            </p14:nvContentPartPr>
            <p14:xfrm>
              <a:off x="6226862" y="1726964"/>
              <a:ext cx="1692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7B6C6F3-E50E-A265-0CCC-AE166A8BC63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34905" y="1546964"/>
                <a:ext cx="200465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71DA16-80D2-3A3B-028D-95F16FD24DEE}"/>
                  </a:ext>
                </a:extLst>
              </p14:cNvPr>
              <p14:cNvContentPartPr/>
              <p14:nvPr/>
            </p14:nvContentPartPr>
            <p14:xfrm>
              <a:off x="6613142" y="2197844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71DA16-80D2-3A3B-028D-95F16FD24D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3142" y="2017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B870E5-1225-6966-BA5F-27DC6628C4BE}"/>
                  </a:ext>
                </a:extLst>
              </p14:cNvPr>
              <p14:cNvContentPartPr/>
              <p14:nvPr/>
            </p14:nvContentPartPr>
            <p14:xfrm>
              <a:off x="6252782" y="2114684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B870E5-1225-6966-BA5F-27DC6628C4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2782" y="19346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3F6CB7B-C9F1-93DB-DBA9-EF08EF0D8B72}"/>
                  </a:ext>
                </a:extLst>
              </p14:cNvPr>
              <p14:cNvContentPartPr/>
              <p14:nvPr/>
            </p14:nvContentPartPr>
            <p14:xfrm>
              <a:off x="5671022" y="2022524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3F6CB7B-C9F1-93DB-DBA9-EF08EF0D8B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1022" y="184252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93DB38C-406A-F24D-5ADB-FC8FC1EB6468}"/>
                  </a:ext>
                </a:extLst>
              </p14:cNvPr>
              <p14:cNvContentPartPr/>
              <p14:nvPr/>
            </p14:nvContentPartPr>
            <p14:xfrm>
              <a:off x="7462742" y="4654844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93DB38C-406A-F24D-5ADB-FC8FC1EB64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72742" y="4474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83B08F2-0CE6-6D57-CD16-CA056853D273}"/>
                  </a:ext>
                </a:extLst>
              </p14:cNvPr>
              <p14:cNvContentPartPr/>
              <p14:nvPr/>
            </p14:nvContentPartPr>
            <p14:xfrm>
              <a:off x="4904222" y="2022524"/>
              <a:ext cx="36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83B08F2-0CE6-6D57-CD16-CA056853D2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4222" y="184252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C08FF0F-7E72-DF57-6019-3179B8EC30C9}"/>
                  </a:ext>
                </a:extLst>
              </p14:cNvPr>
              <p14:cNvContentPartPr/>
              <p14:nvPr/>
            </p14:nvContentPartPr>
            <p14:xfrm>
              <a:off x="4562582" y="3601844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C08FF0F-7E72-DF57-6019-3179B8EC30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2582" y="3421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95405F7-5560-FA8F-563A-70191DE84E7A}"/>
                  </a:ext>
                </a:extLst>
              </p14:cNvPr>
              <p14:cNvContentPartPr/>
              <p14:nvPr/>
            </p14:nvContentPartPr>
            <p14:xfrm>
              <a:off x="2456582" y="1773044"/>
              <a:ext cx="3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95405F7-5560-FA8F-563A-70191DE84E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6582" y="1593044"/>
                <a:ext cx="180000" cy="360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F11822-86D3-F99D-C0AA-AB137E1D93E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54935" y="2773631"/>
            <a:ext cx="8359786" cy="31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41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BC8C3-13C7-4B6F-A334-3173081A4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4E8AE-F2A9-4073-8638-190C0713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44</a:t>
            </a:fld>
            <a:endParaRPr lang="nb-NO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6C86B67-BFC9-863C-C313-F40D840B39D1}"/>
                  </a:ext>
                </a:extLst>
              </p14:cNvPr>
              <p14:cNvContentPartPr/>
              <p14:nvPr/>
            </p14:nvContentPartPr>
            <p14:xfrm>
              <a:off x="8940542" y="5800025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6C86B67-BFC9-863C-C313-F40D840B39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50542" y="562002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F56618-1609-A791-DCA5-17C40324A4AA}"/>
                  </a:ext>
                </a:extLst>
              </p14:cNvPr>
              <p14:cNvContentPartPr/>
              <p14:nvPr/>
            </p14:nvContentPartPr>
            <p14:xfrm>
              <a:off x="8844422" y="5800025"/>
              <a:ext cx="133200" cy="29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F56618-1609-A791-DCA5-17C40324A4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54422" y="5620025"/>
                <a:ext cx="31284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2465BBB-F745-DE21-3890-B94ED27051D2}"/>
                  </a:ext>
                </a:extLst>
              </p14:cNvPr>
              <p14:cNvContentPartPr/>
              <p14:nvPr/>
            </p14:nvContentPartPr>
            <p14:xfrm>
              <a:off x="8813462" y="5754665"/>
              <a:ext cx="231480" cy="75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2465BBB-F745-DE21-3890-B94ED27051D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23462" y="5574665"/>
                <a:ext cx="41112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7B473E-B4FA-1AE3-61D9-EA1B863EC8F8}"/>
                  </a:ext>
                </a:extLst>
              </p14:cNvPr>
              <p14:cNvContentPartPr/>
              <p14:nvPr/>
            </p14:nvContentPartPr>
            <p14:xfrm>
              <a:off x="8977622" y="5753945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7B473E-B4FA-1AE3-61D9-EA1B863EC8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7622" y="557394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4A35F97-0B0F-48AE-FCB1-ABB3D498F6C7}"/>
                  </a:ext>
                </a:extLst>
              </p14:cNvPr>
              <p14:cNvContentPartPr/>
              <p14:nvPr/>
            </p14:nvContentPartPr>
            <p14:xfrm>
              <a:off x="8977622" y="5753945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4A35F97-0B0F-48AE-FCB1-ABB3D498F6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7622" y="557394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66C0478-BBF9-0001-C0F7-05E54B790144}"/>
                  </a:ext>
                </a:extLst>
              </p14:cNvPr>
              <p14:cNvContentPartPr/>
              <p14:nvPr/>
            </p14:nvContentPartPr>
            <p14:xfrm>
              <a:off x="7372742" y="6612905"/>
              <a:ext cx="1152360" cy="289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66C0478-BBF9-0001-C0F7-05E54B79014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82714" y="6432905"/>
                <a:ext cx="1332056" cy="64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4D455ED-76F5-563A-92BF-B90C1F8C4F9D}"/>
                  </a:ext>
                </a:extLst>
              </p14:cNvPr>
              <p14:cNvContentPartPr/>
              <p14:nvPr/>
            </p14:nvContentPartPr>
            <p14:xfrm>
              <a:off x="2696702" y="7148585"/>
              <a:ext cx="1050480" cy="1249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4D455ED-76F5-563A-92BF-B90C1F8C4F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06702" y="6969102"/>
                <a:ext cx="1230120" cy="483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E2EE52C-A814-1E20-26A8-4D7A59658F0C}"/>
                  </a:ext>
                </a:extLst>
              </p14:cNvPr>
              <p14:cNvContentPartPr/>
              <p14:nvPr/>
            </p14:nvContentPartPr>
            <p14:xfrm>
              <a:off x="2706062" y="7102484"/>
              <a:ext cx="36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E2EE52C-A814-1E20-26A8-4D7A59658F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6062" y="69224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6003F5-BB1A-F63B-F8FF-367C63C81819}"/>
                  </a:ext>
                </a:extLst>
              </p14:cNvPr>
              <p14:cNvContentPartPr/>
              <p14:nvPr/>
            </p14:nvContentPartPr>
            <p14:xfrm>
              <a:off x="-905818" y="1024964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6003F5-BB1A-F63B-F8FF-367C63C818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95818" y="84496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1686E5-E7E2-E1A4-1651-9D21416D308D}"/>
                  </a:ext>
                </a:extLst>
              </p14:cNvPr>
              <p14:cNvContentPartPr/>
              <p14:nvPr/>
            </p14:nvContentPartPr>
            <p14:xfrm>
              <a:off x="8866382" y="5726204"/>
              <a:ext cx="228960" cy="1501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1686E5-E7E2-E1A4-1651-9D21416D308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76240" y="5545771"/>
                <a:ext cx="408883" cy="51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343039-1616-4204-495F-C9CC64F904EF}"/>
                  </a:ext>
                </a:extLst>
              </p14:cNvPr>
              <p14:cNvContentPartPr/>
              <p14:nvPr/>
            </p14:nvContentPartPr>
            <p14:xfrm>
              <a:off x="8949542" y="5790644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343039-1616-4204-495F-C9CC64F904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59542" y="56106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59EE61C-90B4-E61C-3275-BB0FA27D3BDB}"/>
                  </a:ext>
                </a:extLst>
              </p14:cNvPr>
              <p14:cNvContentPartPr/>
              <p14:nvPr/>
            </p14:nvContentPartPr>
            <p14:xfrm>
              <a:off x="6954422" y="4710284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59EE61C-90B4-E61C-3275-BB0FA27D3B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64422" y="45302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7B6C6F3-E50E-A265-0CCC-AE166A8BC638}"/>
                  </a:ext>
                </a:extLst>
              </p14:cNvPr>
              <p14:cNvContentPartPr/>
              <p14:nvPr/>
            </p14:nvContentPartPr>
            <p14:xfrm>
              <a:off x="6226862" y="1726964"/>
              <a:ext cx="1692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7B6C6F3-E50E-A265-0CCC-AE166A8BC63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34905" y="1546964"/>
                <a:ext cx="200465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71DA16-80D2-3A3B-028D-95F16FD24DEE}"/>
                  </a:ext>
                </a:extLst>
              </p14:cNvPr>
              <p14:cNvContentPartPr/>
              <p14:nvPr/>
            </p14:nvContentPartPr>
            <p14:xfrm>
              <a:off x="6613142" y="2197844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71DA16-80D2-3A3B-028D-95F16FD24D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23142" y="2017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B870E5-1225-6966-BA5F-27DC6628C4BE}"/>
                  </a:ext>
                </a:extLst>
              </p14:cNvPr>
              <p14:cNvContentPartPr/>
              <p14:nvPr/>
            </p14:nvContentPartPr>
            <p14:xfrm>
              <a:off x="6252782" y="2114684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B870E5-1225-6966-BA5F-27DC6628C4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2782" y="193468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3F6CB7B-C9F1-93DB-DBA9-EF08EF0D8B72}"/>
                  </a:ext>
                </a:extLst>
              </p14:cNvPr>
              <p14:cNvContentPartPr/>
              <p14:nvPr/>
            </p14:nvContentPartPr>
            <p14:xfrm>
              <a:off x="5671022" y="2022524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3F6CB7B-C9F1-93DB-DBA9-EF08EF0D8B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1022" y="184252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93DB38C-406A-F24D-5ADB-FC8FC1EB6468}"/>
                  </a:ext>
                </a:extLst>
              </p14:cNvPr>
              <p14:cNvContentPartPr/>
              <p14:nvPr/>
            </p14:nvContentPartPr>
            <p14:xfrm>
              <a:off x="7462742" y="4654844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93DB38C-406A-F24D-5ADB-FC8FC1EB64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72742" y="4474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83B08F2-0CE6-6D57-CD16-CA056853D273}"/>
                  </a:ext>
                </a:extLst>
              </p14:cNvPr>
              <p14:cNvContentPartPr/>
              <p14:nvPr/>
            </p14:nvContentPartPr>
            <p14:xfrm>
              <a:off x="4904222" y="2022524"/>
              <a:ext cx="36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83B08F2-0CE6-6D57-CD16-CA056853D2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4222" y="184252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C08FF0F-7E72-DF57-6019-3179B8EC30C9}"/>
                  </a:ext>
                </a:extLst>
              </p14:cNvPr>
              <p14:cNvContentPartPr/>
              <p14:nvPr/>
            </p14:nvContentPartPr>
            <p14:xfrm>
              <a:off x="4562582" y="3601844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C08FF0F-7E72-DF57-6019-3179B8EC30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2582" y="3421844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95405F7-5560-FA8F-563A-70191DE84E7A}"/>
                  </a:ext>
                </a:extLst>
              </p14:cNvPr>
              <p14:cNvContentPartPr/>
              <p14:nvPr/>
            </p14:nvContentPartPr>
            <p14:xfrm>
              <a:off x="2456582" y="1773044"/>
              <a:ext cx="3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95405F7-5560-FA8F-563A-70191DE84E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6582" y="1593044"/>
                <a:ext cx="18000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ACA0FCB-0E69-9A3D-7BE5-59344675A2F5}"/>
              </a:ext>
            </a:extLst>
          </p:cNvPr>
          <p:cNvSpPr txBox="1"/>
          <p:nvPr/>
        </p:nvSpPr>
        <p:spPr>
          <a:xfrm>
            <a:off x="992722" y="1641568"/>
            <a:ext cx="83262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>
                <a:solidFill>
                  <a:srgbClr val="FF0000"/>
                </a:solidFill>
              </a:rPr>
              <a:t>NB! Remember to delete old files before uploading new files that will replace them and then press submit. When you press </a:t>
            </a:r>
            <a:r>
              <a:rPr lang="en-GB" sz="1800" i="1">
                <a:solidFill>
                  <a:srgbClr val="FF0000"/>
                </a:solidFill>
              </a:rPr>
              <a:t>Click here to submit</a:t>
            </a:r>
            <a:r>
              <a:rPr lang="en-GB" sz="1800">
                <a:solidFill>
                  <a:srgbClr val="FF0000"/>
                </a:solidFill>
              </a:rPr>
              <a:t>, everything that is uploaded in the flow will be sent for grading.</a:t>
            </a:r>
            <a:endParaRPr lang="en-GB" sz="1800">
              <a:solidFill>
                <a:srgbClr val="FF0000"/>
              </a:solidFill>
              <a:cs typeface="Arial"/>
            </a:endParaRPr>
          </a:p>
        </p:txBody>
      </p:sp>
      <p:pic>
        <p:nvPicPr>
          <p:cNvPr id="6" name="Picture 2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0C7940-0EE5-EB36-9A47-8E03F4ABD4A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88791" y="2958437"/>
            <a:ext cx="8158598" cy="32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18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en-US"/>
              <a:t>Types of </a:t>
            </a:r>
            <a:r>
              <a:rPr lang="en-US">
                <a:hlinkClick r:id="rId2"/>
              </a:rPr>
              <a:t>electronic school exams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45</a:t>
            </a:fld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1" y="1707068"/>
            <a:ext cx="4284000" cy="53604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/>
              <a:t>Exams with </a:t>
            </a:r>
            <a:r>
              <a:rPr lang="en-US">
                <a:hlinkClick r:id="rId3"/>
              </a:rPr>
              <a:t>lockdown browser</a:t>
            </a:r>
            <a:endParaRPr lang="en-US"/>
          </a:p>
          <a:p>
            <a:pPr marL="457200" indent="-457200"/>
            <a:r>
              <a:rPr lang="en-US"/>
              <a:t>FLOWlock</a:t>
            </a:r>
          </a:p>
          <a:p>
            <a:pPr marL="457200" indent="-457200"/>
            <a:r>
              <a:rPr lang="en-US"/>
              <a:t>FLOWmulti (interactive exam)</a:t>
            </a:r>
          </a:p>
          <a:p>
            <a:pPr marL="0" indent="0">
              <a:buNone/>
            </a:pPr>
            <a:r>
              <a:rPr lang="en-US"/>
              <a:t>Exams with </a:t>
            </a:r>
            <a:r>
              <a:rPr lang="en-US">
                <a:hlinkClick r:id="rId2"/>
              </a:rPr>
              <a:t>Device monitor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A group of people sitting at desks in a classroom&#10;&#10;Description automatically generated">
            <a:extLst>
              <a:ext uri="{FF2B5EF4-FFF2-40B4-BE49-F238E27FC236}">
                <a16:creationId xmlns:a16="http://schemas.microsoft.com/office/drawing/2014/main" id="{44D6A6CC-35F5-BF54-2113-D4158D47AA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827"/>
          <a:stretch/>
        </p:blipFill>
        <p:spPr>
          <a:xfrm>
            <a:off x="5220000" y="1720800"/>
            <a:ext cx="4190400" cy="53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2650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r>
              <a:rPr lang="en-US"/>
              <a:t>Before the exam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46</a:t>
            </a:fld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2000" b="1"/>
              <a:t>You must make all necessary preparations before the exam, as no compensation will be given for any time lost due to inadequate preparation.</a:t>
            </a:r>
          </a:p>
          <a:p>
            <a:pPr marL="0" indent="0">
              <a:buNone/>
            </a:pPr>
            <a:br>
              <a:rPr lang="en-US" sz="2000"/>
            </a:br>
            <a:r>
              <a:rPr lang="en-US" sz="2000"/>
              <a:t>You can find information about the preparations </a:t>
            </a:r>
            <a:r>
              <a:rPr lang="en-US" sz="2000">
                <a:hlinkClick r:id="rId2"/>
              </a:rPr>
              <a:t>here</a:t>
            </a:r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31D5C-2A22-DECA-C615-59FBB707D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466" y="1720800"/>
            <a:ext cx="3591467" cy="536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9013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6122" y="252239"/>
            <a:ext cx="7560840" cy="864644"/>
          </a:xfrm>
        </p:spPr>
        <p:txBody>
          <a:bodyPr>
            <a:normAutofit fontScale="90000"/>
          </a:bodyPr>
          <a:lstStyle/>
          <a:p>
            <a:r>
              <a:rPr lang="en-US" sz="3100"/>
              <a:t>Download lockdown browser and Device monitor for school exams</a:t>
            </a: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53304" y="2185597"/>
            <a:ext cx="4287488" cy="4220989"/>
          </a:xfrm>
        </p:spPr>
        <p:txBody>
          <a:bodyPr>
            <a:normAutofit fontScale="92500" lnSpcReduction="10000"/>
          </a:bodyPr>
          <a:lstStyle/>
          <a:p>
            <a:pPr marL="197485" indent="-197485" algn="just">
              <a:buFont typeface="Arial"/>
              <a:buChar char="•"/>
            </a:pPr>
            <a:r>
              <a:rPr lang="en-US" sz="1800">
                <a:ea typeface="+mn-lt"/>
                <a:cs typeface="+mn-lt"/>
              </a:rPr>
              <a:t>Click on your name in the upper right corner and select </a:t>
            </a:r>
            <a:r>
              <a:rPr lang="en-US" sz="1800" i="1">
                <a:ea typeface="+mn-lt"/>
                <a:cs typeface="+mn-lt"/>
              </a:rPr>
              <a:t>Edit profile.</a:t>
            </a:r>
            <a:endParaRPr lang="en-US" sz="1800">
              <a:ea typeface="+mn-lt"/>
              <a:cs typeface="+mn-lt"/>
            </a:endParaRPr>
          </a:p>
          <a:p>
            <a:pPr marL="197485" indent="-197485" algn="just">
              <a:buFont typeface="Arial"/>
              <a:buChar char="•"/>
            </a:pPr>
            <a:r>
              <a:rPr lang="en-US" sz="1800">
                <a:ea typeface="+mn-lt"/>
                <a:cs typeface="+mn-lt"/>
              </a:rPr>
              <a:t>Click on </a:t>
            </a:r>
            <a:r>
              <a:rPr lang="en-US" sz="1800" i="1">
                <a:ea typeface="+mn-lt"/>
                <a:cs typeface="+mn-lt"/>
              </a:rPr>
              <a:t>System </a:t>
            </a:r>
            <a:r>
              <a:rPr lang="en-US" sz="1800">
                <a:ea typeface="+mn-lt"/>
                <a:cs typeface="+mn-lt"/>
              </a:rPr>
              <a:t>.</a:t>
            </a:r>
          </a:p>
          <a:p>
            <a:pPr marL="197485" indent="-197485" algn="just">
              <a:buFont typeface="Arial"/>
              <a:buChar char="•"/>
            </a:pPr>
            <a:r>
              <a:rPr lang="en-US" sz="1800">
                <a:ea typeface="+mn-lt"/>
                <a:cs typeface="+mn-lt"/>
              </a:rPr>
              <a:t>Click on Download.</a:t>
            </a:r>
            <a:endParaRPr lang="en-US" sz="1800">
              <a:cs typeface="Arial"/>
            </a:endParaRPr>
          </a:p>
          <a:p>
            <a:pPr marL="197485" indent="-197485" algn="just">
              <a:buFont typeface="Arial"/>
              <a:buChar char="•"/>
            </a:pPr>
            <a:r>
              <a:rPr lang="en-US" sz="1800">
                <a:cs typeface="Arial"/>
              </a:rPr>
              <a:t>You can also test the browser and the monitor</a:t>
            </a:r>
          </a:p>
          <a:p>
            <a:pPr marL="197485" indent="-197485" algn="just">
              <a:buFont typeface="Arial"/>
              <a:buChar char="•"/>
            </a:pPr>
            <a:r>
              <a:rPr lang="en-US" sz="1800">
                <a:cs typeface="Arial"/>
              </a:rPr>
              <a:t>You can also download from the exam flow (available 1 week before the exam).</a:t>
            </a:r>
          </a:p>
          <a:p>
            <a:pPr marL="0" indent="0" algn="just">
              <a:buNone/>
            </a:pPr>
            <a:endParaRPr lang="en-US" sz="1800">
              <a:solidFill>
                <a:srgbClr val="404040"/>
              </a:solidFill>
              <a:cs typeface="Arial"/>
            </a:endParaRPr>
          </a:p>
          <a:p>
            <a:pPr marL="0" indent="0" algn="just">
              <a:buNone/>
            </a:pPr>
            <a:r>
              <a:rPr lang="en-US" sz="1600">
                <a:solidFill>
                  <a:srgbClr val="FF0000"/>
                </a:solidFill>
                <a:cs typeface="Arial"/>
              </a:rPr>
              <a:t>NB! You won't be compensated for the time used to download and install lockdown browser or Device monitor on the exam day. Technical invigilators will prioritize other issues.</a:t>
            </a:r>
          </a:p>
          <a:p>
            <a:pPr marL="0" indent="0">
              <a:buNone/>
            </a:pPr>
            <a:endParaRPr lang="en-US" sz="2400">
              <a:cs typeface="Arial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nb-NO" sz="2200"/>
          </a:p>
          <a:p>
            <a:pPr marL="266700" lvl="1" indent="0" eaLnBrk="1" hangingPunct="1">
              <a:buNone/>
            </a:pPr>
            <a:endParaRPr lang="nb-NO" altLang="nb-NO" sz="200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14343-230F-DB26-99E5-E8B6BF3AFFA0}"/>
              </a:ext>
            </a:extLst>
          </p:cNvPr>
          <p:cNvSpPr txBox="1"/>
          <p:nvPr/>
        </p:nvSpPr>
        <p:spPr>
          <a:xfrm>
            <a:off x="254568" y="1185622"/>
            <a:ext cx="822609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You must download the latest version of lockdown browser and Device monitor before every examination period:</a:t>
            </a:r>
            <a:endParaRPr lang="en-US" sz="2400">
              <a:cs typeface="Arial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29CBDAD-6231-1F8B-DD79-F9B87840C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182" y="2186907"/>
            <a:ext cx="4292269" cy="1373097"/>
          </a:xfrm>
          <a:prstGeom prst="rect">
            <a:avLst/>
          </a:prstGeom>
        </p:spPr>
      </p:pic>
      <p:pic>
        <p:nvPicPr>
          <p:cNvPr id="3" name="Picture 2" descr="A screenshot of a login page&#10;&#10;Description automatically generated">
            <a:extLst>
              <a:ext uri="{FF2B5EF4-FFF2-40B4-BE49-F238E27FC236}">
                <a16:creationId xmlns:a16="http://schemas.microsoft.com/office/drawing/2014/main" id="{565E72AD-6B6E-C451-3FA6-43671FDA4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77" y="3772103"/>
            <a:ext cx="4475074" cy="297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4321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379817-CCF7-445C-854F-C3F400324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630" y="1951831"/>
            <a:ext cx="5596520" cy="35655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BEACB-3146-4741-A1D7-4CE3A62E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48</a:t>
            </a:fld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54429B-47E0-EC76-2DC7-D5A4ACFAC9E6}"/>
              </a:ext>
            </a:extLst>
          </p:cNvPr>
          <p:cNvSpPr txBox="1"/>
          <p:nvPr/>
        </p:nvSpPr>
        <p:spPr>
          <a:xfrm>
            <a:off x="956820" y="626444"/>
            <a:ext cx="7715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Download lockdown browser and/or Device monitor for school exams</a:t>
            </a:r>
            <a:endParaRPr lang="nb-N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98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6122" y="252239"/>
            <a:ext cx="7560840" cy="864644"/>
          </a:xfrm>
        </p:spPr>
        <p:txBody>
          <a:bodyPr>
            <a:normAutofit/>
          </a:bodyPr>
          <a:lstStyle/>
          <a:p>
            <a:r>
              <a:rPr lang="en-US" sz="3100"/>
              <a:t>Practice in demo flows</a:t>
            </a: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540098" y="1188343"/>
            <a:ext cx="7967527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>
                <a:cs typeface="Arial"/>
              </a:rPr>
              <a:t>Practice in demo flows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  <a:p>
            <a:pPr marL="0" indent="0" eaLnBrk="1" hangingPunct="1">
              <a:buFont typeface="Arial" pitchFamily="34" charset="0"/>
              <a:buNone/>
            </a:pPr>
            <a:endParaRPr lang="en-US">
              <a:latin typeface="+mn-lt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nb-NO" sz="2200">
              <a:latin typeface="+mn-lt"/>
              <a:cs typeface="Arial"/>
            </a:endParaRPr>
          </a:p>
          <a:p>
            <a:pPr marL="266700" lvl="1" indent="0">
              <a:buNone/>
            </a:pPr>
            <a:endParaRPr lang="nb-NO" altLang="nb-NO" sz="2000">
              <a:latin typeface="+mn-lt"/>
            </a:endParaRP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E476102-77B1-D906-0158-849AF856B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25" y="2233408"/>
            <a:ext cx="8359721" cy="38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763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1" y="421425"/>
            <a:ext cx="7732885" cy="91705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nb-NO" altLang="nb-NO" err="1"/>
              <a:t>Illness</a:t>
            </a:r>
            <a:r>
              <a:rPr lang="nb-NO" altLang="nb-NO"/>
              <a:t> </a:t>
            </a:r>
            <a:r>
              <a:rPr lang="nb-NO" altLang="nb-NO" u="sng" err="1"/>
              <a:t>before</a:t>
            </a:r>
            <a:r>
              <a:rPr lang="nb-NO" altLang="nb-NO" u="sng"/>
              <a:t> </a:t>
            </a:r>
            <a:r>
              <a:rPr lang="nb-NO" altLang="nb-NO" err="1"/>
              <a:t>the</a:t>
            </a:r>
            <a:r>
              <a:rPr lang="nb-NO" altLang="nb-NO"/>
              <a:t> </a:t>
            </a:r>
            <a:r>
              <a:rPr lang="nb-NO" altLang="nb-NO" err="1"/>
              <a:t>exam</a:t>
            </a:r>
            <a:r>
              <a:rPr lang="nb-NO" altLang="nb-NO"/>
              <a:t>	</a:t>
            </a:r>
          </a:p>
        </p:txBody>
      </p:sp>
      <p:sp>
        <p:nvSpPr>
          <p:cNvPr id="25608" name="Slide Number Placeholder 2">
            <a:extLst>
              <a:ext uri="{FF2B5EF4-FFF2-40B4-BE49-F238E27FC236}">
                <a16:creationId xmlns:a16="http://schemas.microsoft.com/office/drawing/2014/main" id="{D01145D9-DB4C-8308-5023-67148BFC0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5</a:t>
            </a:fld>
            <a:endParaRPr lang="nb-NO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2000"/>
              <a:t>Doctor's notice must be submitted </a:t>
            </a:r>
            <a:r>
              <a:rPr lang="en-US" sz="2000" b="1"/>
              <a:t>the first business day after the exam </a:t>
            </a:r>
            <a:r>
              <a:rPr lang="en-US" sz="2000"/>
              <a:t>at the latest.</a:t>
            </a:r>
            <a:endParaRPr lang="en-US" sz="2000" b="1"/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  <a:p>
            <a:pPr marL="0" indent="0">
              <a:lnSpc>
                <a:spcPct val="115000"/>
              </a:lnSpc>
              <a:buNone/>
            </a:pPr>
            <a:r>
              <a:rPr lang="en-US" sz="2000"/>
              <a:t>Send it to </a:t>
            </a:r>
            <a:r>
              <a:rPr lang="en-US" sz="2000">
                <a:hlinkClick r:id="rId3"/>
              </a:rPr>
              <a:t>exams@nhh.no</a:t>
            </a:r>
            <a:r>
              <a:rPr lang="en-US" sz="2000"/>
              <a:t> (if you don't have a Bank-ID)</a:t>
            </a:r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  <a:p>
            <a:pPr marL="197485" indent="-197485">
              <a:lnSpc>
                <a:spcPct val="115000"/>
              </a:lnSpc>
            </a:pPr>
            <a:r>
              <a:rPr lang="en-US" sz="2000"/>
              <a:t>The medical certificate must be dated before or on the exam date, and be signed and stamped</a:t>
            </a:r>
          </a:p>
          <a:p>
            <a:pPr marL="0" indent="0">
              <a:lnSpc>
                <a:spcPct val="115000"/>
              </a:lnSpc>
              <a:buNone/>
            </a:pPr>
            <a:endParaRPr lang="en-US" sz="2000"/>
          </a:p>
          <a:p>
            <a:pPr marL="197485" indent="-197485">
              <a:lnSpc>
                <a:spcPct val="115000"/>
              </a:lnSpc>
            </a:pPr>
            <a:r>
              <a:rPr lang="en-US" sz="2000"/>
              <a:t>With valid documentation you will not use an exam attempt</a:t>
            </a:r>
            <a:endParaRPr lang="nb-NO" altLang="nb-NO" sz="2000"/>
          </a:p>
        </p:txBody>
      </p:sp>
      <p:pic>
        <p:nvPicPr>
          <p:cNvPr id="8" name="Picture 7" descr="A cartoon of a child blowing her nose&#10;&#10;Description automatically generated">
            <a:extLst>
              <a:ext uri="{FF2B5EF4-FFF2-40B4-BE49-F238E27FC236}">
                <a16:creationId xmlns:a16="http://schemas.microsoft.com/office/drawing/2014/main" id="{84D5568C-8967-854B-7079-705DC5B3D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00" y="2305800"/>
            <a:ext cx="4190400" cy="419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44398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86726-3E05-4C63-ABA4-C2C0FE17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50</a:t>
            </a:fld>
            <a:endParaRPr lang="nb-NO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D6580E-524C-4B13-BEB9-8008D1D6A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529" y="1266031"/>
            <a:ext cx="8736443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04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6FCE-0A7C-4D7C-A2F9-F7F5C9091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3. Where can I find manuals for exams?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BA257-B94C-48A3-A03D-808B0F08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51</a:t>
            </a:fld>
            <a:endParaRPr lang="nb-NO"/>
          </a:p>
        </p:txBody>
      </p:sp>
      <p:pic>
        <p:nvPicPr>
          <p:cNvPr id="3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7ABA66-BFF2-1E7A-A1DB-633F4F610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2" y="2376189"/>
            <a:ext cx="7150461" cy="4213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88A4D6-F084-0886-3453-5F111CBA93AB}"/>
              </a:ext>
            </a:extLst>
          </p:cNvPr>
          <p:cNvSpPr txBox="1"/>
          <p:nvPr/>
        </p:nvSpPr>
        <p:spPr>
          <a:xfrm>
            <a:off x="621658" y="1636002"/>
            <a:ext cx="89940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/>
              <a:t>Detailed manual is available in the exam flow (activated approx. 1 week before the exam)</a:t>
            </a:r>
          </a:p>
        </p:txBody>
      </p:sp>
    </p:spTree>
    <p:extLst>
      <p:ext uri="{BB962C8B-B14F-4D97-AF65-F5344CB8AC3E}">
        <p14:creationId xmlns:p14="http://schemas.microsoft.com/office/powerpoint/2010/main" val="587796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6FCE-0A7C-4D7C-A2F9-F7F5C9091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3. Where can I find manuals for exams?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BA257-B94C-48A3-A03D-808B0F08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52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8A4D6-F084-0886-3453-5F111CBA93AB}"/>
              </a:ext>
            </a:extLst>
          </p:cNvPr>
          <p:cNvSpPr txBox="1"/>
          <p:nvPr/>
        </p:nvSpPr>
        <p:spPr>
          <a:xfrm>
            <a:off x="621658" y="1636002"/>
            <a:ext cx="899404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2. </a:t>
            </a:r>
            <a:r>
              <a:rPr lang="en-US">
                <a:ea typeface="+mn-lt"/>
                <a:cs typeface="+mn-lt"/>
              </a:rPr>
              <a:t>Manuals from the </a:t>
            </a:r>
            <a:r>
              <a:rPr lang="en-US" err="1">
                <a:ea typeface="+mn-lt"/>
                <a:cs typeface="+mn-lt"/>
              </a:rPr>
              <a:t>WISEflow</a:t>
            </a:r>
            <a:r>
              <a:rPr lang="en-US">
                <a:ea typeface="+mn-lt"/>
                <a:cs typeface="+mn-lt"/>
              </a:rPr>
              <a:t> supplier </a:t>
            </a:r>
            <a:r>
              <a:rPr lang="en-US" err="1">
                <a:ea typeface="+mn-lt"/>
                <a:cs typeface="+mn-lt"/>
              </a:rPr>
              <a:t>UNIwise</a:t>
            </a:r>
            <a:r>
              <a:rPr lang="en-US">
                <a:ea typeface="+mn-lt"/>
                <a:cs typeface="+mn-lt"/>
              </a:rPr>
              <a:t> can be found under Support </a:t>
            </a:r>
            <a:endParaRPr lang="en-US">
              <a:cs typeface="Arial"/>
            </a:endParaRPr>
          </a:p>
        </p:txBody>
      </p:sp>
      <p:pic>
        <p:nvPicPr>
          <p:cNvPr id="6" name="Picture 6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15211DC-1716-EBFD-4E85-FFABEBC13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347"/>
          <a:stretch/>
        </p:blipFill>
        <p:spPr>
          <a:xfrm>
            <a:off x="833199" y="2088453"/>
            <a:ext cx="6859121" cy="1636610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5CA587-BC3D-C927-6FA2-B0EF91800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52" y="3935233"/>
            <a:ext cx="4841575" cy="26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641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6FCE-0A7C-4D7C-A2F9-F7F5C9091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3. Where can I find information/ manuals for exams?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BA257-B94C-48A3-A03D-808B0F08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53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8A4D6-F084-0886-3453-5F111CBA93AB}"/>
              </a:ext>
            </a:extLst>
          </p:cNvPr>
          <p:cNvSpPr txBox="1"/>
          <p:nvPr/>
        </p:nvSpPr>
        <p:spPr>
          <a:xfrm>
            <a:off x="621658" y="1636002"/>
            <a:ext cx="823683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3. Information on NHH website</a:t>
            </a: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  <a:hlinkClick r:id="rId2"/>
              </a:rPr>
              <a:t>School exam</a:t>
            </a:r>
            <a:endParaRPr lang="en-US">
              <a:ea typeface="+mn-lt"/>
              <a:cs typeface="+mn-lt"/>
            </a:endParaRP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  <a:hlinkClick r:id="rId3"/>
              </a:rPr>
              <a:t>Home exam</a:t>
            </a:r>
            <a:endParaRPr lang="en-US">
              <a:cs typeface="Arial"/>
            </a:endParaRPr>
          </a:p>
        </p:txBody>
      </p:sp>
      <p:pic>
        <p:nvPicPr>
          <p:cNvPr id="3" name="Picture 2" descr="A screenshot of a computer exam&#10;&#10;Description automatically generated">
            <a:extLst>
              <a:ext uri="{FF2B5EF4-FFF2-40B4-BE49-F238E27FC236}">
                <a16:creationId xmlns:a16="http://schemas.microsoft.com/office/drawing/2014/main" id="{B32812C4-AE6D-5A0B-ACBE-011EF2E47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843" y="2061836"/>
            <a:ext cx="5068933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224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		Laptop </a:t>
            </a:r>
            <a:r>
              <a:rPr lang="en-US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459" y="1501103"/>
            <a:ext cx="7929682" cy="4680634"/>
          </a:xfrm>
        </p:spPr>
        <p:txBody>
          <a:bodyPr>
            <a:normAutofit fontScale="70000" lnSpcReduction="20000"/>
          </a:bodyPr>
          <a:lstStyle/>
          <a:p>
            <a:r>
              <a:rPr lang="nb-NO" err="1"/>
              <a:t>We</a:t>
            </a:r>
            <a:r>
              <a:rPr lang="nb-NO"/>
              <a:t> have a </a:t>
            </a:r>
            <a:r>
              <a:rPr lang="nb-NO" err="1"/>
              <a:t>limited</a:t>
            </a:r>
            <a:r>
              <a:rPr lang="nb-NO"/>
              <a:t> </a:t>
            </a:r>
            <a:r>
              <a:rPr lang="nb-NO" err="1"/>
              <a:t>number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laptops for </a:t>
            </a:r>
            <a:r>
              <a:rPr lang="nb-NO" err="1"/>
              <a:t>emergency</a:t>
            </a:r>
            <a:r>
              <a:rPr lang="nb-NO"/>
              <a:t> </a:t>
            </a:r>
            <a:r>
              <a:rPr lang="nb-NO" err="1"/>
              <a:t>needs</a:t>
            </a:r>
            <a:r>
              <a:rPr lang="nb-NO"/>
              <a:t> </a:t>
            </a:r>
            <a:r>
              <a:rPr lang="nb-NO" err="1"/>
              <a:t>only</a:t>
            </a:r>
            <a:r>
              <a:rPr lang="nb-NO"/>
              <a:t>. </a:t>
            </a:r>
            <a:r>
              <a:rPr lang="nb-NO" err="1"/>
              <a:t>These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reserved</a:t>
            </a:r>
            <a:r>
              <a:rPr lang="nb-NO"/>
              <a:t> for </a:t>
            </a:r>
            <a:r>
              <a:rPr lang="nb-NO" err="1"/>
              <a:t>those</a:t>
            </a:r>
            <a:r>
              <a:rPr lang="nb-NO"/>
              <a:t> </a:t>
            </a:r>
            <a:r>
              <a:rPr lang="nb-NO" err="1"/>
              <a:t>who</a:t>
            </a:r>
            <a:r>
              <a:rPr lang="nb-NO"/>
              <a:t> </a:t>
            </a:r>
            <a:r>
              <a:rPr lang="nb-NO" err="1"/>
              <a:t>experience</a:t>
            </a:r>
            <a:r>
              <a:rPr lang="nb-NO"/>
              <a:t> problems </a:t>
            </a:r>
            <a:r>
              <a:rPr lang="nb-NO" err="1"/>
              <a:t>with</a:t>
            </a:r>
            <a:r>
              <a:rPr lang="nb-NO"/>
              <a:t> </a:t>
            </a:r>
            <a:r>
              <a:rPr lang="nb-NO" err="1"/>
              <a:t>their</a:t>
            </a:r>
            <a:r>
              <a:rPr lang="nb-NO"/>
              <a:t> </a:t>
            </a:r>
            <a:r>
              <a:rPr lang="nb-NO" err="1"/>
              <a:t>own</a:t>
            </a:r>
            <a:r>
              <a:rPr lang="nb-NO"/>
              <a:t> PC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day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exam</a:t>
            </a:r>
            <a:r>
              <a:rPr lang="nb-NO"/>
              <a:t>.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REGULATIONS FOR FULL-TIME STUDY PROGRAMMES AT THE NORWEGIAN SCHOOL OF ECONOMICS (NHH), </a:t>
            </a:r>
            <a:r>
              <a:rPr lang="nb-NO" b="1" err="1"/>
              <a:t>Section</a:t>
            </a:r>
            <a:r>
              <a:rPr lang="nb-NO" b="1"/>
              <a:t> 1-7 Laptop computers:</a:t>
            </a:r>
            <a:endParaRPr lang="nb-NO"/>
          </a:p>
          <a:p>
            <a:pPr marL="0" indent="0">
              <a:buNone/>
            </a:pPr>
            <a:endParaRPr lang="nb-NO"/>
          </a:p>
          <a:p>
            <a:r>
              <a:rPr lang="nb-NO"/>
              <a:t>Students at NHH must have </a:t>
            </a:r>
            <a:r>
              <a:rPr lang="nb-NO" err="1"/>
              <a:t>access</a:t>
            </a:r>
            <a:r>
              <a:rPr lang="nb-NO"/>
              <a:t> to </a:t>
            </a:r>
            <a:r>
              <a:rPr lang="nb-NO" err="1"/>
              <a:t>their</a:t>
            </a:r>
            <a:r>
              <a:rPr lang="nb-NO"/>
              <a:t> </a:t>
            </a:r>
            <a:r>
              <a:rPr lang="nb-NO" err="1"/>
              <a:t>own</a:t>
            </a:r>
            <a:r>
              <a:rPr lang="nb-NO"/>
              <a:t> laptop computers in </a:t>
            </a:r>
            <a:r>
              <a:rPr lang="nb-NO" err="1"/>
              <a:t>connection</a:t>
            </a:r>
            <a:r>
              <a:rPr lang="nb-NO"/>
              <a:t> </a:t>
            </a:r>
            <a:r>
              <a:rPr lang="nb-NO" err="1"/>
              <a:t>with</a:t>
            </a:r>
            <a:r>
              <a:rPr lang="nb-NO"/>
              <a:t> </a:t>
            </a:r>
            <a:r>
              <a:rPr lang="nb-NO" err="1"/>
              <a:t>teaching</a:t>
            </a:r>
            <a:r>
              <a:rPr lang="nb-NO"/>
              <a:t> and </a:t>
            </a:r>
            <a:r>
              <a:rPr lang="nb-NO" err="1"/>
              <a:t>assessment</a:t>
            </a:r>
            <a:r>
              <a:rPr lang="nb-NO"/>
              <a:t>. </a:t>
            </a:r>
            <a:r>
              <a:rPr lang="nb-NO" err="1"/>
              <a:t>Requirements</a:t>
            </a:r>
            <a:r>
              <a:rPr lang="nb-NO"/>
              <a:t> </a:t>
            </a:r>
            <a:r>
              <a:rPr lang="nb-NO" err="1"/>
              <a:t>apply</a:t>
            </a:r>
            <a:r>
              <a:rPr lang="nb-NO"/>
              <a:t> in </a:t>
            </a:r>
            <a:r>
              <a:rPr lang="nb-NO" err="1"/>
              <a:t>relation</a:t>
            </a:r>
            <a:r>
              <a:rPr lang="nb-NO"/>
              <a:t> to </a:t>
            </a:r>
            <a:r>
              <a:rPr lang="nb-NO" err="1"/>
              <a:t>equipment</a:t>
            </a:r>
            <a:r>
              <a:rPr lang="nb-NO"/>
              <a:t> and software</a:t>
            </a:r>
          </a:p>
          <a:p>
            <a:pPr marL="0" indent="0">
              <a:buNone/>
            </a:pPr>
            <a:endParaRPr lang="nb-NO"/>
          </a:p>
          <a:p>
            <a:r>
              <a:rPr lang="nb-NO"/>
              <a:t>Test </a:t>
            </a:r>
            <a:r>
              <a:rPr lang="nb-NO" err="1"/>
              <a:t>your</a:t>
            </a:r>
            <a:r>
              <a:rPr lang="nb-NO"/>
              <a:t> </a:t>
            </a:r>
            <a:r>
              <a:rPr lang="nb-NO" err="1"/>
              <a:t>webcam</a:t>
            </a:r>
            <a:r>
              <a:rPr lang="nb-NO"/>
              <a:t> in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demoflows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6618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>
            <a:noAutofit/>
          </a:bodyPr>
          <a:lstStyle/>
          <a:p>
            <a:r>
              <a:rPr lang="nb-NO" sz="3200">
                <a:ea typeface="+mj-lt"/>
                <a:cs typeface="+mj-lt"/>
              </a:rPr>
              <a:t>4</a:t>
            </a:r>
            <a:r>
              <a:rPr lang="en-US" sz="3200">
                <a:ea typeface="+mj-lt"/>
                <a:cs typeface="+mj-lt"/>
              </a:rPr>
              <a:t>. Check the PC, mouse, keyboard, WEB camera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459" y="1501103"/>
            <a:ext cx="8582271" cy="5358774"/>
          </a:xfrm>
        </p:spPr>
        <p:txBody>
          <a:bodyPr>
            <a:normAutofit/>
          </a:bodyPr>
          <a:lstStyle/>
          <a:p>
            <a:pPr marL="197485" indent="-197485"/>
            <a:r>
              <a:rPr lang="en-US" sz="2000">
                <a:ea typeface="+mn-lt"/>
                <a:cs typeface="+mn-lt"/>
              </a:rPr>
              <a:t>PC: lockdown browser installed, you have administrator access to your PC, deactivate automatic Windows updates, deactivate VPN, uninstall virtual computers.</a:t>
            </a:r>
            <a:endParaRPr lang="en-US" sz="2000">
              <a:cs typeface="Arial"/>
            </a:endParaRPr>
          </a:p>
          <a:p>
            <a:pPr marL="197485" indent="-197485"/>
            <a:r>
              <a:rPr lang="en-US" sz="2000">
                <a:ea typeface="+mn-lt"/>
                <a:cs typeface="+mn-lt"/>
              </a:rPr>
              <a:t>Test in the demo flow that the WEB camera takes legible pictures</a:t>
            </a:r>
            <a:endParaRPr lang="en-US" sz="2000">
              <a:cs typeface="Arial"/>
            </a:endParaRPr>
          </a:p>
          <a:p>
            <a:pPr marL="197485" indent="-197485"/>
            <a:r>
              <a:rPr lang="en-US" sz="2000">
                <a:ea typeface="+mn-lt"/>
                <a:cs typeface="+mn-lt"/>
              </a:rPr>
              <a:t>Allowed to use a wired mouse, keyboard, external web camera</a:t>
            </a:r>
            <a:endParaRPr lang="en-US" sz="2000">
              <a:cs typeface="Arial"/>
            </a:endParaRPr>
          </a:p>
          <a:p>
            <a:pPr marL="197485" indent="-197485"/>
            <a:r>
              <a:rPr lang="en-US" sz="2000">
                <a:ea typeface="+mn-lt"/>
                <a:cs typeface="+mn-lt"/>
              </a:rPr>
              <a:t>No cordless equipment is allowed</a:t>
            </a:r>
            <a:endParaRPr lang="en-US" sz="2000">
              <a:cs typeface="Arial"/>
            </a:endParaRPr>
          </a:p>
          <a:p>
            <a:pPr marL="197485" indent="-197485"/>
            <a:r>
              <a:rPr lang="en-US" sz="2000">
                <a:ea typeface="+mn-lt"/>
                <a:cs typeface="+mn-lt"/>
              </a:rPr>
              <a:t>External monitor is not allowed</a:t>
            </a:r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50669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E69-AB33-4336-A94E-DDA35458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On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exam</a:t>
            </a:r>
            <a:r>
              <a:rPr lang="nb-NO"/>
              <a:t> </a:t>
            </a:r>
            <a:r>
              <a:rPr lang="nb-NO" err="1"/>
              <a:t>day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30F6D-6683-4AE2-9101-2799D94B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56</a:t>
            </a:fld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520E0-0C2D-4236-8FF7-BFB52BF03E2C}"/>
              </a:ext>
            </a:extLst>
          </p:cNvPr>
          <p:cNvSpPr txBox="1"/>
          <p:nvPr/>
        </p:nvSpPr>
        <p:spPr>
          <a:xfrm>
            <a:off x="615370" y="1438027"/>
            <a:ext cx="812302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Start the flow at 8:45. If you start the flow after 9:00, you will have to wait for the invigilator to write the password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8C768-2E0D-4D2D-B522-E5AD7B9C2B18}"/>
              </a:ext>
            </a:extLst>
          </p:cNvPr>
          <p:cNvSpPr txBox="1"/>
          <p:nvPr/>
        </p:nvSpPr>
        <p:spPr>
          <a:xfrm>
            <a:off x="359728" y="5600015"/>
            <a:ext cx="795185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NB! The time lost while waiting for the invigilator will not be compensated for</a:t>
            </a:r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F24B13F-EB74-D4FA-2F0D-60D374DB5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19" y="2247110"/>
            <a:ext cx="3010408" cy="2622034"/>
          </a:xfrm>
          <a:prstGeom prst="rect">
            <a:avLst/>
          </a:prstGeom>
        </p:spPr>
      </p:pic>
      <p:pic>
        <p:nvPicPr>
          <p:cNvPr id="8" name="Picture 7" descr="A screenshot of a login page&#10;&#10;Description automatically generated">
            <a:extLst>
              <a:ext uri="{FF2B5EF4-FFF2-40B4-BE49-F238E27FC236}">
                <a16:creationId xmlns:a16="http://schemas.microsoft.com/office/drawing/2014/main" id="{66C130F5-2E29-A584-DC52-AB4389D14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966" y="2200774"/>
            <a:ext cx="3119893" cy="27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587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E69-AB33-4336-A94E-DDA35458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FLOWlock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30F6D-6683-4AE2-9101-2799D94B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57</a:t>
            </a:fld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520E0-0C2D-4236-8FF7-BFB52BF03E2C}"/>
              </a:ext>
            </a:extLst>
          </p:cNvPr>
          <p:cNvSpPr txBox="1"/>
          <p:nvPr/>
        </p:nvSpPr>
        <p:spPr>
          <a:xfrm>
            <a:off x="615370" y="1438027"/>
            <a:ext cx="812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 WORD-like text editor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8C768-2E0D-4D2D-B522-E5AD7B9C2B18}"/>
              </a:ext>
            </a:extLst>
          </p:cNvPr>
          <p:cNvSpPr txBox="1"/>
          <p:nvPr/>
        </p:nvSpPr>
        <p:spPr>
          <a:xfrm>
            <a:off x="359728" y="5600015"/>
            <a:ext cx="8661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NB! Your answer paper will be converted to a PDF-file, there can be margin width </a:t>
            </a:r>
          </a:p>
          <a:p>
            <a:r>
              <a:rPr lang="en-US" sz="1800">
                <a:solidFill>
                  <a:srgbClr val="FF0000"/>
                </a:solidFill>
              </a:rPr>
              <a:t>discrepancies, thus some words can be moved to a new line. </a:t>
            </a:r>
          </a:p>
          <a:p>
            <a:r>
              <a:rPr lang="en-US" sz="1800">
                <a:solidFill>
                  <a:srgbClr val="FF0000"/>
                </a:solidFill>
              </a:rPr>
              <a:t>If the alignment is important (e.g., accounting), create a table!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961CDFE-4973-959C-16A9-3BB75061A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4131" y="1883031"/>
            <a:ext cx="5550477" cy="3556243"/>
          </a:xfrm>
        </p:spPr>
      </p:pic>
    </p:spTree>
    <p:extLst>
      <p:ext uri="{BB962C8B-B14F-4D97-AF65-F5344CB8AC3E}">
        <p14:creationId xmlns:p14="http://schemas.microsoft.com/office/powerpoint/2010/main" val="4897930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E69-AB33-4336-A94E-DDA35458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FLOWlock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30F6D-6683-4AE2-9101-2799D94B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58</a:t>
            </a:fld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520E0-0C2D-4236-8FF7-BFB52BF03E2C}"/>
              </a:ext>
            </a:extLst>
          </p:cNvPr>
          <p:cNvSpPr txBox="1"/>
          <p:nvPr/>
        </p:nvSpPr>
        <p:spPr>
          <a:xfrm>
            <a:off x="615370" y="1438027"/>
            <a:ext cx="812302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Permitted internet resources and attachments to download (ex., formula sheets, Excel files)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2FF4A01-B8A4-B856-3339-B493C7478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6" y="2546935"/>
            <a:ext cx="9007800" cy="237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02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91CD-F28A-4437-9843-E81AF481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Navigation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4580C-E47C-4CEC-BDB8-52950DD8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59</a:t>
            </a:fld>
            <a:endParaRPr lang="nb-NO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8F79CA-B3CD-49A9-BF1B-F436641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5194" y="1472712"/>
            <a:ext cx="5714999" cy="53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90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>
          <a:xfrm>
            <a:off x="738373" y="480063"/>
            <a:ext cx="7732885" cy="917054"/>
          </a:xfrm>
        </p:spPr>
        <p:txBody>
          <a:bodyPr lIns="78439" tIns="31375" rIns="78439" bIns="31375" anchor="b">
            <a:normAutofit/>
          </a:bodyPr>
          <a:lstStyle/>
          <a:p>
            <a:pPr eaLnBrk="1" hangingPunct="1"/>
            <a:r>
              <a:rPr lang="en-GB" altLang="nb-NO"/>
              <a:t>Illness</a:t>
            </a:r>
            <a:r>
              <a:rPr lang="nb-NO" altLang="nb-NO"/>
              <a:t> </a:t>
            </a:r>
            <a:r>
              <a:rPr lang="nb-NO" altLang="nb-NO" u="sng"/>
              <a:t>during </a:t>
            </a:r>
            <a:r>
              <a:rPr lang="nb-NO" altLang="nb-NO" err="1"/>
              <a:t>the</a:t>
            </a:r>
            <a:r>
              <a:rPr lang="nb-NO" altLang="nb-NO"/>
              <a:t> </a:t>
            </a:r>
            <a:r>
              <a:rPr lang="nb-NO" altLang="nb-NO" err="1"/>
              <a:t>exam</a:t>
            </a:r>
            <a:r>
              <a:rPr lang="nb-NO" altLang="nb-NO"/>
              <a:t>	</a:t>
            </a:r>
          </a:p>
        </p:txBody>
      </p:sp>
      <p:sp>
        <p:nvSpPr>
          <p:cNvPr id="26632" name="Slide Number Placeholder 2">
            <a:extLst>
              <a:ext uri="{FF2B5EF4-FFF2-40B4-BE49-F238E27FC236}">
                <a16:creationId xmlns:a16="http://schemas.microsoft.com/office/drawing/2014/main" id="{809939A2-54C8-C212-9393-370DBD1B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6</a:t>
            </a:fld>
            <a:endParaRPr lang="nb-NO"/>
          </a:p>
        </p:txBody>
      </p:sp>
      <p:sp>
        <p:nvSpPr>
          <p:cNvPr id="26627" name="Rectangle 2"/>
          <p:cNvSpPr>
            <a:spLocks noGrp="1" noChangeArrowheads="1"/>
          </p:cNvSpPr>
          <p:nvPr>
            <p:ph idx="1"/>
          </p:nvPr>
        </p:nvSpPr>
        <p:spPr>
          <a:xfrm>
            <a:off x="799199" y="1720800"/>
            <a:ext cx="4284000" cy="5360400"/>
          </a:xfrm>
        </p:spPr>
        <p:txBody>
          <a:bodyPr anchor="t">
            <a:normAutofit/>
          </a:bodyPr>
          <a:lstStyle/>
          <a:p>
            <a:pPr marL="197485" indent="-197485">
              <a:lnSpc>
                <a:spcPct val="90000"/>
              </a:lnSpc>
            </a:pPr>
            <a:r>
              <a:rPr lang="en-US" sz="2200"/>
              <a:t>Contact the invigilator to withdraw from the examination. </a:t>
            </a:r>
            <a:endParaRPr lang="nb-NO" sz="220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>
                <a:solidFill>
                  <a:srgbClr val="003A54"/>
                </a:solidFill>
                <a:latin typeface="+mj-lt"/>
              </a:rPr>
              <a:t>NB! The withdrawal form must be filled in.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/>
          </a:p>
          <a:p>
            <a:pPr marL="197485" indent="-197485">
              <a:lnSpc>
                <a:spcPct val="90000"/>
              </a:lnSpc>
            </a:pPr>
            <a:r>
              <a:rPr lang="en-US" sz="2200"/>
              <a:t>You must then immediately see a doctor. </a:t>
            </a:r>
          </a:p>
          <a:p>
            <a:pPr marL="197485" indent="-197485">
              <a:lnSpc>
                <a:spcPct val="90000"/>
              </a:lnSpc>
            </a:pPr>
            <a:r>
              <a:rPr lang="nb-NO" altLang="nb-NO" sz="2200" noProof="1"/>
              <a:t>If you get sick during home exam, do not submit your paper/ blank paper in WISEflow, everything submitted in WISEflow will be send for assessment regardless of the doctor’s notice.</a:t>
            </a:r>
          </a:p>
          <a:p>
            <a:pPr marL="197485" indent="-197485">
              <a:lnSpc>
                <a:spcPct val="90000"/>
              </a:lnSpc>
            </a:pPr>
            <a:endParaRPr lang="nb-NO" altLang="nb-NO" sz="2200"/>
          </a:p>
        </p:txBody>
      </p:sp>
      <p:pic>
        <p:nvPicPr>
          <p:cNvPr id="4" name="Picture 3" descr="A cartoon of a child sitting at a desk with papers flying in the air&#10;&#10;Description automatically generated">
            <a:extLst>
              <a:ext uri="{FF2B5EF4-FFF2-40B4-BE49-F238E27FC236}">
                <a16:creationId xmlns:a16="http://schemas.microsoft.com/office/drawing/2014/main" id="{41A350F7-09C9-CA74-28F1-9EB83FF89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00" y="2305800"/>
            <a:ext cx="4190400" cy="419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02442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91CD-F28A-4437-9843-E81AF481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Navigation</a:t>
            </a:r>
            <a:r>
              <a:rPr lang="nb-NO"/>
              <a:t>: </a:t>
            </a:r>
            <a:r>
              <a:rPr lang="nb-NO" err="1"/>
              <a:t>Assignment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4580C-E47C-4CEC-BDB8-52950DD8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60</a:t>
            </a:fld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C4D43-C7DD-DE6B-DE8E-86279325C052}"/>
              </a:ext>
            </a:extLst>
          </p:cNvPr>
          <p:cNvSpPr txBox="1"/>
          <p:nvPr/>
        </p:nvSpPr>
        <p:spPr>
          <a:xfrm>
            <a:off x="752537" y="1631105"/>
            <a:ext cx="831352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You can open the exam assignment in its own tab</a:t>
            </a:r>
          </a:p>
        </p:txBody>
      </p:sp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618988D-CE78-FD5F-A113-930AE3686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72" y="2145909"/>
            <a:ext cx="6973968" cy="41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994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F38D-610C-4F4C-9186-46595BCD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AA2DB-EC3A-41E7-A36D-AAACBB280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61</a:t>
            </a:fld>
            <a:endParaRPr lang="nb-N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C11FD9-FCC4-4533-B34F-AA1349DE776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9594" y="1494631"/>
            <a:ext cx="3581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01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83D0-A985-4EDB-BE0C-F046DE09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manager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1516D-F343-4A57-876D-50258004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62</a:t>
            </a:fld>
            <a:endParaRPr lang="nb-N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7BD830-53EA-48D2-9CD3-AA60E86BE73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5363" y="1893888"/>
            <a:ext cx="3745175" cy="42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408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2D3B-9984-4C76-A3C8-10D3F034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manager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BD196-3316-4D88-8009-689FFADD9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63</a:t>
            </a:fld>
            <a:endParaRPr lang="nb-N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FC114D-ECB6-4158-8D66-78E32DAD16B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7395" y="1570831"/>
            <a:ext cx="8488152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46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FFDA3-88B6-4611-BA46-78396F58F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Formula editor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8C72E-C3EC-4351-B5C5-358D505B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64</a:t>
            </a:fld>
            <a:endParaRPr lang="nb-NO"/>
          </a:p>
        </p:txBody>
      </p:sp>
      <p:pic>
        <p:nvPicPr>
          <p:cNvPr id="5" name="Content Placeholder 4" descr="FormulaEditor.png">
            <a:hlinkClick r:id="rId3"/>
            <a:extLst>
              <a:ext uri="{FF2B5EF4-FFF2-40B4-BE49-F238E27FC236}">
                <a16:creationId xmlns:a16="http://schemas.microsoft.com/office/drawing/2014/main" id="{474FF1CC-5CFA-4BAA-BAA7-3EECDE3195B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1799431"/>
            <a:ext cx="85344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4848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2D3B-9984-4C76-A3C8-10D3F034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WEBCAM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BD196-3316-4D88-8009-689FFADD9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65</a:t>
            </a:fld>
            <a:endParaRPr lang="nb-NO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F1C4F-6391-476A-B5DB-35EF225A3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615" y="1467930"/>
            <a:ext cx="8778262" cy="4237730"/>
          </a:xfrm>
        </p:spPr>
        <p:txBody>
          <a:bodyPr/>
          <a:lstStyle/>
          <a:p>
            <a:pPr marL="197485" indent="-197485"/>
            <a:r>
              <a:rPr lang="en-US"/>
              <a:t> Use a special sheet for taking pictures handed out by invigilators</a:t>
            </a:r>
          </a:p>
          <a:p>
            <a:pPr marL="197485" indent="-197485"/>
            <a:r>
              <a:rPr lang="en-US">
                <a:ea typeface="+mn-lt"/>
                <a:cs typeface="+mn-lt"/>
              </a:rPr>
              <a:t>You can edit Webcam pictures.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5F6A6-423F-4C37-9E67-97EF4A951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798" y="2198396"/>
            <a:ext cx="334202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545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0AF52-BF1F-4212-9215-4A8899AB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must insert pictures into your answer paper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7CD5168-CE0A-4D7A-AD35-9E8C23170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5994" y="1570831"/>
            <a:ext cx="6873094" cy="46844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637B9-0CCE-4B45-8853-B268B7F7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45530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BBFBC-94B0-45BE-ADA9-09351EB5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FLOWmulti: the interactive exam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1F0205-4D3E-48E3-A70C-71DF08B5C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793" y="1478516"/>
            <a:ext cx="8687459" cy="51215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B6EC4-D898-4778-A24A-1CE0C563E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0350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71B7B-99D1-4E94-BF5F-F015F615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FLOWmulti: the interactive exam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AADE1D-1DA0-4339-9FD3-FEB0CF77C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793" y="1457187"/>
            <a:ext cx="6324601" cy="37599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BC9E4-9366-4D40-8AA6-2B94A7F9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68</a:t>
            </a:fld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0D5A8-7B8B-4448-8B8D-583EAB2AE0DD}"/>
              </a:ext>
            </a:extLst>
          </p:cNvPr>
          <p:cNvSpPr txBox="1"/>
          <p:nvPr/>
        </p:nvSpPr>
        <p:spPr>
          <a:xfrm>
            <a:off x="506883" y="5415652"/>
            <a:ext cx="8764911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/>
              <a:t>1. Navigate between sections of the questionnaire.</a:t>
            </a:r>
          </a:p>
          <a:p>
            <a:pPr>
              <a:lnSpc>
                <a:spcPct val="150000"/>
              </a:lnSpc>
            </a:pPr>
            <a:r>
              <a:rPr lang="en-US" sz="1800"/>
              <a:t>2. The current section is situated here. A section can have multiple questions. </a:t>
            </a:r>
          </a:p>
          <a:p>
            <a:pPr>
              <a:lnSpc>
                <a:spcPct val="150000"/>
              </a:lnSpc>
            </a:pPr>
            <a:r>
              <a:rPr lang="en-US" sz="1800"/>
              <a:t>3. Annotation and overview tools for FLOWmulti. </a:t>
            </a:r>
            <a:endParaRPr 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874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22E4-3CF3-4899-A972-96396DBD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Annotation tools: changes visible only to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69AB2-3BE4-4DEA-8ADB-DB157CFFD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5CAD0-2291-4AB9-8C80-B59CD7FD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69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780968-D1BD-4E3D-A5BB-88CB428E8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95" y="1449754"/>
            <a:ext cx="3345777" cy="1848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9D1FF-F13D-BD4A-72A5-9729A0EAC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668" y="1450212"/>
            <a:ext cx="2983584" cy="192763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D7F195-56D2-7CAB-764D-271931856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56" y="3533171"/>
            <a:ext cx="3736258" cy="2210332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06337DC-3EC1-9346-37E0-FD6E3B1EC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470" y="3502780"/>
            <a:ext cx="3106906" cy="2450656"/>
          </a:xfrm>
          <a:prstGeom prst="rect">
            <a:avLst/>
          </a:prstGeom>
        </p:spPr>
      </p:pic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7866F12-308B-20F4-3A06-8FFA35BFB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020" y="3723698"/>
            <a:ext cx="3069839" cy="192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3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A7D80-1A87-39E5-4F39-7AE90371E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6A02804-B4DA-9373-F65C-611A7D73A443}"/>
              </a:ext>
            </a:extLst>
          </p:cNvPr>
          <p:cNvSpPr txBox="1">
            <a:spLocks noChangeArrowheads="1"/>
          </p:cNvSpPr>
          <p:nvPr/>
        </p:nvSpPr>
        <p:spPr>
          <a:xfrm>
            <a:off x="800101" y="453699"/>
            <a:ext cx="7732885" cy="917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004011" rtl="0" eaLnBrk="1" latinLnBrk="0" hangingPunct="1">
              <a:spcBef>
                <a:spcPct val="0"/>
              </a:spcBef>
              <a:buNone/>
              <a:defRPr sz="3000" b="0" kern="1200" cap="none" baseline="0">
                <a:solidFill>
                  <a:srgbClr val="003A5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nb-NO"/>
              <a:t>Failed a course, or part of a course? 	</a:t>
            </a:r>
          </a:p>
        </p:txBody>
      </p:sp>
      <p:sp>
        <p:nvSpPr>
          <p:cNvPr id="16392" name="Slide Number Placeholder 2">
            <a:extLst>
              <a:ext uri="{FF2B5EF4-FFF2-40B4-BE49-F238E27FC236}">
                <a16:creationId xmlns:a16="http://schemas.microsoft.com/office/drawing/2014/main" id="{F68D78C8-6B1B-4E75-E62D-4F0CFA349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A745D3-05A3-5D57-0B2D-4AD48925E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34559" y="1516063"/>
            <a:ext cx="4731385" cy="473138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6F574-FFE9-49B2-9EC5-15F898D82B6C}"/>
              </a:ext>
            </a:extLst>
          </p:cNvPr>
          <p:cNvSpPr txBox="1"/>
          <p:nvPr/>
        </p:nvSpPr>
        <p:spPr>
          <a:xfrm>
            <a:off x="670559" y="1656080"/>
            <a:ext cx="406399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All parts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course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have to be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passed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, to pass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course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as a total and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receive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credits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for it. </a:t>
            </a:r>
          </a:p>
          <a:p>
            <a:pPr marL="10800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There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possibility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to hand in alternative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work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/do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presentations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/etc.,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if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you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fail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an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exam</a:t>
            </a:r>
            <a:endParaRPr lang="nb-NO" sz="2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8000" indent="-108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You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can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however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re-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sit</a:t>
            </a:r>
            <a:r>
              <a:rPr lang="nb-NO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an </a:t>
            </a:r>
            <a:r>
              <a:rPr lang="nb-NO" sz="220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exam</a:t>
            </a:r>
            <a:endParaRPr lang="nn-NO" sz="220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6853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7999-B175-4C7F-9C0D-5981C9AD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D632A-294E-4186-B882-22F9EFA0D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For specific question types you can add appendices to the section. Click the "Manage appendices" to open the Appendix manager in a new tab.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4DA61-8197-47A1-9936-461B8074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70</a:t>
            </a:fld>
            <a:endParaRPr lang="nb-NO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04300C0-AAA6-597D-BEA0-78DE055B6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03" y="3697541"/>
            <a:ext cx="8685778" cy="181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051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7999-B175-4C7F-9C0D-5981C9AD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D632A-294E-4186-B882-22F9EFA0D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appendix manager shows you which section is open.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4DA61-8197-47A1-9936-461B8074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71</a:t>
            </a:fld>
            <a:endParaRPr lang="nb-NO"/>
          </a:p>
        </p:txBody>
      </p:sp>
      <p:pic>
        <p:nvPicPr>
          <p:cNvPr id="6" name="Picture 5" descr="Screenshot_2019-03-01_at_16.03.17.png">
            <a:extLst>
              <a:ext uri="{FF2B5EF4-FFF2-40B4-BE49-F238E27FC236}">
                <a16:creationId xmlns:a16="http://schemas.microsoft.com/office/drawing/2014/main" id="{FC954181-A1A3-4A13-A8C7-09BA2F8ED7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594" y="2485231"/>
            <a:ext cx="2393315" cy="3975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0751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7999-B175-4C7F-9C0D-5981C9AD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D632A-294E-4186-B882-22F9EFA0D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29" y="1570831"/>
            <a:ext cx="8778262" cy="4237730"/>
          </a:xfrm>
        </p:spPr>
        <p:txBody>
          <a:bodyPr/>
          <a:lstStyle/>
          <a:p>
            <a:r>
              <a:rPr lang="en-US"/>
              <a:t>You can preview appendices for the section in the dropdown to the right of the manage appendices button.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4DA61-8197-47A1-9936-461B8074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72</a:t>
            </a:fld>
            <a:endParaRPr lang="nb-NO"/>
          </a:p>
        </p:txBody>
      </p:sp>
      <p:pic>
        <p:nvPicPr>
          <p:cNvPr id="9" name="Picture 8" descr="Screenshot_2019-03-01_at_16.04.31.png">
            <a:extLst>
              <a:ext uri="{FF2B5EF4-FFF2-40B4-BE49-F238E27FC236}">
                <a16:creationId xmlns:a16="http://schemas.microsoft.com/office/drawing/2014/main" id="{7107D070-B9AB-40F7-B742-4EB142BC2D1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2561431"/>
            <a:ext cx="7239000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2338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C787-7B41-44CF-BB28-A0B5A4461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9EE0F-F765-4733-B44D-2FF50611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73</a:t>
            </a:fld>
            <a:endParaRPr lang="nb-NO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18A6AE9-820C-4CAD-9476-782490E11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807" y="2942431"/>
            <a:ext cx="4800600" cy="37287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9F74A4-3F2E-4F82-9A5B-E580CF2B684A}"/>
              </a:ext>
            </a:extLst>
          </p:cNvPr>
          <p:cNvSpPr txBox="1"/>
          <p:nvPr/>
        </p:nvSpPr>
        <p:spPr>
          <a:xfrm>
            <a:off x="845820" y="1480804"/>
            <a:ext cx="7892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Do not be worried if you get this message during the exam: press </a:t>
            </a:r>
            <a:r>
              <a:rPr lang="en-US" sz="2800" i="1">
                <a:solidFill>
                  <a:schemeClr val="tx1">
                    <a:lumMod val="75000"/>
                    <a:lumOff val="25000"/>
                  </a:schemeClr>
                </a:solidFill>
              </a:rPr>
              <a:t>Ok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and continue working </a:t>
            </a:r>
          </a:p>
        </p:txBody>
      </p:sp>
    </p:spTree>
    <p:extLst>
      <p:ext uri="{BB962C8B-B14F-4D97-AF65-F5344CB8AC3E}">
        <p14:creationId xmlns:p14="http://schemas.microsoft.com/office/powerpoint/2010/main" val="18025794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C787-7B41-44CF-BB28-A0B5A4461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12" y="199231"/>
            <a:ext cx="7732885" cy="917054"/>
          </a:xfrm>
        </p:spPr>
        <p:txBody>
          <a:bodyPr/>
          <a:lstStyle/>
          <a:p>
            <a:r>
              <a:rPr lang="en-US"/>
              <a:t>School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9EE0F-F765-4733-B44D-2FF50611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74</a:t>
            </a:fld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F74A4-3F2E-4F82-9A5B-E580CF2B684A}"/>
              </a:ext>
            </a:extLst>
          </p:cNvPr>
          <p:cNvSpPr txBox="1"/>
          <p:nvPr/>
        </p:nvSpPr>
        <p:spPr>
          <a:xfrm>
            <a:off x="546894" y="1116285"/>
            <a:ext cx="891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You can monitor your connection status on the top of the browser: if you are not connected to the internet for over 5 minutes, please, contact a technical invigilator. NB! Do not refresh the browser while offline.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89C51C1-CCCF-45DE-898A-1A91392ED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194" y="3062330"/>
            <a:ext cx="5405413" cy="399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322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C787-7B41-44CF-BB28-A0B5A4461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12" y="199231"/>
            <a:ext cx="7732885" cy="917054"/>
          </a:xfrm>
        </p:spPr>
        <p:txBody>
          <a:bodyPr/>
          <a:lstStyle/>
          <a:p>
            <a:r>
              <a:rPr lang="en-US"/>
              <a:t>School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9EE0F-F765-4733-B44D-2FF50611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75</a:t>
            </a:fld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F74A4-3F2E-4F82-9A5B-E580CF2B684A}"/>
              </a:ext>
            </a:extLst>
          </p:cNvPr>
          <p:cNvSpPr txBox="1"/>
          <p:nvPr/>
        </p:nvSpPr>
        <p:spPr>
          <a:xfrm>
            <a:off x="431726" y="1409202"/>
            <a:ext cx="89154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If you are experiencing other issues, for example, the extra time is not showing, spell check does not work, etc. Follow the steps:</a:t>
            </a:r>
          </a:p>
          <a:p>
            <a:pPr marL="514350" indent="-514350"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Make sure you are online</a:t>
            </a:r>
          </a:p>
          <a:p>
            <a:pPr marL="514350" indent="-514350">
              <a:buFontTx/>
              <a:buAutoNum type="arabicPeriod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Save the progress manually by clicking “Not yet saved” or the time it was last saved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3.  Refresh the page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4. If the issue persists, contact technical invigilator</a:t>
            </a:r>
          </a:p>
          <a:p>
            <a:pPr marL="514350" indent="-514350">
              <a:buAutoNum type="arabicPeriod"/>
            </a:pPr>
            <a:endParaRPr 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B6013-E362-4CDD-B8A9-08DA8630A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51" y="4817890"/>
            <a:ext cx="2308648" cy="1010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DA850-4FA7-2207-DBCD-472CA5145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53" y="2996071"/>
            <a:ext cx="1828535" cy="152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70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C543E-D8F0-4012-AA10-C7A2D1450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10452-75AF-494C-8B60-B62ABB574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655" y="1494631"/>
            <a:ext cx="8778262" cy="4237730"/>
          </a:xfrm>
        </p:spPr>
        <p:txBody>
          <a:bodyPr/>
          <a:lstStyle/>
          <a:p>
            <a:r>
              <a:rPr lang="en-US"/>
              <a:t>Important information and instructions</a:t>
            </a:r>
          </a:p>
          <a:p>
            <a:r>
              <a:rPr lang="en-US"/>
              <a:t>Pop up automatically</a:t>
            </a:r>
          </a:p>
          <a:p>
            <a:r>
              <a:rPr lang="en-US"/>
              <a:t>Can be found on the top of the page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78653-9759-4479-B8EB-D6F00AA2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76</a:t>
            </a:fld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BA5BC-B0FA-44DF-AB22-5808BDA77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44" y="3174386"/>
            <a:ext cx="8777087" cy="271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926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5A40-8B57-4DF6-9F77-E8CFF541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Submitting and exiting lockdown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9150D-7E29-44E1-9A62-545926918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7485" indent="-197485"/>
            <a:r>
              <a:rPr lang="en-US"/>
              <a:t>You can hand (press "Go to submission") in or exit without handing in (an invigilator will have to enter the password)</a:t>
            </a:r>
          </a:p>
          <a:p>
            <a:pPr marL="197485" indent="-197485"/>
            <a:r>
              <a:rPr lang="en-US">
                <a:cs typeface="Arial"/>
              </a:rPr>
              <a:t>Do not just close your laptop and go, lockdown browser will still be locking your computer when you open it again</a:t>
            </a:r>
          </a:p>
          <a:p>
            <a:pPr marL="197485" indent="-197485"/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9F866-A776-46D4-94AE-CE3CAEAA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77</a:t>
            </a:fld>
            <a:endParaRPr lang="nb-NO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169DF0E-6C02-AAC6-42AD-BB4F43AFB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37" y="3926575"/>
            <a:ext cx="9263008" cy="168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248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5A40-8B57-4DF6-9F77-E8CFF541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Exams with Device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9150D-7E29-44E1-9A62-545926918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13" y="1640264"/>
            <a:ext cx="8777361" cy="4642132"/>
          </a:xfrm>
        </p:spPr>
        <p:txBody>
          <a:bodyPr/>
          <a:lstStyle/>
          <a:p>
            <a:pPr marL="197485" indent="-197485"/>
            <a:r>
              <a:rPr lang="en-US">
                <a:cs typeface="Arial"/>
              </a:rPr>
              <a:t>Section for exams sends an email with information about your exam in Device monitor </a:t>
            </a:r>
            <a:endParaRPr lang="en-US"/>
          </a:p>
          <a:p>
            <a:pPr marL="197485" indent="-197485"/>
            <a:r>
              <a:rPr lang="en-US">
                <a:cs typeface="Arial"/>
              </a:rPr>
              <a:t>Read the e-mail carefully!</a:t>
            </a:r>
          </a:p>
          <a:p>
            <a:pPr lvl="1">
              <a:lnSpc>
                <a:spcPct val="125000"/>
              </a:lnSpc>
              <a:spcAft>
                <a:spcPts val="200"/>
              </a:spcAft>
              <a:buFont typeface="Wingdings" pitchFamily="34" charset="0"/>
              <a:buChar char="ü"/>
            </a:pPr>
            <a:r>
              <a:rPr lang="en-US">
                <a:cs typeface="Arial"/>
              </a:rPr>
              <a:t>States what is allowed during exam and what is considered cheating</a:t>
            </a:r>
          </a:p>
          <a:p>
            <a:pPr lvl="1">
              <a:buFont typeface="Wingdings" pitchFamily="34" charset="0"/>
              <a:buChar char="ü"/>
            </a:pPr>
            <a:r>
              <a:rPr lang="en-US">
                <a:cs typeface="Arial"/>
              </a:rPr>
              <a:t>Tells you how to prepare for the exam</a:t>
            </a:r>
          </a:p>
          <a:p>
            <a:pPr marL="197485" indent="-197485"/>
            <a:r>
              <a:rPr lang="en-US">
                <a:cs typeface="Arial"/>
              </a:rPr>
              <a:t>PC is not locked but invigilators look though the print screens and background processes </a:t>
            </a:r>
          </a:p>
          <a:p>
            <a:pPr marL="197485" indent="-197485"/>
            <a:r>
              <a:rPr lang="en-US">
                <a:cs typeface="Arial"/>
              </a:rPr>
              <a:t>The print screens are also available for exam administration after the exam.</a:t>
            </a:r>
          </a:p>
          <a:p>
            <a:pPr marL="197485" indent="-197485"/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9F866-A776-46D4-94AE-CE3CAEAA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71000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5A40-8B57-4DF6-9F77-E8CFF541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Exams with Device monitor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9F866-A776-46D4-94AE-CE3CAEAA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79</a:t>
            </a:fld>
            <a:endParaRPr lang="nb-NO"/>
          </a:p>
        </p:txBody>
      </p:sp>
      <p:pic>
        <p:nvPicPr>
          <p:cNvPr id="3" name="Picture 2" descr="A screenshot of a device monitor&#10;&#10;Description automatically generated">
            <a:extLst>
              <a:ext uri="{FF2B5EF4-FFF2-40B4-BE49-F238E27FC236}">
                <a16:creationId xmlns:a16="http://schemas.microsoft.com/office/drawing/2014/main" id="{E5E1C6AF-F20F-4592-19C5-39E95816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95" y="1368162"/>
            <a:ext cx="710700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67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Slide Number Placeholder 2">
            <a:extLst>
              <a:ext uri="{FF2B5EF4-FFF2-40B4-BE49-F238E27FC236}">
                <a16:creationId xmlns:a16="http://schemas.microsoft.com/office/drawing/2014/main" id="{52001B2F-3429-20AF-A637-2690D89E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/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792163" y="1271953"/>
            <a:ext cx="4284000" cy="5360400"/>
          </a:xfrm>
        </p:spPr>
        <p:txBody>
          <a:bodyPr anchor="t">
            <a:normAutofit/>
          </a:bodyPr>
          <a:lstStyle/>
          <a:p>
            <a:pPr marL="197485" indent="-197485" eaLnBrk="1" hangingPunct="1">
              <a:lnSpc>
                <a:spcPct val="80000"/>
              </a:lnSpc>
            </a:pPr>
            <a:endParaRPr lang="en-GB" altLang="nb-NO" sz="2000">
              <a:cs typeface="Arial"/>
            </a:endParaRPr>
          </a:p>
          <a:p>
            <a:pPr marL="197485" indent="-197485">
              <a:lnSpc>
                <a:spcPct val="80000"/>
              </a:lnSpc>
            </a:pPr>
            <a:r>
              <a:rPr lang="en-GB" altLang="nb-NO" sz="2200"/>
              <a:t>Exams are generally held only in the semester the course is taught</a:t>
            </a:r>
            <a:endParaRPr lang="en-GB" altLang="nb-NO" sz="2200">
              <a:cs typeface="Arial"/>
            </a:endParaRPr>
          </a:p>
          <a:p>
            <a:pPr marL="197485" indent="-197485" eaLnBrk="1" hangingPunct="1">
              <a:lnSpc>
                <a:spcPct val="80000"/>
              </a:lnSpc>
            </a:pPr>
            <a:endParaRPr lang="en-GB" altLang="nb-NO" sz="2200">
              <a:cs typeface="Arial"/>
            </a:endParaRPr>
          </a:p>
          <a:p>
            <a:pPr marL="197485" indent="-197485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nb-NO" sz="2200"/>
              <a:t>Prerequisite: passed compulsory activity (course approval)</a:t>
            </a:r>
            <a:endParaRPr lang="en-GB" altLang="nb-NO" sz="2200">
              <a:cs typeface="Arial"/>
            </a:endParaRPr>
          </a:p>
          <a:p>
            <a:pPr marL="197485" indent="-197485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GB" altLang="nb-NO" sz="2200"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GB" altLang="nb-NO" sz="2200"/>
              <a:t>Compulsory activities (course approval): </a:t>
            </a:r>
            <a:endParaRPr lang="en-GB" altLang="nb-NO" sz="2200">
              <a:cs typeface="Arial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altLang="nb-NO" sz="2200"/>
          </a:p>
          <a:p>
            <a:pPr marL="197485" indent="-197485">
              <a:lnSpc>
                <a:spcPct val="80000"/>
              </a:lnSpc>
            </a:pPr>
            <a:r>
              <a:rPr lang="en-GB" altLang="nb-NO" sz="2200"/>
              <a:t>can only be passed in the semester the course is taught.</a:t>
            </a:r>
            <a:endParaRPr lang="en-GB" altLang="nb-NO" sz="2200">
              <a:cs typeface="Arial"/>
            </a:endParaRPr>
          </a:p>
          <a:p>
            <a:pPr marL="197485" indent="-197485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GB" altLang="nb-NO" sz="2200">
              <a:cs typeface="Arial"/>
            </a:endParaRPr>
          </a:p>
          <a:p>
            <a:pPr marL="197485" indent="-197485">
              <a:lnSpc>
                <a:spcPct val="80000"/>
              </a:lnSpc>
            </a:pPr>
            <a:r>
              <a:rPr lang="en-GB" altLang="nb-NO" sz="2200"/>
              <a:t>valid in the following semesters unless otherwise specified in the course description or until the requirements for passing are changed. </a:t>
            </a:r>
            <a:endParaRPr lang="en-US" altLang="nb-NO" sz="2200"/>
          </a:p>
        </p:txBody>
      </p:sp>
      <p:pic>
        <p:nvPicPr>
          <p:cNvPr id="3" name="Picture 2" descr="A child sitting at a desk writing on a paper&#10;&#10;Description automatically generated">
            <a:extLst>
              <a:ext uri="{FF2B5EF4-FFF2-40B4-BE49-F238E27FC236}">
                <a16:creationId xmlns:a16="http://schemas.microsoft.com/office/drawing/2014/main" id="{544C23BA-01B6-55BB-66C8-8F271083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817" y="1685431"/>
            <a:ext cx="4190400" cy="4190400"/>
          </a:xfrm>
          <a:prstGeom prst="rect">
            <a:avLst/>
          </a:prstGeom>
          <a:noFill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4EBBBF82-C885-94DE-6F04-317664F283D0}"/>
              </a:ext>
            </a:extLst>
          </p:cNvPr>
          <p:cNvSpPr txBox="1">
            <a:spLocks noChangeArrowheads="1"/>
          </p:cNvSpPr>
          <p:nvPr/>
        </p:nvSpPr>
        <p:spPr>
          <a:xfrm>
            <a:off x="727615" y="480063"/>
            <a:ext cx="7732885" cy="917054"/>
          </a:xfrm>
          <a:prstGeom prst="rect">
            <a:avLst/>
          </a:prstGeom>
        </p:spPr>
        <p:txBody>
          <a:bodyPr vert="horz" lIns="78439" tIns="31375" rIns="78439" bIns="31375" rtlCol="0" anchor="b">
            <a:normAutofit/>
          </a:bodyPr>
          <a:lstStyle>
            <a:lvl1pPr algn="l" defTabSz="1004011" rtl="0" eaLnBrk="1" latinLnBrk="0" hangingPunct="1">
              <a:spcBef>
                <a:spcPct val="0"/>
              </a:spcBef>
              <a:buNone/>
              <a:defRPr sz="3000" b="0" kern="1200" cap="none" baseline="0">
                <a:solidFill>
                  <a:srgbClr val="003A5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altLang="nb-NO"/>
              <a:t>Re-</a:t>
            </a:r>
            <a:r>
              <a:rPr lang="nb-NO" altLang="nb-NO" err="1"/>
              <a:t>sit</a:t>
            </a:r>
            <a:r>
              <a:rPr lang="nb-NO" altLang="nb-NO"/>
              <a:t> </a:t>
            </a:r>
            <a:r>
              <a:rPr lang="nb-NO" altLang="nb-NO" err="1"/>
              <a:t>exam</a:t>
            </a:r>
            <a:r>
              <a:rPr lang="nb-NO" altLang="nb-NO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5715062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AD3E-EFE1-4062-BDDB-E0BCB0D9A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BF628-0F54-4A93-933F-3561E5E5A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552" y="1340706"/>
            <a:ext cx="8992468" cy="5716525"/>
          </a:xfrm>
        </p:spPr>
        <p:txBody>
          <a:bodyPr>
            <a:normAutofit/>
          </a:bodyPr>
          <a:lstStyle/>
          <a:p>
            <a:pPr marL="197485" indent="-197485">
              <a:lnSpc>
                <a:spcPct val="170000"/>
              </a:lnSpc>
            </a:pPr>
            <a:r>
              <a:rPr lang="en-US"/>
              <a:t>Download and install the lockdown browser</a:t>
            </a:r>
            <a:endParaRPr lang="en-US">
              <a:cs typeface="Arial"/>
            </a:endParaRPr>
          </a:p>
          <a:p>
            <a:pPr marL="197485" indent="-197485">
              <a:lnSpc>
                <a:spcPct val="170000"/>
              </a:lnSpc>
            </a:pPr>
            <a:r>
              <a:rPr lang="en-US"/>
              <a:t>Open the demo </a:t>
            </a:r>
            <a:r>
              <a:rPr lang="en-US" err="1"/>
              <a:t>FLOWlock</a:t>
            </a:r>
            <a:r>
              <a:rPr lang="en-US"/>
              <a:t> </a:t>
            </a:r>
            <a:endParaRPr lang="en-US">
              <a:cs typeface="Arial"/>
            </a:endParaRP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>
                <a:cs typeface="Times New Roman"/>
              </a:rPr>
              <a:t>Create a table</a:t>
            </a:r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marL="266700" lvl="1" indent="0">
              <a:buNone/>
            </a:pPr>
            <a:endParaRPr lang="en-US"/>
          </a:p>
          <a:p>
            <a:pPr lvl="1">
              <a:buFont typeface="Wingdings" panose="05000000000000000000" pitchFamily="2" charset="2"/>
              <a:buChar char="Ø"/>
            </a:pPr>
            <a:r>
              <a:rPr lang="en-US">
                <a:cs typeface="Times New Roman"/>
              </a:rPr>
              <a:t>Take a picture with your webcam, crop it and insert it in the paper</a:t>
            </a:r>
          </a:p>
          <a:p>
            <a:pPr marL="266700" lvl="1" indent="0">
              <a:buNone/>
            </a:pPr>
            <a:endParaRPr lang="en-US"/>
          </a:p>
          <a:p>
            <a:pPr marL="266700" lvl="1" indent="0">
              <a:lnSpc>
                <a:spcPct val="170000"/>
              </a:lnSpc>
              <a:buNone/>
            </a:pPr>
            <a:endParaRPr lang="en-US">
              <a:cs typeface="Times New Roman"/>
            </a:endParaRPr>
          </a:p>
          <a:p>
            <a:pPr marL="197485" indent="-197485">
              <a:buFont typeface="Arial" panose="05000000000000000000" pitchFamily="2" charset="2"/>
              <a:buChar char="•"/>
            </a:pPr>
            <a:endParaRPr lang="nb-NO">
              <a:ea typeface="+mn-lt"/>
              <a:cs typeface="+mn-lt"/>
            </a:endParaRPr>
          </a:p>
          <a:p>
            <a:pPr marL="0" indent="0">
              <a:buNone/>
            </a:pPr>
            <a:endParaRPr lang="nb-NO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C9455-E312-4A45-9633-DD50466C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80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7CE61-A3A0-47DF-86FF-17B1150F79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00100" y="3294749"/>
            <a:ext cx="5864637" cy="15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507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CB696-0513-2C6B-E229-AE3515C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Key </a:t>
            </a:r>
            <a:r>
              <a:rPr lang="nb-NO" err="1"/>
              <a:t>takeaways</a:t>
            </a:r>
            <a:r>
              <a:rPr lang="nb-NO"/>
              <a:t> from </a:t>
            </a:r>
            <a:r>
              <a:rPr lang="nb-NO" err="1"/>
              <a:t>today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DE6C0-6FB8-57B6-8F68-643227E0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4DDC8-1D0B-4B83-8CF0-4F24D54506BB}" type="slidenum">
              <a:rPr lang="nb-NO" smtClean="0"/>
              <a:pPr/>
              <a:t>81</a:t>
            </a:fld>
            <a:endParaRPr lang="nb-NO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C96C880-D460-0FD9-F5AA-180ED0906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It is the student's responsibility to familiarize themselves with NHH's exam information and regulations.</a:t>
            </a:r>
          </a:p>
          <a:p>
            <a:r>
              <a:rPr lang="nb-NO"/>
              <a:t>The deadlines </a:t>
            </a:r>
            <a:r>
              <a:rPr lang="nb-NO" err="1"/>
              <a:t>are</a:t>
            </a:r>
            <a:r>
              <a:rPr lang="nb-NO"/>
              <a:t> final</a:t>
            </a:r>
          </a:p>
          <a:p>
            <a:r>
              <a:rPr lang="nb-NO"/>
              <a:t>No </a:t>
            </a:r>
            <a:r>
              <a:rPr lang="nb-NO" err="1"/>
              <a:t>cheating</a:t>
            </a:r>
            <a:r>
              <a:rPr lang="nb-NO"/>
              <a:t>! </a:t>
            </a:r>
          </a:p>
          <a:p>
            <a:r>
              <a:rPr lang="nb-NO" err="1"/>
              <a:t>Come</a:t>
            </a:r>
            <a:r>
              <a:rPr lang="nb-NO"/>
              <a:t> </a:t>
            </a:r>
            <a:r>
              <a:rPr lang="nb-NO" err="1"/>
              <a:t>prepared</a:t>
            </a:r>
            <a:r>
              <a:rPr lang="nb-NO"/>
              <a:t> to </a:t>
            </a:r>
            <a:r>
              <a:rPr lang="nb-NO" err="1"/>
              <a:t>your</a:t>
            </a:r>
            <a:r>
              <a:rPr lang="nb-NO"/>
              <a:t> </a:t>
            </a:r>
            <a:r>
              <a:rPr lang="nb-NO" err="1"/>
              <a:t>exams</a:t>
            </a:r>
            <a:r>
              <a:rPr lang="nb-NO"/>
              <a:t> – </a:t>
            </a:r>
            <a:r>
              <a:rPr lang="nb-NO" err="1"/>
              <a:t>download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latest </a:t>
            </a:r>
            <a:r>
              <a:rPr lang="nb-NO" err="1"/>
              <a:t>versions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all </a:t>
            </a:r>
            <a:r>
              <a:rPr lang="nb-NO" err="1"/>
              <a:t>required</a:t>
            </a:r>
            <a:r>
              <a:rPr lang="nb-NO"/>
              <a:t> </a:t>
            </a:r>
            <a:r>
              <a:rPr lang="nb-NO" err="1"/>
              <a:t>programmes</a:t>
            </a:r>
            <a:r>
              <a:rPr lang="nb-NO"/>
              <a:t> (Wiseflow)</a:t>
            </a:r>
          </a:p>
        </p:txBody>
      </p:sp>
    </p:spTree>
    <p:extLst>
      <p:ext uri="{BB962C8B-B14F-4D97-AF65-F5344CB8AC3E}">
        <p14:creationId xmlns:p14="http://schemas.microsoft.com/office/powerpoint/2010/main" val="40585083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5EAC9A-5C8D-462E-AA2A-14CB7117C57C}"/>
              </a:ext>
            </a:extLst>
          </p:cNvPr>
          <p:cNvSpPr txBox="1"/>
          <p:nvPr/>
        </p:nvSpPr>
        <p:spPr>
          <a:xfrm>
            <a:off x="965994" y="3171031"/>
            <a:ext cx="4032264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2">
                    <a:lumMod val="50000"/>
                  </a:schemeClr>
                </a:solidFill>
              </a:rPr>
              <a:t>Thank you for attention</a:t>
            </a:r>
          </a:p>
          <a:p>
            <a:endParaRPr lang="en-US" sz="280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r>
              <a:rPr lang="en-US" sz="2800">
                <a:solidFill>
                  <a:schemeClr val="bg2">
                    <a:lumMod val="50000"/>
                  </a:schemeClr>
                </a:solidFill>
                <a:cs typeface="Arial"/>
              </a:rPr>
              <a:t>Questions?</a:t>
            </a:r>
          </a:p>
          <a:p>
            <a:endParaRPr lang="en-US" sz="280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endParaRPr lang="en-US" sz="2800">
              <a:solidFill>
                <a:schemeClr val="bg2">
                  <a:lumMod val="50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806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377A6-7944-4C38-B6E6-67C2E447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2A8B34E-05AF-1739-47CD-63E15A0FAC0B}"/>
              </a:ext>
            </a:extLst>
          </p:cNvPr>
          <p:cNvSpPr txBox="1">
            <a:spLocks noChangeArrowheads="1"/>
          </p:cNvSpPr>
          <p:nvPr/>
        </p:nvSpPr>
        <p:spPr>
          <a:xfrm>
            <a:off x="800101" y="453699"/>
            <a:ext cx="7732885" cy="9170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1004011" rtl="0" eaLnBrk="1" latinLnBrk="0" hangingPunct="1">
              <a:spcBef>
                <a:spcPct val="0"/>
              </a:spcBef>
              <a:buNone/>
              <a:defRPr sz="3000" b="0" kern="1200" cap="none" baseline="0">
                <a:solidFill>
                  <a:srgbClr val="003A5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nb-NO"/>
              <a:t>Re-sit exam	</a:t>
            </a:r>
          </a:p>
        </p:txBody>
      </p:sp>
      <p:sp>
        <p:nvSpPr>
          <p:cNvPr id="16392" name="Slide Number Placeholder 2">
            <a:extLst>
              <a:ext uri="{FF2B5EF4-FFF2-40B4-BE49-F238E27FC236}">
                <a16:creationId xmlns:a16="http://schemas.microsoft.com/office/drawing/2014/main" id="{95C6AA32-3FA0-78D9-950C-C826EF30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6052" y="7034400"/>
            <a:ext cx="687711" cy="402567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fld id="{3FA4DDC8-1D0B-4B83-8CF0-4F24D54506BB}" type="slidenum">
              <a:rPr lang="nb-NO" smtClean="0"/>
              <a:pPr>
                <a:spcAft>
                  <a:spcPts val="600"/>
                </a:spcAft>
              </a:pPr>
              <a:t>9</a:t>
            </a:fld>
            <a:endParaRPr lang="nb-NO"/>
          </a:p>
        </p:txBody>
      </p:sp>
      <p:graphicFrame>
        <p:nvGraphicFramePr>
          <p:cNvPr id="16402" name="Rectangle 3">
            <a:extLst>
              <a:ext uri="{FF2B5EF4-FFF2-40B4-BE49-F238E27FC236}">
                <a16:creationId xmlns:a16="http://schemas.microsoft.com/office/drawing/2014/main" id="{9E99A134-426A-51AE-33B2-E752F39E4E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611518"/>
              </p:ext>
            </p:extLst>
          </p:nvPr>
        </p:nvGraphicFramePr>
        <p:xfrm>
          <a:off x="799200" y="1718826"/>
          <a:ext cx="8582271" cy="5358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982462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-tema">
  <a:themeElements>
    <a:clrScheme name="Custom 2">
      <a:dk1>
        <a:sysClr val="windowText" lastClr="000000"/>
      </a:dk1>
      <a:lt1>
        <a:sysClr val="window" lastClr="FFFFFF"/>
      </a:lt1>
      <a:dk2>
        <a:srgbClr val="003A54"/>
      </a:dk2>
      <a:lt2>
        <a:srgbClr val="E2E477"/>
      </a:lt2>
      <a:accent1>
        <a:srgbClr val="D1520F"/>
      </a:accent1>
      <a:accent2>
        <a:srgbClr val="C9CACC"/>
      </a:accent2>
      <a:accent3>
        <a:srgbClr val="E2E477"/>
      </a:accent3>
      <a:accent4>
        <a:srgbClr val="C8E1E4"/>
      </a:accent4>
      <a:accent5>
        <a:srgbClr val="A1C5CA"/>
      </a:accent5>
      <a:accent6>
        <a:srgbClr val="BEB7AD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rgbClr val="00314A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4F1A44B-EF86-4C8D-85FE-C7630C9407D0}" vid="{33CB2292-48F7-4D7C-9BC2-8D6949463D26}"/>
    </a:ext>
  </a:extLst>
</a:theme>
</file>

<file path=ppt/theme/theme2.xml><?xml version="1.0" encoding="utf-8"?>
<a:theme xmlns:a="http://schemas.openxmlformats.org/drawingml/2006/main" name="blank">
  <a:themeElements>
    <a:clrScheme name="NHH">
      <a:dk1>
        <a:sysClr val="windowText" lastClr="000000"/>
      </a:dk1>
      <a:lt1>
        <a:sysClr val="window" lastClr="FFFFFF"/>
      </a:lt1>
      <a:dk2>
        <a:srgbClr val="003A54"/>
      </a:dk2>
      <a:lt2>
        <a:srgbClr val="C9CACC"/>
      </a:lt2>
      <a:accent1>
        <a:srgbClr val="D1520F"/>
      </a:accent1>
      <a:accent2>
        <a:srgbClr val="C9CACC"/>
      </a:accent2>
      <a:accent3>
        <a:srgbClr val="919295"/>
      </a:accent3>
      <a:accent4>
        <a:srgbClr val="C8E1E4"/>
      </a:accent4>
      <a:accent5>
        <a:srgbClr val="A1C5CA"/>
      </a:accent5>
      <a:accent6>
        <a:srgbClr val="BEB7AD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rgbClr val="00314A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7d78e3-850c-482e-984f-086b84577188">
      <Terms xmlns="http://schemas.microsoft.com/office/infopath/2007/PartnerControls"/>
    </lcf76f155ced4ddcb4097134ff3c332f>
    <TaxCatchAll xmlns="113c9006-cbcd-4dd1-99dc-620a39c10f84" xsi:nil="true"/>
    <Kommentar xmlns="047d78e3-850c-482e-984f-086b845771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D9D149895E1664C8A4F36628888F44C" ma:contentTypeVersion="16" ma:contentTypeDescription="Opprett et nytt dokument." ma:contentTypeScope="" ma:versionID="ec29bf18b8673116feab8c67a5443e71">
  <xsd:schema xmlns:xsd="http://www.w3.org/2001/XMLSchema" xmlns:xs="http://www.w3.org/2001/XMLSchema" xmlns:p="http://schemas.microsoft.com/office/2006/metadata/properties" xmlns:ns2="047d78e3-850c-482e-984f-086b84577188" xmlns:ns3="113c9006-cbcd-4dd1-99dc-620a39c10f84" targetNamespace="http://schemas.microsoft.com/office/2006/metadata/properties" ma:root="true" ma:fieldsID="082a2789255b251dbd4e5b1db5b3d448" ns2:_="" ns3:_="">
    <xsd:import namespace="047d78e3-850c-482e-984f-086b84577188"/>
    <xsd:import namespace="113c9006-cbcd-4dd1-99dc-620a39c10f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Komment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d78e3-850c-482e-984f-086b84577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1e71c625-46c0-40f9-b5bc-6dd1c5b275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Kommentar" ma:index="23" nillable="true" ma:displayName="Kommentar" ma:format="Dropdown" ma:internalName="Kommentar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3c9006-cbcd-4dd1-99dc-620a39c10f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83556fd1-b2af-45c1-b44b-7b786c890cc1}" ma:internalName="TaxCatchAll" ma:showField="CatchAllData" ma:web="113c9006-cbcd-4dd1-99dc-620a39c10f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A5CD8E-AD2A-45F9-990A-624A3A633F8D}">
  <ds:schemaRefs>
    <ds:schemaRef ds:uri="047d78e3-850c-482e-984f-086b84577188"/>
    <ds:schemaRef ds:uri="113c9006-cbcd-4dd1-99dc-620a39c10f84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7A2E78C-EC20-4AB1-8B56-24C580A8A3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507272-F09D-4B45-AA3C-BFB6013E966F}">
  <ds:schemaRefs>
    <ds:schemaRef ds:uri="047d78e3-850c-482e-984f-086b84577188"/>
    <ds:schemaRef ds:uri="113c9006-cbcd-4dd1-99dc-620a39c10f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Regular_4_3_NHH</Template>
  <Application>Microsoft Office PowerPoint</Application>
  <PresentationFormat>Custom</PresentationFormat>
  <Slides>82</Slides>
  <Notes>54</Notes>
  <HiddenSlides>3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84" baseType="lpstr">
      <vt:lpstr>Office-tema</vt:lpstr>
      <vt:lpstr>blank</vt:lpstr>
      <vt:lpstr>  Exams Rules and regulations Practical details Electronic exam in WISEflow Tips and advice   Hilde Hognaland Section for exams  Tatiana Pozolotina Section for exams     </vt:lpstr>
      <vt:lpstr>Important information </vt:lpstr>
      <vt:lpstr>Withdrawal deadline  </vt:lpstr>
      <vt:lpstr>Examination attempts </vt:lpstr>
      <vt:lpstr>Illness before the exam </vt:lpstr>
      <vt:lpstr>Illness during the exam </vt:lpstr>
      <vt:lpstr>PowerPoint Presentation</vt:lpstr>
      <vt:lpstr>PowerPoint Presentation</vt:lpstr>
      <vt:lpstr>PowerPoint Presentation</vt:lpstr>
      <vt:lpstr>PowerPoint Presentation</vt:lpstr>
      <vt:lpstr>Cheating at home exams, compulsory activities and other written submissions</vt:lpstr>
      <vt:lpstr>Cheating at school exams</vt:lpstr>
      <vt:lpstr>Permitted support materials for school exams</vt:lpstr>
      <vt:lpstr>Calculator</vt:lpstr>
      <vt:lpstr>Dictionary</vt:lpstr>
      <vt:lpstr>Special examination arrangements </vt:lpstr>
      <vt:lpstr>Before the exams</vt:lpstr>
      <vt:lpstr>The day of the exam</vt:lpstr>
      <vt:lpstr>ID</vt:lpstr>
      <vt:lpstr> Show consideration for others! </vt:lpstr>
      <vt:lpstr>PowerPoint Presentation</vt:lpstr>
      <vt:lpstr>Grades</vt:lpstr>
      <vt:lpstr>Grade explanation</vt:lpstr>
      <vt:lpstr>Grade appeal</vt:lpstr>
      <vt:lpstr>Grade appeal</vt:lpstr>
      <vt:lpstr>WISEflow for participants</vt:lpstr>
      <vt:lpstr>Types of FLOWs</vt:lpstr>
      <vt:lpstr>Types of FLOWs</vt:lpstr>
      <vt:lpstr>Types of FLOWs</vt:lpstr>
      <vt:lpstr>Logging in with FEIDE</vt:lpstr>
      <vt:lpstr>Participant </vt:lpstr>
      <vt:lpstr>Home exam</vt:lpstr>
      <vt:lpstr>Home exam</vt:lpstr>
      <vt:lpstr>Uploading and submitting your answer paper</vt:lpstr>
      <vt:lpstr>Uploading and submitting your answer paper</vt:lpstr>
      <vt:lpstr>Group exam</vt:lpstr>
      <vt:lpstr>Group exam</vt:lpstr>
      <vt:lpstr>Uploading and submitting your answer paper</vt:lpstr>
      <vt:lpstr>Home exam</vt:lpstr>
      <vt:lpstr>If you experience technical problems with submission</vt:lpstr>
      <vt:lpstr>If you experience technical problems with submission</vt:lpstr>
      <vt:lpstr>If you experience technical problems with submission</vt:lpstr>
      <vt:lpstr>Home exam</vt:lpstr>
      <vt:lpstr>Home exam</vt:lpstr>
      <vt:lpstr>Types of electronic school exams</vt:lpstr>
      <vt:lpstr>Before the exam</vt:lpstr>
      <vt:lpstr>Download lockdown browser and Device monitor for school exams</vt:lpstr>
      <vt:lpstr>PowerPoint Presentation</vt:lpstr>
      <vt:lpstr>Practice in demo flows</vt:lpstr>
      <vt:lpstr>PowerPoint Presentation</vt:lpstr>
      <vt:lpstr>3. Where can I find manuals for exams?</vt:lpstr>
      <vt:lpstr>3. Where can I find manuals for exams?</vt:lpstr>
      <vt:lpstr>3. Where can I find information/ manuals for exams?</vt:lpstr>
      <vt:lpstr>  Laptop requirements</vt:lpstr>
      <vt:lpstr>4. Check the PC, mouse, keyboard, WEB camera</vt:lpstr>
      <vt:lpstr>On the exam day</vt:lpstr>
      <vt:lpstr>FLOWlock</vt:lpstr>
      <vt:lpstr>FLOWlock</vt:lpstr>
      <vt:lpstr>Navigation</vt:lpstr>
      <vt:lpstr>Navigation: Assignment</vt:lpstr>
      <vt:lpstr>Revisions</vt:lpstr>
      <vt:lpstr>Appendix manager</vt:lpstr>
      <vt:lpstr>Appendix manager</vt:lpstr>
      <vt:lpstr>Formula editor</vt:lpstr>
      <vt:lpstr>WEBCAM</vt:lpstr>
      <vt:lpstr>You must insert pictures into your answer paper</vt:lpstr>
      <vt:lpstr>FLOWmulti: the interactive exam</vt:lpstr>
      <vt:lpstr>FLOWmulti: the interactive exam</vt:lpstr>
      <vt:lpstr>Annotation tools: changes visible only to you</vt:lpstr>
      <vt:lpstr>Appendix manager</vt:lpstr>
      <vt:lpstr>Appendix manager</vt:lpstr>
      <vt:lpstr>Appendix manager</vt:lpstr>
      <vt:lpstr>School exam</vt:lpstr>
      <vt:lpstr>School exam</vt:lpstr>
      <vt:lpstr>School exam</vt:lpstr>
      <vt:lpstr>Direct messages</vt:lpstr>
      <vt:lpstr>Submitting and exiting lockdown browser</vt:lpstr>
      <vt:lpstr>Exams with Device monitor</vt:lpstr>
      <vt:lpstr>Exams with Device monitor</vt:lpstr>
      <vt:lpstr>Practical assignments</vt:lpstr>
      <vt:lpstr>Key takeaways from today</vt:lpstr>
      <vt:lpstr>PowerPoint Presentation</vt:lpstr>
    </vt:vector>
  </TitlesOfParts>
  <Company>Norges Handelshoyskole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Tatiana Pozolotina</dc:creator>
  <dc:description>Template by addpoint.no</dc:description>
  <cp:revision>1</cp:revision>
  <dcterms:created xsi:type="dcterms:W3CDTF">2020-02-12T12:01:40Z</dcterms:created>
  <dcterms:modified xsi:type="dcterms:W3CDTF">2025-02-06T14:32:50Z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  <property fmtid="{D5CDD505-2E9C-101B-9397-08002B2CF9AE}" pid="3" name="ContentTypeId">
    <vt:lpwstr>0x0101002D9D149895E1664C8A4F36628888F44C</vt:lpwstr>
  </property>
  <property fmtid="{D5CDD505-2E9C-101B-9397-08002B2CF9AE}" pid="4" name="MediaServiceImageTags">
    <vt:lpwstr/>
  </property>
</Properties>
</file>