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5" r:id="rId4"/>
    <p:sldMasterId id="2147483749" r:id="rId5"/>
  </p:sldMasterIdLst>
  <p:notesMasterIdLst>
    <p:notesMasterId r:id="rId51"/>
  </p:notesMasterIdLst>
  <p:handoutMasterIdLst>
    <p:handoutMasterId r:id="rId52"/>
  </p:handoutMasterIdLst>
  <p:sldIdLst>
    <p:sldId id="258" r:id="rId6"/>
    <p:sldId id="268" r:id="rId7"/>
    <p:sldId id="336" r:id="rId8"/>
    <p:sldId id="269" r:id="rId9"/>
    <p:sldId id="276" r:id="rId10"/>
    <p:sldId id="337" r:id="rId11"/>
    <p:sldId id="278" r:id="rId12"/>
    <p:sldId id="309" r:id="rId13"/>
    <p:sldId id="304" r:id="rId14"/>
    <p:sldId id="310" r:id="rId15"/>
    <p:sldId id="281" r:id="rId16"/>
    <p:sldId id="282" r:id="rId17"/>
    <p:sldId id="338" r:id="rId18"/>
    <p:sldId id="287" r:id="rId19"/>
    <p:sldId id="306" r:id="rId20"/>
    <p:sldId id="288" r:id="rId21"/>
    <p:sldId id="303" r:id="rId22"/>
    <p:sldId id="283" r:id="rId23"/>
    <p:sldId id="295" r:id="rId24"/>
    <p:sldId id="296" r:id="rId25"/>
    <p:sldId id="297" r:id="rId26"/>
    <p:sldId id="305" r:id="rId27"/>
    <p:sldId id="266" r:id="rId28"/>
    <p:sldId id="272" r:id="rId29"/>
    <p:sldId id="271" r:id="rId30"/>
    <p:sldId id="274" r:id="rId31"/>
    <p:sldId id="317" r:id="rId32"/>
    <p:sldId id="318" r:id="rId33"/>
    <p:sldId id="319" r:id="rId34"/>
    <p:sldId id="322" r:id="rId35"/>
    <p:sldId id="327" r:id="rId36"/>
    <p:sldId id="302" r:id="rId37"/>
    <p:sldId id="329" r:id="rId38"/>
    <p:sldId id="330" r:id="rId39"/>
    <p:sldId id="361" r:id="rId40"/>
    <p:sldId id="362" r:id="rId41"/>
    <p:sldId id="368" r:id="rId42"/>
    <p:sldId id="369" r:id="rId43"/>
    <p:sldId id="331" r:id="rId44"/>
    <p:sldId id="334" r:id="rId45"/>
    <p:sldId id="335" r:id="rId46"/>
    <p:sldId id="332" r:id="rId47"/>
    <p:sldId id="333" r:id="rId48"/>
    <p:sldId id="370" r:id="rId49"/>
    <p:sldId id="267" r:id="rId50"/>
  </p:sldIdLst>
  <p:sldSz cx="10009188" cy="7561263"/>
  <p:notesSz cx="6645275" cy="9775825"/>
  <p:defaultTextStyle>
    <a:defPPr>
      <a:defRPr lang="nb-NO"/>
    </a:defPPr>
    <a:lvl1pPr marL="0" algn="l" defTabSz="1004011" rtl="0" eaLnBrk="1" latinLnBrk="0" hangingPunct="1">
      <a:defRPr sz="2000" kern="1200">
        <a:solidFill>
          <a:schemeClr val="tx1"/>
        </a:solidFill>
        <a:latin typeface="+mn-lt"/>
        <a:ea typeface="+mn-ea"/>
        <a:cs typeface="+mn-cs"/>
      </a:defRPr>
    </a:lvl1pPr>
    <a:lvl2pPr marL="502006" algn="l" defTabSz="1004011" rtl="0" eaLnBrk="1" latinLnBrk="0" hangingPunct="1">
      <a:defRPr sz="2000" kern="1200">
        <a:solidFill>
          <a:schemeClr val="tx1"/>
        </a:solidFill>
        <a:latin typeface="+mn-lt"/>
        <a:ea typeface="+mn-ea"/>
        <a:cs typeface="+mn-cs"/>
      </a:defRPr>
    </a:lvl2pPr>
    <a:lvl3pPr marL="1004011" algn="l" defTabSz="1004011" rtl="0" eaLnBrk="1" latinLnBrk="0" hangingPunct="1">
      <a:defRPr sz="2000" kern="1200">
        <a:solidFill>
          <a:schemeClr val="tx1"/>
        </a:solidFill>
        <a:latin typeface="+mn-lt"/>
        <a:ea typeface="+mn-ea"/>
        <a:cs typeface="+mn-cs"/>
      </a:defRPr>
    </a:lvl3pPr>
    <a:lvl4pPr marL="1506017" algn="l" defTabSz="1004011" rtl="0" eaLnBrk="1" latinLnBrk="0" hangingPunct="1">
      <a:defRPr sz="2000" kern="1200">
        <a:solidFill>
          <a:schemeClr val="tx1"/>
        </a:solidFill>
        <a:latin typeface="+mn-lt"/>
        <a:ea typeface="+mn-ea"/>
        <a:cs typeface="+mn-cs"/>
      </a:defRPr>
    </a:lvl4pPr>
    <a:lvl5pPr marL="2008022" algn="l" defTabSz="1004011" rtl="0" eaLnBrk="1" latinLnBrk="0" hangingPunct="1">
      <a:defRPr sz="2000" kern="1200">
        <a:solidFill>
          <a:schemeClr val="tx1"/>
        </a:solidFill>
        <a:latin typeface="+mn-lt"/>
        <a:ea typeface="+mn-ea"/>
        <a:cs typeface="+mn-cs"/>
      </a:defRPr>
    </a:lvl5pPr>
    <a:lvl6pPr marL="2510028" algn="l" defTabSz="1004011" rtl="0" eaLnBrk="1" latinLnBrk="0" hangingPunct="1">
      <a:defRPr sz="2000" kern="1200">
        <a:solidFill>
          <a:schemeClr val="tx1"/>
        </a:solidFill>
        <a:latin typeface="+mn-lt"/>
        <a:ea typeface="+mn-ea"/>
        <a:cs typeface="+mn-cs"/>
      </a:defRPr>
    </a:lvl6pPr>
    <a:lvl7pPr marL="3012034" algn="l" defTabSz="1004011" rtl="0" eaLnBrk="1" latinLnBrk="0" hangingPunct="1">
      <a:defRPr sz="2000" kern="1200">
        <a:solidFill>
          <a:schemeClr val="tx1"/>
        </a:solidFill>
        <a:latin typeface="+mn-lt"/>
        <a:ea typeface="+mn-ea"/>
        <a:cs typeface="+mn-cs"/>
      </a:defRPr>
    </a:lvl7pPr>
    <a:lvl8pPr marL="3514039" algn="l" defTabSz="1004011" rtl="0" eaLnBrk="1" latinLnBrk="0" hangingPunct="1">
      <a:defRPr sz="2000" kern="1200">
        <a:solidFill>
          <a:schemeClr val="tx1"/>
        </a:solidFill>
        <a:latin typeface="+mn-lt"/>
        <a:ea typeface="+mn-ea"/>
        <a:cs typeface="+mn-cs"/>
      </a:defRPr>
    </a:lvl8pPr>
    <a:lvl9pPr marL="4016045" algn="l" defTabSz="1004011" rtl="0" eaLnBrk="1" latinLnBrk="0" hangingPunct="1">
      <a:defRPr sz="20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82">
          <p15:clr>
            <a:srgbClr val="A4A3A4"/>
          </p15:clr>
        </p15:guide>
        <p15:guide id="2" pos="3153">
          <p15:clr>
            <a:srgbClr val="A4A3A4"/>
          </p15:clr>
        </p15:guide>
      </p15:sldGuideLst>
    </p:ext>
    <p:ext uri="{2D200454-40CA-4A62-9FC3-DE9A4176ACB9}">
      <p15:notesGuideLst xmlns:p15="http://schemas.microsoft.com/office/powerpoint/2012/main">
        <p15:guide id="1" orient="horz" pos="3079" userDrawn="1">
          <p15:clr>
            <a:srgbClr val="A4A3A4"/>
          </p15:clr>
        </p15:guide>
        <p15:guide id="2" pos="2093"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809C11F-CE48-CB6C-FE9B-0DB746BD5F7D}" name="Tine Øverseth Blomfeldt" initials="TB" userId="S::Tine.Blomfeldt@sammen.no::a37ed789-dd9b-49a8-b3ae-939c6d2eb1f5"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agnus Krantz Olsen" initials="" lastIdx="0"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04040"/>
    <a:srgbClr val="003A54"/>
    <a:srgbClr val="D0D1D3"/>
    <a:srgbClr val="BCBDC0"/>
    <a:srgbClr val="A89449"/>
    <a:srgbClr val="2F718E"/>
    <a:srgbClr val="00314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070F7B3-23FE-4F54-831F-5424F596E24C}" v="3605" dt="2026-09-29T12:10:08.530"/>
    <p1510:client id="{403A8A64-BB99-4CB3-900E-E0EE783A55AB}" v="3891" dt="2026-09-28T10:03:03.80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382"/>
        <p:guide pos="3153"/>
      </p:guideLst>
    </p:cSldViewPr>
  </p:slideViewPr>
  <p:notesViewPr>
    <p:cSldViewPr snapToGrid="0">
      <p:cViewPr>
        <p:scale>
          <a:sx n="1" d="2"/>
          <a:sy n="1" d="2"/>
        </p:scale>
        <p:origin x="0" y="0"/>
      </p:cViewPr>
      <p:guideLst>
        <p:guide orient="horz" pos="3079"/>
        <p:guide pos="2093"/>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commentAuthors" Target="commentAuthors.xml"/><Relationship Id="rId58" Type="http://schemas.microsoft.com/office/2016/11/relationships/changesInfo" Target="changesInfos/changesInfo1.xml"/><Relationship Id="rId5" Type="http://schemas.openxmlformats.org/officeDocument/2006/relationships/slideMaster" Target="slideMasters/slideMaster2.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theme" Target="theme/theme1.xml"/><Relationship Id="rId8" Type="http://schemas.openxmlformats.org/officeDocument/2006/relationships/slide" Target="slides/slide3.xml"/><Relationship Id="rId51"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microsoft.com/office/2015/10/relationships/revisionInfo" Target="revisionInfo.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tableStyles" Target="tableStyles.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handoutMaster" Target="handoutMasters/handoutMaster1.xml"/><Relationship Id="rId60"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rianne Hopland" userId="c0c79d73-09af-463f-b45d-67e2ec090c83" providerId="ADAL" clId="{4C4DAA35-6E1B-4B1A-838D-5645F15F3F38}"/>
    <pc:docChg chg="undo custSel addSld delSld modSld sldOrd delMainMaster">
      <pc:chgData name="Karianne Hopland" userId="c0c79d73-09af-463f-b45d-67e2ec090c83" providerId="ADAL" clId="{4C4DAA35-6E1B-4B1A-838D-5645F15F3F38}" dt="2026-09-29T12:10:08.530" v="3605" actId="20577"/>
      <pc:docMkLst>
        <pc:docMk/>
      </pc:docMkLst>
      <pc:sldChg chg="modSp mod modClrScheme chgLayout">
        <pc:chgData name="Karianne Hopland" userId="c0c79d73-09af-463f-b45d-67e2ec090c83" providerId="ADAL" clId="{4C4DAA35-6E1B-4B1A-838D-5645F15F3F38}" dt="2026-09-28T08:55:31.847" v="3487" actId="700"/>
        <pc:sldMkLst>
          <pc:docMk/>
          <pc:sldMk cId="21156515" sldId="266"/>
        </pc:sldMkLst>
        <pc:spChg chg="mod ord">
          <ac:chgData name="Karianne Hopland" userId="c0c79d73-09af-463f-b45d-67e2ec090c83" providerId="ADAL" clId="{4C4DAA35-6E1B-4B1A-838D-5645F15F3F38}" dt="2026-09-28T08:55:31.847" v="3487" actId="700"/>
          <ac:spMkLst>
            <pc:docMk/>
            <pc:sldMk cId="21156515" sldId="266"/>
            <ac:spMk id="2" creationId="{00000000-0000-0000-0000-000000000000}"/>
          </ac:spMkLst>
        </pc:spChg>
        <pc:spChg chg="mod ord">
          <ac:chgData name="Karianne Hopland" userId="c0c79d73-09af-463f-b45d-67e2ec090c83" providerId="ADAL" clId="{4C4DAA35-6E1B-4B1A-838D-5645F15F3F38}" dt="2026-09-28T08:55:31.847" v="3487" actId="700"/>
          <ac:spMkLst>
            <pc:docMk/>
            <pc:sldMk cId="21156515" sldId="266"/>
            <ac:spMk id="3" creationId="{00000000-0000-0000-0000-000000000000}"/>
          </ac:spMkLst>
        </pc:spChg>
      </pc:sldChg>
      <pc:sldChg chg="addSp delSp modSp mod modClrScheme chgLayout">
        <pc:chgData name="Karianne Hopland" userId="c0c79d73-09af-463f-b45d-67e2ec090c83" providerId="ADAL" clId="{4C4DAA35-6E1B-4B1A-838D-5645F15F3F38}" dt="2026-09-21T12:19:02.990" v="3342" actId="27636"/>
        <pc:sldMkLst>
          <pc:docMk/>
          <pc:sldMk cId="3402681515" sldId="268"/>
        </pc:sldMkLst>
        <pc:spChg chg="mod">
          <ac:chgData name="Karianne Hopland" userId="c0c79d73-09af-463f-b45d-67e2ec090c83" providerId="ADAL" clId="{4C4DAA35-6E1B-4B1A-838D-5645F15F3F38}" dt="2026-09-21T08:25:54.563" v="72" actId="26606"/>
          <ac:spMkLst>
            <pc:docMk/>
            <pc:sldMk cId="3402681515" sldId="268"/>
            <ac:spMk id="8194" creationId="{00000000-0000-0000-0000-000000000000}"/>
          </ac:spMkLst>
        </pc:spChg>
        <pc:spChg chg="mod">
          <ac:chgData name="Karianne Hopland" userId="c0c79d73-09af-463f-b45d-67e2ec090c83" providerId="ADAL" clId="{4C4DAA35-6E1B-4B1A-838D-5645F15F3F38}" dt="2026-09-21T12:19:02.990" v="3342" actId="27636"/>
          <ac:spMkLst>
            <pc:docMk/>
            <pc:sldMk cId="3402681515" sldId="268"/>
            <ac:spMk id="8195" creationId="{00000000-0000-0000-0000-000000000000}"/>
          </ac:spMkLst>
        </pc:spChg>
        <pc:picChg chg="add mod">
          <ac:chgData name="Karianne Hopland" userId="c0c79d73-09af-463f-b45d-67e2ec090c83" providerId="ADAL" clId="{4C4DAA35-6E1B-4B1A-838D-5645F15F3F38}" dt="2026-09-21T12:18:56.385" v="3340" actId="1038"/>
          <ac:picMkLst>
            <pc:docMk/>
            <pc:sldMk cId="3402681515" sldId="268"/>
            <ac:picMk id="5" creationId="{A98EBAB9-01E6-DCFF-EE11-33C92A1DE478}"/>
          </ac:picMkLst>
        </pc:picChg>
      </pc:sldChg>
      <pc:sldChg chg="addSp delSp modSp mod modClrScheme chgLayout">
        <pc:chgData name="Karianne Hopland" userId="c0c79d73-09af-463f-b45d-67e2ec090c83" providerId="ADAL" clId="{4C4DAA35-6E1B-4B1A-838D-5645F15F3F38}" dt="2026-09-21T08:31:30.988" v="219" actId="20577"/>
        <pc:sldMkLst>
          <pc:docMk/>
          <pc:sldMk cId="3977072236" sldId="269"/>
        </pc:sldMkLst>
        <pc:spChg chg="mod">
          <ac:chgData name="Karianne Hopland" userId="c0c79d73-09af-463f-b45d-67e2ec090c83" providerId="ADAL" clId="{4C4DAA35-6E1B-4B1A-838D-5645F15F3F38}" dt="2026-09-21T08:26:57.558" v="139" actId="26606"/>
          <ac:spMkLst>
            <pc:docMk/>
            <pc:sldMk cId="3977072236" sldId="269"/>
            <ac:spMk id="9218" creationId="{00000000-0000-0000-0000-000000000000}"/>
          </ac:spMkLst>
        </pc:spChg>
        <pc:spChg chg="mod">
          <ac:chgData name="Karianne Hopland" userId="c0c79d73-09af-463f-b45d-67e2ec090c83" providerId="ADAL" clId="{4C4DAA35-6E1B-4B1A-838D-5645F15F3F38}" dt="2026-09-21T08:31:30.988" v="219" actId="20577"/>
          <ac:spMkLst>
            <pc:docMk/>
            <pc:sldMk cId="3977072236" sldId="269"/>
            <ac:spMk id="9219" creationId="{00000000-0000-0000-0000-000000000000}"/>
          </ac:spMkLst>
        </pc:spChg>
        <pc:spChg chg="add mod">
          <ac:chgData name="Karianne Hopland" userId="c0c79d73-09af-463f-b45d-67e2ec090c83" providerId="ADAL" clId="{4C4DAA35-6E1B-4B1A-838D-5645F15F3F38}" dt="2026-09-21T08:26:57.558" v="139" actId="26606"/>
          <ac:spMkLst>
            <pc:docMk/>
            <pc:sldMk cId="3977072236" sldId="269"/>
            <ac:spMk id="9228" creationId="{8799D16E-89DE-CFC9-B961-F8C41B189535}"/>
          </ac:spMkLst>
        </pc:spChg>
        <pc:picChg chg="add mod">
          <ac:chgData name="Karianne Hopland" userId="c0c79d73-09af-463f-b45d-67e2ec090c83" providerId="ADAL" clId="{4C4DAA35-6E1B-4B1A-838D-5645F15F3F38}" dt="2026-09-21T08:26:57.558" v="139" actId="26606"/>
          <ac:picMkLst>
            <pc:docMk/>
            <pc:sldMk cId="3977072236" sldId="269"/>
            <ac:picMk id="4" creationId="{D3AC955A-7974-E149-3220-BA9F0C0FE178}"/>
          </ac:picMkLst>
        </pc:picChg>
      </pc:sldChg>
      <pc:sldChg chg="modSp mod">
        <pc:chgData name="Karianne Hopland" userId="c0c79d73-09af-463f-b45d-67e2ec090c83" providerId="ADAL" clId="{4C4DAA35-6E1B-4B1A-838D-5645F15F3F38}" dt="2026-09-21T11:08:58.373" v="514" actId="113"/>
        <pc:sldMkLst>
          <pc:docMk/>
          <pc:sldMk cId="1336058750" sldId="274"/>
        </pc:sldMkLst>
        <pc:spChg chg="mod">
          <ac:chgData name="Karianne Hopland" userId="c0c79d73-09af-463f-b45d-67e2ec090c83" providerId="ADAL" clId="{4C4DAA35-6E1B-4B1A-838D-5645F15F3F38}" dt="2026-09-21T11:08:58.373" v="514" actId="113"/>
          <ac:spMkLst>
            <pc:docMk/>
            <pc:sldMk cId="1336058750" sldId="274"/>
            <ac:spMk id="11" creationId="{BB18C768-2E0D-4D2D-B522-E5AD7B9C2B18}"/>
          </ac:spMkLst>
        </pc:spChg>
      </pc:sldChg>
      <pc:sldChg chg="addSp delSp modSp mod modClrScheme chgLayout">
        <pc:chgData name="Karianne Hopland" userId="c0c79d73-09af-463f-b45d-67e2ec090c83" providerId="ADAL" clId="{4C4DAA35-6E1B-4B1A-838D-5645F15F3F38}" dt="2026-09-21T08:33:02.684" v="222" actId="26606"/>
        <pc:sldMkLst>
          <pc:docMk/>
          <pc:sldMk cId="1568512910" sldId="276"/>
        </pc:sldMkLst>
        <pc:spChg chg="mod">
          <ac:chgData name="Karianne Hopland" userId="c0c79d73-09af-463f-b45d-67e2ec090c83" providerId="ADAL" clId="{4C4DAA35-6E1B-4B1A-838D-5645F15F3F38}" dt="2026-09-21T08:33:02.684" v="222" actId="26606"/>
          <ac:spMkLst>
            <pc:docMk/>
            <pc:sldMk cId="1568512910" sldId="276"/>
            <ac:spMk id="16386" creationId="{00000000-0000-0000-0000-000000000000}"/>
          </ac:spMkLst>
        </pc:spChg>
        <pc:spChg chg="mod">
          <ac:chgData name="Karianne Hopland" userId="c0c79d73-09af-463f-b45d-67e2ec090c83" providerId="ADAL" clId="{4C4DAA35-6E1B-4B1A-838D-5645F15F3F38}" dt="2026-09-21T08:33:02.684" v="222" actId="26606"/>
          <ac:spMkLst>
            <pc:docMk/>
            <pc:sldMk cId="1568512910" sldId="276"/>
            <ac:spMk id="16387" creationId="{00000000-0000-0000-0000-000000000000}"/>
          </ac:spMkLst>
        </pc:spChg>
        <pc:spChg chg="add mod">
          <ac:chgData name="Karianne Hopland" userId="c0c79d73-09af-463f-b45d-67e2ec090c83" providerId="ADAL" clId="{4C4DAA35-6E1B-4B1A-838D-5645F15F3F38}" dt="2026-09-21T08:33:02.684" v="222" actId="26606"/>
          <ac:spMkLst>
            <pc:docMk/>
            <pc:sldMk cId="1568512910" sldId="276"/>
            <ac:spMk id="16392" creationId="{1EE5A4D1-8D11-50D5-3819-FD90AC0D2E41}"/>
          </ac:spMkLst>
        </pc:spChg>
        <pc:picChg chg="add mod">
          <ac:chgData name="Karianne Hopland" userId="c0c79d73-09af-463f-b45d-67e2ec090c83" providerId="ADAL" clId="{4C4DAA35-6E1B-4B1A-838D-5645F15F3F38}" dt="2026-09-21T08:33:02.684" v="222" actId="26606"/>
          <ac:picMkLst>
            <pc:docMk/>
            <pc:sldMk cId="1568512910" sldId="276"/>
            <ac:picMk id="3" creationId="{2D75B98A-2198-C4A5-D572-0581BBBC3340}"/>
          </ac:picMkLst>
        </pc:picChg>
      </pc:sldChg>
      <pc:sldChg chg="delSp">
        <pc:chgData name="Karianne Hopland" userId="c0c79d73-09af-463f-b45d-67e2ec090c83" providerId="ADAL" clId="{4C4DAA35-6E1B-4B1A-838D-5645F15F3F38}" dt="2026-09-21T08:13:04.903" v="3" actId="478"/>
        <pc:sldMkLst>
          <pc:docMk/>
          <pc:sldMk cId="425715854" sldId="278"/>
        </pc:sldMkLst>
      </pc:sldChg>
      <pc:sldChg chg="delSp">
        <pc:chgData name="Karianne Hopland" userId="c0c79d73-09af-463f-b45d-67e2ec090c83" providerId="ADAL" clId="{4C4DAA35-6E1B-4B1A-838D-5645F15F3F38}" dt="2026-09-21T08:13:12.094" v="4" actId="478"/>
        <pc:sldMkLst>
          <pc:docMk/>
          <pc:sldMk cId="3852504518" sldId="281"/>
        </pc:sldMkLst>
      </pc:sldChg>
      <pc:sldChg chg="delSp mod">
        <pc:chgData name="Karianne Hopland" userId="c0c79d73-09af-463f-b45d-67e2ec090c83" providerId="ADAL" clId="{4C4DAA35-6E1B-4B1A-838D-5645F15F3F38}" dt="2026-09-21T08:19:58.089" v="15" actId="478"/>
        <pc:sldMkLst>
          <pc:docMk/>
          <pc:sldMk cId="3252185552" sldId="283"/>
        </pc:sldMkLst>
      </pc:sldChg>
      <pc:sldChg chg="delSp modSp mod">
        <pc:chgData name="Karianne Hopland" userId="c0c79d73-09af-463f-b45d-67e2ec090c83" providerId="ADAL" clId="{4C4DAA35-6E1B-4B1A-838D-5645F15F3F38}" dt="2026-09-23T08:06:07.870" v="3370" actId="20577"/>
        <pc:sldMkLst>
          <pc:docMk/>
          <pc:sldMk cId="1127661914" sldId="288"/>
        </pc:sldMkLst>
        <pc:spChg chg="mod">
          <ac:chgData name="Karianne Hopland" userId="c0c79d73-09af-463f-b45d-67e2ec090c83" providerId="ADAL" clId="{4C4DAA35-6E1B-4B1A-838D-5645F15F3F38}" dt="2026-09-23T08:06:07.870" v="3370" actId="20577"/>
          <ac:spMkLst>
            <pc:docMk/>
            <pc:sldMk cId="1127661914" sldId="288"/>
            <ac:spMk id="1028" creationId="{00000000-0000-0000-0000-000000000000}"/>
          </ac:spMkLst>
        </pc:spChg>
      </pc:sldChg>
      <pc:sldChg chg="delSp modSp mod">
        <pc:chgData name="Karianne Hopland" userId="c0c79d73-09af-463f-b45d-67e2ec090c83" providerId="ADAL" clId="{4C4DAA35-6E1B-4B1A-838D-5645F15F3F38}" dt="2026-09-21T10:36:05.157" v="462" actId="20577"/>
        <pc:sldMkLst>
          <pc:docMk/>
          <pc:sldMk cId="674580033" sldId="296"/>
        </pc:sldMkLst>
        <pc:spChg chg="mod">
          <ac:chgData name="Karianne Hopland" userId="c0c79d73-09af-463f-b45d-67e2ec090c83" providerId="ADAL" clId="{4C4DAA35-6E1B-4B1A-838D-5645F15F3F38}" dt="2026-09-21T10:36:05.157" v="462" actId="20577"/>
          <ac:spMkLst>
            <pc:docMk/>
            <pc:sldMk cId="674580033" sldId="296"/>
            <ac:spMk id="34819" creationId="{00000000-0000-0000-0000-000000000000}"/>
          </ac:spMkLst>
        </pc:spChg>
      </pc:sldChg>
      <pc:sldChg chg="modSp mod">
        <pc:chgData name="Karianne Hopland" userId="c0c79d73-09af-463f-b45d-67e2ec090c83" providerId="ADAL" clId="{4C4DAA35-6E1B-4B1A-838D-5645F15F3F38}" dt="2026-09-29T11:20:51.923" v="3531" actId="20577"/>
        <pc:sldMkLst>
          <pc:docMk/>
          <pc:sldMk cId="2113097081" sldId="302"/>
        </pc:sldMkLst>
        <pc:spChg chg="mod">
          <ac:chgData name="Karianne Hopland" userId="c0c79d73-09af-463f-b45d-67e2ec090c83" providerId="ADAL" clId="{4C4DAA35-6E1B-4B1A-838D-5645F15F3F38}" dt="2026-09-29T11:20:51.923" v="3531" actId="20577"/>
          <ac:spMkLst>
            <pc:docMk/>
            <pc:sldMk cId="2113097081" sldId="302"/>
            <ac:spMk id="10" creationId="{DB9F74A4-3F2E-4F82-9A5B-E580CF2B684A}"/>
          </ac:spMkLst>
        </pc:spChg>
      </pc:sldChg>
      <pc:sldChg chg="delSp">
        <pc:chgData name="Karianne Hopland" userId="c0c79d73-09af-463f-b45d-67e2ec090c83" providerId="ADAL" clId="{4C4DAA35-6E1B-4B1A-838D-5645F15F3F38}" dt="2026-09-21T08:19:54.732" v="14" actId="478"/>
        <pc:sldMkLst>
          <pc:docMk/>
          <pc:sldMk cId="3183993623" sldId="303"/>
        </pc:sldMkLst>
      </pc:sldChg>
      <pc:sldChg chg="delSp ord">
        <pc:chgData name="Karianne Hopland" userId="c0c79d73-09af-463f-b45d-67e2ec090c83" providerId="ADAL" clId="{4C4DAA35-6E1B-4B1A-838D-5645F15F3F38}" dt="2026-09-21T08:37:17.612" v="224"/>
        <pc:sldMkLst>
          <pc:docMk/>
          <pc:sldMk cId="1125328206" sldId="310"/>
        </pc:sldMkLst>
      </pc:sldChg>
      <pc:sldChg chg="modSp mod">
        <pc:chgData name="Karianne Hopland" userId="c0c79d73-09af-463f-b45d-67e2ec090c83" providerId="ADAL" clId="{4C4DAA35-6E1B-4B1A-838D-5645F15F3F38}" dt="2026-09-21T11:08:43.764" v="512" actId="207"/>
        <pc:sldMkLst>
          <pc:docMk/>
          <pc:sldMk cId="186946481" sldId="327"/>
        </pc:sldMkLst>
        <pc:spChg chg="mod">
          <ac:chgData name="Karianne Hopland" userId="c0c79d73-09af-463f-b45d-67e2ec090c83" providerId="ADAL" clId="{4C4DAA35-6E1B-4B1A-838D-5645F15F3F38}" dt="2026-09-21T11:08:43.764" v="512" actId="207"/>
          <ac:spMkLst>
            <pc:docMk/>
            <pc:sldMk cId="186946481" sldId="327"/>
            <ac:spMk id="3" creationId="{F16A4A7F-67BB-4BF2-AD94-2AA289277CE6}"/>
          </ac:spMkLst>
        </pc:spChg>
      </pc:sldChg>
      <pc:sldChg chg="modSp mod">
        <pc:chgData name="Karianne Hopland" userId="c0c79d73-09af-463f-b45d-67e2ec090c83" providerId="ADAL" clId="{4C4DAA35-6E1B-4B1A-838D-5645F15F3F38}" dt="2026-09-28T12:17:24.116" v="3515" actId="115"/>
        <pc:sldMkLst>
          <pc:docMk/>
          <pc:sldMk cId="1837459433" sldId="331"/>
        </pc:sldMkLst>
        <pc:spChg chg="mod">
          <ac:chgData name="Karianne Hopland" userId="c0c79d73-09af-463f-b45d-67e2ec090c83" providerId="ADAL" clId="{4C4DAA35-6E1B-4B1A-838D-5645F15F3F38}" dt="2026-09-28T12:17:24.116" v="3515" actId="115"/>
          <ac:spMkLst>
            <pc:docMk/>
            <pc:sldMk cId="1837459433" sldId="331"/>
            <ac:spMk id="3" creationId="{648A3CE3-2544-4895-B10C-8DD6CFE5CE87}"/>
          </ac:spMkLst>
        </pc:spChg>
        <pc:picChg chg="mod">
          <ac:chgData name="Karianne Hopland" userId="c0c79d73-09af-463f-b45d-67e2ec090c83" providerId="ADAL" clId="{4C4DAA35-6E1B-4B1A-838D-5645F15F3F38}" dt="2026-09-21T11:02:50.255" v="508" actId="1035"/>
          <ac:picMkLst>
            <pc:docMk/>
            <pc:sldMk cId="1837459433" sldId="331"/>
            <ac:picMk id="5" creationId="{805C4729-BF1E-4F56-83BA-542E810DC078}"/>
          </ac:picMkLst>
        </pc:picChg>
      </pc:sldChg>
      <pc:sldChg chg="modSp mod">
        <pc:chgData name="Karianne Hopland" userId="c0c79d73-09af-463f-b45d-67e2ec090c83" providerId="ADAL" clId="{4C4DAA35-6E1B-4B1A-838D-5645F15F3F38}" dt="2026-09-29T12:10:08.530" v="3605" actId="20577"/>
        <pc:sldMkLst>
          <pc:docMk/>
          <pc:sldMk cId="145332676" sldId="332"/>
        </pc:sldMkLst>
        <pc:spChg chg="mod">
          <ac:chgData name="Karianne Hopland" userId="c0c79d73-09af-463f-b45d-67e2ec090c83" providerId="ADAL" clId="{4C4DAA35-6E1B-4B1A-838D-5645F15F3F38}" dt="2026-09-29T12:10:08.530" v="3605" actId="20577"/>
          <ac:spMkLst>
            <pc:docMk/>
            <pc:sldMk cId="145332676" sldId="332"/>
            <ac:spMk id="3" creationId="{DF5DA6F5-7A14-4ACA-A364-26A67BDCE0FF}"/>
          </ac:spMkLst>
        </pc:spChg>
        <pc:picChg chg="mod">
          <ac:chgData name="Karianne Hopland" userId="c0c79d73-09af-463f-b45d-67e2ec090c83" providerId="ADAL" clId="{4C4DAA35-6E1B-4B1A-838D-5645F15F3F38}" dt="2026-09-29T12:09:59.188" v="3600" actId="1036"/>
          <ac:picMkLst>
            <pc:docMk/>
            <pc:sldMk cId="145332676" sldId="332"/>
            <ac:picMk id="7" creationId="{E21CBC7E-FA68-4155-9B73-61DAFE0828EF}"/>
          </ac:picMkLst>
        </pc:picChg>
      </pc:sldChg>
      <pc:sldChg chg="modSp mod">
        <pc:chgData name="Karianne Hopland" userId="c0c79d73-09af-463f-b45d-67e2ec090c83" providerId="ADAL" clId="{4C4DAA35-6E1B-4B1A-838D-5645F15F3F38}" dt="2026-09-21T11:08:29.195" v="510" actId="113"/>
        <pc:sldMkLst>
          <pc:docMk/>
          <pc:sldMk cId="1628633186" sldId="333"/>
        </pc:sldMkLst>
        <pc:spChg chg="mod">
          <ac:chgData name="Karianne Hopland" userId="c0c79d73-09af-463f-b45d-67e2ec090c83" providerId="ADAL" clId="{4C4DAA35-6E1B-4B1A-838D-5645F15F3F38}" dt="2026-09-21T11:08:29.195" v="510" actId="113"/>
          <ac:spMkLst>
            <pc:docMk/>
            <pc:sldMk cId="1628633186" sldId="333"/>
            <ac:spMk id="6" creationId="{F4C8E2BF-BCEA-4102-A84B-C8847E4791CE}"/>
          </ac:spMkLst>
        </pc:spChg>
      </pc:sldChg>
      <pc:sldChg chg="modSp mod">
        <pc:chgData name="Karianne Hopland" userId="c0c79d73-09af-463f-b45d-67e2ec090c83" providerId="ADAL" clId="{4C4DAA35-6E1B-4B1A-838D-5645F15F3F38}" dt="2026-09-23T08:04:01.526" v="3356" actId="20577"/>
        <pc:sldMkLst>
          <pc:docMk/>
          <pc:sldMk cId="2206523756" sldId="338"/>
        </pc:sldMkLst>
        <pc:spChg chg="mod">
          <ac:chgData name="Karianne Hopland" userId="c0c79d73-09af-463f-b45d-67e2ec090c83" providerId="ADAL" clId="{4C4DAA35-6E1B-4B1A-838D-5645F15F3F38}" dt="2026-09-23T08:04:01.526" v="3356" actId="20577"/>
          <ac:spMkLst>
            <pc:docMk/>
            <pc:sldMk cId="2206523756" sldId="338"/>
            <ac:spMk id="3" creationId="{8D12E003-13DD-DE1A-EC88-41E4A11BF10E}"/>
          </ac:spMkLst>
        </pc:spChg>
      </pc:sldChg>
      <pc:sldChg chg="modSp add mod ord">
        <pc:chgData name="Karianne Hopland" userId="c0c79d73-09af-463f-b45d-67e2ec090c83" providerId="ADAL" clId="{4C4DAA35-6E1B-4B1A-838D-5645F15F3F38}" dt="2026-09-21T12:13:15.308" v="3310"/>
        <pc:sldMkLst>
          <pc:docMk/>
          <pc:sldMk cId="1537100017" sldId="361"/>
        </pc:sldMkLst>
        <pc:spChg chg="mod">
          <ac:chgData name="Karianne Hopland" userId="c0c79d73-09af-463f-b45d-67e2ec090c83" providerId="ADAL" clId="{4C4DAA35-6E1B-4B1A-838D-5645F15F3F38}" dt="2026-09-21T11:34:09.622" v="564" actId="790"/>
          <ac:spMkLst>
            <pc:docMk/>
            <pc:sldMk cId="1537100017" sldId="361"/>
            <ac:spMk id="2" creationId="{8E1C5A40-8B57-4DF6-9F77-E8CFF5410DA9}"/>
          </ac:spMkLst>
        </pc:spChg>
        <pc:spChg chg="mod">
          <ac:chgData name="Karianne Hopland" userId="c0c79d73-09af-463f-b45d-67e2ec090c83" providerId="ADAL" clId="{4C4DAA35-6E1B-4B1A-838D-5645F15F3F38}" dt="2026-09-21T11:39:06.078" v="1334" actId="20577"/>
          <ac:spMkLst>
            <pc:docMk/>
            <pc:sldMk cId="1537100017" sldId="361"/>
            <ac:spMk id="3" creationId="{2919150D-7E29-44E1-9A62-545926918195}"/>
          </ac:spMkLst>
        </pc:spChg>
      </pc:sldChg>
      <pc:sldChg chg="modSp add mod">
        <pc:chgData name="Karianne Hopland" userId="c0c79d73-09af-463f-b45d-67e2ec090c83" providerId="ADAL" clId="{4C4DAA35-6E1B-4B1A-838D-5645F15F3F38}" dt="2026-09-21T11:42:37.534" v="1375" actId="20577"/>
        <pc:sldMkLst>
          <pc:docMk/>
          <pc:sldMk cId="2955067349" sldId="362"/>
        </pc:sldMkLst>
        <pc:spChg chg="mod">
          <ac:chgData name="Karianne Hopland" userId="c0c79d73-09af-463f-b45d-67e2ec090c83" providerId="ADAL" clId="{4C4DAA35-6E1B-4B1A-838D-5645F15F3F38}" dt="2026-09-21T11:42:37.534" v="1375" actId="20577"/>
          <ac:spMkLst>
            <pc:docMk/>
            <pc:sldMk cId="2955067349" sldId="362"/>
            <ac:spMk id="2" creationId="{8E1C5A40-8B57-4DF6-9F77-E8CFF5410DA9}"/>
          </ac:spMkLst>
        </pc:spChg>
      </pc:sldChg>
      <pc:sldChg chg="modSp add mod">
        <pc:chgData name="Karianne Hopland" userId="c0c79d73-09af-463f-b45d-67e2ec090c83" providerId="ADAL" clId="{4C4DAA35-6E1B-4B1A-838D-5645F15F3F38}" dt="2026-09-21T11:50:54.820" v="2419" actId="6549"/>
        <pc:sldMkLst>
          <pc:docMk/>
          <pc:sldMk cId="0" sldId="368"/>
        </pc:sldMkLst>
        <pc:spChg chg="mod">
          <ac:chgData name="Karianne Hopland" userId="c0c79d73-09af-463f-b45d-67e2ec090c83" providerId="ADAL" clId="{4C4DAA35-6E1B-4B1A-838D-5645F15F3F38}" dt="2026-09-21T11:44:52.390" v="1465" actId="790"/>
          <ac:spMkLst>
            <pc:docMk/>
            <pc:sldMk cId="0" sldId="368"/>
            <ac:spMk id="2" creationId="{00000000-0000-0000-0000-000000000000}"/>
          </ac:spMkLst>
        </pc:spChg>
        <pc:spChg chg="mod">
          <ac:chgData name="Karianne Hopland" userId="c0c79d73-09af-463f-b45d-67e2ec090c83" providerId="ADAL" clId="{4C4DAA35-6E1B-4B1A-838D-5645F15F3F38}" dt="2026-09-21T11:44:52.390" v="1465" actId="790"/>
          <ac:spMkLst>
            <pc:docMk/>
            <pc:sldMk cId="0" sldId="368"/>
            <ac:spMk id="3" creationId="{00000000-0000-0000-0000-000000000000}"/>
          </ac:spMkLst>
        </pc:spChg>
        <pc:spChg chg="mod">
          <ac:chgData name="Karianne Hopland" userId="c0c79d73-09af-463f-b45d-67e2ec090c83" providerId="ADAL" clId="{4C4DAA35-6E1B-4B1A-838D-5645F15F3F38}" dt="2026-09-21T11:44:52.390" v="1465" actId="790"/>
          <ac:spMkLst>
            <pc:docMk/>
            <pc:sldMk cId="0" sldId="368"/>
            <ac:spMk id="4" creationId="{00000000-0000-0000-0000-000000000000}"/>
          </ac:spMkLst>
        </pc:spChg>
        <pc:spChg chg="mod">
          <ac:chgData name="Karianne Hopland" userId="c0c79d73-09af-463f-b45d-67e2ec090c83" providerId="ADAL" clId="{4C4DAA35-6E1B-4B1A-838D-5645F15F3F38}" dt="2026-09-21T11:48:24.101" v="1985" actId="6549"/>
          <ac:spMkLst>
            <pc:docMk/>
            <pc:sldMk cId="0" sldId="368"/>
            <ac:spMk id="5" creationId="{00000000-0000-0000-0000-000000000000}"/>
          </ac:spMkLst>
        </pc:spChg>
        <pc:spChg chg="mod">
          <ac:chgData name="Karianne Hopland" userId="c0c79d73-09af-463f-b45d-67e2ec090c83" providerId="ADAL" clId="{4C4DAA35-6E1B-4B1A-838D-5645F15F3F38}" dt="2026-09-21T11:50:54.820" v="2419" actId="6549"/>
          <ac:spMkLst>
            <pc:docMk/>
            <pc:sldMk cId="0" sldId="368"/>
            <ac:spMk id="6" creationId="{00000000-0000-0000-0000-000000000000}"/>
          </ac:spMkLst>
        </pc:spChg>
      </pc:sldChg>
      <pc:sldChg chg="modSp add mod">
        <pc:chgData name="Karianne Hopland" userId="c0c79d73-09af-463f-b45d-67e2ec090c83" providerId="ADAL" clId="{4C4DAA35-6E1B-4B1A-838D-5645F15F3F38}" dt="2026-09-29T11:31:22.224" v="3570" actId="20577"/>
        <pc:sldMkLst>
          <pc:docMk/>
          <pc:sldMk cId="0" sldId="369"/>
        </pc:sldMkLst>
        <pc:spChg chg="mod">
          <ac:chgData name="Karianne Hopland" userId="c0c79d73-09af-463f-b45d-67e2ec090c83" providerId="ADAL" clId="{4C4DAA35-6E1B-4B1A-838D-5645F15F3F38}" dt="2026-09-29T11:30:14.519" v="3532" actId="20577"/>
          <ac:spMkLst>
            <pc:docMk/>
            <pc:sldMk cId="0" sldId="369"/>
            <ac:spMk id="2" creationId="{00000000-0000-0000-0000-000000000000}"/>
          </ac:spMkLst>
        </pc:spChg>
        <pc:spChg chg="mod">
          <ac:chgData name="Karianne Hopland" userId="c0c79d73-09af-463f-b45d-67e2ec090c83" providerId="ADAL" clId="{4C4DAA35-6E1B-4B1A-838D-5645F15F3F38}" dt="2026-09-21T12:04:09.013" v="2904" actId="313"/>
          <ac:spMkLst>
            <pc:docMk/>
            <pc:sldMk cId="0" sldId="369"/>
            <ac:spMk id="3" creationId="{00000000-0000-0000-0000-000000000000}"/>
          </ac:spMkLst>
        </pc:spChg>
        <pc:spChg chg="mod">
          <ac:chgData name="Karianne Hopland" userId="c0c79d73-09af-463f-b45d-67e2ec090c83" providerId="ADAL" clId="{4C4DAA35-6E1B-4B1A-838D-5645F15F3F38}" dt="2026-09-21T12:04:05.616" v="2903" actId="20577"/>
          <ac:spMkLst>
            <pc:docMk/>
            <pc:sldMk cId="0" sldId="369"/>
            <ac:spMk id="4" creationId="{00000000-0000-0000-0000-000000000000}"/>
          </ac:spMkLst>
        </pc:spChg>
        <pc:spChg chg="mod">
          <ac:chgData name="Karianne Hopland" userId="c0c79d73-09af-463f-b45d-67e2ec090c83" providerId="ADAL" clId="{4C4DAA35-6E1B-4B1A-838D-5645F15F3F38}" dt="2026-09-29T11:31:22.224" v="3570" actId="20577"/>
          <ac:spMkLst>
            <pc:docMk/>
            <pc:sldMk cId="0" sldId="369"/>
            <ac:spMk id="5" creationId="{00000000-0000-0000-0000-000000000000}"/>
          </ac:spMkLst>
        </pc:spChg>
        <pc:spChg chg="mod">
          <ac:chgData name="Karianne Hopland" userId="c0c79d73-09af-463f-b45d-67e2ec090c83" providerId="ADAL" clId="{4C4DAA35-6E1B-4B1A-838D-5645F15F3F38}" dt="2026-09-21T12:05:43.987" v="3107" actId="20577"/>
          <ac:spMkLst>
            <pc:docMk/>
            <pc:sldMk cId="0" sldId="369"/>
            <ac:spMk id="6" creationId="{00000000-0000-0000-0000-000000000000}"/>
          </ac:spMkLst>
        </pc:spChg>
        <pc:spChg chg="mod">
          <ac:chgData name="Karianne Hopland" userId="c0c79d73-09af-463f-b45d-67e2ec090c83" providerId="ADAL" clId="{4C4DAA35-6E1B-4B1A-838D-5645F15F3F38}" dt="2026-09-21T12:06:53.276" v="3303" actId="6549"/>
          <ac:spMkLst>
            <pc:docMk/>
            <pc:sldMk cId="0" sldId="369"/>
            <ac:spMk id="7" creationId="{00000000-0000-0000-0000-000000000000}"/>
          </ac:spMkLst>
        </pc:spChg>
      </pc:sldChg>
      <pc:sldChg chg="addSp delSp modSp new mod">
        <pc:chgData name="Karianne Hopland" userId="c0c79d73-09af-463f-b45d-67e2ec090c83" providerId="ADAL" clId="{4C4DAA35-6E1B-4B1A-838D-5645F15F3F38}" dt="2026-09-23T08:13:11.777" v="3486" actId="1035"/>
        <pc:sldMkLst>
          <pc:docMk/>
          <pc:sldMk cId="1589683950" sldId="370"/>
        </pc:sldMkLst>
        <pc:spChg chg="mod">
          <ac:chgData name="Karianne Hopland" userId="c0c79d73-09af-463f-b45d-67e2ec090c83" providerId="ADAL" clId="{4C4DAA35-6E1B-4B1A-838D-5645F15F3F38}" dt="2026-09-23T08:11:21.190" v="3394" actId="20577"/>
          <ac:spMkLst>
            <pc:docMk/>
            <pc:sldMk cId="1589683950" sldId="370"/>
            <ac:spMk id="2" creationId="{CDC5149A-D00F-CD8B-85A0-D333C6414A33}"/>
          </ac:spMkLst>
        </pc:spChg>
        <pc:spChg chg="mod">
          <ac:chgData name="Karianne Hopland" userId="c0c79d73-09af-463f-b45d-67e2ec090c83" providerId="ADAL" clId="{4C4DAA35-6E1B-4B1A-838D-5645F15F3F38}" dt="2026-09-23T08:12:47.846" v="3454" actId="27636"/>
          <ac:spMkLst>
            <pc:docMk/>
            <pc:sldMk cId="1589683950" sldId="370"/>
            <ac:spMk id="4" creationId="{33784B5E-D532-6D9B-7B61-AB7192B3E476}"/>
          </ac:spMkLst>
        </pc:spChg>
        <pc:picChg chg="add mod ord">
          <ac:chgData name="Karianne Hopland" userId="c0c79d73-09af-463f-b45d-67e2ec090c83" providerId="ADAL" clId="{4C4DAA35-6E1B-4B1A-838D-5645F15F3F38}" dt="2026-09-23T08:13:11.777" v="3486" actId="1035"/>
          <ac:picMkLst>
            <pc:docMk/>
            <pc:sldMk cId="1589683950" sldId="370"/>
            <ac:picMk id="7" creationId="{90F7E12D-BC3C-6EC7-A5D8-32647122A78D}"/>
          </ac:picMkLst>
        </pc:picChg>
      </pc:sldChg>
    </pc:docChg>
  </pc:docChgLst>
  <pc:docChgLst>
    <pc:chgData name="Astrid Olivia Sagstad Flaten" userId="a7e6c2a6-752f-48b8-b2d1-ee4ebf403b0f" providerId="ADAL" clId="{CB34B7A7-811E-4DEA-8D69-FE19D6A5F838}"/>
    <pc:docChg chg="undo custSel addSld delSld modSld">
      <pc:chgData name="Astrid Olivia Sagstad Flaten" userId="a7e6c2a6-752f-48b8-b2d1-ee4ebf403b0f" providerId="ADAL" clId="{CB34B7A7-811E-4DEA-8D69-FE19D6A5F838}" dt="2026-09-29T08:23:50.353" v="4203" actId="20577"/>
      <pc:docMkLst>
        <pc:docMk/>
      </pc:docMkLst>
      <pc:sldChg chg="delSp modSp mod">
        <pc:chgData name="Astrid Olivia Sagstad Flaten" userId="a7e6c2a6-752f-48b8-b2d1-ee4ebf403b0f" providerId="ADAL" clId="{CB34B7A7-811E-4DEA-8D69-FE19D6A5F838}" dt="2026-09-23T08:52:31.535" v="3762" actId="27636"/>
        <pc:sldMkLst>
          <pc:docMk/>
          <pc:sldMk cId="3977072236" sldId="269"/>
        </pc:sldMkLst>
        <pc:spChg chg="mod">
          <ac:chgData name="Astrid Olivia Sagstad Flaten" userId="a7e6c2a6-752f-48b8-b2d1-ee4ebf403b0f" providerId="ADAL" clId="{CB34B7A7-811E-4DEA-8D69-FE19D6A5F838}" dt="2026-09-23T08:52:31.535" v="3762" actId="27636"/>
          <ac:spMkLst>
            <pc:docMk/>
            <pc:sldMk cId="3977072236" sldId="269"/>
            <ac:spMk id="9219" creationId="{00000000-0000-0000-0000-000000000000}"/>
          </ac:spMkLst>
        </pc:spChg>
      </pc:sldChg>
      <pc:sldChg chg="modSp mod">
        <pc:chgData name="Astrid Olivia Sagstad Flaten" userId="a7e6c2a6-752f-48b8-b2d1-ee4ebf403b0f" providerId="ADAL" clId="{CB34B7A7-811E-4DEA-8D69-FE19D6A5F838}" dt="2026-09-22T08:22:22.731" v="3697" actId="20577"/>
        <pc:sldMkLst>
          <pc:docMk/>
          <pc:sldMk cId="2780018307" sldId="272"/>
        </pc:sldMkLst>
        <pc:spChg chg="mod">
          <ac:chgData name="Astrid Olivia Sagstad Flaten" userId="a7e6c2a6-752f-48b8-b2d1-ee4ebf403b0f" providerId="ADAL" clId="{CB34B7A7-811E-4DEA-8D69-FE19D6A5F838}" dt="2026-09-22T08:22:22.731" v="3697" actId="20577"/>
          <ac:spMkLst>
            <pc:docMk/>
            <pc:sldMk cId="2780018307" sldId="272"/>
            <ac:spMk id="3" creationId="{00000000-0000-0000-0000-000000000000}"/>
          </ac:spMkLst>
        </pc:spChg>
      </pc:sldChg>
      <pc:sldChg chg="modSp mod">
        <pc:chgData name="Astrid Olivia Sagstad Flaten" userId="a7e6c2a6-752f-48b8-b2d1-ee4ebf403b0f" providerId="ADAL" clId="{CB34B7A7-811E-4DEA-8D69-FE19D6A5F838}" dt="2026-09-21T08:17:33.307" v="233" actId="1076"/>
        <pc:sldMkLst>
          <pc:docMk/>
          <pc:sldMk cId="1568512910" sldId="276"/>
        </pc:sldMkLst>
        <pc:spChg chg="mod">
          <ac:chgData name="Astrid Olivia Sagstad Flaten" userId="a7e6c2a6-752f-48b8-b2d1-ee4ebf403b0f" providerId="ADAL" clId="{CB34B7A7-811E-4DEA-8D69-FE19D6A5F838}" dt="2026-09-21T08:17:33.307" v="233" actId="1076"/>
          <ac:spMkLst>
            <pc:docMk/>
            <pc:sldMk cId="1568512910" sldId="276"/>
            <ac:spMk id="16387" creationId="{00000000-0000-0000-0000-000000000000}"/>
          </ac:spMkLst>
        </pc:spChg>
      </pc:sldChg>
      <pc:sldChg chg="modSp mod">
        <pc:chgData name="Astrid Olivia Sagstad Flaten" userId="a7e6c2a6-752f-48b8-b2d1-ee4ebf403b0f" providerId="ADAL" clId="{CB34B7A7-811E-4DEA-8D69-FE19D6A5F838}" dt="2026-09-21T11:22:33.622" v="2259" actId="20577"/>
        <pc:sldMkLst>
          <pc:docMk/>
          <pc:sldMk cId="425715854" sldId="278"/>
        </pc:sldMkLst>
        <pc:spChg chg="mod">
          <ac:chgData name="Astrid Olivia Sagstad Flaten" userId="a7e6c2a6-752f-48b8-b2d1-ee4ebf403b0f" providerId="ADAL" clId="{CB34B7A7-811E-4DEA-8D69-FE19D6A5F838}" dt="2026-09-21T11:22:33.622" v="2259" actId="20577"/>
          <ac:spMkLst>
            <pc:docMk/>
            <pc:sldMk cId="425715854" sldId="278"/>
            <ac:spMk id="18435" creationId="{00000000-0000-0000-0000-000000000000}"/>
          </ac:spMkLst>
        </pc:spChg>
      </pc:sldChg>
      <pc:sldChg chg="modSp mod">
        <pc:chgData name="Astrid Olivia Sagstad Flaten" userId="a7e6c2a6-752f-48b8-b2d1-ee4ebf403b0f" providerId="ADAL" clId="{CB34B7A7-811E-4DEA-8D69-FE19D6A5F838}" dt="2026-09-21T10:16:30.497" v="592" actId="20577"/>
        <pc:sldMkLst>
          <pc:docMk/>
          <pc:sldMk cId="2911517353" sldId="282"/>
        </pc:sldMkLst>
        <pc:spChg chg="mod">
          <ac:chgData name="Astrid Olivia Sagstad Flaten" userId="a7e6c2a6-752f-48b8-b2d1-ee4ebf403b0f" providerId="ADAL" clId="{CB34B7A7-811E-4DEA-8D69-FE19D6A5F838}" dt="2026-09-21T10:16:22.320" v="558" actId="20577"/>
          <ac:spMkLst>
            <pc:docMk/>
            <pc:sldMk cId="2911517353" sldId="282"/>
            <ac:spMk id="22530" creationId="{00000000-0000-0000-0000-000000000000}"/>
          </ac:spMkLst>
        </pc:spChg>
        <pc:spChg chg="mod">
          <ac:chgData name="Astrid Olivia Sagstad Flaten" userId="a7e6c2a6-752f-48b8-b2d1-ee4ebf403b0f" providerId="ADAL" clId="{CB34B7A7-811E-4DEA-8D69-FE19D6A5F838}" dt="2026-09-21T10:16:30.497" v="592" actId="20577"/>
          <ac:spMkLst>
            <pc:docMk/>
            <pc:sldMk cId="2911517353" sldId="282"/>
            <ac:spMk id="22531" creationId="{00000000-0000-0000-0000-000000000000}"/>
          </ac:spMkLst>
        </pc:spChg>
      </pc:sldChg>
      <pc:sldChg chg="modSp mod">
        <pc:chgData name="Astrid Olivia Sagstad Flaten" userId="a7e6c2a6-752f-48b8-b2d1-ee4ebf403b0f" providerId="ADAL" clId="{CB34B7A7-811E-4DEA-8D69-FE19D6A5F838}" dt="2026-09-21T10:34:09.897" v="2105" actId="20577"/>
        <pc:sldMkLst>
          <pc:docMk/>
          <pc:sldMk cId="3252185552" sldId="283"/>
        </pc:sldMkLst>
        <pc:spChg chg="mod">
          <ac:chgData name="Astrid Olivia Sagstad Flaten" userId="a7e6c2a6-752f-48b8-b2d1-ee4ebf403b0f" providerId="ADAL" clId="{CB34B7A7-811E-4DEA-8D69-FE19D6A5F838}" dt="2026-09-21T10:34:09.897" v="2105" actId="20577"/>
          <ac:spMkLst>
            <pc:docMk/>
            <pc:sldMk cId="3252185552" sldId="283"/>
            <ac:spMk id="3" creationId="{00000000-0000-0000-0000-000000000000}"/>
          </ac:spMkLst>
        </pc:spChg>
      </pc:sldChg>
      <pc:sldChg chg="modSp mod">
        <pc:chgData name="Astrid Olivia Sagstad Flaten" userId="a7e6c2a6-752f-48b8-b2d1-ee4ebf403b0f" providerId="ADAL" clId="{CB34B7A7-811E-4DEA-8D69-FE19D6A5F838}" dt="2026-09-21T11:30:42.706" v="2342" actId="1076"/>
        <pc:sldMkLst>
          <pc:docMk/>
          <pc:sldMk cId="3874058119" sldId="287"/>
        </pc:sldMkLst>
        <pc:spChg chg="mod">
          <ac:chgData name="Astrid Olivia Sagstad Flaten" userId="a7e6c2a6-752f-48b8-b2d1-ee4ebf403b0f" providerId="ADAL" clId="{CB34B7A7-811E-4DEA-8D69-FE19D6A5F838}" dt="2026-09-21T11:30:34.144" v="2341" actId="27636"/>
          <ac:spMkLst>
            <pc:docMk/>
            <pc:sldMk cId="3874058119" sldId="287"/>
            <ac:spMk id="27651" creationId="{00000000-0000-0000-0000-000000000000}"/>
          </ac:spMkLst>
        </pc:spChg>
        <pc:picChg chg="mod">
          <ac:chgData name="Astrid Olivia Sagstad Flaten" userId="a7e6c2a6-752f-48b8-b2d1-ee4ebf403b0f" providerId="ADAL" clId="{CB34B7A7-811E-4DEA-8D69-FE19D6A5F838}" dt="2026-09-21T11:30:42.706" v="2342" actId="1076"/>
          <ac:picMkLst>
            <pc:docMk/>
            <pc:sldMk cId="3874058119" sldId="287"/>
            <ac:picMk id="4" creationId="{73EEE0A9-B123-95E4-EC5D-45AF5DB27581}"/>
          </ac:picMkLst>
        </pc:picChg>
      </pc:sldChg>
      <pc:sldChg chg="addSp delSp modSp mod">
        <pc:chgData name="Astrid Olivia Sagstad Flaten" userId="a7e6c2a6-752f-48b8-b2d1-ee4ebf403b0f" providerId="ADAL" clId="{CB34B7A7-811E-4DEA-8D69-FE19D6A5F838}" dt="2026-09-21T11:39:29.693" v="2735" actId="20577"/>
        <pc:sldMkLst>
          <pc:docMk/>
          <pc:sldMk cId="1127661914" sldId="288"/>
        </pc:sldMkLst>
        <pc:spChg chg="mod">
          <ac:chgData name="Astrid Olivia Sagstad Flaten" userId="a7e6c2a6-752f-48b8-b2d1-ee4ebf403b0f" providerId="ADAL" clId="{CB34B7A7-811E-4DEA-8D69-FE19D6A5F838}" dt="2026-09-21T11:39:29.693" v="2735" actId="20577"/>
          <ac:spMkLst>
            <pc:docMk/>
            <pc:sldMk cId="1127661914" sldId="288"/>
            <ac:spMk id="1028" creationId="{00000000-0000-0000-0000-000000000000}"/>
          </ac:spMkLst>
        </pc:spChg>
      </pc:sldChg>
      <pc:sldChg chg="modSp mod">
        <pc:chgData name="Astrid Olivia Sagstad Flaten" userId="a7e6c2a6-752f-48b8-b2d1-ee4ebf403b0f" providerId="ADAL" clId="{CB34B7A7-811E-4DEA-8D69-FE19D6A5F838}" dt="2026-09-21T11:58:19.516" v="3686" actId="20577"/>
        <pc:sldMkLst>
          <pc:docMk/>
          <pc:sldMk cId="1379509801" sldId="295"/>
        </pc:sldMkLst>
        <pc:spChg chg="mod">
          <ac:chgData name="Astrid Olivia Sagstad Flaten" userId="a7e6c2a6-752f-48b8-b2d1-ee4ebf403b0f" providerId="ADAL" clId="{CB34B7A7-811E-4DEA-8D69-FE19D6A5F838}" dt="2026-09-21T11:58:19.516" v="3686" actId="20577"/>
          <ac:spMkLst>
            <pc:docMk/>
            <pc:sldMk cId="1379509801" sldId="295"/>
            <ac:spMk id="33795" creationId="{00000000-0000-0000-0000-000000000000}"/>
          </ac:spMkLst>
        </pc:spChg>
      </pc:sldChg>
      <pc:sldChg chg="modSp mod">
        <pc:chgData name="Astrid Olivia Sagstad Flaten" userId="a7e6c2a6-752f-48b8-b2d1-ee4ebf403b0f" providerId="ADAL" clId="{CB34B7A7-811E-4DEA-8D69-FE19D6A5F838}" dt="2026-09-28T09:57:13.932" v="3804" actId="20577"/>
        <pc:sldMkLst>
          <pc:docMk/>
          <pc:sldMk cId="674580033" sldId="296"/>
        </pc:sldMkLst>
        <pc:spChg chg="mod">
          <ac:chgData name="Astrid Olivia Sagstad Flaten" userId="a7e6c2a6-752f-48b8-b2d1-ee4ebf403b0f" providerId="ADAL" clId="{CB34B7A7-811E-4DEA-8D69-FE19D6A5F838}" dt="2026-09-21T11:50:54.183" v="3162" actId="1076"/>
          <ac:spMkLst>
            <pc:docMk/>
            <pc:sldMk cId="674580033" sldId="296"/>
            <ac:spMk id="34818" creationId="{00000000-0000-0000-0000-000000000000}"/>
          </ac:spMkLst>
        </pc:spChg>
        <pc:spChg chg="mod">
          <ac:chgData name="Astrid Olivia Sagstad Flaten" userId="a7e6c2a6-752f-48b8-b2d1-ee4ebf403b0f" providerId="ADAL" clId="{CB34B7A7-811E-4DEA-8D69-FE19D6A5F838}" dt="2026-09-28T09:57:13.932" v="3804" actId="20577"/>
          <ac:spMkLst>
            <pc:docMk/>
            <pc:sldMk cId="674580033" sldId="296"/>
            <ac:spMk id="34819" creationId="{00000000-0000-0000-0000-000000000000}"/>
          </ac:spMkLst>
        </pc:spChg>
      </pc:sldChg>
      <pc:sldChg chg="modSp mod">
        <pc:chgData name="Astrid Olivia Sagstad Flaten" userId="a7e6c2a6-752f-48b8-b2d1-ee4ebf403b0f" providerId="ADAL" clId="{CB34B7A7-811E-4DEA-8D69-FE19D6A5F838}" dt="2026-09-21T11:58:01.097" v="3667" actId="20577"/>
        <pc:sldMkLst>
          <pc:docMk/>
          <pc:sldMk cId="789587201" sldId="297"/>
        </pc:sldMkLst>
        <pc:spChg chg="mod">
          <ac:chgData name="Astrid Olivia Sagstad Flaten" userId="a7e6c2a6-752f-48b8-b2d1-ee4ebf403b0f" providerId="ADAL" clId="{CB34B7A7-811E-4DEA-8D69-FE19D6A5F838}" dt="2026-09-21T11:53:57.368" v="3283" actId="20577"/>
          <ac:spMkLst>
            <pc:docMk/>
            <pc:sldMk cId="789587201" sldId="297"/>
            <ac:spMk id="35842" creationId="{00000000-0000-0000-0000-000000000000}"/>
          </ac:spMkLst>
        </pc:spChg>
        <pc:spChg chg="mod">
          <ac:chgData name="Astrid Olivia Sagstad Flaten" userId="a7e6c2a6-752f-48b8-b2d1-ee4ebf403b0f" providerId="ADAL" clId="{CB34B7A7-811E-4DEA-8D69-FE19D6A5F838}" dt="2026-09-21T11:58:01.097" v="3667" actId="20577"/>
          <ac:spMkLst>
            <pc:docMk/>
            <pc:sldMk cId="789587201" sldId="297"/>
            <ac:spMk id="35843" creationId="{00000000-0000-0000-0000-000000000000}"/>
          </ac:spMkLst>
        </pc:spChg>
      </pc:sldChg>
      <pc:sldChg chg="modSp mod">
        <pc:chgData name="Astrid Olivia Sagstad Flaten" userId="a7e6c2a6-752f-48b8-b2d1-ee4ebf403b0f" providerId="ADAL" clId="{CB34B7A7-811E-4DEA-8D69-FE19D6A5F838}" dt="2026-09-21T11:42:30.860" v="2798" actId="20577"/>
        <pc:sldMkLst>
          <pc:docMk/>
          <pc:sldMk cId="3183993623" sldId="303"/>
        </pc:sldMkLst>
        <pc:spChg chg="mod">
          <ac:chgData name="Astrid Olivia Sagstad Flaten" userId="a7e6c2a6-752f-48b8-b2d1-ee4ebf403b0f" providerId="ADAL" clId="{CB34B7A7-811E-4DEA-8D69-FE19D6A5F838}" dt="2026-09-21T11:42:30.860" v="2798" actId="20577"/>
          <ac:spMkLst>
            <pc:docMk/>
            <pc:sldMk cId="3183993623" sldId="303"/>
            <ac:spMk id="221187" creationId="{00000000-0000-0000-0000-000000000000}"/>
          </ac:spMkLst>
        </pc:spChg>
      </pc:sldChg>
      <pc:sldChg chg="delSp modSp mod">
        <pc:chgData name="Astrid Olivia Sagstad Flaten" userId="a7e6c2a6-752f-48b8-b2d1-ee4ebf403b0f" providerId="ADAL" clId="{CB34B7A7-811E-4DEA-8D69-FE19D6A5F838}" dt="2026-09-28T10:03:03.800" v="4119" actId="20577"/>
        <pc:sldMkLst>
          <pc:docMk/>
          <pc:sldMk cId="3564633633" sldId="305"/>
        </pc:sldMkLst>
        <pc:spChg chg="mod">
          <ac:chgData name="Astrid Olivia Sagstad Flaten" userId="a7e6c2a6-752f-48b8-b2d1-ee4ebf403b0f" providerId="ADAL" clId="{CB34B7A7-811E-4DEA-8D69-FE19D6A5F838}" dt="2026-09-28T10:03:03.800" v="4119" actId="20577"/>
          <ac:spMkLst>
            <pc:docMk/>
            <pc:sldMk cId="3564633633" sldId="305"/>
            <ac:spMk id="3" creationId="{00000000-0000-0000-0000-000000000000}"/>
          </ac:spMkLst>
        </pc:spChg>
        <pc:spChg chg="del mod">
          <ac:chgData name="Astrid Olivia Sagstad Flaten" userId="a7e6c2a6-752f-48b8-b2d1-ee4ebf403b0f" providerId="ADAL" clId="{CB34B7A7-811E-4DEA-8D69-FE19D6A5F838}" dt="2026-09-28T10:01:03.136" v="4102" actId="478"/>
          <ac:spMkLst>
            <pc:docMk/>
            <pc:sldMk cId="3564633633" sldId="305"/>
            <ac:spMk id="5" creationId="{00000000-0000-0000-0000-000000000000}"/>
          </ac:spMkLst>
        </pc:spChg>
      </pc:sldChg>
      <pc:sldChg chg="modSp mod">
        <pc:chgData name="Astrid Olivia Sagstad Flaten" userId="a7e6c2a6-752f-48b8-b2d1-ee4ebf403b0f" providerId="ADAL" clId="{CB34B7A7-811E-4DEA-8D69-FE19D6A5F838}" dt="2026-09-21T11:33:15.633" v="2427" actId="1076"/>
        <pc:sldMkLst>
          <pc:docMk/>
          <pc:sldMk cId="3607490188" sldId="306"/>
        </pc:sldMkLst>
        <pc:spChg chg="mod">
          <ac:chgData name="Astrid Olivia Sagstad Flaten" userId="a7e6c2a6-752f-48b8-b2d1-ee4ebf403b0f" providerId="ADAL" clId="{CB34B7A7-811E-4DEA-8D69-FE19D6A5F838}" dt="2026-09-21T11:33:10.914" v="2426" actId="20577"/>
          <ac:spMkLst>
            <pc:docMk/>
            <pc:sldMk cId="3607490188" sldId="306"/>
            <ac:spMk id="27651" creationId="{00000000-0000-0000-0000-000000000000}"/>
          </ac:spMkLst>
        </pc:spChg>
        <pc:picChg chg="mod">
          <ac:chgData name="Astrid Olivia Sagstad Flaten" userId="a7e6c2a6-752f-48b8-b2d1-ee4ebf403b0f" providerId="ADAL" clId="{CB34B7A7-811E-4DEA-8D69-FE19D6A5F838}" dt="2026-09-21T11:33:15.633" v="2427" actId="1076"/>
          <ac:picMkLst>
            <pc:docMk/>
            <pc:sldMk cId="3607490188" sldId="306"/>
            <ac:picMk id="3" creationId="{00000000-0000-0000-0000-000000000000}"/>
          </ac:picMkLst>
        </pc:picChg>
      </pc:sldChg>
      <pc:sldChg chg="modSp mod">
        <pc:chgData name="Astrid Olivia Sagstad Flaten" userId="a7e6c2a6-752f-48b8-b2d1-ee4ebf403b0f" providerId="ADAL" clId="{CB34B7A7-811E-4DEA-8D69-FE19D6A5F838}" dt="2026-09-29T08:23:50.353" v="4203" actId="20577"/>
        <pc:sldMkLst>
          <pc:docMk/>
          <pc:sldMk cId="3500482567" sldId="309"/>
        </pc:sldMkLst>
        <pc:spChg chg="mod">
          <ac:chgData name="Astrid Olivia Sagstad Flaten" userId="a7e6c2a6-752f-48b8-b2d1-ee4ebf403b0f" providerId="ADAL" clId="{CB34B7A7-811E-4DEA-8D69-FE19D6A5F838}" dt="2026-09-29T08:23:50.353" v="4203" actId="20577"/>
          <ac:spMkLst>
            <pc:docMk/>
            <pc:sldMk cId="3500482567" sldId="309"/>
            <ac:spMk id="18435" creationId="{00000000-0000-0000-0000-000000000000}"/>
          </ac:spMkLst>
        </pc:spChg>
      </pc:sldChg>
      <pc:sldChg chg="addSp delSp modSp mod">
        <pc:chgData name="Astrid Olivia Sagstad Flaten" userId="a7e6c2a6-752f-48b8-b2d1-ee4ebf403b0f" providerId="ADAL" clId="{CB34B7A7-811E-4DEA-8D69-FE19D6A5F838}" dt="2026-09-21T10:09:46.283" v="508" actId="20577"/>
        <pc:sldMkLst>
          <pc:docMk/>
          <pc:sldMk cId="1487814562" sldId="337"/>
        </pc:sldMkLst>
        <pc:spChg chg="add del mod">
          <ac:chgData name="Astrid Olivia Sagstad Flaten" userId="a7e6c2a6-752f-48b8-b2d1-ee4ebf403b0f" providerId="ADAL" clId="{CB34B7A7-811E-4DEA-8D69-FE19D6A5F838}" dt="2026-09-16T07:07:42.126" v="3"/>
          <ac:spMkLst>
            <pc:docMk/>
            <pc:sldMk cId="1487814562" sldId="337"/>
            <ac:spMk id="2" creationId="{88EA5258-D86F-0805-55C2-20C8FBC01FED}"/>
          </ac:spMkLst>
        </pc:spChg>
        <pc:spChg chg="mod">
          <ac:chgData name="Astrid Olivia Sagstad Flaten" userId="a7e6c2a6-752f-48b8-b2d1-ee4ebf403b0f" providerId="ADAL" clId="{CB34B7A7-811E-4DEA-8D69-FE19D6A5F838}" dt="2026-09-21T10:09:46.283" v="508" actId="20577"/>
          <ac:spMkLst>
            <pc:docMk/>
            <pc:sldMk cId="1487814562" sldId="337"/>
            <ac:spMk id="3" creationId="{C7E7F7A8-9C00-5C0C-37BD-8D9185E01B81}"/>
          </ac:spMkLst>
        </pc:spChg>
        <pc:picChg chg="mod">
          <ac:chgData name="Astrid Olivia Sagstad Flaten" userId="a7e6c2a6-752f-48b8-b2d1-ee4ebf403b0f" providerId="ADAL" clId="{CB34B7A7-811E-4DEA-8D69-FE19D6A5F838}" dt="2026-09-18T06:45:36.705" v="8" actId="1076"/>
          <ac:picMkLst>
            <pc:docMk/>
            <pc:sldMk cId="1487814562" sldId="337"/>
            <ac:picMk id="7" creationId="{4E8FBA77-5EA1-7ABA-CA13-5B05AC98114A}"/>
          </ac:picMkLst>
        </pc:picChg>
      </pc:sldChg>
      <pc:sldChg chg="modSp new mod">
        <pc:chgData name="Astrid Olivia Sagstad Flaten" userId="a7e6c2a6-752f-48b8-b2d1-ee4ebf403b0f" providerId="ADAL" clId="{CB34B7A7-811E-4DEA-8D69-FE19D6A5F838}" dt="2026-09-21T10:27:46.405" v="1524" actId="404"/>
        <pc:sldMkLst>
          <pc:docMk/>
          <pc:sldMk cId="2206523756" sldId="338"/>
        </pc:sldMkLst>
        <pc:spChg chg="mod">
          <ac:chgData name="Astrid Olivia Sagstad Flaten" userId="a7e6c2a6-752f-48b8-b2d1-ee4ebf403b0f" providerId="ADAL" clId="{CB34B7A7-811E-4DEA-8D69-FE19D6A5F838}" dt="2026-09-21T10:17:46.600" v="610" actId="20577"/>
          <ac:spMkLst>
            <pc:docMk/>
            <pc:sldMk cId="2206523756" sldId="338"/>
            <ac:spMk id="2" creationId="{44B253AE-7889-A3C8-AC81-4E3C9F12934E}"/>
          </ac:spMkLst>
        </pc:spChg>
        <pc:spChg chg="mod">
          <ac:chgData name="Astrid Olivia Sagstad Flaten" userId="a7e6c2a6-752f-48b8-b2d1-ee4ebf403b0f" providerId="ADAL" clId="{CB34B7A7-811E-4DEA-8D69-FE19D6A5F838}" dt="2026-09-21T10:27:46.405" v="1524" actId="404"/>
          <ac:spMkLst>
            <pc:docMk/>
            <pc:sldMk cId="2206523756" sldId="338"/>
            <ac:spMk id="3" creationId="{8D12E003-13DD-DE1A-EC88-41E4A11BF10E}"/>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4"/>
            <a:ext cx="2879619" cy="488790"/>
          </a:xfrm>
          <a:prstGeom prst="rect">
            <a:avLst/>
          </a:prstGeom>
        </p:spPr>
        <p:txBody>
          <a:bodyPr vert="horz" lIns="91448" tIns="45725" rIns="91448" bIns="45725" rtlCol="0"/>
          <a:lstStyle>
            <a:lvl1pPr algn="l">
              <a:defRPr sz="1200"/>
            </a:lvl1pPr>
          </a:lstStyle>
          <a:p>
            <a:endParaRPr lang="nb-NO"/>
          </a:p>
        </p:txBody>
      </p:sp>
      <p:sp>
        <p:nvSpPr>
          <p:cNvPr id="3" name="Plassholder for dato 2"/>
          <p:cNvSpPr>
            <a:spLocks noGrp="1"/>
          </p:cNvSpPr>
          <p:nvPr>
            <p:ph type="dt" sz="quarter" idx="1"/>
          </p:nvPr>
        </p:nvSpPr>
        <p:spPr>
          <a:xfrm>
            <a:off x="3764122" y="4"/>
            <a:ext cx="2879619" cy="488790"/>
          </a:xfrm>
          <a:prstGeom prst="rect">
            <a:avLst/>
          </a:prstGeom>
        </p:spPr>
        <p:txBody>
          <a:bodyPr vert="horz" lIns="91448" tIns="45725" rIns="91448" bIns="45725" rtlCol="0"/>
          <a:lstStyle>
            <a:lvl1pPr algn="r">
              <a:defRPr sz="1200"/>
            </a:lvl1pPr>
          </a:lstStyle>
          <a:p>
            <a:fld id="{F27DBD2A-FA58-4AD3-809F-BA8D4A980247}" type="datetimeFigureOut">
              <a:rPr lang="nb-NO" smtClean="0"/>
              <a:pPr/>
              <a:t>29.09.2026</a:t>
            </a:fld>
            <a:endParaRPr lang="nb-NO"/>
          </a:p>
        </p:txBody>
      </p:sp>
      <p:sp>
        <p:nvSpPr>
          <p:cNvPr id="4" name="Plassholder for bunntekst 3"/>
          <p:cNvSpPr>
            <a:spLocks noGrp="1"/>
          </p:cNvSpPr>
          <p:nvPr>
            <p:ph type="ftr" sz="quarter" idx="2"/>
          </p:nvPr>
        </p:nvSpPr>
        <p:spPr>
          <a:xfrm>
            <a:off x="0" y="9285341"/>
            <a:ext cx="2879619" cy="488790"/>
          </a:xfrm>
          <a:prstGeom prst="rect">
            <a:avLst/>
          </a:prstGeom>
        </p:spPr>
        <p:txBody>
          <a:bodyPr vert="horz" lIns="91448" tIns="45725" rIns="91448" bIns="45725" rtlCol="0" anchor="b"/>
          <a:lstStyle>
            <a:lvl1pPr algn="l">
              <a:defRPr sz="1200"/>
            </a:lvl1pPr>
          </a:lstStyle>
          <a:p>
            <a:endParaRPr lang="nb-NO"/>
          </a:p>
        </p:txBody>
      </p:sp>
      <p:sp>
        <p:nvSpPr>
          <p:cNvPr id="5" name="Plassholder for lysbildenummer 4"/>
          <p:cNvSpPr>
            <a:spLocks noGrp="1"/>
          </p:cNvSpPr>
          <p:nvPr>
            <p:ph type="sldNum" sz="quarter" idx="3"/>
          </p:nvPr>
        </p:nvSpPr>
        <p:spPr>
          <a:xfrm>
            <a:off x="3764122" y="9285341"/>
            <a:ext cx="2879619" cy="488790"/>
          </a:xfrm>
          <a:prstGeom prst="rect">
            <a:avLst/>
          </a:prstGeom>
        </p:spPr>
        <p:txBody>
          <a:bodyPr vert="horz" lIns="91448" tIns="45725" rIns="91448" bIns="45725" rtlCol="0" anchor="b"/>
          <a:lstStyle>
            <a:lvl1pPr algn="r">
              <a:defRPr sz="1200"/>
            </a:lvl1pPr>
          </a:lstStyle>
          <a:p>
            <a:fld id="{AAA75A8A-F3EC-4E41-9543-E2675E537B95}" type="slidenum">
              <a:rPr lang="nb-NO" smtClean="0"/>
              <a:pPr/>
              <a:t>‹#›</a:t>
            </a:fld>
            <a:endParaRPr lang="nb-NO"/>
          </a:p>
        </p:txBody>
      </p:sp>
    </p:spTree>
    <p:extLst>
      <p:ext uri="{BB962C8B-B14F-4D97-AF65-F5344CB8AC3E}">
        <p14:creationId xmlns:p14="http://schemas.microsoft.com/office/powerpoint/2010/main" val="17360407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4"/>
            <a:ext cx="2879619" cy="488790"/>
          </a:xfrm>
          <a:prstGeom prst="rect">
            <a:avLst/>
          </a:prstGeom>
        </p:spPr>
        <p:txBody>
          <a:bodyPr vert="horz" lIns="91448" tIns="45725" rIns="91448" bIns="45725" rtlCol="0"/>
          <a:lstStyle>
            <a:lvl1pPr algn="l">
              <a:defRPr sz="1200"/>
            </a:lvl1pPr>
          </a:lstStyle>
          <a:p>
            <a:endParaRPr lang="nb-NO"/>
          </a:p>
        </p:txBody>
      </p:sp>
      <p:sp>
        <p:nvSpPr>
          <p:cNvPr id="3" name="Plassholder for dato 2"/>
          <p:cNvSpPr>
            <a:spLocks noGrp="1"/>
          </p:cNvSpPr>
          <p:nvPr>
            <p:ph type="dt" idx="1"/>
          </p:nvPr>
        </p:nvSpPr>
        <p:spPr>
          <a:xfrm>
            <a:off x="3764122" y="4"/>
            <a:ext cx="2879619" cy="488790"/>
          </a:xfrm>
          <a:prstGeom prst="rect">
            <a:avLst/>
          </a:prstGeom>
        </p:spPr>
        <p:txBody>
          <a:bodyPr vert="horz" lIns="91448" tIns="45725" rIns="91448" bIns="45725" rtlCol="0"/>
          <a:lstStyle>
            <a:lvl1pPr algn="r">
              <a:defRPr sz="1200"/>
            </a:lvl1pPr>
          </a:lstStyle>
          <a:p>
            <a:fld id="{0AB39C5D-D8EB-459F-85BC-8C0DD646C392}" type="datetimeFigureOut">
              <a:rPr lang="nb-NO" smtClean="0"/>
              <a:pPr/>
              <a:t>29.09.2026</a:t>
            </a:fld>
            <a:endParaRPr lang="nb-NO"/>
          </a:p>
        </p:txBody>
      </p:sp>
      <p:sp>
        <p:nvSpPr>
          <p:cNvPr id="4" name="Plassholder for lysbilde 3"/>
          <p:cNvSpPr>
            <a:spLocks noGrp="1" noRot="1" noChangeAspect="1"/>
          </p:cNvSpPr>
          <p:nvPr>
            <p:ph type="sldImg" idx="2"/>
          </p:nvPr>
        </p:nvSpPr>
        <p:spPr>
          <a:xfrm>
            <a:off x="898525" y="733425"/>
            <a:ext cx="4848225" cy="3663950"/>
          </a:xfrm>
          <a:prstGeom prst="rect">
            <a:avLst/>
          </a:prstGeom>
          <a:noFill/>
          <a:ln w="12700">
            <a:solidFill>
              <a:prstClr val="black"/>
            </a:solidFill>
          </a:ln>
        </p:spPr>
        <p:txBody>
          <a:bodyPr vert="horz" lIns="91448" tIns="45725" rIns="91448" bIns="45725" rtlCol="0" anchor="ctr"/>
          <a:lstStyle/>
          <a:p>
            <a:endParaRPr lang="nb-NO"/>
          </a:p>
        </p:txBody>
      </p:sp>
      <p:sp>
        <p:nvSpPr>
          <p:cNvPr id="5" name="Plassholder for notater 4"/>
          <p:cNvSpPr>
            <a:spLocks noGrp="1"/>
          </p:cNvSpPr>
          <p:nvPr>
            <p:ph type="body" sz="quarter" idx="3"/>
          </p:nvPr>
        </p:nvSpPr>
        <p:spPr>
          <a:xfrm>
            <a:off x="664529" y="4643520"/>
            <a:ext cx="5316220" cy="4399120"/>
          </a:xfrm>
          <a:prstGeom prst="rect">
            <a:avLst/>
          </a:prstGeom>
        </p:spPr>
        <p:txBody>
          <a:bodyPr vert="horz" lIns="91448" tIns="45725" rIns="91448" bIns="45725"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9285341"/>
            <a:ext cx="2879619" cy="488790"/>
          </a:xfrm>
          <a:prstGeom prst="rect">
            <a:avLst/>
          </a:prstGeom>
        </p:spPr>
        <p:txBody>
          <a:bodyPr vert="horz" lIns="91448" tIns="45725" rIns="91448" bIns="45725" rtlCol="0" anchor="b"/>
          <a:lstStyle>
            <a:lvl1pPr algn="l">
              <a:defRPr sz="1200"/>
            </a:lvl1pPr>
          </a:lstStyle>
          <a:p>
            <a:endParaRPr lang="nb-NO"/>
          </a:p>
        </p:txBody>
      </p:sp>
      <p:sp>
        <p:nvSpPr>
          <p:cNvPr id="7" name="Plassholder for lysbildenummer 6"/>
          <p:cNvSpPr>
            <a:spLocks noGrp="1"/>
          </p:cNvSpPr>
          <p:nvPr>
            <p:ph type="sldNum" sz="quarter" idx="5"/>
          </p:nvPr>
        </p:nvSpPr>
        <p:spPr>
          <a:xfrm>
            <a:off x="3764122" y="9285341"/>
            <a:ext cx="2879619" cy="488790"/>
          </a:xfrm>
          <a:prstGeom prst="rect">
            <a:avLst/>
          </a:prstGeom>
        </p:spPr>
        <p:txBody>
          <a:bodyPr vert="horz" lIns="91448" tIns="45725" rIns="91448" bIns="45725" rtlCol="0" anchor="b"/>
          <a:lstStyle>
            <a:lvl1pPr algn="r">
              <a:defRPr sz="1200"/>
            </a:lvl1pPr>
          </a:lstStyle>
          <a:p>
            <a:fld id="{D3E10AA6-FB05-4A99-A181-D1EF3D6981B4}" type="slidenum">
              <a:rPr lang="nb-NO" smtClean="0"/>
              <a:pPr/>
              <a:t>‹#›</a:t>
            </a:fld>
            <a:endParaRPr lang="nb-NO"/>
          </a:p>
        </p:txBody>
      </p:sp>
    </p:spTree>
    <p:extLst>
      <p:ext uri="{BB962C8B-B14F-4D97-AF65-F5344CB8AC3E}">
        <p14:creationId xmlns:p14="http://schemas.microsoft.com/office/powerpoint/2010/main" val="2480015300"/>
      </p:ext>
    </p:extLst>
  </p:cSld>
  <p:clrMap bg1="lt1" tx1="dk1" bg2="lt2" tx2="dk2" accent1="accent1" accent2="accent2" accent3="accent3" accent4="accent4" accent5="accent5" accent6="accent6" hlink="hlink" folHlink="folHlink"/>
  <p:notesStyle>
    <a:lvl1pPr marL="0" algn="l" defTabSz="1004011" rtl="0" eaLnBrk="1" latinLnBrk="0" hangingPunct="1">
      <a:defRPr sz="1300" kern="1200">
        <a:solidFill>
          <a:schemeClr val="tx1"/>
        </a:solidFill>
        <a:latin typeface="+mn-lt"/>
        <a:ea typeface="+mn-ea"/>
        <a:cs typeface="+mn-cs"/>
      </a:defRPr>
    </a:lvl1pPr>
    <a:lvl2pPr marL="502006" algn="l" defTabSz="1004011" rtl="0" eaLnBrk="1" latinLnBrk="0" hangingPunct="1">
      <a:defRPr sz="1300" kern="1200">
        <a:solidFill>
          <a:schemeClr val="tx1"/>
        </a:solidFill>
        <a:latin typeface="+mn-lt"/>
        <a:ea typeface="+mn-ea"/>
        <a:cs typeface="+mn-cs"/>
      </a:defRPr>
    </a:lvl2pPr>
    <a:lvl3pPr marL="1004011" algn="l" defTabSz="1004011" rtl="0" eaLnBrk="1" latinLnBrk="0" hangingPunct="1">
      <a:defRPr sz="1300" kern="1200">
        <a:solidFill>
          <a:schemeClr val="tx1"/>
        </a:solidFill>
        <a:latin typeface="+mn-lt"/>
        <a:ea typeface="+mn-ea"/>
        <a:cs typeface="+mn-cs"/>
      </a:defRPr>
    </a:lvl3pPr>
    <a:lvl4pPr marL="1506017" algn="l" defTabSz="1004011" rtl="0" eaLnBrk="1" latinLnBrk="0" hangingPunct="1">
      <a:defRPr sz="1300" kern="1200">
        <a:solidFill>
          <a:schemeClr val="tx1"/>
        </a:solidFill>
        <a:latin typeface="+mn-lt"/>
        <a:ea typeface="+mn-ea"/>
        <a:cs typeface="+mn-cs"/>
      </a:defRPr>
    </a:lvl4pPr>
    <a:lvl5pPr marL="2008022" algn="l" defTabSz="1004011" rtl="0" eaLnBrk="1" latinLnBrk="0" hangingPunct="1">
      <a:defRPr sz="1300" kern="1200">
        <a:solidFill>
          <a:schemeClr val="tx1"/>
        </a:solidFill>
        <a:latin typeface="+mn-lt"/>
        <a:ea typeface="+mn-ea"/>
        <a:cs typeface="+mn-cs"/>
      </a:defRPr>
    </a:lvl5pPr>
    <a:lvl6pPr marL="2510028" algn="l" defTabSz="1004011" rtl="0" eaLnBrk="1" latinLnBrk="0" hangingPunct="1">
      <a:defRPr sz="1300" kern="1200">
        <a:solidFill>
          <a:schemeClr val="tx1"/>
        </a:solidFill>
        <a:latin typeface="+mn-lt"/>
        <a:ea typeface="+mn-ea"/>
        <a:cs typeface="+mn-cs"/>
      </a:defRPr>
    </a:lvl6pPr>
    <a:lvl7pPr marL="3012034" algn="l" defTabSz="1004011" rtl="0" eaLnBrk="1" latinLnBrk="0" hangingPunct="1">
      <a:defRPr sz="1300" kern="1200">
        <a:solidFill>
          <a:schemeClr val="tx1"/>
        </a:solidFill>
        <a:latin typeface="+mn-lt"/>
        <a:ea typeface="+mn-ea"/>
        <a:cs typeface="+mn-cs"/>
      </a:defRPr>
    </a:lvl7pPr>
    <a:lvl8pPr marL="3514039" algn="l" defTabSz="1004011" rtl="0" eaLnBrk="1" latinLnBrk="0" hangingPunct="1">
      <a:defRPr sz="1300" kern="1200">
        <a:solidFill>
          <a:schemeClr val="tx1"/>
        </a:solidFill>
        <a:latin typeface="+mn-lt"/>
        <a:ea typeface="+mn-ea"/>
        <a:cs typeface="+mn-cs"/>
      </a:defRPr>
    </a:lvl8pPr>
    <a:lvl9pPr marL="4016045" algn="l" defTabSz="1004011"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dropbox.com/s/qt1wwxiohoamcj7/DAVID%20ATTENB_.mov"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fld id="{D3E10AA6-FB05-4A99-A181-D1EF3D6981B4}" type="slidenum">
              <a:rPr lang="nb-NO" smtClean="0"/>
              <a:pPr/>
              <a:t>1</a:t>
            </a:fld>
            <a:endParaRPr lang="nb-NO"/>
          </a:p>
        </p:txBody>
      </p:sp>
    </p:spTree>
    <p:extLst>
      <p:ext uri="{BB962C8B-B14F-4D97-AF65-F5344CB8AC3E}">
        <p14:creationId xmlns:p14="http://schemas.microsoft.com/office/powerpoint/2010/main" val="2411686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Georgia" pitchFamily="18" charset="0"/>
              </a:defRPr>
            </a:lvl1pPr>
            <a:lvl2pPr marL="743022" indent="-285778" eaLnBrk="0" hangingPunct="0">
              <a:defRPr sz="2800">
                <a:solidFill>
                  <a:schemeClr val="tx1"/>
                </a:solidFill>
                <a:latin typeface="Georgia" pitchFamily="18" charset="0"/>
              </a:defRPr>
            </a:lvl2pPr>
            <a:lvl3pPr marL="1143113" indent="-228623" eaLnBrk="0" hangingPunct="0">
              <a:defRPr sz="2800">
                <a:solidFill>
                  <a:schemeClr val="tx1"/>
                </a:solidFill>
                <a:latin typeface="Georgia" pitchFamily="18" charset="0"/>
              </a:defRPr>
            </a:lvl3pPr>
            <a:lvl4pPr marL="1600359" indent="-228623" eaLnBrk="0" hangingPunct="0">
              <a:defRPr sz="2800">
                <a:solidFill>
                  <a:schemeClr val="tx1"/>
                </a:solidFill>
                <a:latin typeface="Georgia" pitchFamily="18" charset="0"/>
              </a:defRPr>
            </a:lvl4pPr>
            <a:lvl5pPr marL="2057603" indent="-228623" eaLnBrk="0" hangingPunct="0">
              <a:defRPr sz="2800">
                <a:solidFill>
                  <a:schemeClr val="tx1"/>
                </a:solidFill>
                <a:latin typeface="Georgia" pitchFamily="18" charset="0"/>
              </a:defRPr>
            </a:lvl5pPr>
            <a:lvl6pPr marL="2514847" indent="-228623" eaLnBrk="0" fontAlgn="base" hangingPunct="0">
              <a:spcBef>
                <a:spcPct val="0"/>
              </a:spcBef>
              <a:spcAft>
                <a:spcPct val="0"/>
              </a:spcAft>
              <a:defRPr sz="2800">
                <a:solidFill>
                  <a:schemeClr val="tx1"/>
                </a:solidFill>
                <a:latin typeface="Georgia" pitchFamily="18" charset="0"/>
              </a:defRPr>
            </a:lvl6pPr>
            <a:lvl7pPr marL="2972093" indent="-228623" eaLnBrk="0" fontAlgn="base" hangingPunct="0">
              <a:spcBef>
                <a:spcPct val="0"/>
              </a:spcBef>
              <a:spcAft>
                <a:spcPct val="0"/>
              </a:spcAft>
              <a:defRPr sz="2800">
                <a:solidFill>
                  <a:schemeClr val="tx1"/>
                </a:solidFill>
                <a:latin typeface="Georgia" pitchFamily="18" charset="0"/>
              </a:defRPr>
            </a:lvl7pPr>
            <a:lvl8pPr marL="3429338" indent="-228623" eaLnBrk="0" fontAlgn="base" hangingPunct="0">
              <a:spcBef>
                <a:spcPct val="0"/>
              </a:spcBef>
              <a:spcAft>
                <a:spcPct val="0"/>
              </a:spcAft>
              <a:defRPr sz="2800">
                <a:solidFill>
                  <a:schemeClr val="tx1"/>
                </a:solidFill>
                <a:latin typeface="Georgia" pitchFamily="18" charset="0"/>
              </a:defRPr>
            </a:lvl8pPr>
            <a:lvl9pPr marL="3886584" indent="-228623" eaLnBrk="0" fontAlgn="base" hangingPunct="0">
              <a:spcBef>
                <a:spcPct val="0"/>
              </a:spcBef>
              <a:spcAft>
                <a:spcPct val="0"/>
              </a:spcAft>
              <a:defRPr sz="2800">
                <a:solidFill>
                  <a:schemeClr val="tx1"/>
                </a:solidFill>
                <a:latin typeface="Georgia" pitchFamily="18" charset="0"/>
              </a:defRPr>
            </a:lvl9pPr>
          </a:lstStyle>
          <a:p>
            <a:pPr eaLnBrk="1" hangingPunct="1"/>
            <a:fld id="{40CA6CA6-BCE3-4CCC-9098-F6343C538F7E}" type="slidenum">
              <a:rPr lang="en-US" altLang="nb-NO" sz="1200">
                <a:latin typeface="Arial" charset="0"/>
              </a:rPr>
              <a:pPr eaLnBrk="1" hangingPunct="1"/>
              <a:t>2</a:t>
            </a:fld>
            <a:endParaRPr lang="en-US" altLang="nb-NO" sz="1200">
              <a:latin typeface="Arial" charset="0"/>
            </a:endParaRPr>
          </a:p>
        </p:txBody>
      </p:sp>
      <p:sp>
        <p:nvSpPr>
          <p:cNvPr id="38915" name="Rectangle 2"/>
          <p:cNvSpPr>
            <a:spLocks noGrp="1" noRot="1" noChangeAspect="1" noChangeArrowheads="1" noTextEdit="1"/>
          </p:cNvSpPr>
          <p:nvPr>
            <p:ph type="sldImg"/>
          </p:nvPr>
        </p:nvSpPr>
        <p:spPr>
          <a:xfrm>
            <a:off x="903288" y="622300"/>
            <a:ext cx="4849812" cy="3665538"/>
          </a:xfrm>
          <a:ln/>
        </p:spPr>
      </p:sp>
      <p:sp>
        <p:nvSpPr>
          <p:cNvPr id="38916" name="Rectangle 3"/>
          <p:cNvSpPr>
            <a:spLocks noGrp="1" noChangeArrowheads="1"/>
          </p:cNvSpPr>
          <p:nvPr>
            <p:ph type="body" idx="1"/>
          </p:nvPr>
        </p:nvSpPr>
        <p:spPr>
          <a:xfrm>
            <a:off x="899883" y="4626547"/>
            <a:ext cx="4879355" cy="44042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a:p>
            <a:r>
              <a:rPr lang="nb-NO" altLang="nb-NO"/>
              <a:t>Ved semesterregistrering har dere krysset</a:t>
            </a:r>
            <a:r>
              <a:rPr lang="nb-NO" altLang="nb-NO" baseline="0"/>
              <a:t> av for at dere har lest og forstått</a:t>
            </a:r>
            <a:r>
              <a:rPr lang="nb-NO" altLang="nb-NO"/>
              <a:t> retningslinjer og regelverk</a:t>
            </a:r>
            <a:endParaRPr lang="nb-NO" altLang="nb-NO" baseline="0">
              <a:cs typeface="Calibri"/>
            </a:endParaRPr>
          </a:p>
          <a:p>
            <a:pPr eaLnBrk="1" hangingPunct="1"/>
            <a:r>
              <a:rPr lang="nb-NO" altLang="nb-NO" baseline="0"/>
              <a:t>Emnebeskrivelser – vurderingsform og krav til obligatorisk aktivitet (arbeidskrav)</a:t>
            </a:r>
            <a:endParaRPr lang="nb-NO" altLang="nb-NO"/>
          </a:p>
        </p:txBody>
      </p:sp>
    </p:spTree>
    <p:extLst>
      <p:ext uri="{BB962C8B-B14F-4D97-AF65-F5344CB8AC3E}">
        <p14:creationId xmlns:p14="http://schemas.microsoft.com/office/powerpoint/2010/main" val="34774328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a:p>
            <a:r>
              <a:rPr lang="nb-NO"/>
              <a:t>Frist</a:t>
            </a:r>
            <a:r>
              <a:rPr lang="nb-NO" baseline="0"/>
              <a:t> er frist</a:t>
            </a:r>
            <a:endParaRPr lang="nb-NO" baseline="0">
              <a:cs typeface="Calibri"/>
            </a:endParaRPr>
          </a:p>
          <a:p>
            <a:r>
              <a:rPr lang="nb-NO" baseline="0"/>
              <a:t>Dersom du </a:t>
            </a:r>
            <a:r>
              <a:rPr lang="nb-NO"/>
              <a:t>har valgt </a:t>
            </a:r>
            <a:r>
              <a:rPr lang="nb-NO" baseline="0"/>
              <a:t>nynorsk målform ved registrering, kan du få eksamensoppgaven på nynorsk (dersom den skal foreligge på norsk)</a:t>
            </a:r>
            <a:endParaRPr lang="nb-NO" baseline="0">
              <a:cs typeface="Calibri"/>
            </a:endParaRPr>
          </a:p>
          <a:p>
            <a:r>
              <a:rPr lang="nb-NO"/>
              <a:t>Ved kurs med flere vurderingsdeler eller løpende vurdering er trekkfristen tre uker før første</a:t>
            </a:r>
            <a:endParaRPr lang="nb-NO">
              <a:cs typeface="Calibri"/>
            </a:endParaRPr>
          </a:p>
          <a:p>
            <a:r>
              <a:rPr lang="nb-NO"/>
              <a:t>Innleveringsdato, for det første arbeidet som inngår i vurderingen.</a:t>
            </a:r>
            <a:endParaRPr lang="nb-NO">
              <a:cs typeface="Calibri"/>
            </a:endParaRPr>
          </a:p>
        </p:txBody>
      </p:sp>
      <p:sp>
        <p:nvSpPr>
          <p:cNvPr id="4" name="Slide Number Placeholder 3"/>
          <p:cNvSpPr>
            <a:spLocks noGrp="1"/>
          </p:cNvSpPr>
          <p:nvPr>
            <p:ph type="sldNum" sz="quarter" idx="10"/>
          </p:nvPr>
        </p:nvSpPr>
        <p:spPr/>
        <p:txBody>
          <a:bodyPr/>
          <a:lstStyle/>
          <a:p>
            <a:fld id="{D3E10AA6-FB05-4A99-A181-D1EF3D6981B4}" type="slidenum">
              <a:rPr lang="nb-NO" smtClean="0"/>
              <a:pPr/>
              <a:t>4</a:t>
            </a:fld>
            <a:endParaRPr lang="nb-NO"/>
          </a:p>
        </p:txBody>
      </p:sp>
    </p:spTree>
    <p:extLst>
      <p:ext uri="{BB962C8B-B14F-4D97-AF65-F5344CB8AC3E}">
        <p14:creationId xmlns:p14="http://schemas.microsoft.com/office/powerpoint/2010/main" val="8208540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a:p>
            <a:r>
              <a:rPr lang="nb-NO"/>
              <a:t>Gjentak av eksamen gir ikke grunnlag for omgjøring til stipend fra Lånekassen (?)</a:t>
            </a:r>
          </a:p>
          <a:p>
            <a:pPr marL="0" marR="0" lvl="0" indent="0" algn="l" defTabSz="1004011" rtl="0" eaLnBrk="1" fontAlgn="auto" latinLnBrk="0" hangingPunct="1">
              <a:lnSpc>
                <a:spcPct val="100000"/>
              </a:lnSpc>
              <a:spcBef>
                <a:spcPts val="0"/>
              </a:spcBef>
              <a:spcAft>
                <a:spcPts val="0"/>
              </a:spcAft>
              <a:buClrTx/>
              <a:buSzTx/>
              <a:buFontTx/>
              <a:buNone/>
              <a:tabLst/>
              <a:defRPr/>
            </a:pPr>
            <a:r>
              <a:rPr lang="nb-NO"/>
              <a:t>Du</a:t>
            </a:r>
            <a:r>
              <a:rPr lang="nb-NO" baseline="0"/>
              <a:t> kan få støtte fra Lånekassen i opptil åtte år, men du kan ikke være forsinket med mer enn 60 studiepoeng (?)</a:t>
            </a:r>
            <a:endParaRPr lang="nb-NO"/>
          </a:p>
          <a:p>
            <a:endParaRPr lang="nb-NO"/>
          </a:p>
        </p:txBody>
      </p:sp>
      <p:sp>
        <p:nvSpPr>
          <p:cNvPr id="4" name="Slide Number Placeholder 3"/>
          <p:cNvSpPr>
            <a:spLocks noGrp="1"/>
          </p:cNvSpPr>
          <p:nvPr>
            <p:ph type="sldNum" sz="quarter" idx="10"/>
          </p:nvPr>
        </p:nvSpPr>
        <p:spPr/>
        <p:txBody>
          <a:bodyPr/>
          <a:lstStyle/>
          <a:p>
            <a:fld id="{D3E10AA6-FB05-4A99-A181-D1EF3D6981B4}" type="slidenum">
              <a:rPr lang="nb-NO" smtClean="0"/>
              <a:pPr/>
              <a:t>5</a:t>
            </a:fld>
            <a:endParaRPr lang="nb-NO"/>
          </a:p>
        </p:txBody>
      </p:sp>
    </p:spTree>
    <p:extLst>
      <p:ext uri="{BB962C8B-B14F-4D97-AF65-F5344CB8AC3E}">
        <p14:creationId xmlns:p14="http://schemas.microsoft.com/office/powerpoint/2010/main" val="20786121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Georgia" pitchFamily="18" charset="0"/>
              </a:defRPr>
            </a:lvl1pPr>
            <a:lvl2pPr marL="743022" indent="-285778" eaLnBrk="0" hangingPunct="0">
              <a:defRPr sz="2800">
                <a:solidFill>
                  <a:schemeClr val="tx1"/>
                </a:solidFill>
                <a:latin typeface="Georgia" pitchFamily="18" charset="0"/>
              </a:defRPr>
            </a:lvl2pPr>
            <a:lvl3pPr marL="1143113" indent="-228623" eaLnBrk="0" hangingPunct="0">
              <a:defRPr sz="2800">
                <a:solidFill>
                  <a:schemeClr val="tx1"/>
                </a:solidFill>
                <a:latin typeface="Georgia" pitchFamily="18" charset="0"/>
              </a:defRPr>
            </a:lvl3pPr>
            <a:lvl4pPr marL="1600359" indent="-228623" eaLnBrk="0" hangingPunct="0">
              <a:defRPr sz="2800">
                <a:solidFill>
                  <a:schemeClr val="tx1"/>
                </a:solidFill>
                <a:latin typeface="Georgia" pitchFamily="18" charset="0"/>
              </a:defRPr>
            </a:lvl4pPr>
            <a:lvl5pPr marL="2057603" indent="-228623" eaLnBrk="0" hangingPunct="0">
              <a:defRPr sz="2800">
                <a:solidFill>
                  <a:schemeClr val="tx1"/>
                </a:solidFill>
                <a:latin typeface="Georgia" pitchFamily="18" charset="0"/>
              </a:defRPr>
            </a:lvl5pPr>
            <a:lvl6pPr marL="2514847" indent="-228623" eaLnBrk="0" fontAlgn="base" hangingPunct="0">
              <a:spcBef>
                <a:spcPct val="0"/>
              </a:spcBef>
              <a:spcAft>
                <a:spcPct val="0"/>
              </a:spcAft>
              <a:defRPr sz="2800">
                <a:solidFill>
                  <a:schemeClr val="tx1"/>
                </a:solidFill>
                <a:latin typeface="Georgia" pitchFamily="18" charset="0"/>
              </a:defRPr>
            </a:lvl6pPr>
            <a:lvl7pPr marL="2972093" indent="-228623" eaLnBrk="0" fontAlgn="base" hangingPunct="0">
              <a:spcBef>
                <a:spcPct val="0"/>
              </a:spcBef>
              <a:spcAft>
                <a:spcPct val="0"/>
              </a:spcAft>
              <a:defRPr sz="2800">
                <a:solidFill>
                  <a:schemeClr val="tx1"/>
                </a:solidFill>
                <a:latin typeface="Georgia" pitchFamily="18" charset="0"/>
              </a:defRPr>
            </a:lvl7pPr>
            <a:lvl8pPr marL="3429338" indent="-228623" eaLnBrk="0" fontAlgn="base" hangingPunct="0">
              <a:spcBef>
                <a:spcPct val="0"/>
              </a:spcBef>
              <a:spcAft>
                <a:spcPct val="0"/>
              </a:spcAft>
              <a:defRPr sz="2800">
                <a:solidFill>
                  <a:schemeClr val="tx1"/>
                </a:solidFill>
                <a:latin typeface="Georgia" pitchFamily="18" charset="0"/>
              </a:defRPr>
            </a:lvl8pPr>
            <a:lvl9pPr marL="3886584" indent="-228623" eaLnBrk="0" fontAlgn="base" hangingPunct="0">
              <a:spcBef>
                <a:spcPct val="0"/>
              </a:spcBef>
              <a:spcAft>
                <a:spcPct val="0"/>
              </a:spcAft>
              <a:defRPr sz="2800">
                <a:solidFill>
                  <a:schemeClr val="tx1"/>
                </a:solidFill>
                <a:latin typeface="Georgia" pitchFamily="18" charset="0"/>
              </a:defRPr>
            </a:lvl9pPr>
          </a:lstStyle>
          <a:p>
            <a:pPr eaLnBrk="1" hangingPunct="1"/>
            <a:fld id="{AFC9CA94-DAC5-4631-A74B-F78103FA5525}" type="slidenum">
              <a:rPr lang="en-US" altLang="nb-NO" sz="1200">
                <a:latin typeface="Arial" charset="0"/>
              </a:rPr>
              <a:pPr eaLnBrk="1" hangingPunct="1"/>
              <a:t>7</a:t>
            </a:fld>
            <a:endParaRPr lang="en-US" altLang="nb-NO" sz="1200">
              <a:latin typeface="Arial" charset="0"/>
            </a:endParaRPr>
          </a:p>
        </p:txBody>
      </p:sp>
      <p:sp>
        <p:nvSpPr>
          <p:cNvPr id="40963" name="Rectangle 2"/>
          <p:cNvSpPr>
            <a:spLocks noGrp="1" noChangeArrowheads="1"/>
          </p:cNvSpPr>
          <p:nvPr>
            <p:ph type="body" idx="1"/>
          </p:nvPr>
        </p:nvSpPr>
        <p:spPr>
          <a:xfrm>
            <a:off x="886041" y="4643519"/>
            <a:ext cx="4871664" cy="4400819"/>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434" tIns="43718" rIns="87434" bIns="43718"/>
          <a:lstStyle/>
          <a:p>
            <a:pPr defTabSz="917667">
              <a:defRPr/>
            </a:pPr>
            <a:endParaRPr lang="nb-NO" altLang="nb-NO"/>
          </a:p>
          <a:p>
            <a:pPr defTabSz="917667"/>
            <a:r>
              <a:rPr lang="nb-NO" altLang="nb-NO"/>
              <a:t>Viktig</a:t>
            </a:r>
            <a:r>
              <a:rPr lang="nb-NO" altLang="nb-NO" baseline="0"/>
              <a:t> og alvorlig tema</a:t>
            </a:r>
            <a:endParaRPr lang="nb-NO" altLang="nb-NO"/>
          </a:p>
        </p:txBody>
      </p:sp>
      <p:sp>
        <p:nvSpPr>
          <p:cNvPr id="40964" name="Rectangle 3"/>
          <p:cNvSpPr>
            <a:spLocks noGrp="1" noRot="1" noChangeAspect="1" noChangeArrowheads="1" noTextEdit="1"/>
          </p:cNvSpPr>
          <p:nvPr>
            <p:ph type="sldImg"/>
          </p:nvPr>
        </p:nvSpPr>
        <p:spPr>
          <a:xfrm>
            <a:off x="903288" y="622300"/>
            <a:ext cx="4849812" cy="3665538"/>
          </a:xfrm>
          <a:ln w="12700" cap="flat">
            <a:solidFill>
              <a:schemeClr val="tx1"/>
            </a:solidFill>
          </a:ln>
        </p:spPr>
      </p:sp>
    </p:spTree>
    <p:extLst>
      <p:ext uri="{BB962C8B-B14F-4D97-AF65-F5344CB8AC3E}">
        <p14:creationId xmlns:p14="http://schemas.microsoft.com/office/powerpoint/2010/main" val="25738928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Georgia" pitchFamily="18" charset="0"/>
              </a:defRPr>
            </a:lvl1pPr>
            <a:lvl2pPr marL="743022" indent="-285778" eaLnBrk="0" hangingPunct="0">
              <a:defRPr sz="2800">
                <a:solidFill>
                  <a:schemeClr val="tx1"/>
                </a:solidFill>
                <a:latin typeface="Georgia" pitchFamily="18" charset="0"/>
              </a:defRPr>
            </a:lvl2pPr>
            <a:lvl3pPr marL="1143113" indent="-228623" eaLnBrk="0" hangingPunct="0">
              <a:defRPr sz="2800">
                <a:solidFill>
                  <a:schemeClr val="tx1"/>
                </a:solidFill>
                <a:latin typeface="Georgia" pitchFamily="18" charset="0"/>
              </a:defRPr>
            </a:lvl3pPr>
            <a:lvl4pPr marL="1600359" indent="-228623" eaLnBrk="0" hangingPunct="0">
              <a:defRPr sz="2800">
                <a:solidFill>
                  <a:schemeClr val="tx1"/>
                </a:solidFill>
                <a:latin typeface="Georgia" pitchFamily="18" charset="0"/>
              </a:defRPr>
            </a:lvl4pPr>
            <a:lvl5pPr marL="2057603" indent="-228623" eaLnBrk="0" hangingPunct="0">
              <a:defRPr sz="2800">
                <a:solidFill>
                  <a:schemeClr val="tx1"/>
                </a:solidFill>
                <a:latin typeface="Georgia" pitchFamily="18" charset="0"/>
              </a:defRPr>
            </a:lvl5pPr>
            <a:lvl6pPr marL="2514847" indent="-228623" eaLnBrk="0" fontAlgn="base" hangingPunct="0">
              <a:spcBef>
                <a:spcPct val="0"/>
              </a:spcBef>
              <a:spcAft>
                <a:spcPct val="0"/>
              </a:spcAft>
              <a:defRPr sz="2800">
                <a:solidFill>
                  <a:schemeClr val="tx1"/>
                </a:solidFill>
                <a:latin typeface="Georgia" pitchFamily="18" charset="0"/>
              </a:defRPr>
            </a:lvl6pPr>
            <a:lvl7pPr marL="2972093" indent="-228623" eaLnBrk="0" fontAlgn="base" hangingPunct="0">
              <a:spcBef>
                <a:spcPct val="0"/>
              </a:spcBef>
              <a:spcAft>
                <a:spcPct val="0"/>
              </a:spcAft>
              <a:defRPr sz="2800">
                <a:solidFill>
                  <a:schemeClr val="tx1"/>
                </a:solidFill>
                <a:latin typeface="Georgia" pitchFamily="18" charset="0"/>
              </a:defRPr>
            </a:lvl7pPr>
            <a:lvl8pPr marL="3429338" indent="-228623" eaLnBrk="0" fontAlgn="base" hangingPunct="0">
              <a:spcBef>
                <a:spcPct val="0"/>
              </a:spcBef>
              <a:spcAft>
                <a:spcPct val="0"/>
              </a:spcAft>
              <a:defRPr sz="2800">
                <a:solidFill>
                  <a:schemeClr val="tx1"/>
                </a:solidFill>
                <a:latin typeface="Georgia" pitchFamily="18" charset="0"/>
              </a:defRPr>
            </a:lvl8pPr>
            <a:lvl9pPr marL="3886584" indent="-228623" eaLnBrk="0" fontAlgn="base" hangingPunct="0">
              <a:spcBef>
                <a:spcPct val="0"/>
              </a:spcBef>
              <a:spcAft>
                <a:spcPct val="0"/>
              </a:spcAft>
              <a:defRPr sz="2800">
                <a:solidFill>
                  <a:schemeClr val="tx1"/>
                </a:solidFill>
                <a:latin typeface="Georgia" pitchFamily="18" charset="0"/>
              </a:defRPr>
            </a:lvl9pPr>
          </a:lstStyle>
          <a:p>
            <a:pPr eaLnBrk="1" hangingPunct="1"/>
            <a:fld id="{AFC9CA94-DAC5-4631-A74B-F78103FA5525}" type="slidenum">
              <a:rPr lang="en-US" altLang="nb-NO" sz="1200">
                <a:latin typeface="Arial" charset="0"/>
              </a:rPr>
              <a:pPr eaLnBrk="1" hangingPunct="1"/>
              <a:t>8</a:t>
            </a:fld>
            <a:endParaRPr lang="en-US" altLang="nb-NO" sz="1200">
              <a:latin typeface="Arial" charset="0"/>
            </a:endParaRPr>
          </a:p>
        </p:txBody>
      </p:sp>
      <p:sp>
        <p:nvSpPr>
          <p:cNvPr id="40963" name="Rectangle 2"/>
          <p:cNvSpPr>
            <a:spLocks noGrp="1" noChangeArrowheads="1"/>
          </p:cNvSpPr>
          <p:nvPr>
            <p:ph type="body" idx="1"/>
          </p:nvPr>
        </p:nvSpPr>
        <p:spPr>
          <a:xfrm>
            <a:off x="886041" y="4643519"/>
            <a:ext cx="4871664" cy="4400819"/>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434" tIns="43718" rIns="87434" bIns="43718"/>
          <a:lstStyle/>
          <a:p>
            <a:pPr defTabSz="917667">
              <a:defRPr/>
            </a:pPr>
            <a:endParaRPr lang="nb-NO" altLang="nb-NO"/>
          </a:p>
          <a:p>
            <a:pPr defTabSz="917667"/>
            <a:r>
              <a:rPr lang="nb-NO" altLang="nb-NO"/>
              <a:t>Viktig</a:t>
            </a:r>
            <a:r>
              <a:rPr lang="nb-NO" altLang="nb-NO" baseline="0"/>
              <a:t> og alvorlig tema</a:t>
            </a:r>
            <a:endParaRPr lang="nb-NO" altLang="nb-NO"/>
          </a:p>
        </p:txBody>
      </p:sp>
      <p:sp>
        <p:nvSpPr>
          <p:cNvPr id="40964" name="Rectangle 3"/>
          <p:cNvSpPr>
            <a:spLocks noGrp="1" noRot="1" noChangeAspect="1" noChangeArrowheads="1" noTextEdit="1"/>
          </p:cNvSpPr>
          <p:nvPr>
            <p:ph type="sldImg"/>
          </p:nvPr>
        </p:nvSpPr>
        <p:spPr>
          <a:xfrm>
            <a:off x="903288" y="622300"/>
            <a:ext cx="4849812" cy="3665538"/>
          </a:xfrm>
          <a:ln w="12700" cap="flat">
            <a:solidFill>
              <a:schemeClr val="tx1"/>
            </a:solidFill>
          </a:ln>
        </p:spPr>
      </p:sp>
    </p:spTree>
    <p:extLst>
      <p:ext uri="{BB962C8B-B14F-4D97-AF65-F5344CB8AC3E}">
        <p14:creationId xmlns:p14="http://schemas.microsoft.com/office/powerpoint/2010/main" val="38392500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Georgia" pitchFamily="18" charset="0"/>
              </a:defRPr>
            </a:lvl1pPr>
            <a:lvl2pPr marL="744236" indent="-286245" eaLnBrk="0" hangingPunct="0">
              <a:defRPr sz="2800">
                <a:solidFill>
                  <a:schemeClr val="tx1"/>
                </a:solidFill>
                <a:latin typeface="Georgia" pitchFamily="18" charset="0"/>
              </a:defRPr>
            </a:lvl2pPr>
            <a:lvl3pPr marL="1144978" indent="-228995" eaLnBrk="0" hangingPunct="0">
              <a:defRPr sz="2800">
                <a:solidFill>
                  <a:schemeClr val="tx1"/>
                </a:solidFill>
                <a:latin typeface="Georgia" pitchFamily="18" charset="0"/>
              </a:defRPr>
            </a:lvl3pPr>
            <a:lvl4pPr marL="1602970" indent="-228995" eaLnBrk="0" hangingPunct="0">
              <a:defRPr sz="2800">
                <a:solidFill>
                  <a:schemeClr val="tx1"/>
                </a:solidFill>
                <a:latin typeface="Georgia" pitchFamily="18" charset="0"/>
              </a:defRPr>
            </a:lvl4pPr>
            <a:lvl5pPr marL="2060961" indent="-228995" eaLnBrk="0" hangingPunct="0">
              <a:defRPr sz="2800">
                <a:solidFill>
                  <a:schemeClr val="tx1"/>
                </a:solidFill>
                <a:latin typeface="Georgia" pitchFamily="18" charset="0"/>
              </a:defRPr>
            </a:lvl5pPr>
            <a:lvl6pPr marL="2518952" indent="-228995" eaLnBrk="0" fontAlgn="base" hangingPunct="0">
              <a:spcBef>
                <a:spcPct val="0"/>
              </a:spcBef>
              <a:spcAft>
                <a:spcPct val="0"/>
              </a:spcAft>
              <a:defRPr sz="2800">
                <a:solidFill>
                  <a:schemeClr val="tx1"/>
                </a:solidFill>
                <a:latin typeface="Georgia" pitchFamily="18" charset="0"/>
              </a:defRPr>
            </a:lvl6pPr>
            <a:lvl7pPr marL="2976944" indent="-228995" eaLnBrk="0" fontAlgn="base" hangingPunct="0">
              <a:spcBef>
                <a:spcPct val="0"/>
              </a:spcBef>
              <a:spcAft>
                <a:spcPct val="0"/>
              </a:spcAft>
              <a:defRPr sz="2800">
                <a:solidFill>
                  <a:schemeClr val="tx1"/>
                </a:solidFill>
                <a:latin typeface="Georgia" pitchFamily="18" charset="0"/>
              </a:defRPr>
            </a:lvl7pPr>
            <a:lvl8pPr marL="3434935" indent="-228995" eaLnBrk="0" fontAlgn="base" hangingPunct="0">
              <a:spcBef>
                <a:spcPct val="0"/>
              </a:spcBef>
              <a:spcAft>
                <a:spcPct val="0"/>
              </a:spcAft>
              <a:defRPr sz="2800">
                <a:solidFill>
                  <a:schemeClr val="tx1"/>
                </a:solidFill>
                <a:latin typeface="Georgia" pitchFamily="18" charset="0"/>
              </a:defRPr>
            </a:lvl8pPr>
            <a:lvl9pPr marL="3892927" indent="-228995" eaLnBrk="0" fontAlgn="base" hangingPunct="0">
              <a:spcBef>
                <a:spcPct val="0"/>
              </a:spcBef>
              <a:spcAft>
                <a:spcPct val="0"/>
              </a:spcAft>
              <a:defRPr sz="2800">
                <a:solidFill>
                  <a:schemeClr val="tx1"/>
                </a:solidFill>
                <a:latin typeface="Georgia" pitchFamily="18" charset="0"/>
              </a:defRPr>
            </a:lvl9pPr>
          </a:lstStyle>
          <a:p>
            <a:pPr eaLnBrk="1" hangingPunct="1"/>
            <a:fld id="{4943FDAB-71DE-4845-8819-6920AFF1A362}" type="slidenum">
              <a:rPr lang="en-US" altLang="nb-NO" sz="1200">
                <a:latin typeface="Arial" charset="0"/>
              </a:rPr>
              <a:pPr eaLnBrk="1" hangingPunct="1"/>
              <a:t>9</a:t>
            </a:fld>
            <a:endParaRPr lang="en-US" altLang="nb-NO" sz="1200">
              <a:latin typeface="Arial" charset="0"/>
            </a:endParaRPr>
          </a:p>
        </p:txBody>
      </p:sp>
      <p:sp>
        <p:nvSpPr>
          <p:cNvPr id="41987" name="Rectangle 2"/>
          <p:cNvSpPr>
            <a:spLocks noGrp="1" noChangeArrowheads="1"/>
          </p:cNvSpPr>
          <p:nvPr>
            <p:ph type="body" idx="1"/>
          </p:nvPr>
        </p:nvSpPr>
        <p:spPr>
          <a:xfrm>
            <a:off x="886452" y="4653193"/>
            <a:ext cx="4873941" cy="44099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577" tIns="43788" rIns="87577" bIns="43788"/>
          <a:lstStyle/>
          <a:p>
            <a:pPr defTabSz="919163"/>
            <a:endParaRPr lang="nb-NO" altLang="nb-NO"/>
          </a:p>
          <a:p>
            <a:pPr defTabSz="919163"/>
            <a:r>
              <a:rPr lang="nb-NO" altLang="nb-NO"/>
              <a:t>NB! Også egne arbeider </a:t>
            </a:r>
          </a:p>
          <a:p>
            <a:pPr marL="0" marR="0" lvl="0" indent="0" algn="l" defTabSz="919163" rtl="0" eaLnBrk="1" fontAlgn="auto" latinLnBrk="0" hangingPunct="1">
              <a:lnSpc>
                <a:spcPct val="100000"/>
              </a:lnSpc>
              <a:spcBef>
                <a:spcPts val="0"/>
              </a:spcBef>
              <a:spcAft>
                <a:spcPts val="0"/>
              </a:spcAft>
              <a:buClrTx/>
              <a:buSzTx/>
              <a:buFontTx/>
              <a:buNone/>
              <a:tabLst/>
              <a:defRPr/>
            </a:pPr>
            <a:r>
              <a:rPr lang="nb-NO" altLang="nb-NO" sz="1400">
                <a:solidFill>
                  <a:schemeClr val="tx1">
                    <a:lumMod val="75000"/>
                    <a:lumOff val="25000"/>
                  </a:schemeClr>
                </a:solidFill>
                <a:latin typeface="+mn-lt"/>
              </a:rPr>
              <a:t>Bruk av besvarelser som er utført av andre ved en tidligere eksamen eller i forbindelse med gjeldende eksamen</a:t>
            </a:r>
          </a:p>
          <a:p>
            <a:pPr defTabSz="919163"/>
            <a:endParaRPr lang="nb-NO" altLang="nb-NO"/>
          </a:p>
        </p:txBody>
      </p:sp>
      <p:sp>
        <p:nvSpPr>
          <p:cNvPr id="41988" name="Rectangle 3"/>
          <p:cNvSpPr>
            <a:spLocks noGrp="1" noRot="1" noChangeAspect="1" noChangeArrowheads="1" noTextEdit="1"/>
          </p:cNvSpPr>
          <p:nvPr>
            <p:ph type="sldImg"/>
          </p:nvPr>
        </p:nvSpPr>
        <p:spPr>
          <a:xfrm>
            <a:off x="898525" y="623888"/>
            <a:ext cx="4862513" cy="3673475"/>
          </a:xfrm>
          <a:ln w="12700" cap="flat">
            <a:solidFill>
              <a:schemeClr val="tx1"/>
            </a:solidFill>
          </a:ln>
        </p:spPr>
      </p:sp>
    </p:spTree>
    <p:extLst>
      <p:ext uri="{BB962C8B-B14F-4D97-AF65-F5344CB8AC3E}">
        <p14:creationId xmlns:p14="http://schemas.microsoft.com/office/powerpoint/2010/main" val="26948267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Georgia" pitchFamily="18" charset="0"/>
              </a:defRPr>
            </a:lvl1pPr>
            <a:lvl2pPr marL="743022" indent="-285778" eaLnBrk="0" hangingPunct="0">
              <a:defRPr sz="2800">
                <a:solidFill>
                  <a:schemeClr val="tx1"/>
                </a:solidFill>
                <a:latin typeface="Georgia" pitchFamily="18" charset="0"/>
              </a:defRPr>
            </a:lvl2pPr>
            <a:lvl3pPr marL="1143113" indent="-228623" eaLnBrk="0" hangingPunct="0">
              <a:defRPr sz="2800">
                <a:solidFill>
                  <a:schemeClr val="tx1"/>
                </a:solidFill>
                <a:latin typeface="Georgia" pitchFamily="18" charset="0"/>
              </a:defRPr>
            </a:lvl3pPr>
            <a:lvl4pPr marL="1600359" indent="-228623" eaLnBrk="0" hangingPunct="0">
              <a:defRPr sz="2800">
                <a:solidFill>
                  <a:schemeClr val="tx1"/>
                </a:solidFill>
                <a:latin typeface="Georgia" pitchFamily="18" charset="0"/>
              </a:defRPr>
            </a:lvl4pPr>
            <a:lvl5pPr marL="2057603" indent="-228623" eaLnBrk="0" hangingPunct="0">
              <a:defRPr sz="2800">
                <a:solidFill>
                  <a:schemeClr val="tx1"/>
                </a:solidFill>
                <a:latin typeface="Georgia" pitchFamily="18" charset="0"/>
              </a:defRPr>
            </a:lvl5pPr>
            <a:lvl6pPr marL="2514847" indent="-228623" eaLnBrk="0" fontAlgn="base" hangingPunct="0">
              <a:spcBef>
                <a:spcPct val="0"/>
              </a:spcBef>
              <a:spcAft>
                <a:spcPct val="0"/>
              </a:spcAft>
              <a:defRPr sz="2800">
                <a:solidFill>
                  <a:schemeClr val="tx1"/>
                </a:solidFill>
                <a:latin typeface="Georgia" pitchFamily="18" charset="0"/>
              </a:defRPr>
            </a:lvl6pPr>
            <a:lvl7pPr marL="2972093" indent="-228623" eaLnBrk="0" fontAlgn="base" hangingPunct="0">
              <a:spcBef>
                <a:spcPct val="0"/>
              </a:spcBef>
              <a:spcAft>
                <a:spcPct val="0"/>
              </a:spcAft>
              <a:defRPr sz="2800">
                <a:solidFill>
                  <a:schemeClr val="tx1"/>
                </a:solidFill>
                <a:latin typeface="Georgia" pitchFamily="18" charset="0"/>
              </a:defRPr>
            </a:lvl7pPr>
            <a:lvl8pPr marL="3429338" indent="-228623" eaLnBrk="0" fontAlgn="base" hangingPunct="0">
              <a:spcBef>
                <a:spcPct val="0"/>
              </a:spcBef>
              <a:spcAft>
                <a:spcPct val="0"/>
              </a:spcAft>
              <a:defRPr sz="2800">
                <a:solidFill>
                  <a:schemeClr val="tx1"/>
                </a:solidFill>
                <a:latin typeface="Georgia" pitchFamily="18" charset="0"/>
              </a:defRPr>
            </a:lvl8pPr>
            <a:lvl9pPr marL="3886584" indent="-228623" eaLnBrk="0" fontAlgn="base" hangingPunct="0">
              <a:spcBef>
                <a:spcPct val="0"/>
              </a:spcBef>
              <a:spcAft>
                <a:spcPct val="0"/>
              </a:spcAft>
              <a:defRPr sz="2800">
                <a:solidFill>
                  <a:schemeClr val="tx1"/>
                </a:solidFill>
                <a:latin typeface="Georgia" pitchFamily="18" charset="0"/>
              </a:defRPr>
            </a:lvl9pPr>
          </a:lstStyle>
          <a:p>
            <a:pPr eaLnBrk="1" hangingPunct="1"/>
            <a:fld id="{6C99803C-73F0-4341-8DDC-299B8CEB8713}" type="slidenum">
              <a:rPr lang="en-US" altLang="nb-NO" sz="1200">
                <a:latin typeface="Arial" charset="0"/>
              </a:rPr>
              <a:pPr eaLnBrk="1" hangingPunct="1"/>
              <a:t>10</a:t>
            </a:fld>
            <a:endParaRPr lang="en-US" altLang="nb-NO" sz="1200">
              <a:latin typeface="Arial" charset="0"/>
            </a:endParaRPr>
          </a:p>
        </p:txBody>
      </p:sp>
      <p:sp>
        <p:nvSpPr>
          <p:cNvPr id="44035" name="Rectangle 2"/>
          <p:cNvSpPr>
            <a:spLocks noGrp="1" noChangeArrowheads="1"/>
          </p:cNvSpPr>
          <p:nvPr>
            <p:ph type="body" idx="1"/>
          </p:nvPr>
        </p:nvSpPr>
        <p:spPr>
          <a:xfrm>
            <a:off x="886041" y="4643519"/>
            <a:ext cx="4871664" cy="4400819"/>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434" tIns="43718" rIns="87434" bIns="43718"/>
          <a:lstStyle/>
          <a:p>
            <a:pPr defTabSz="917667">
              <a:defRPr/>
            </a:pPr>
            <a:endParaRPr lang="nb-NO"/>
          </a:p>
          <a:p>
            <a:pPr defTabSz="917667"/>
            <a:r>
              <a:rPr lang="nb-NO" altLang="nb-NO"/>
              <a:t>Et plagieringseventyr:</a:t>
            </a:r>
            <a:r>
              <a:rPr lang="nb-NO" altLang="nb-NO" baseline="0"/>
              <a:t> https://www.youtube.com/watch?v=Mwbw9KF-ACY </a:t>
            </a:r>
            <a:endParaRPr lang="nb-NO" altLang="nb-NO"/>
          </a:p>
        </p:txBody>
      </p:sp>
      <p:sp>
        <p:nvSpPr>
          <p:cNvPr id="44036" name="Rectangle 3"/>
          <p:cNvSpPr>
            <a:spLocks noGrp="1" noRot="1" noChangeAspect="1" noChangeArrowheads="1" noTextEdit="1"/>
          </p:cNvSpPr>
          <p:nvPr>
            <p:ph type="sldImg"/>
          </p:nvPr>
        </p:nvSpPr>
        <p:spPr>
          <a:xfrm>
            <a:off x="903288" y="622300"/>
            <a:ext cx="4849812" cy="3665538"/>
          </a:xfrm>
          <a:ln w="12700" cap="flat">
            <a:solidFill>
              <a:schemeClr val="tx1"/>
            </a:solidFill>
          </a:ln>
        </p:spPr>
      </p:sp>
    </p:spTree>
    <p:extLst>
      <p:ext uri="{BB962C8B-B14F-4D97-AF65-F5344CB8AC3E}">
        <p14:creationId xmlns:p14="http://schemas.microsoft.com/office/powerpoint/2010/main" val="15204556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Georgia" pitchFamily="18" charset="0"/>
              </a:defRPr>
            </a:lvl1pPr>
            <a:lvl2pPr marL="743022" indent="-285778" eaLnBrk="0" hangingPunct="0">
              <a:defRPr sz="2800">
                <a:solidFill>
                  <a:schemeClr val="tx1"/>
                </a:solidFill>
                <a:latin typeface="Georgia" pitchFamily="18" charset="0"/>
              </a:defRPr>
            </a:lvl2pPr>
            <a:lvl3pPr marL="1143113" indent="-228623" eaLnBrk="0" hangingPunct="0">
              <a:defRPr sz="2800">
                <a:solidFill>
                  <a:schemeClr val="tx1"/>
                </a:solidFill>
                <a:latin typeface="Georgia" pitchFamily="18" charset="0"/>
              </a:defRPr>
            </a:lvl3pPr>
            <a:lvl4pPr marL="1600359" indent="-228623" eaLnBrk="0" hangingPunct="0">
              <a:defRPr sz="2800">
                <a:solidFill>
                  <a:schemeClr val="tx1"/>
                </a:solidFill>
                <a:latin typeface="Georgia" pitchFamily="18" charset="0"/>
              </a:defRPr>
            </a:lvl4pPr>
            <a:lvl5pPr marL="2057603" indent="-228623" eaLnBrk="0" hangingPunct="0">
              <a:defRPr sz="2800">
                <a:solidFill>
                  <a:schemeClr val="tx1"/>
                </a:solidFill>
                <a:latin typeface="Georgia" pitchFamily="18" charset="0"/>
              </a:defRPr>
            </a:lvl5pPr>
            <a:lvl6pPr marL="2514847" indent="-228623" eaLnBrk="0" fontAlgn="base" hangingPunct="0">
              <a:spcBef>
                <a:spcPct val="0"/>
              </a:spcBef>
              <a:spcAft>
                <a:spcPct val="0"/>
              </a:spcAft>
              <a:defRPr sz="2800">
                <a:solidFill>
                  <a:schemeClr val="tx1"/>
                </a:solidFill>
                <a:latin typeface="Georgia" pitchFamily="18" charset="0"/>
              </a:defRPr>
            </a:lvl6pPr>
            <a:lvl7pPr marL="2972093" indent="-228623" eaLnBrk="0" fontAlgn="base" hangingPunct="0">
              <a:spcBef>
                <a:spcPct val="0"/>
              </a:spcBef>
              <a:spcAft>
                <a:spcPct val="0"/>
              </a:spcAft>
              <a:defRPr sz="2800">
                <a:solidFill>
                  <a:schemeClr val="tx1"/>
                </a:solidFill>
                <a:latin typeface="Georgia" pitchFamily="18" charset="0"/>
              </a:defRPr>
            </a:lvl7pPr>
            <a:lvl8pPr marL="3429338" indent="-228623" eaLnBrk="0" fontAlgn="base" hangingPunct="0">
              <a:spcBef>
                <a:spcPct val="0"/>
              </a:spcBef>
              <a:spcAft>
                <a:spcPct val="0"/>
              </a:spcAft>
              <a:defRPr sz="2800">
                <a:solidFill>
                  <a:schemeClr val="tx1"/>
                </a:solidFill>
                <a:latin typeface="Georgia" pitchFamily="18" charset="0"/>
              </a:defRPr>
            </a:lvl8pPr>
            <a:lvl9pPr marL="3886584" indent="-228623" eaLnBrk="0" fontAlgn="base" hangingPunct="0">
              <a:spcBef>
                <a:spcPct val="0"/>
              </a:spcBef>
              <a:spcAft>
                <a:spcPct val="0"/>
              </a:spcAft>
              <a:defRPr sz="2800">
                <a:solidFill>
                  <a:schemeClr val="tx1"/>
                </a:solidFill>
                <a:latin typeface="Georgia" pitchFamily="18" charset="0"/>
              </a:defRPr>
            </a:lvl9pPr>
          </a:lstStyle>
          <a:p>
            <a:pPr eaLnBrk="1" hangingPunct="1"/>
            <a:fld id="{6C99803C-73F0-4341-8DDC-299B8CEB8713}" type="slidenum">
              <a:rPr lang="en-US" altLang="nb-NO" sz="1200">
                <a:latin typeface="Arial" charset="0"/>
              </a:rPr>
              <a:pPr eaLnBrk="1" hangingPunct="1"/>
              <a:t>11</a:t>
            </a:fld>
            <a:endParaRPr lang="en-US" altLang="nb-NO" sz="1200">
              <a:latin typeface="Arial" charset="0"/>
            </a:endParaRPr>
          </a:p>
        </p:txBody>
      </p:sp>
      <p:sp>
        <p:nvSpPr>
          <p:cNvPr id="44035" name="Rectangle 2"/>
          <p:cNvSpPr>
            <a:spLocks noGrp="1" noChangeArrowheads="1"/>
          </p:cNvSpPr>
          <p:nvPr>
            <p:ph type="body" idx="1"/>
          </p:nvPr>
        </p:nvSpPr>
        <p:spPr>
          <a:xfrm>
            <a:off x="886041" y="4643519"/>
            <a:ext cx="4871664" cy="4400819"/>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434" tIns="43718" rIns="87434" bIns="43718"/>
          <a:lstStyle/>
          <a:p>
            <a:pPr defTabSz="917667">
              <a:defRPr/>
            </a:pPr>
            <a:endParaRPr lang="nb-NO"/>
          </a:p>
          <a:p>
            <a:pPr defTabSz="917667"/>
            <a:r>
              <a:rPr lang="nb-NO" altLang="nb-NO"/>
              <a:t>Et plagieringseventyr:</a:t>
            </a:r>
            <a:r>
              <a:rPr lang="nb-NO" altLang="nb-NO" baseline="0"/>
              <a:t> https://www.youtube.com/watch?v=Mwbw9KF-ACY </a:t>
            </a:r>
            <a:endParaRPr lang="nb-NO" altLang="nb-NO"/>
          </a:p>
        </p:txBody>
      </p:sp>
      <p:sp>
        <p:nvSpPr>
          <p:cNvPr id="44036" name="Rectangle 3"/>
          <p:cNvSpPr>
            <a:spLocks noGrp="1" noRot="1" noChangeAspect="1" noChangeArrowheads="1" noTextEdit="1"/>
          </p:cNvSpPr>
          <p:nvPr>
            <p:ph type="sldImg"/>
          </p:nvPr>
        </p:nvSpPr>
        <p:spPr>
          <a:xfrm>
            <a:off x="903288" y="622300"/>
            <a:ext cx="4849812" cy="3665538"/>
          </a:xfrm>
          <a:ln w="12700" cap="flat">
            <a:solidFill>
              <a:schemeClr val="tx1"/>
            </a:solidFill>
          </a:ln>
        </p:spPr>
      </p:sp>
    </p:spTree>
    <p:extLst>
      <p:ext uri="{BB962C8B-B14F-4D97-AF65-F5344CB8AC3E}">
        <p14:creationId xmlns:p14="http://schemas.microsoft.com/office/powerpoint/2010/main" val="5687211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a:p>
            <a:endParaRPr lang="nb-NO" baseline="0"/>
          </a:p>
          <a:p>
            <a:r>
              <a:rPr lang="nb-NO" baseline="0"/>
              <a:t>Pollenallergi kun akutt grunnlag</a:t>
            </a:r>
          </a:p>
          <a:p>
            <a:r>
              <a:rPr lang="nb-NO"/>
              <a:t>Oppstår behovet etter søknadsfristen, må søknad fremmes så snart studenten blir kjent med behovet for både tilrettelegging og permisjon. </a:t>
            </a:r>
            <a:endParaRPr lang="nb-NO">
              <a:cs typeface="Calibri"/>
            </a:endParaRPr>
          </a:p>
        </p:txBody>
      </p:sp>
      <p:sp>
        <p:nvSpPr>
          <p:cNvPr id="4" name="Slide Number Placeholder 3"/>
          <p:cNvSpPr>
            <a:spLocks noGrp="1"/>
          </p:cNvSpPr>
          <p:nvPr>
            <p:ph type="sldNum" sz="quarter" idx="10"/>
          </p:nvPr>
        </p:nvSpPr>
        <p:spPr/>
        <p:txBody>
          <a:bodyPr/>
          <a:lstStyle/>
          <a:p>
            <a:fld id="{D3E10AA6-FB05-4A99-A181-D1EF3D6981B4}" type="slidenum">
              <a:rPr lang="nb-NO" smtClean="0"/>
              <a:pPr/>
              <a:t>12</a:t>
            </a:fld>
            <a:endParaRPr lang="nb-NO"/>
          </a:p>
        </p:txBody>
      </p:sp>
    </p:spTree>
    <p:extLst>
      <p:ext uri="{BB962C8B-B14F-4D97-AF65-F5344CB8AC3E}">
        <p14:creationId xmlns:p14="http://schemas.microsoft.com/office/powerpoint/2010/main" val="23485818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85738">
              <a:defRPr/>
            </a:pPr>
            <a:endParaRPr lang="nb-NO"/>
          </a:p>
          <a:p>
            <a:r>
              <a:rPr lang="nb-NO"/>
              <a:t>Eksamensplanen ligger på nett. Studentsider –venstremenyen.</a:t>
            </a:r>
            <a:endParaRPr lang="nb-NO">
              <a:cs typeface="Calibri"/>
            </a:endParaRPr>
          </a:p>
          <a:p>
            <a:r>
              <a:rPr lang="nb-NO"/>
              <a:t>Ny versjon</a:t>
            </a:r>
            <a:r>
              <a:rPr lang="nb-NO" baseline="0"/>
              <a:t> av </a:t>
            </a:r>
            <a:r>
              <a:rPr lang="nb-NO" baseline="0" err="1"/>
              <a:t>Studentweb</a:t>
            </a:r>
            <a:r>
              <a:rPr lang="nb-NO" baseline="0"/>
              <a:t>:</a:t>
            </a:r>
            <a:endParaRPr lang="nb-NO">
              <a:cs typeface="Calibri"/>
            </a:endParaRPr>
          </a:p>
          <a:p>
            <a:r>
              <a:rPr lang="nb-NO"/>
              <a:t>Kandidatnummer, sted og format på eksamen kommer opp</a:t>
            </a:r>
            <a:r>
              <a:rPr lang="nb-NO" baseline="0"/>
              <a:t> under «Kommende hendelser» med en gang du logger deg inn. </a:t>
            </a:r>
            <a:r>
              <a:rPr lang="nb-NO" altLang="nb-NO" sz="1400"/>
              <a:t>=&gt; Sjekk dette på forhånd for å unngå unødig stress på eksamensdagen</a:t>
            </a:r>
            <a:endParaRPr lang="nb-NO"/>
          </a:p>
          <a:p>
            <a:r>
              <a:rPr lang="nb-NO" baseline="0"/>
              <a:t>Også info om hvert fag under «Aktive emner» i </a:t>
            </a:r>
            <a:r>
              <a:rPr lang="nb-NO" baseline="0" err="1"/>
              <a:t>StudentWeb</a:t>
            </a:r>
            <a:r>
              <a:rPr lang="nb-NO" baseline="0"/>
              <a:t>.</a:t>
            </a:r>
            <a:r>
              <a:rPr lang="nb-NO"/>
              <a:t> </a:t>
            </a:r>
            <a:endParaRPr lang="nb-NO">
              <a:cs typeface="Calibri"/>
            </a:endParaRPr>
          </a:p>
        </p:txBody>
      </p:sp>
      <p:sp>
        <p:nvSpPr>
          <p:cNvPr id="4" name="Slide Number Placeholder 3"/>
          <p:cNvSpPr>
            <a:spLocks noGrp="1"/>
          </p:cNvSpPr>
          <p:nvPr>
            <p:ph type="sldNum" sz="quarter" idx="10"/>
          </p:nvPr>
        </p:nvSpPr>
        <p:spPr/>
        <p:txBody>
          <a:bodyPr/>
          <a:lstStyle/>
          <a:p>
            <a:fld id="{D3E10AA6-FB05-4A99-A181-D1EF3D6981B4}" type="slidenum">
              <a:rPr lang="nb-NO" smtClean="0"/>
              <a:pPr/>
              <a:t>14</a:t>
            </a:fld>
            <a:endParaRPr lang="nb-NO"/>
          </a:p>
        </p:txBody>
      </p:sp>
    </p:spTree>
    <p:extLst>
      <p:ext uri="{BB962C8B-B14F-4D97-AF65-F5344CB8AC3E}">
        <p14:creationId xmlns:p14="http://schemas.microsoft.com/office/powerpoint/2010/main" val="29565681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85738">
              <a:defRPr/>
            </a:pPr>
            <a:endParaRPr lang="nb-NO"/>
          </a:p>
          <a:p>
            <a:endParaRPr lang="nb-NO"/>
          </a:p>
        </p:txBody>
      </p:sp>
      <p:sp>
        <p:nvSpPr>
          <p:cNvPr id="4" name="Slide Number Placeholder 3"/>
          <p:cNvSpPr>
            <a:spLocks noGrp="1"/>
          </p:cNvSpPr>
          <p:nvPr>
            <p:ph type="sldNum" sz="quarter" idx="10"/>
          </p:nvPr>
        </p:nvSpPr>
        <p:spPr/>
        <p:txBody>
          <a:bodyPr/>
          <a:lstStyle/>
          <a:p>
            <a:fld id="{D3E10AA6-FB05-4A99-A181-D1EF3D6981B4}" type="slidenum">
              <a:rPr lang="nb-NO" smtClean="0"/>
              <a:pPr/>
              <a:t>15</a:t>
            </a:fld>
            <a:endParaRPr lang="nb-NO"/>
          </a:p>
        </p:txBody>
      </p:sp>
    </p:spTree>
    <p:extLst>
      <p:ext uri="{BB962C8B-B14F-4D97-AF65-F5344CB8AC3E}">
        <p14:creationId xmlns:p14="http://schemas.microsoft.com/office/powerpoint/2010/main" val="42391194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85387">
              <a:defRPr/>
            </a:pPr>
            <a:endParaRPr lang="en-US" altLang="nb-NO" sz="1400" i="1">
              <a:hlinkClick r:id="rId3"/>
            </a:endParaRPr>
          </a:p>
          <a:p>
            <a:pPr defTabSz="985387">
              <a:defRPr/>
            </a:pPr>
            <a:r>
              <a:rPr lang="en-US" altLang="nb-NO" sz="1400" i="1">
                <a:hlinkClick r:id="rId3"/>
              </a:rPr>
              <a:t>https://www.dropbox.com/s/qt1wwxiohoamcj7/DAVID%20ATTENB_.mov</a:t>
            </a:r>
            <a:r>
              <a:rPr lang="en-US" altLang="nb-NO" sz="1400" i="1"/>
              <a:t> </a:t>
            </a:r>
          </a:p>
          <a:p>
            <a:pPr defTabSz="985387">
              <a:defRPr/>
            </a:pPr>
            <a:endParaRPr lang="en-US" altLang="nb-NO" sz="1400" i="1"/>
          </a:p>
          <a:p>
            <a:pPr defTabSz="985387">
              <a:defRPr/>
            </a:pPr>
            <a:r>
              <a:rPr lang="nb-NO" sz="1400"/>
              <a:t>Kandidaten skal kun ta med mat, drikke og tillatte hjelpemidler til pulten. Yttertøy, sekker, vesker, notater og lignende må plasseres på anvist sted. Mobiltelefon, klokker, og annet elektronisk utstyr må være avslått og pakket bort.</a:t>
            </a:r>
            <a:endParaRPr lang="en-US" altLang="nb-NO" sz="1400" i="1"/>
          </a:p>
          <a:p>
            <a:endParaRPr lang="nb-NO"/>
          </a:p>
        </p:txBody>
      </p:sp>
      <p:sp>
        <p:nvSpPr>
          <p:cNvPr id="4" name="Slide Number Placeholder 3"/>
          <p:cNvSpPr>
            <a:spLocks noGrp="1"/>
          </p:cNvSpPr>
          <p:nvPr>
            <p:ph type="sldNum" sz="quarter" idx="10"/>
          </p:nvPr>
        </p:nvSpPr>
        <p:spPr/>
        <p:txBody>
          <a:bodyPr/>
          <a:lstStyle/>
          <a:p>
            <a:fld id="{D3E10AA6-FB05-4A99-A181-D1EF3D6981B4}" type="slidenum">
              <a:rPr lang="nb-NO" smtClean="0"/>
              <a:pPr/>
              <a:t>16</a:t>
            </a:fld>
            <a:endParaRPr lang="nb-NO"/>
          </a:p>
        </p:txBody>
      </p:sp>
    </p:spTree>
    <p:extLst>
      <p:ext uri="{BB962C8B-B14F-4D97-AF65-F5344CB8AC3E}">
        <p14:creationId xmlns:p14="http://schemas.microsoft.com/office/powerpoint/2010/main" val="23898472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fld id="{D3E10AA6-FB05-4A99-A181-D1EF3D6981B4}" type="slidenum">
              <a:rPr lang="nb-NO" smtClean="0"/>
              <a:pPr/>
              <a:t>17</a:t>
            </a:fld>
            <a:endParaRPr lang="nb-NO"/>
          </a:p>
        </p:txBody>
      </p:sp>
    </p:spTree>
    <p:extLst>
      <p:ext uri="{BB962C8B-B14F-4D97-AF65-F5344CB8AC3E}">
        <p14:creationId xmlns:p14="http://schemas.microsoft.com/office/powerpoint/2010/main" val="10314866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ln/>
        </p:spPr>
      </p:sp>
      <p:sp>
        <p:nvSpPr>
          <p:cNvPr id="450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b-NO" altLang="nb-NO"/>
          </a:p>
          <a:p>
            <a:r>
              <a:rPr lang="nb-NO" altLang="nb-NO"/>
              <a:t>Ikke skrap</a:t>
            </a:r>
            <a:r>
              <a:rPr lang="nb-NO" altLang="nb-NO" baseline="0"/>
              <a:t> med stoler o.l. </a:t>
            </a:r>
          </a:p>
          <a:p>
            <a:r>
              <a:rPr lang="nb-NO" altLang="nb-NO" baseline="0"/>
              <a:t>Ikke snakke med hverandre før dere har forlatt eksamenslokalet</a:t>
            </a:r>
            <a:endParaRPr lang="nb-NO" altLang="nb-NO"/>
          </a:p>
        </p:txBody>
      </p:sp>
      <p:sp>
        <p:nvSpPr>
          <p:cNvPr id="450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Georgia" pitchFamily="18" charset="0"/>
              </a:defRPr>
            </a:lvl1pPr>
            <a:lvl2pPr marL="743022" indent="-285778" eaLnBrk="0" hangingPunct="0">
              <a:defRPr sz="2800">
                <a:solidFill>
                  <a:schemeClr val="tx1"/>
                </a:solidFill>
                <a:latin typeface="Georgia" pitchFamily="18" charset="0"/>
              </a:defRPr>
            </a:lvl2pPr>
            <a:lvl3pPr marL="1143113" indent="-228623" eaLnBrk="0" hangingPunct="0">
              <a:defRPr sz="2800">
                <a:solidFill>
                  <a:schemeClr val="tx1"/>
                </a:solidFill>
                <a:latin typeface="Georgia" pitchFamily="18" charset="0"/>
              </a:defRPr>
            </a:lvl3pPr>
            <a:lvl4pPr marL="1600359" indent="-228623" eaLnBrk="0" hangingPunct="0">
              <a:defRPr sz="2800">
                <a:solidFill>
                  <a:schemeClr val="tx1"/>
                </a:solidFill>
                <a:latin typeface="Georgia" pitchFamily="18" charset="0"/>
              </a:defRPr>
            </a:lvl4pPr>
            <a:lvl5pPr marL="2057603" indent="-228623" eaLnBrk="0" hangingPunct="0">
              <a:defRPr sz="2800">
                <a:solidFill>
                  <a:schemeClr val="tx1"/>
                </a:solidFill>
                <a:latin typeface="Georgia" pitchFamily="18" charset="0"/>
              </a:defRPr>
            </a:lvl5pPr>
            <a:lvl6pPr marL="2514847" indent="-228623" eaLnBrk="0" fontAlgn="base" hangingPunct="0">
              <a:spcBef>
                <a:spcPct val="0"/>
              </a:spcBef>
              <a:spcAft>
                <a:spcPct val="0"/>
              </a:spcAft>
              <a:defRPr sz="2800">
                <a:solidFill>
                  <a:schemeClr val="tx1"/>
                </a:solidFill>
                <a:latin typeface="Georgia" pitchFamily="18" charset="0"/>
              </a:defRPr>
            </a:lvl6pPr>
            <a:lvl7pPr marL="2972093" indent="-228623" eaLnBrk="0" fontAlgn="base" hangingPunct="0">
              <a:spcBef>
                <a:spcPct val="0"/>
              </a:spcBef>
              <a:spcAft>
                <a:spcPct val="0"/>
              </a:spcAft>
              <a:defRPr sz="2800">
                <a:solidFill>
                  <a:schemeClr val="tx1"/>
                </a:solidFill>
                <a:latin typeface="Georgia" pitchFamily="18" charset="0"/>
              </a:defRPr>
            </a:lvl7pPr>
            <a:lvl8pPr marL="3429338" indent="-228623" eaLnBrk="0" fontAlgn="base" hangingPunct="0">
              <a:spcBef>
                <a:spcPct val="0"/>
              </a:spcBef>
              <a:spcAft>
                <a:spcPct val="0"/>
              </a:spcAft>
              <a:defRPr sz="2800">
                <a:solidFill>
                  <a:schemeClr val="tx1"/>
                </a:solidFill>
                <a:latin typeface="Georgia" pitchFamily="18" charset="0"/>
              </a:defRPr>
            </a:lvl8pPr>
            <a:lvl9pPr marL="3886584" indent="-228623" eaLnBrk="0" fontAlgn="base" hangingPunct="0">
              <a:spcBef>
                <a:spcPct val="0"/>
              </a:spcBef>
              <a:spcAft>
                <a:spcPct val="0"/>
              </a:spcAft>
              <a:defRPr sz="2800">
                <a:solidFill>
                  <a:schemeClr val="tx1"/>
                </a:solidFill>
                <a:latin typeface="Georgia" pitchFamily="18" charset="0"/>
              </a:defRPr>
            </a:lvl9pPr>
          </a:lstStyle>
          <a:p>
            <a:pPr eaLnBrk="1" hangingPunct="1"/>
            <a:fld id="{D912AFA2-1A2E-45E1-89EB-CE2CDCB0CD71}" type="slidenum">
              <a:rPr lang="en-US" altLang="nb-NO" sz="1200">
                <a:latin typeface="Arial" charset="0"/>
              </a:rPr>
              <a:pPr eaLnBrk="1" hangingPunct="1"/>
              <a:t>18</a:t>
            </a:fld>
            <a:endParaRPr lang="en-US" altLang="nb-NO" sz="1200">
              <a:latin typeface="Arial" charset="0"/>
            </a:endParaRPr>
          </a:p>
        </p:txBody>
      </p:sp>
    </p:spTree>
    <p:extLst>
      <p:ext uri="{BB962C8B-B14F-4D97-AF65-F5344CB8AC3E}">
        <p14:creationId xmlns:p14="http://schemas.microsoft.com/office/powerpoint/2010/main" val="18307501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Georgia" pitchFamily="18" charset="0"/>
              </a:defRPr>
            </a:lvl1pPr>
            <a:lvl2pPr marL="743022" indent="-285778" eaLnBrk="0" hangingPunct="0">
              <a:defRPr sz="2800">
                <a:solidFill>
                  <a:schemeClr val="tx1"/>
                </a:solidFill>
                <a:latin typeface="Georgia" pitchFamily="18" charset="0"/>
              </a:defRPr>
            </a:lvl2pPr>
            <a:lvl3pPr marL="1143113" indent="-228623" eaLnBrk="0" hangingPunct="0">
              <a:defRPr sz="2800">
                <a:solidFill>
                  <a:schemeClr val="tx1"/>
                </a:solidFill>
                <a:latin typeface="Georgia" pitchFamily="18" charset="0"/>
              </a:defRPr>
            </a:lvl3pPr>
            <a:lvl4pPr marL="1600359" indent="-228623" eaLnBrk="0" hangingPunct="0">
              <a:defRPr sz="2800">
                <a:solidFill>
                  <a:schemeClr val="tx1"/>
                </a:solidFill>
                <a:latin typeface="Georgia" pitchFamily="18" charset="0"/>
              </a:defRPr>
            </a:lvl4pPr>
            <a:lvl5pPr marL="2057603" indent="-228623" eaLnBrk="0" hangingPunct="0">
              <a:defRPr sz="2800">
                <a:solidFill>
                  <a:schemeClr val="tx1"/>
                </a:solidFill>
                <a:latin typeface="Georgia" pitchFamily="18" charset="0"/>
              </a:defRPr>
            </a:lvl5pPr>
            <a:lvl6pPr marL="2514847" indent="-228623" eaLnBrk="0" fontAlgn="base" hangingPunct="0">
              <a:spcBef>
                <a:spcPct val="0"/>
              </a:spcBef>
              <a:spcAft>
                <a:spcPct val="0"/>
              </a:spcAft>
              <a:defRPr sz="2800">
                <a:solidFill>
                  <a:schemeClr val="tx1"/>
                </a:solidFill>
                <a:latin typeface="Georgia" pitchFamily="18" charset="0"/>
              </a:defRPr>
            </a:lvl6pPr>
            <a:lvl7pPr marL="2972093" indent="-228623" eaLnBrk="0" fontAlgn="base" hangingPunct="0">
              <a:spcBef>
                <a:spcPct val="0"/>
              </a:spcBef>
              <a:spcAft>
                <a:spcPct val="0"/>
              </a:spcAft>
              <a:defRPr sz="2800">
                <a:solidFill>
                  <a:schemeClr val="tx1"/>
                </a:solidFill>
                <a:latin typeface="Georgia" pitchFamily="18" charset="0"/>
              </a:defRPr>
            </a:lvl7pPr>
            <a:lvl8pPr marL="3429338" indent="-228623" eaLnBrk="0" fontAlgn="base" hangingPunct="0">
              <a:spcBef>
                <a:spcPct val="0"/>
              </a:spcBef>
              <a:spcAft>
                <a:spcPct val="0"/>
              </a:spcAft>
              <a:defRPr sz="2800">
                <a:solidFill>
                  <a:schemeClr val="tx1"/>
                </a:solidFill>
                <a:latin typeface="Georgia" pitchFamily="18" charset="0"/>
              </a:defRPr>
            </a:lvl8pPr>
            <a:lvl9pPr marL="3886584" indent="-228623" eaLnBrk="0" fontAlgn="base" hangingPunct="0">
              <a:spcBef>
                <a:spcPct val="0"/>
              </a:spcBef>
              <a:spcAft>
                <a:spcPct val="0"/>
              </a:spcAft>
              <a:defRPr sz="2800">
                <a:solidFill>
                  <a:schemeClr val="tx1"/>
                </a:solidFill>
                <a:latin typeface="Georgia" pitchFamily="18" charset="0"/>
              </a:defRPr>
            </a:lvl9pPr>
          </a:lstStyle>
          <a:p>
            <a:pPr eaLnBrk="1" hangingPunct="1"/>
            <a:fld id="{E4227AC0-4E9C-4B4D-9C70-0124FD4E521B}" type="slidenum">
              <a:rPr lang="en-US" altLang="nb-NO" sz="1200">
                <a:latin typeface="Arial" charset="0"/>
              </a:rPr>
              <a:pPr eaLnBrk="1" hangingPunct="1"/>
              <a:t>19</a:t>
            </a:fld>
            <a:endParaRPr lang="en-US" altLang="nb-NO" sz="1200">
              <a:latin typeface="Arial" charset="0"/>
            </a:endParaRPr>
          </a:p>
        </p:txBody>
      </p:sp>
      <p:sp>
        <p:nvSpPr>
          <p:cNvPr id="52227" name="Rectangle 2"/>
          <p:cNvSpPr>
            <a:spLocks noGrp="1" noChangeArrowheads="1"/>
          </p:cNvSpPr>
          <p:nvPr>
            <p:ph type="body" idx="1"/>
          </p:nvPr>
        </p:nvSpPr>
        <p:spPr>
          <a:xfrm>
            <a:off x="886041" y="4643519"/>
            <a:ext cx="4871664" cy="4400819"/>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434" tIns="43718" rIns="87434" bIns="43718"/>
          <a:lstStyle/>
          <a:p>
            <a:pPr defTabSz="917667">
              <a:defRPr/>
            </a:pPr>
            <a:endParaRPr lang="nb-NO"/>
          </a:p>
          <a:p>
            <a:pPr defTabSz="917667"/>
            <a:endParaRPr lang="nb-NO" altLang="nb-NO"/>
          </a:p>
        </p:txBody>
      </p:sp>
      <p:sp>
        <p:nvSpPr>
          <p:cNvPr id="52228" name="Rectangle 3"/>
          <p:cNvSpPr>
            <a:spLocks noGrp="1" noRot="1" noChangeAspect="1" noChangeArrowheads="1" noTextEdit="1"/>
          </p:cNvSpPr>
          <p:nvPr>
            <p:ph type="sldImg"/>
          </p:nvPr>
        </p:nvSpPr>
        <p:spPr>
          <a:xfrm>
            <a:off x="903288" y="622300"/>
            <a:ext cx="4849812" cy="3665538"/>
          </a:xfrm>
          <a:ln w="12700" cap="flat">
            <a:solidFill>
              <a:schemeClr val="tx1"/>
            </a:solidFill>
          </a:ln>
        </p:spPr>
      </p:sp>
    </p:spTree>
    <p:extLst>
      <p:ext uri="{BB962C8B-B14F-4D97-AF65-F5344CB8AC3E}">
        <p14:creationId xmlns:p14="http://schemas.microsoft.com/office/powerpoint/2010/main" val="5869694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Georgia" pitchFamily="18" charset="0"/>
              </a:defRPr>
            </a:lvl1pPr>
            <a:lvl2pPr marL="743022" indent="-285778" eaLnBrk="0" hangingPunct="0">
              <a:defRPr sz="2800">
                <a:solidFill>
                  <a:schemeClr val="tx1"/>
                </a:solidFill>
                <a:latin typeface="Georgia" pitchFamily="18" charset="0"/>
              </a:defRPr>
            </a:lvl2pPr>
            <a:lvl3pPr marL="1143113" indent="-228623" eaLnBrk="0" hangingPunct="0">
              <a:defRPr sz="2800">
                <a:solidFill>
                  <a:schemeClr val="tx1"/>
                </a:solidFill>
                <a:latin typeface="Georgia" pitchFamily="18" charset="0"/>
              </a:defRPr>
            </a:lvl3pPr>
            <a:lvl4pPr marL="1600359" indent="-228623" eaLnBrk="0" hangingPunct="0">
              <a:defRPr sz="2800">
                <a:solidFill>
                  <a:schemeClr val="tx1"/>
                </a:solidFill>
                <a:latin typeface="Georgia" pitchFamily="18" charset="0"/>
              </a:defRPr>
            </a:lvl4pPr>
            <a:lvl5pPr marL="2057603" indent="-228623" eaLnBrk="0" hangingPunct="0">
              <a:defRPr sz="2800">
                <a:solidFill>
                  <a:schemeClr val="tx1"/>
                </a:solidFill>
                <a:latin typeface="Georgia" pitchFamily="18" charset="0"/>
              </a:defRPr>
            </a:lvl5pPr>
            <a:lvl6pPr marL="2514847" indent="-228623" eaLnBrk="0" fontAlgn="base" hangingPunct="0">
              <a:spcBef>
                <a:spcPct val="0"/>
              </a:spcBef>
              <a:spcAft>
                <a:spcPct val="0"/>
              </a:spcAft>
              <a:defRPr sz="2800">
                <a:solidFill>
                  <a:schemeClr val="tx1"/>
                </a:solidFill>
                <a:latin typeface="Georgia" pitchFamily="18" charset="0"/>
              </a:defRPr>
            </a:lvl6pPr>
            <a:lvl7pPr marL="2972093" indent="-228623" eaLnBrk="0" fontAlgn="base" hangingPunct="0">
              <a:spcBef>
                <a:spcPct val="0"/>
              </a:spcBef>
              <a:spcAft>
                <a:spcPct val="0"/>
              </a:spcAft>
              <a:defRPr sz="2800">
                <a:solidFill>
                  <a:schemeClr val="tx1"/>
                </a:solidFill>
                <a:latin typeface="Georgia" pitchFamily="18" charset="0"/>
              </a:defRPr>
            </a:lvl7pPr>
            <a:lvl8pPr marL="3429338" indent="-228623" eaLnBrk="0" fontAlgn="base" hangingPunct="0">
              <a:spcBef>
                <a:spcPct val="0"/>
              </a:spcBef>
              <a:spcAft>
                <a:spcPct val="0"/>
              </a:spcAft>
              <a:defRPr sz="2800">
                <a:solidFill>
                  <a:schemeClr val="tx1"/>
                </a:solidFill>
                <a:latin typeface="Georgia" pitchFamily="18" charset="0"/>
              </a:defRPr>
            </a:lvl8pPr>
            <a:lvl9pPr marL="3886584" indent="-228623" eaLnBrk="0" fontAlgn="base" hangingPunct="0">
              <a:spcBef>
                <a:spcPct val="0"/>
              </a:spcBef>
              <a:spcAft>
                <a:spcPct val="0"/>
              </a:spcAft>
              <a:defRPr sz="2800">
                <a:solidFill>
                  <a:schemeClr val="tx1"/>
                </a:solidFill>
                <a:latin typeface="Georgia" pitchFamily="18" charset="0"/>
              </a:defRPr>
            </a:lvl9pPr>
          </a:lstStyle>
          <a:p>
            <a:pPr eaLnBrk="1" hangingPunct="1"/>
            <a:fld id="{EB939746-A7D3-4CA8-81C4-99D276506877}" type="slidenum">
              <a:rPr lang="en-US" altLang="nb-NO" sz="1200">
                <a:latin typeface="Arial" charset="0"/>
              </a:rPr>
              <a:pPr eaLnBrk="1" hangingPunct="1"/>
              <a:t>20</a:t>
            </a:fld>
            <a:endParaRPr lang="en-US" altLang="nb-NO" sz="1200">
              <a:latin typeface="Arial" charset="0"/>
            </a:endParaRPr>
          </a:p>
        </p:txBody>
      </p:sp>
      <p:sp>
        <p:nvSpPr>
          <p:cNvPr id="53251" name="Rectangle 2"/>
          <p:cNvSpPr>
            <a:spLocks noGrp="1" noChangeArrowheads="1"/>
          </p:cNvSpPr>
          <p:nvPr>
            <p:ph type="body" idx="1"/>
          </p:nvPr>
        </p:nvSpPr>
        <p:spPr>
          <a:xfrm>
            <a:off x="886041" y="4643519"/>
            <a:ext cx="4871664" cy="4400819"/>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434" tIns="43718" rIns="87434" bIns="43718"/>
          <a:lstStyle/>
          <a:p>
            <a:pPr defTabSz="917667">
              <a:defRPr/>
            </a:pPr>
            <a:endParaRPr lang="nb-NO" sz="1400"/>
          </a:p>
          <a:p>
            <a:pPr defTabSz="917667"/>
            <a:r>
              <a:rPr lang="nb-NO" altLang="nb-NO" sz="1400"/>
              <a:t>Begrunnelse for gruppe: Kun ett gruppemedlem bør be om begrunnelse, og videresende begrunnelsen til resten av gruppen</a:t>
            </a:r>
          </a:p>
          <a:p>
            <a:pPr defTabSz="917667"/>
            <a:r>
              <a:rPr lang="nb-NO" altLang="nb-NO" sz="1400"/>
              <a:t>Etter kvart som </a:t>
            </a:r>
            <a:r>
              <a:rPr lang="nb-NO" altLang="nb-NO" sz="1400" err="1"/>
              <a:t>fristane</a:t>
            </a:r>
            <a:r>
              <a:rPr lang="nb-NO" altLang="nb-NO" sz="1400"/>
              <a:t> for å be om begrunnelse går ut, forsvinn kursa </a:t>
            </a:r>
            <a:r>
              <a:rPr lang="nb-NO" altLang="nb-NO" sz="1400" err="1"/>
              <a:t>frå</a:t>
            </a:r>
            <a:r>
              <a:rPr lang="nb-NO" altLang="nb-NO" sz="1400"/>
              <a:t> skjema. </a:t>
            </a:r>
            <a:r>
              <a:rPr lang="nb-NO" altLang="nb-NO" sz="1400" err="1"/>
              <a:t>Difor</a:t>
            </a:r>
            <a:r>
              <a:rPr lang="nb-NO" altLang="nb-NO" sz="1400"/>
              <a:t> viktig å </a:t>
            </a:r>
            <a:r>
              <a:rPr lang="nb-NO" altLang="nb-NO" sz="1400" err="1"/>
              <a:t>halde</a:t>
            </a:r>
            <a:r>
              <a:rPr lang="nb-NO" altLang="nb-NO" sz="1400"/>
              <a:t> fristen!!</a:t>
            </a:r>
          </a:p>
          <a:p>
            <a:pPr defTabSz="917667"/>
            <a:r>
              <a:rPr lang="nb-NO" altLang="nb-NO" sz="1400"/>
              <a:t>Sensor har to uker på å gi begrunnelse</a:t>
            </a:r>
          </a:p>
          <a:p>
            <a:pPr defTabSz="917667"/>
            <a:endParaRPr lang="nb-NO" altLang="nb-NO" sz="1400"/>
          </a:p>
          <a:p>
            <a:pPr defTabSz="917667"/>
            <a:endParaRPr lang="nb-NO" altLang="nb-NO"/>
          </a:p>
        </p:txBody>
      </p:sp>
      <p:sp>
        <p:nvSpPr>
          <p:cNvPr id="53252" name="Rectangle 3"/>
          <p:cNvSpPr>
            <a:spLocks noGrp="1" noRot="1" noChangeAspect="1" noChangeArrowheads="1" noTextEdit="1"/>
          </p:cNvSpPr>
          <p:nvPr>
            <p:ph type="sldImg"/>
          </p:nvPr>
        </p:nvSpPr>
        <p:spPr>
          <a:xfrm>
            <a:off x="903288" y="622300"/>
            <a:ext cx="4849812" cy="3665538"/>
          </a:xfrm>
          <a:ln w="12700" cap="flat">
            <a:solidFill>
              <a:schemeClr val="tx1"/>
            </a:solidFill>
          </a:ln>
        </p:spPr>
      </p:sp>
    </p:spTree>
    <p:extLst>
      <p:ext uri="{BB962C8B-B14F-4D97-AF65-F5344CB8AC3E}">
        <p14:creationId xmlns:p14="http://schemas.microsoft.com/office/powerpoint/2010/main" val="5783861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Georgia" pitchFamily="18" charset="0"/>
              </a:defRPr>
            </a:lvl1pPr>
            <a:lvl2pPr marL="743022" indent="-285778" eaLnBrk="0" hangingPunct="0">
              <a:defRPr sz="2800">
                <a:solidFill>
                  <a:schemeClr val="tx1"/>
                </a:solidFill>
                <a:latin typeface="Georgia" pitchFamily="18" charset="0"/>
              </a:defRPr>
            </a:lvl2pPr>
            <a:lvl3pPr marL="1143113" indent="-228623" eaLnBrk="0" hangingPunct="0">
              <a:defRPr sz="2800">
                <a:solidFill>
                  <a:schemeClr val="tx1"/>
                </a:solidFill>
                <a:latin typeface="Georgia" pitchFamily="18" charset="0"/>
              </a:defRPr>
            </a:lvl3pPr>
            <a:lvl4pPr marL="1600359" indent="-228623" eaLnBrk="0" hangingPunct="0">
              <a:defRPr sz="2800">
                <a:solidFill>
                  <a:schemeClr val="tx1"/>
                </a:solidFill>
                <a:latin typeface="Georgia" pitchFamily="18" charset="0"/>
              </a:defRPr>
            </a:lvl4pPr>
            <a:lvl5pPr marL="2057603" indent="-228623" eaLnBrk="0" hangingPunct="0">
              <a:defRPr sz="2800">
                <a:solidFill>
                  <a:schemeClr val="tx1"/>
                </a:solidFill>
                <a:latin typeface="Georgia" pitchFamily="18" charset="0"/>
              </a:defRPr>
            </a:lvl5pPr>
            <a:lvl6pPr marL="2514847" indent="-228623" eaLnBrk="0" fontAlgn="base" hangingPunct="0">
              <a:spcBef>
                <a:spcPct val="0"/>
              </a:spcBef>
              <a:spcAft>
                <a:spcPct val="0"/>
              </a:spcAft>
              <a:defRPr sz="2800">
                <a:solidFill>
                  <a:schemeClr val="tx1"/>
                </a:solidFill>
                <a:latin typeface="Georgia" pitchFamily="18" charset="0"/>
              </a:defRPr>
            </a:lvl6pPr>
            <a:lvl7pPr marL="2972093" indent="-228623" eaLnBrk="0" fontAlgn="base" hangingPunct="0">
              <a:spcBef>
                <a:spcPct val="0"/>
              </a:spcBef>
              <a:spcAft>
                <a:spcPct val="0"/>
              </a:spcAft>
              <a:defRPr sz="2800">
                <a:solidFill>
                  <a:schemeClr val="tx1"/>
                </a:solidFill>
                <a:latin typeface="Georgia" pitchFamily="18" charset="0"/>
              </a:defRPr>
            </a:lvl7pPr>
            <a:lvl8pPr marL="3429338" indent="-228623" eaLnBrk="0" fontAlgn="base" hangingPunct="0">
              <a:spcBef>
                <a:spcPct val="0"/>
              </a:spcBef>
              <a:spcAft>
                <a:spcPct val="0"/>
              </a:spcAft>
              <a:defRPr sz="2800">
                <a:solidFill>
                  <a:schemeClr val="tx1"/>
                </a:solidFill>
                <a:latin typeface="Georgia" pitchFamily="18" charset="0"/>
              </a:defRPr>
            </a:lvl8pPr>
            <a:lvl9pPr marL="3886584" indent="-228623" eaLnBrk="0" fontAlgn="base" hangingPunct="0">
              <a:spcBef>
                <a:spcPct val="0"/>
              </a:spcBef>
              <a:spcAft>
                <a:spcPct val="0"/>
              </a:spcAft>
              <a:defRPr sz="2800">
                <a:solidFill>
                  <a:schemeClr val="tx1"/>
                </a:solidFill>
                <a:latin typeface="Georgia" pitchFamily="18" charset="0"/>
              </a:defRPr>
            </a:lvl9pPr>
          </a:lstStyle>
          <a:p>
            <a:pPr eaLnBrk="1" hangingPunct="1"/>
            <a:fld id="{7F476696-3BD5-4FB3-9D55-1414396A24D1}" type="slidenum">
              <a:rPr lang="en-US" altLang="nb-NO" sz="1200">
                <a:latin typeface="Arial" charset="0"/>
              </a:rPr>
              <a:pPr eaLnBrk="1" hangingPunct="1"/>
              <a:t>21</a:t>
            </a:fld>
            <a:endParaRPr lang="en-US" altLang="nb-NO" sz="1200">
              <a:latin typeface="Arial" charset="0"/>
            </a:endParaRPr>
          </a:p>
        </p:txBody>
      </p:sp>
      <p:sp>
        <p:nvSpPr>
          <p:cNvPr id="54275" name="Rectangle 2"/>
          <p:cNvSpPr>
            <a:spLocks noGrp="1" noChangeArrowheads="1"/>
          </p:cNvSpPr>
          <p:nvPr>
            <p:ph type="body" idx="1"/>
          </p:nvPr>
        </p:nvSpPr>
        <p:spPr>
          <a:xfrm>
            <a:off x="886041" y="4643519"/>
            <a:ext cx="4871664" cy="4400819"/>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434" tIns="43718" rIns="87434" bIns="43718"/>
          <a:lstStyle/>
          <a:p>
            <a:pPr defTabSz="917667">
              <a:defRPr/>
            </a:pPr>
            <a:endParaRPr lang="nb-NO"/>
          </a:p>
          <a:p>
            <a:pPr defTabSz="917667"/>
            <a:r>
              <a:rPr lang="nb-NO" altLang="nb-NO"/>
              <a:t>Blind sensur = kan ikke begrunne hvorfor</a:t>
            </a:r>
            <a:r>
              <a:rPr lang="nb-NO" altLang="nb-NO" baseline="0"/>
              <a:t> man mener karakteren ikke er riktig. Ny sensor kan ikke se verken gammel karakter eller begrunnelse for denne.   </a:t>
            </a:r>
          </a:p>
          <a:p>
            <a:pPr defTabSz="917667"/>
            <a:r>
              <a:rPr lang="nb-NO" altLang="nb-NO" baseline="0"/>
              <a:t>Vi ser mer endring i karakterer, både i studentens favør og disfavør. </a:t>
            </a:r>
          </a:p>
          <a:p>
            <a:pPr defTabSz="917667"/>
            <a:r>
              <a:rPr lang="nb-NO" altLang="nb-NO" baseline="0"/>
              <a:t>Karakteren settes i spill når man klager!</a:t>
            </a:r>
            <a:endParaRPr lang="nb-NO" altLang="nb-NO"/>
          </a:p>
        </p:txBody>
      </p:sp>
      <p:sp>
        <p:nvSpPr>
          <p:cNvPr id="54276" name="Rectangle 3"/>
          <p:cNvSpPr>
            <a:spLocks noGrp="1" noRot="1" noChangeAspect="1" noChangeArrowheads="1" noTextEdit="1"/>
          </p:cNvSpPr>
          <p:nvPr>
            <p:ph type="sldImg"/>
          </p:nvPr>
        </p:nvSpPr>
        <p:spPr>
          <a:xfrm>
            <a:off x="903288" y="622300"/>
            <a:ext cx="4849812" cy="3665538"/>
          </a:xfrm>
          <a:ln w="12700" cap="flat">
            <a:solidFill>
              <a:schemeClr val="tx1"/>
            </a:solidFill>
          </a:ln>
        </p:spPr>
      </p:sp>
    </p:spTree>
    <p:extLst>
      <p:ext uri="{BB962C8B-B14F-4D97-AF65-F5344CB8AC3E}">
        <p14:creationId xmlns:p14="http://schemas.microsoft.com/office/powerpoint/2010/main" val="6736685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a:t>Inger </a:t>
            </a:r>
          </a:p>
        </p:txBody>
      </p:sp>
      <p:sp>
        <p:nvSpPr>
          <p:cNvPr id="4" name="Slide Number Placeholder 3"/>
          <p:cNvSpPr>
            <a:spLocks noGrp="1"/>
          </p:cNvSpPr>
          <p:nvPr>
            <p:ph type="sldNum" sz="quarter" idx="10"/>
          </p:nvPr>
        </p:nvSpPr>
        <p:spPr/>
        <p:txBody>
          <a:bodyPr/>
          <a:lstStyle/>
          <a:p>
            <a:fld id="{D3E10AA6-FB05-4A99-A181-D1EF3D6981B4}" type="slidenum">
              <a:rPr lang="nb-NO" smtClean="0"/>
              <a:pPr/>
              <a:t>22</a:t>
            </a:fld>
            <a:endParaRPr lang="nb-NO"/>
          </a:p>
        </p:txBody>
      </p:sp>
    </p:spTree>
    <p:extLst>
      <p:ext uri="{BB962C8B-B14F-4D97-AF65-F5344CB8AC3E}">
        <p14:creationId xmlns:p14="http://schemas.microsoft.com/office/powerpoint/2010/main" val="397094557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tellysbilde">
    <p:spTree>
      <p:nvGrpSpPr>
        <p:cNvPr id="1" name=""/>
        <p:cNvGrpSpPr/>
        <p:nvPr/>
      </p:nvGrpSpPr>
      <p:grpSpPr>
        <a:xfrm>
          <a:off x="0" y="0"/>
          <a:ext cx="0" cy="0"/>
          <a:chOff x="0" y="0"/>
          <a:chExt cx="0" cy="0"/>
        </a:xfrm>
      </p:grpSpPr>
      <p:pic>
        <p:nvPicPr>
          <p:cNvPr id="3" name="Bild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929161" y="6410945"/>
            <a:ext cx="4069088" cy="1170434"/>
          </a:xfrm>
          <a:prstGeom prst="rect">
            <a:avLst/>
          </a:prstGeom>
        </p:spPr>
      </p:pic>
      <p:pic>
        <p:nvPicPr>
          <p:cNvPr id="4" name="Bild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460000" y="673200"/>
            <a:ext cx="780290" cy="1557531"/>
          </a:xfrm>
          <a:prstGeom prst="rect">
            <a:avLst/>
          </a:prstGeom>
        </p:spPr>
      </p:pic>
      <p:sp>
        <p:nvSpPr>
          <p:cNvPr id="5" name="Tittel 1"/>
          <p:cNvSpPr>
            <a:spLocks noGrp="1"/>
          </p:cNvSpPr>
          <p:nvPr>
            <p:ph type="ctrTitle" hasCustomPrompt="1"/>
          </p:nvPr>
        </p:nvSpPr>
        <p:spPr>
          <a:xfrm>
            <a:off x="1116162" y="1504950"/>
            <a:ext cx="7151538" cy="3176372"/>
          </a:xfrm>
        </p:spPr>
        <p:txBody>
          <a:bodyPr anchor="b">
            <a:noAutofit/>
          </a:bodyPr>
          <a:lstStyle>
            <a:lvl1pPr>
              <a:defRPr sz="4000" b="0" cap="all" baseline="0">
                <a:solidFill>
                  <a:srgbClr val="003A54"/>
                </a:solidFill>
              </a:defRPr>
            </a:lvl1pPr>
          </a:lstStyle>
          <a:p>
            <a:r>
              <a:rPr lang="nb-NO"/>
              <a:t>Tittel</a:t>
            </a:r>
          </a:p>
        </p:txBody>
      </p:sp>
      <p:sp>
        <p:nvSpPr>
          <p:cNvPr id="6" name="Plassholder for tekst 8"/>
          <p:cNvSpPr>
            <a:spLocks noGrp="1"/>
          </p:cNvSpPr>
          <p:nvPr>
            <p:ph type="body" sz="quarter" idx="10" hasCustomPrompt="1"/>
          </p:nvPr>
        </p:nvSpPr>
        <p:spPr>
          <a:xfrm>
            <a:off x="1116011" y="4678635"/>
            <a:ext cx="7153200" cy="914400"/>
          </a:xfrm>
        </p:spPr>
        <p:txBody>
          <a:bodyPr>
            <a:normAutofit/>
          </a:bodyPr>
          <a:lstStyle>
            <a:lvl1pPr marL="0" indent="0">
              <a:buNone/>
              <a:defRPr sz="2000" cap="none" normalizeH="0" baseline="0">
                <a:solidFill>
                  <a:srgbClr val="A89449"/>
                </a:solidFill>
              </a:defRPr>
            </a:lvl1pPr>
          </a:lstStyle>
          <a:p>
            <a:pPr lvl="0"/>
            <a:r>
              <a:rPr lang="nb-NO"/>
              <a:t>Undertittel</a:t>
            </a:r>
          </a:p>
        </p:txBody>
      </p:sp>
    </p:spTree>
    <p:extLst>
      <p:ext uri="{BB962C8B-B14F-4D97-AF65-F5344CB8AC3E}">
        <p14:creationId xmlns:p14="http://schemas.microsoft.com/office/powerpoint/2010/main" val="1015210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a:t>Click to edit Master title style</a:t>
            </a:r>
            <a:endParaRPr lang="nb-NO"/>
          </a:p>
        </p:txBody>
      </p:sp>
      <p:sp>
        <p:nvSpPr>
          <p:cNvPr id="3" name="Plassholder for innhold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Plassholder for dato 3"/>
          <p:cNvSpPr>
            <a:spLocks noGrp="1"/>
          </p:cNvSpPr>
          <p:nvPr>
            <p:ph type="dt" sz="half" idx="10"/>
          </p:nvPr>
        </p:nvSpPr>
        <p:spPr/>
        <p:txBody>
          <a:bodyPr/>
          <a:lstStyle/>
          <a:p>
            <a:fld id="{28B7A478-B3EF-43DE-BEA5-558FE1F3DBB9}" type="datetime1">
              <a:rPr lang="nb-NO" smtClean="0"/>
              <a:t>29.09.2026</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3FA4DDC8-1D0B-4B83-8CF0-4F24D54506BB}" type="slidenum">
              <a:rPr lang="nb-NO" smtClean="0"/>
              <a:pPr/>
              <a:t>‹#›</a:t>
            </a:fld>
            <a:endParaRPr lang="nb-NO"/>
          </a:p>
        </p:txBody>
      </p:sp>
    </p:spTree>
    <p:extLst>
      <p:ext uri="{BB962C8B-B14F-4D97-AF65-F5344CB8AC3E}">
        <p14:creationId xmlns:p14="http://schemas.microsoft.com/office/powerpoint/2010/main" val="25957847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tellysbilde #2">
    <p:spTree>
      <p:nvGrpSpPr>
        <p:cNvPr id="1" name=""/>
        <p:cNvGrpSpPr/>
        <p:nvPr/>
      </p:nvGrpSpPr>
      <p:grpSpPr>
        <a:xfrm>
          <a:off x="0" y="0"/>
          <a:ext cx="0" cy="0"/>
          <a:chOff x="0" y="0"/>
          <a:chExt cx="0" cy="0"/>
        </a:xfrm>
      </p:grpSpPr>
      <p:sp>
        <p:nvSpPr>
          <p:cNvPr id="10" name="Plassholder for bilde 7"/>
          <p:cNvSpPr>
            <a:spLocks noGrp="1"/>
          </p:cNvSpPr>
          <p:nvPr>
            <p:ph type="pic" sz="quarter" idx="14" hasCustomPrompt="1"/>
          </p:nvPr>
        </p:nvSpPr>
        <p:spPr>
          <a:xfrm>
            <a:off x="806400" y="2509200"/>
            <a:ext cx="4186800" cy="4244400"/>
          </a:xfrm>
          <a:blipFill dpi="0" rotWithShape="1">
            <a:blip r:embed="rId2"/>
            <a:srcRect/>
            <a:tile tx="0" ty="0" sx="100000" sy="100000" flip="none" algn="tl"/>
          </a:blipFill>
        </p:spPr>
        <p:txBody>
          <a:bodyPr tIns="1530000"/>
          <a:lstStyle>
            <a:lvl1pPr marL="0" indent="0" algn="ctr">
              <a:buNone/>
              <a:defRPr baseline="0">
                <a:solidFill>
                  <a:schemeClr val="bg1"/>
                </a:solidFill>
              </a:defRPr>
            </a:lvl1pPr>
          </a:lstStyle>
          <a:p>
            <a:r>
              <a:rPr lang="nb-NO"/>
              <a:t>Sett inn bilde</a:t>
            </a:r>
          </a:p>
        </p:txBody>
      </p:sp>
      <p:pic>
        <p:nvPicPr>
          <p:cNvPr id="11" name="Bild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06400" y="666000"/>
            <a:ext cx="712800" cy="1422815"/>
          </a:xfrm>
          <a:prstGeom prst="rect">
            <a:avLst/>
          </a:prstGeom>
        </p:spPr>
      </p:pic>
      <p:sp>
        <p:nvSpPr>
          <p:cNvPr id="14" name="Rektangel 13"/>
          <p:cNvSpPr/>
          <p:nvPr userDrawn="1"/>
        </p:nvSpPr>
        <p:spPr>
          <a:xfrm>
            <a:off x="5065200" y="2509200"/>
            <a:ext cx="4197600" cy="4244400"/>
          </a:xfrm>
          <a:prstGeom prst="rect">
            <a:avLst/>
          </a:prstGeom>
          <a:solidFill>
            <a:srgbClr val="2F71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err="1">
              <a:solidFill>
                <a:srgbClr val="00314A"/>
              </a:solidFill>
            </a:endParaRPr>
          </a:p>
        </p:txBody>
      </p:sp>
      <p:sp>
        <p:nvSpPr>
          <p:cNvPr id="2" name="Tittel 1"/>
          <p:cNvSpPr>
            <a:spLocks noGrp="1"/>
          </p:cNvSpPr>
          <p:nvPr>
            <p:ph type="title"/>
          </p:nvPr>
        </p:nvSpPr>
        <p:spPr>
          <a:xfrm>
            <a:off x="5334000" y="2787377"/>
            <a:ext cx="3703042" cy="1497310"/>
          </a:xfrm>
        </p:spPr>
        <p:txBody>
          <a:bodyPr anchor="t">
            <a:normAutofit/>
          </a:bodyPr>
          <a:lstStyle>
            <a:lvl1pPr>
              <a:defRPr sz="2400" b="0" cap="none" baseline="0">
                <a:solidFill>
                  <a:schemeClr val="bg1"/>
                </a:solidFill>
              </a:defRPr>
            </a:lvl1pPr>
          </a:lstStyle>
          <a:p>
            <a:r>
              <a:rPr lang="en-US"/>
              <a:t>Click to edit Master title style</a:t>
            </a:r>
            <a:endParaRPr lang="nb-NO"/>
          </a:p>
        </p:txBody>
      </p:sp>
    </p:spTree>
    <p:extLst>
      <p:ext uri="{BB962C8B-B14F-4D97-AF65-F5344CB8AC3E}">
        <p14:creationId xmlns:p14="http://schemas.microsoft.com/office/powerpoint/2010/main" val="9362298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tellysbilde #3">
    <p:spTree>
      <p:nvGrpSpPr>
        <p:cNvPr id="1" name=""/>
        <p:cNvGrpSpPr/>
        <p:nvPr/>
      </p:nvGrpSpPr>
      <p:grpSpPr>
        <a:xfrm>
          <a:off x="0" y="0"/>
          <a:ext cx="0" cy="0"/>
          <a:chOff x="0" y="0"/>
          <a:chExt cx="0" cy="0"/>
        </a:xfrm>
      </p:grpSpPr>
      <p:pic>
        <p:nvPicPr>
          <p:cNvPr id="11" name="Bild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6400" y="666000"/>
            <a:ext cx="712800" cy="1422815"/>
          </a:xfrm>
          <a:prstGeom prst="rect">
            <a:avLst/>
          </a:prstGeom>
        </p:spPr>
      </p:pic>
      <p:sp>
        <p:nvSpPr>
          <p:cNvPr id="14" name="Rektangel 13"/>
          <p:cNvSpPr/>
          <p:nvPr userDrawn="1"/>
        </p:nvSpPr>
        <p:spPr>
          <a:xfrm>
            <a:off x="5065200" y="2509200"/>
            <a:ext cx="4197600" cy="4244400"/>
          </a:xfrm>
          <a:prstGeom prst="rect">
            <a:avLst/>
          </a:prstGeom>
          <a:solidFill>
            <a:srgbClr val="BCBD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err="1">
              <a:solidFill>
                <a:srgbClr val="00314A"/>
              </a:solidFill>
            </a:endParaRPr>
          </a:p>
        </p:txBody>
      </p:sp>
      <p:sp>
        <p:nvSpPr>
          <p:cNvPr id="2" name="Tittel 1"/>
          <p:cNvSpPr>
            <a:spLocks noGrp="1"/>
          </p:cNvSpPr>
          <p:nvPr>
            <p:ph type="title"/>
          </p:nvPr>
        </p:nvSpPr>
        <p:spPr>
          <a:xfrm>
            <a:off x="5334000" y="2787377"/>
            <a:ext cx="3703042" cy="1497310"/>
          </a:xfrm>
        </p:spPr>
        <p:txBody>
          <a:bodyPr anchor="t">
            <a:normAutofit/>
          </a:bodyPr>
          <a:lstStyle>
            <a:lvl1pPr>
              <a:defRPr sz="2400" b="0" cap="none" baseline="0">
                <a:solidFill>
                  <a:srgbClr val="003A54"/>
                </a:solidFill>
              </a:defRPr>
            </a:lvl1pPr>
          </a:lstStyle>
          <a:p>
            <a:r>
              <a:rPr lang="en-US"/>
              <a:t>Click to edit Master title style</a:t>
            </a:r>
            <a:endParaRPr lang="nb-NO"/>
          </a:p>
        </p:txBody>
      </p:sp>
      <p:sp>
        <p:nvSpPr>
          <p:cNvPr id="9" name="Plassholder for bilde 7"/>
          <p:cNvSpPr>
            <a:spLocks noGrp="1"/>
          </p:cNvSpPr>
          <p:nvPr>
            <p:ph type="pic" sz="quarter" idx="14" hasCustomPrompt="1"/>
          </p:nvPr>
        </p:nvSpPr>
        <p:spPr>
          <a:xfrm>
            <a:off x="806400" y="2509200"/>
            <a:ext cx="4186800" cy="4244400"/>
          </a:xfrm>
          <a:blipFill dpi="0" rotWithShape="1">
            <a:blip r:embed="rId3"/>
            <a:srcRect/>
            <a:tile tx="0" ty="0" sx="100000" sy="100000" flip="none" algn="tl"/>
          </a:blipFill>
        </p:spPr>
        <p:txBody>
          <a:bodyPr tIns="1530000"/>
          <a:lstStyle>
            <a:lvl1pPr marL="0" indent="0" algn="ctr">
              <a:buNone/>
              <a:defRPr baseline="0">
                <a:solidFill>
                  <a:schemeClr val="bg1"/>
                </a:solidFill>
              </a:defRPr>
            </a:lvl1pPr>
          </a:lstStyle>
          <a:p>
            <a:r>
              <a:rPr lang="nb-NO"/>
              <a:t>Sett inn bilde</a:t>
            </a:r>
          </a:p>
        </p:txBody>
      </p:sp>
    </p:spTree>
    <p:extLst>
      <p:ext uri="{BB962C8B-B14F-4D97-AF65-F5344CB8AC3E}">
        <p14:creationId xmlns:p14="http://schemas.microsoft.com/office/powerpoint/2010/main" val="20758749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90656" y="4858812"/>
            <a:ext cx="8622000" cy="1501751"/>
          </a:xfrm>
        </p:spPr>
        <p:txBody>
          <a:bodyPr anchor="t"/>
          <a:lstStyle>
            <a:lvl1pPr algn="l">
              <a:defRPr sz="4400" b="1" cap="all"/>
            </a:lvl1pPr>
          </a:lstStyle>
          <a:p>
            <a:r>
              <a:rPr lang="en-US"/>
              <a:t>Click to edit Master title style</a:t>
            </a:r>
            <a:endParaRPr lang="nb-NO"/>
          </a:p>
        </p:txBody>
      </p:sp>
      <p:sp>
        <p:nvSpPr>
          <p:cNvPr id="3" name="Plassholder for tekst 2"/>
          <p:cNvSpPr>
            <a:spLocks noGrp="1"/>
          </p:cNvSpPr>
          <p:nvPr>
            <p:ph type="body" idx="1"/>
          </p:nvPr>
        </p:nvSpPr>
        <p:spPr>
          <a:xfrm>
            <a:off x="790657" y="3204786"/>
            <a:ext cx="8622000" cy="1654026"/>
          </a:xfrm>
        </p:spPr>
        <p:txBody>
          <a:bodyPr anchor="b"/>
          <a:lstStyle>
            <a:lvl1pPr marL="0" indent="0">
              <a:buNone/>
              <a:defRPr sz="2200">
                <a:solidFill>
                  <a:schemeClr val="tx1">
                    <a:tint val="75000"/>
                  </a:schemeClr>
                </a:solidFill>
              </a:defRPr>
            </a:lvl1pPr>
            <a:lvl2pPr marL="502006" indent="0">
              <a:buNone/>
              <a:defRPr sz="2000">
                <a:solidFill>
                  <a:schemeClr val="tx1">
                    <a:tint val="75000"/>
                  </a:schemeClr>
                </a:solidFill>
              </a:defRPr>
            </a:lvl2pPr>
            <a:lvl3pPr marL="1004011" indent="0">
              <a:buNone/>
              <a:defRPr sz="1800">
                <a:solidFill>
                  <a:schemeClr val="tx1">
                    <a:tint val="75000"/>
                  </a:schemeClr>
                </a:solidFill>
              </a:defRPr>
            </a:lvl3pPr>
            <a:lvl4pPr marL="1506017" indent="0">
              <a:buNone/>
              <a:defRPr sz="1500">
                <a:solidFill>
                  <a:schemeClr val="tx1">
                    <a:tint val="75000"/>
                  </a:schemeClr>
                </a:solidFill>
              </a:defRPr>
            </a:lvl4pPr>
            <a:lvl5pPr marL="2008022" indent="0">
              <a:buNone/>
              <a:defRPr sz="1500">
                <a:solidFill>
                  <a:schemeClr val="tx1">
                    <a:tint val="75000"/>
                  </a:schemeClr>
                </a:solidFill>
              </a:defRPr>
            </a:lvl5pPr>
            <a:lvl6pPr marL="2510028" indent="0">
              <a:buNone/>
              <a:defRPr sz="1500">
                <a:solidFill>
                  <a:schemeClr val="tx1">
                    <a:tint val="75000"/>
                  </a:schemeClr>
                </a:solidFill>
              </a:defRPr>
            </a:lvl6pPr>
            <a:lvl7pPr marL="3012034" indent="0">
              <a:buNone/>
              <a:defRPr sz="1500">
                <a:solidFill>
                  <a:schemeClr val="tx1">
                    <a:tint val="75000"/>
                  </a:schemeClr>
                </a:solidFill>
              </a:defRPr>
            </a:lvl7pPr>
            <a:lvl8pPr marL="3514039" indent="0">
              <a:buNone/>
              <a:defRPr sz="1500">
                <a:solidFill>
                  <a:schemeClr val="tx1">
                    <a:tint val="75000"/>
                  </a:schemeClr>
                </a:solidFill>
              </a:defRPr>
            </a:lvl8pPr>
            <a:lvl9pPr marL="4016045" indent="0">
              <a:buNone/>
              <a:defRPr sz="1500">
                <a:solidFill>
                  <a:schemeClr val="tx1">
                    <a:tint val="75000"/>
                  </a:schemeClr>
                </a:solidFill>
              </a:defRPr>
            </a:lvl9pPr>
          </a:lstStyle>
          <a:p>
            <a:pPr lvl="0"/>
            <a:r>
              <a:rPr lang="en-US"/>
              <a:t>Click to edit Master text styles</a:t>
            </a:r>
          </a:p>
        </p:txBody>
      </p:sp>
      <p:sp>
        <p:nvSpPr>
          <p:cNvPr id="4" name="Plassholder for dato 3"/>
          <p:cNvSpPr>
            <a:spLocks noGrp="1"/>
          </p:cNvSpPr>
          <p:nvPr>
            <p:ph type="dt" sz="half" idx="10"/>
          </p:nvPr>
        </p:nvSpPr>
        <p:spPr/>
        <p:txBody>
          <a:bodyPr/>
          <a:lstStyle/>
          <a:p>
            <a:fld id="{055E5CC4-7B54-4DF1-8B6F-6C57FF716578}" type="datetime1">
              <a:rPr lang="nb-NO" smtClean="0"/>
              <a:t>29.09.2026</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3FA4DDC8-1D0B-4B83-8CF0-4F24D54506BB}" type="slidenum">
              <a:rPr lang="nb-NO" smtClean="0"/>
              <a:pPr/>
              <a:t>‹#›</a:t>
            </a:fld>
            <a:endParaRPr lang="nb-NO"/>
          </a:p>
        </p:txBody>
      </p:sp>
    </p:spTree>
    <p:extLst>
      <p:ext uri="{BB962C8B-B14F-4D97-AF65-F5344CB8AC3E}">
        <p14:creationId xmlns:p14="http://schemas.microsoft.com/office/powerpoint/2010/main" val="26606541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a:t>Click to edit Master title style</a:t>
            </a:r>
            <a:endParaRPr lang="nb-NO"/>
          </a:p>
        </p:txBody>
      </p:sp>
      <p:sp>
        <p:nvSpPr>
          <p:cNvPr id="5" name="Plassholder for dato 4"/>
          <p:cNvSpPr>
            <a:spLocks noGrp="1"/>
          </p:cNvSpPr>
          <p:nvPr>
            <p:ph type="dt" sz="half" idx="10"/>
          </p:nvPr>
        </p:nvSpPr>
        <p:spPr/>
        <p:txBody>
          <a:bodyPr/>
          <a:lstStyle/>
          <a:p>
            <a:fld id="{1CAE749A-BD22-4D26-ACE4-A00D4C3D40A4}" type="datetime1">
              <a:rPr lang="nb-NO" smtClean="0"/>
              <a:t>29.09.2026</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3FA4DDC8-1D0B-4B83-8CF0-4F24D54506BB}" type="slidenum">
              <a:rPr lang="nb-NO" smtClean="0"/>
              <a:pPr/>
              <a:t>‹#›</a:t>
            </a:fld>
            <a:endParaRPr lang="nb-NO"/>
          </a:p>
        </p:txBody>
      </p:sp>
      <p:sp>
        <p:nvSpPr>
          <p:cNvPr id="8" name="Plassholder for innhold 2"/>
          <p:cNvSpPr>
            <a:spLocks noGrp="1"/>
          </p:cNvSpPr>
          <p:nvPr>
            <p:ph idx="1"/>
          </p:nvPr>
        </p:nvSpPr>
        <p:spPr>
          <a:xfrm>
            <a:off x="799199" y="1720800"/>
            <a:ext cx="4284000" cy="5360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9" name="Plassholder for innhold 2"/>
          <p:cNvSpPr>
            <a:spLocks noGrp="1"/>
          </p:cNvSpPr>
          <p:nvPr>
            <p:ph idx="13"/>
          </p:nvPr>
        </p:nvSpPr>
        <p:spPr>
          <a:xfrm>
            <a:off x="5220000" y="1720800"/>
            <a:ext cx="4190400" cy="5360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Tree>
    <p:extLst>
      <p:ext uri="{BB962C8B-B14F-4D97-AF65-F5344CB8AC3E}">
        <p14:creationId xmlns:p14="http://schemas.microsoft.com/office/powerpoint/2010/main" val="286600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o innholdsdeler #2">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a:t>Click to edit Master title style</a:t>
            </a:r>
            <a:endParaRPr lang="nb-NO"/>
          </a:p>
        </p:txBody>
      </p:sp>
      <p:sp>
        <p:nvSpPr>
          <p:cNvPr id="5" name="Plassholder for dato 4"/>
          <p:cNvSpPr>
            <a:spLocks noGrp="1"/>
          </p:cNvSpPr>
          <p:nvPr>
            <p:ph type="dt" sz="half" idx="10"/>
          </p:nvPr>
        </p:nvSpPr>
        <p:spPr/>
        <p:txBody>
          <a:bodyPr/>
          <a:lstStyle/>
          <a:p>
            <a:fld id="{2B4F47F7-4959-4975-A38C-F3ABC03201FB}" type="datetime1">
              <a:rPr lang="nb-NO" smtClean="0"/>
              <a:t>29.09.2026</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3FA4DDC8-1D0B-4B83-8CF0-4F24D54506BB}" type="slidenum">
              <a:rPr lang="nb-NO" smtClean="0"/>
              <a:pPr/>
              <a:t>‹#›</a:t>
            </a:fld>
            <a:endParaRPr lang="nb-NO"/>
          </a:p>
        </p:txBody>
      </p:sp>
      <p:sp>
        <p:nvSpPr>
          <p:cNvPr id="12" name="Plassholder for innhold 2"/>
          <p:cNvSpPr>
            <a:spLocks noGrp="1"/>
          </p:cNvSpPr>
          <p:nvPr>
            <p:ph idx="1"/>
          </p:nvPr>
        </p:nvSpPr>
        <p:spPr>
          <a:xfrm>
            <a:off x="799199" y="1720800"/>
            <a:ext cx="4237200" cy="4237200"/>
          </a:xfrm>
          <a:solidFill>
            <a:schemeClr val="accent5"/>
          </a:solidFill>
        </p:spPr>
        <p:txBody>
          <a:bodyPr lIns="180000" tIns="180000" rIns="180000" bIns="1800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13" name="Plassholder for innhold 2"/>
          <p:cNvSpPr>
            <a:spLocks noGrp="1"/>
          </p:cNvSpPr>
          <p:nvPr>
            <p:ph idx="13"/>
          </p:nvPr>
        </p:nvSpPr>
        <p:spPr>
          <a:xfrm>
            <a:off x="5159882" y="1720800"/>
            <a:ext cx="4237200" cy="4237200"/>
          </a:xfrm>
          <a:solidFill>
            <a:srgbClr val="BCBDC0"/>
          </a:solidFill>
        </p:spPr>
        <p:txBody>
          <a:bodyPr lIns="180000" tIns="180000" rIns="180000" bIns="1800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Tree>
    <p:extLst>
      <p:ext uri="{BB962C8B-B14F-4D97-AF65-F5344CB8AC3E}">
        <p14:creationId xmlns:p14="http://schemas.microsoft.com/office/powerpoint/2010/main" val="9362298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lvl1pPr>
              <a:defRPr/>
            </a:lvl1pPr>
          </a:lstStyle>
          <a:p>
            <a:r>
              <a:rPr lang="en-US"/>
              <a:t>Click to edit Master title style</a:t>
            </a:r>
            <a:endParaRPr lang="nb-NO"/>
          </a:p>
        </p:txBody>
      </p:sp>
      <p:sp>
        <p:nvSpPr>
          <p:cNvPr id="3" name="Plassholder for tekst 2"/>
          <p:cNvSpPr>
            <a:spLocks noGrp="1"/>
          </p:cNvSpPr>
          <p:nvPr>
            <p:ph type="body" idx="1"/>
          </p:nvPr>
        </p:nvSpPr>
        <p:spPr>
          <a:xfrm>
            <a:off x="799200" y="1720800"/>
            <a:ext cx="4237200" cy="777375"/>
          </a:xfrm>
        </p:spPr>
        <p:txBody>
          <a:bodyPr anchor="b"/>
          <a:lstStyle>
            <a:lvl1pPr marL="0" indent="0">
              <a:buNone/>
              <a:defRPr sz="2600" b="1"/>
            </a:lvl1pPr>
            <a:lvl2pPr marL="502006" indent="0">
              <a:buNone/>
              <a:defRPr sz="2200" b="1"/>
            </a:lvl2pPr>
            <a:lvl3pPr marL="1004011" indent="0">
              <a:buNone/>
              <a:defRPr sz="2000" b="1"/>
            </a:lvl3pPr>
            <a:lvl4pPr marL="1506017" indent="0">
              <a:buNone/>
              <a:defRPr sz="1800" b="1"/>
            </a:lvl4pPr>
            <a:lvl5pPr marL="2008022" indent="0">
              <a:buNone/>
              <a:defRPr sz="1800" b="1"/>
            </a:lvl5pPr>
            <a:lvl6pPr marL="2510028" indent="0">
              <a:buNone/>
              <a:defRPr sz="1800" b="1"/>
            </a:lvl6pPr>
            <a:lvl7pPr marL="3012034" indent="0">
              <a:buNone/>
              <a:defRPr sz="1800" b="1"/>
            </a:lvl7pPr>
            <a:lvl8pPr marL="3514039" indent="0">
              <a:buNone/>
              <a:defRPr sz="1800" b="1"/>
            </a:lvl8pPr>
            <a:lvl9pPr marL="4016045" indent="0">
              <a:buNone/>
              <a:defRPr sz="1800" b="1"/>
            </a:lvl9pPr>
          </a:lstStyle>
          <a:p>
            <a:pPr lvl="0"/>
            <a:r>
              <a:rPr lang="en-US"/>
              <a:t>Click to edit Master text styles</a:t>
            </a:r>
          </a:p>
        </p:txBody>
      </p:sp>
      <p:sp>
        <p:nvSpPr>
          <p:cNvPr id="5" name="Plassholder for tekst 4"/>
          <p:cNvSpPr>
            <a:spLocks noGrp="1"/>
          </p:cNvSpPr>
          <p:nvPr>
            <p:ph type="body" sz="quarter" idx="3"/>
          </p:nvPr>
        </p:nvSpPr>
        <p:spPr>
          <a:xfrm>
            <a:off x="5158800" y="1720800"/>
            <a:ext cx="4237200" cy="777375"/>
          </a:xfrm>
        </p:spPr>
        <p:txBody>
          <a:bodyPr anchor="b"/>
          <a:lstStyle>
            <a:lvl1pPr marL="0" indent="0">
              <a:buNone/>
              <a:defRPr sz="2600" b="1"/>
            </a:lvl1pPr>
            <a:lvl2pPr marL="502006" indent="0">
              <a:buNone/>
              <a:defRPr sz="2200" b="1"/>
            </a:lvl2pPr>
            <a:lvl3pPr marL="1004011" indent="0">
              <a:buNone/>
              <a:defRPr sz="2000" b="1"/>
            </a:lvl3pPr>
            <a:lvl4pPr marL="1506017" indent="0">
              <a:buNone/>
              <a:defRPr sz="1800" b="1"/>
            </a:lvl4pPr>
            <a:lvl5pPr marL="2008022" indent="0">
              <a:buNone/>
              <a:defRPr sz="1800" b="1"/>
            </a:lvl5pPr>
            <a:lvl6pPr marL="2510028" indent="0">
              <a:buNone/>
              <a:defRPr sz="1800" b="1"/>
            </a:lvl6pPr>
            <a:lvl7pPr marL="3012034" indent="0">
              <a:buNone/>
              <a:defRPr sz="1800" b="1"/>
            </a:lvl7pPr>
            <a:lvl8pPr marL="3514039" indent="0">
              <a:buNone/>
              <a:defRPr sz="1800" b="1"/>
            </a:lvl8pPr>
            <a:lvl9pPr marL="4016045" indent="0">
              <a:buNone/>
              <a:defRPr sz="1800" b="1"/>
            </a:lvl9pPr>
          </a:lstStyle>
          <a:p>
            <a:pPr lvl="0"/>
            <a:r>
              <a:rPr lang="en-US"/>
              <a:t>Click to edit Master text styles</a:t>
            </a:r>
          </a:p>
        </p:txBody>
      </p:sp>
      <p:sp>
        <p:nvSpPr>
          <p:cNvPr id="7" name="Plassholder for dato 6"/>
          <p:cNvSpPr>
            <a:spLocks noGrp="1"/>
          </p:cNvSpPr>
          <p:nvPr>
            <p:ph type="dt" sz="half" idx="10"/>
          </p:nvPr>
        </p:nvSpPr>
        <p:spPr/>
        <p:txBody>
          <a:bodyPr/>
          <a:lstStyle/>
          <a:p>
            <a:fld id="{EA84B0A6-55C7-41F6-8383-DBFF1D939F92}" type="datetime1">
              <a:rPr lang="nb-NO" smtClean="0"/>
              <a:t>29.09.2026</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3FA4DDC8-1D0B-4B83-8CF0-4F24D54506BB}" type="slidenum">
              <a:rPr lang="nb-NO" smtClean="0"/>
              <a:pPr/>
              <a:t>‹#›</a:t>
            </a:fld>
            <a:endParaRPr lang="nb-NO"/>
          </a:p>
        </p:txBody>
      </p:sp>
      <p:sp>
        <p:nvSpPr>
          <p:cNvPr id="12" name="Plassholder for innhold 2"/>
          <p:cNvSpPr>
            <a:spLocks noGrp="1"/>
          </p:cNvSpPr>
          <p:nvPr>
            <p:ph idx="13"/>
          </p:nvPr>
        </p:nvSpPr>
        <p:spPr>
          <a:xfrm>
            <a:off x="799199" y="2484487"/>
            <a:ext cx="4237200" cy="44041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13" name="Plassholder for innhold 2"/>
          <p:cNvSpPr>
            <a:spLocks noGrp="1"/>
          </p:cNvSpPr>
          <p:nvPr>
            <p:ph idx="14"/>
          </p:nvPr>
        </p:nvSpPr>
        <p:spPr>
          <a:xfrm>
            <a:off x="5158800" y="2484487"/>
            <a:ext cx="4237200" cy="44041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Tree>
    <p:extLst>
      <p:ext uri="{BB962C8B-B14F-4D97-AF65-F5344CB8AC3E}">
        <p14:creationId xmlns:p14="http://schemas.microsoft.com/office/powerpoint/2010/main" val="4832001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tort bilde">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lvl1pPr>
              <a:defRPr>
                <a:solidFill>
                  <a:srgbClr val="003A54"/>
                </a:solidFill>
              </a:defRPr>
            </a:lvl1pPr>
          </a:lstStyle>
          <a:p>
            <a:r>
              <a:rPr lang="en-US"/>
              <a:t>Click to edit Master title style</a:t>
            </a:r>
            <a:endParaRPr lang="nb-NO"/>
          </a:p>
        </p:txBody>
      </p:sp>
      <p:sp>
        <p:nvSpPr>
          <p:cNvPr id="4" name="Plassholder for dato 3"/>
          <p:cNvSpPr>
            <a:spLocks noGrp="1"/>
          </p:cNvSpPr>
          <p:nvPr>
            <p:ph type="dt" sz="half" idx="10"/>
          </p:nvPr>
        </p:nvSpPr>
        <p:spPr/>
        <p:txBody>
          <a:bodyPr/>
          <a:lstStyle/>
          <a:p>
            <a:fld id="{681226C8-BFCB-49AD-9F00-E1D12EBE5D7C}" type="datetime1">
              <a:rPr lang="nb-NO" smtClean="0"/>
              <a:t>29.09.2026</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3FA4DDC8-1D0B-4B83-8CF0-4F24D54506BB}" type="slidenum">
              <a:rPr lang="nb-NO" smtClean="0"/>
              <a:pPr/>
              <a:t>‹#›</a:t>
            </a:fld>
            <a:endParaRPr lang="nb-NO"/>
          </a:p>
        </p:txBody>
      </p:sp>
      <p:sp>
        <p:nvSpPr>
          <p:cNvPr id="8" name="Plassholder for bilde 7"/>
          <p:cNvSpPr>
            <a:spLocks noGrp="1"/>
          </p:cNvSpPr>
          <p:nvPr>
            <p:ph type="pic" sz="quarter" idx="13" hasCustomPrompt="1"/>
          </p:nvPr>
        </p:nvSpPr>
        <p:spPr>
          <a:xfrm>
            <a:off x="631156" y="1720800"/>
            <a:ext cx="8776800" cy="4363200"/>
          </a:xfrm>
          <a:solidFill>
            <a:schemeClr val="accent2"/>
          </a:solidFill>
        </p:spPr>
        <p:txBody>
          <a:bodyPr tIns="1620000"/>
          <a:lstStyle>
            <a:lvl1pPr marL="0" indent="0" algn="ctr">
              <a:buNone/>
              <a:defRPr baseline="0"/>
            </a:lvl1pPr>
          </a:lstStyle>
          <a:p>
            <a:r>
              <a:rPr lang="nb-NO"/>
              <a:t>Sett inn bilde</a:t>
            </a:r>
          </a:p>
        </p:txBody>
      </p:sp>
    </p:spTree>
    <p:extLst>
      <p:ext uri="{BB962C8B-B14F-4D97-AF65-F5344CB8AC3E}">
        <p14:creationId xmlns:p14="http://schemas.microsoft.com/office/powerpoint/2010/main" val="31652343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 bild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lvl1pPr>
              <a:defRPr>
                <a:solidFill>
                  <a:srgbClr val="003A54"/>
                </a:solidFill>
              </a:defRPr>
            </a:lvl1pPr>
          </a:lstStyle>
          <a:p>
            <a:r>
              <a:rPr lang="en-US"/>
              <a:t>Click to edit Master title style</a:t>
            </a:r>
            <a:endParaRPr lang="nb-NO"/>
          </a:p>
        </p:txBody>
      </p:sp>
      <p:sp>
        <p:nvSpPr>
          <p:cNvPr id="4" name="Plassholder for dato 3"/>
          <p:cNvSpPr>
            <a:spLocks noGrp="1"/>
          </p:cNvSpPr>
          <p:nvPr>
            <p:ph type="dt" sz="half" idx="10"/>
          </p:nvPr>
        </p:nvSpPr>
        <p:spPr/>
        <p:txBody>
          <a:bodyPr/>
          <a:lstStyle/>
          <a:p>
            <a:fld id="{5A192C61-E248-44FD-9E47-C07A6E7AB8B7}" type="datetime1">
              <a:rPr lang="nb-NO" smtClean="0"/>
              <a:t>29.09.2026</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3FA4DDC8-1D0B-4B83-8CF0-4F24D54506BB}" type="slidenum">
              <a:rPr lang="nb-NO" smtClean="0"/>
              <a:pPr/>
              <a:t>‹#›</a:t>
            </a:fld>
            <a:endParaRPr lang="nb-NO"/>
          </a:p>
        </p:txBody>
      </p:sp>
      <p:sp>
        <p:nvSpPr>
          <p:cNvPr id="8" name="Plassholder for bilde 7"/>
          <p:cNvSpPr>
            <a:spLocks noGrp="1"/>
          </p:cNvSpPr>
          <p:nvPr>
            <p:ph type="pic" sz="quarter" idx="13" hasCustomPrompt="1"/>
          </p:nvPr>
        </p:nvSpPr>
        <p:spPr>
          <a:xfrm>
            <a:off x="631156" y="1720800"/>
            <a:ext cx="4320000" cy="4363200"/>
          </a:xfrm>
          <a:solidFill>
            <a:schemeClr val="accent2"/>
          </a:solidFill>
        </p:spPr>
        <p:txBody>
          <a:bodyPr tIns="1620000"/>
          <a:lstStyle>
            <a:lvl1pPr marL="0" indent="0" algn="ctr">
              <a:buNone/>
              <a:defRPr baseline="0"/>
            </a:lvl1pPr>
          </a:lstStyle>
          <a:p>
            <a:r>
              <a:rPr lang="nb-NO"/>
              <a:t>Sett inn bilde</a:t>
            </a:r>
          </a:p>
        </p:txBody>
      </p:sp>
      <p:sp>
        <p:nvSpPr>
          <p:cNvPr id="7" name="Plassholder for bilde 7"/>
          <p:cNvSpPr>
            <a:spLocks noGrp="1"/>
          </p:cNvSpPr>
          <p:nvPr>
            <p:ph type="pic" sz="quarter" idx="14" hasCustomPrompt="1"/>
          </p:nvPr>
        </p:nvSpPr>
        <p:spPr>
          <a:xfrm>
            <a:off x="5082373" y="1720800"/>
            <a:ext cx="4320000" cy="4363200"/>
          </a:xfrm>
          <a:solidFill>
            <a:schemeClr val="accent2"/>
          </a:solidFill>
        </p:spPr>
        <p:txBody>
          <a:bodyPr tIns="1620000"/>
          <a:lstStyle>
            <a:lvl1pPr marL="0" indent="0" algn="ctr">
              <a:buNone/>
              <a:defRPr baseline="0"/>
            </a:lvl1pPr>
          </a:lstStyle>
          <a:p>
            <a:r>
              <a:rPr lang="nb-NO"/>
              <a:t>Sett inn bilde</a:t>
            </a:r>
          </a:p>
        </p:txBody>
      </p:sp>
    </p:spTree>
    <p:extLst>
      <p:ext uri="{BB962C8B-B14F-4D97-AF65-F5344CB8AC3E}">
        <p14:creationId xmlns:p14="http://schemas.microsoft.com/office/powerpoint/2010/main" val="32851462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o bilde - tet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lvl1pPr>
              <a:defRPr>
                <a:solidFill>
                  <a:srgbClr val="003A54"/>
                </a:solidFill>
              </a:defRPr>
            </a:lvl1pPr>
          </a:lstStyle>
          <a:p>
            <a:r>
              <a:rPr lang="en-US"/>
              <a:t>Click to edit Master title style</a:t>
            </a:r>
            <a:endParaRPr lang="nb-NO"/>
          </a:p>
        </p:txBody>
      </p:sp>
      <p:sp>
        <p:nvSpPr>
          <p:cNvPr id="4" name="Plassholder for dato 3"/>
          <p:cNvSpPr>
            <a:spLocks noGrp="1"/>
          </p:cNvSpPr>
          <p:nvPr>
            <p:ph type="dt" sz="half" idx="10"/>
          </p:nvPr>
        </p:nvSpPr>
        <p:spPr/>
        <p:txBody>
          <a:bodyPr/>
          <a:lstStyle/>
          <a:p>
            <a:fld id="{E9978A59-5B52-4FFC-80CC-494697724D96}" type="datetime1">
              <a:rPr lang="nb-NO" smtClean="0"/>
              <a:t>29.09.2026</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3FA4DDC8-1D0B-4B83-8CF0-4F24D54506BB}" type="slidenum">
              <a:rPr lang="nb-NO" smtClean="0"/>
              <a:pPr/>
              <a:t>‹#›</a:t>
            </a:fld>
            <a:endParaRPr lang="nb-NO"/>
          </a:p>
        </p:txBody>
      </p:sp>
      <p:sp>
        <p:nvSpPr>
          <p:cNvPr id="8" name="Plassholder for bilde 7"/>
          <p:cNvSpPr>
            <a:spLocks noGrp="1"/>
          </p:cNvSpPr>
          <p:nvPr>
            <p:ph type="pic" sz="quarter" idx="13" hasCustomPrompt="1"/>
          </p:nvPr>
        </p:nvSpPr>
        <p:spPr>
          <a:xfrm>
            <a:off x="631156" y="1720800"/>
            <a:ext cx="4381200" cy="4363200"/>
          </a:xfrm>
          <a:solidFill>
            <a:schemeClr val="accent2"/>
          </a:solidFill>
        </p:spPr>
        <p:txBody>
          <a:bodyPr tIns="1620000"/>
          <a:lstStyle>
            <a:lvl1pPr marL="0" indent="0" algn="ctr">
              <a:buNone/>
              <a:defRPr baseline="0"/>
            </a:lvl1pPr>
          </a:lstStyle>
          <a:p>
            <a:r>
              <a:rPr lang="nb-NO"/>
              <a:t>Sett inn bilde</a:t>
            </a:r>
          </a:p>
        </p:txBody>
      </p:sp>
      <p:sp>
        <p:nvSpPr>
          <p:cNvPr id="7" name="Plassholder for bilde 7"/>
          <p:cNvSpPr>
            <a:spLocks noGrp="1"/>
          </p:cNvSpPr>
          <p:nvPr>
            <p:ph type="pic" sz="quarter" idx="14" hasCustomPrompt="1"/>
          </p:nvPr>
        </p:nvSpPr>
        <p:spPr>
          <a:xfrm>
            <a:off x="5019452" y="1720800"/>
            <a:ext cx="4381200" cy="4363200"/>
          </a:xfrm>
          <a:solidFill>
            <a:schemeClr val="accent2"/>
          </a:solidFill>
        </p:spPr>
        <p:txBody>
          <a:bodyPr tIns="1620000"/>
          <a:lstStyle>
            <a:lvl1pPr marL="0" indent="0" algn="ctr">
              <a:buNone/>
              <a:defRPr baseline="0"/>
            </a:lvl1pPr>
          </a:lstStyle>
          <a:p>
            <a:r>
              <a:rPr lang="nb-NO"/>
              <a:t>Sett inn bilde</a:t>
            </a:r>
          </a:p>
        </p:txBody>
      </p:sp>
    </p:spTree>
    <p:extLst>
      <p:ext uri="{BB962C8B-B14F-4D97-AF65-F5344CB8AC3E}">
        <p14:creationId xmlns:p14="http://schemas.microsoft.com/office/powerpoint/2010/main" val="12944251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a:t>Click to edit Master title style</a:t>
            </a:r>
            <a:endParaRPr lang="nb-NO"/>
          </a:p>
        </p:txBody>
      </p:sp>
      <p:sp>
        <p:nvSpPr>
          <p:cNvPr id="3" name="Plassholder for dato 2"/>
          <p:cNvSpPr>
            <a:spLocks noGrp="1"/>
          </p:cNvSpPr>
          <p:nvPr>
            <p:ph type="dt" sz="half" idx="10"/>
          </p:nvPr>
        </p:nvSpPr>
        <p:spPr/>
        <p:txBody>
          <a:bodyPr/>
          <a:lstStyle/>
          <a:p>
            <a:fld id="{AA56986B-4220-431B-84E6-0C2F18C57B5A}" type="datetime1">
              <a:rPr lang="nb-NO" smtClean="0"/>
              <a:t>29.09.2026</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3FA4DDC8-1D0B-4B83-8CF0-4F24D54506BB}" type="slidenum">
              <a:rPr lang="nb-NO" smtClean="0"/>
              <a:pPr/>
              <a:t>‹#›</a:t>
            </a:fld>
            <a:endParaRPr lang="nb-NO"/>
          </a:p>
        </p:txBody>
      </p:sp>
    </p:spTree>
    <p:extLst>
      <p:ext uri="{BB962C8B-B14F-4D97-AF65-F5344CB8AC3E}">
        <p14:creationId xmlns:p14="http://schemas.microsoft.com/office/powerpoint/2010/main" val="17628212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F95E0E81-0328-4994-A0BC-98E8B66B03DF}" type="datetime1">
              <a:rPr lang="nb-NO" smtClean="0"/>
              <a:t>29.09.2026</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3FA4DDC8-1D0B-4B83-8CF0-4F24D54506BB}" type="slidenum">
              <a:rPr lang="nb-NO" smtClean="0"/>
              <a:pPr/>
              <a:t>‹#›</a:t>
            </a:fld>
            <a:endParaRPr lang="nb-NO"/>
          </a:p>
        </p:txBody>
      </p:sp>
    </p:spTree>
    <p:extLst>
      <p:ext uri="{BB962C8B-B14F-4D97-AF65-F5344CB8AC3E}">
        <p14:creationId xmlns:p14="http://schemas.microsoft.com/office/powerpoint/2010/main" val="3265579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Titleslide #2">
    <p:spTree>
      <p:nvGrpSpPr>
        <p:cNvPr id="1" name=""/>
        <p:cNvGrpSpPr/>
        <p:nvPr/>
      </p:nvGrpSpPr>
      <p:grpSpPr>
        <a:xfrm>
          <a:off x="0" y="0"/>
          <a:ext cx="0" cy="0"/>
          <a:chOff x="0" y="0"/>
          <a:chExt cx="0" cy="0"/>
        </a:xfrm>
      </p:grpSpPr>
      <p:sp>
        <p:nvSpPr>
          <p:cNvPr id="10" name="Plassholder for bilde 7"/>
          <p:cNvSpPr>
            <a:spLocks noGrp="1"/>
          </p:cNvSpPr>
          <p:nvPr>
            <p:ph type="pic" sz="quarter" idx="14"/>
          </p:nvPr>
        </p:nvSpPr>
        <p:spPr>
          <a:xfrm>
            <a:off x="806400" y="2509200"/>
            <a:ext cx="4116452" cy="4244400"/>
          </a:xfrm>
          <a:blipFill dpi="0" rotWithShape="1">
            <a:blip r:embed="rId2"/>
            <a:srcRect/>
            <a:stretch>
              <a:fillRect/>
            </a:stretch>
          </a:blipFill>
        </p:spPr>
        <p:txBody>
          <a:bodyPr tIns="1080000"/>
          <a:lstStyle>
            <a:lvl1pPr marL="0" indent="0" algn="ctr">
              <a:buNone/>
              <a:defRPr baseline="0">
                <a:solidFill>
                  <a:schemeClr val="bg1"/>
                </a:solidFill>
              </a:defRPr>
            </a:lvl1pPr>
          </a:lstStyle>
          <a:p>
            <a:r>
              <a:rPr lang="en-US"/>
              <a:t>Click icon to add picture</a:t>
            </a:r>
            <a:endParaRPr lang="nb-NO"/>
          </a:p>
        </p:txBody>
      </p:sp>
      <p:sp>
        <p:nvSpPr>
          <p:cNvPr id="14" name="Rektangel 13"/>
          <p:cNvSpPr/>
          <p:nvPr userDrawn="1"/>
        </p:nvSpPr>
        <p:spPr>
          <a:xfrm>
            <a:off x="5076602" y="2509200"/>
            <a:ext cx="4186198" cy="4244400"/>
          </a:xfrm>
          <a:prstGeom prst="rect">
            <a:avLst/>
          </a:prstGeom>
          <a:solidFill>
            <a:srgbClr val="003A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err="1">
              <a:solidFill>
                <a:srgbClr val="00314A"/>
              </a:solidFill>
            </a:endParaRPr>
          </a:p>
        </p:txBody>
      </p:sp>
      <p:sp>
        <p:nvSpPr>
          <p:cNvPr id="2" name="Tittel 1"/>
          <p:cNvSpPr>
            <a:spLocks noGrp="1"/>
          </p:cNvSpPr>
          <p:nvPr>
            <p:ph type="title"/>
          </p:nvPr>
        </p:nvSpPr>
        <p:spPr>
          <a:xfrm>
            <a:off x="5334000" y="2787377"/>
            <a:ext cx="3703042" cy="1497310"/>
          </a:xfrm>
        </p:spPr>
        <p:txBody>
          <a:bodyPr anchor="t">
            <a:normAutofit/>
          </a:bodyPr>
          <a:lstStyle>
            <a:lvl1pPr>
              <a:defRPr sz="2400" b="0" cap="none" baseline="0">
                <a:solidFill>
                  <a:schemeClr val="bg1"/>
                </a:solidFill>
              </a:defRPr>
            </a:lvl1pPr>
          </a:lstStyle>
          <a:p>
            <a:r>
              <a:rPr lang="en-US"/>
              <a:t>Click to edit Master title style</a:t>
            </a:r>
            <a:endParaRPr lang="nb-NO"/>
          </a:p>
        </p:txBody>
      </p:sp>
      <p:pic>
        <p:nvPicPr>
          <p:cNvPr id="6" name="Bild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06400" y="687600"/>
            <a:ext cx="732455" cy="1422815"/>
          </a:xfrm>
          <a:prstGeom prst="rect">
            <a:avLst/>
          </a:prstGeom>
        </p:spPr>
      </p:pic>
    </p:spTree>
    <p:extLst>
      <p:ext uri="{BB962C8B-B14F-4D97-AF65-F5344CB8AC3E}">
        <p14:creationId xmlns:p14="http://schemas.microsoft.com/office/powerpoint/2010/main" val="2691942209"/>
      </p:ext>
    </p:extLst>
  </p:cSld>
  <p:clrMapOvr>
    <a:masterClrMapping/>
  </p:clrMapOvr>
  <p:extLst>
    <p:ext uri="{DCECCB84-F9BA-43D5-87BE-67443E8EF086}">
      <p15:sldGuideLst xmlns:p15="http://schemas.microsoft.com/office/powerpoint/2012/main">
        <p15:guide id="1" orient="horz" pos="2381">
          <p15:clr>
            <a:srgbClr val="FBAE40"/>
          </p15:clr>
        </p15:guide>
        <p15:guide id="2" pos="3152">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tellysbilde">
    <p:spTree>
      <p:nvGrpSpPr>
        <p:cNvPr id="1" name=""/>
        <p:cNvGrpSpPr/>
        <p:nvPr/>
      </p:nvGrpSpPr>
      <p:grpSpPr>
        <a:xfrm>
          <a:off x="0" y="0"/>
          <a:ext cx="0" cy="0"/>
          <a:chOff x="0" y="0"/>
          <a:chExt cx="0" cy="0"/>
        </a:xfrm>
      </p:grpSpPr>
      <p:sp>
        <p:nvSpPr>
          <p:cNvPr id="7" name="Tittel 1">
            <a:extLst>
              <a:ext uri="{FF2B5EF4-FFF2-40B4-BE49-F238E27FC236}">
                <a16:creationId xmlns:a16="http://schemas.microsoft.com/office/drawing/2014/main" id="{79F94738-D034-4B5F-8092-F30473D779E8}"/>
              </a:ext>
            </a:extLst>
          </p:cNvPr>
          <p:cNvSpPr>
            <a:spLocks noGrp="1"/>
          </p:cNvSpPr>
          <p:nvPr>
            <p:ph type="ctrTitle"/>
          </p:nvPr>
        </p:nvSpPr>
        <p:spPr>
          <a:xfrm>
            <a:off x="486160" y="1833723"/>
            <a:ext cx="4883054" cy="498468"/>
          </a:xfrm>
          <a:prstGeom prst="rect">
            <a:avLst/>
          </a:prstGeom>
        </p:spPr>
        <p:txBody>
          <a:bodyPr anchor="b"/>
          <a:lstStyle>
            <a:lvl1pPr algn="l">
              <a:defRPr sz="2299" b="1">
                <a:solidFill>
                  <a:srgbClr val="EE7203"/>
                </a:solidFill>
                <a:latin typeface="Arial" panose="020B0604020202020204" pitchFamily="34" charset="0"/>
                <a:cs typeface="Arial" panose="020B0604020202020204" pitchFamily="34" charset="0"/>
              </a:defRPr>
            </a:lvl1pPr>
          </a:lstStyle>
          <a:p>
            <a:r>
              <a:rPr lang="nb-NO"/>
              <a:t>Klikk for å redigere tittelstil</a:t>
            </a:r>
          </a:p>
        </p:txBody>
      </p:sp>
      <p:sp>
        <p:nvSpPr>
          <p:cNvPr id="5" name="Plassholder for tekst 4">
            <a:extLst>
              <a:ext uri="{FF2B5EF4-FFF2-40B4-BE49-F238E27FC236}">
                <a16:creationId xmlns:a16="http://schemas.microsoft.com/office/drawing/2014/main" id="{468E940B-BB6C-D2E4-D072-3B70130ED1C1}"/>
              </a:ext>
            </a:extLst>
          </p:cNvPr>
          <p:cNvSpPr>
            <a:spLocks noGrp="1"/>
          </p:cNvSpPr>
          <p:nvPr>
            <p:ph type="body" sz="quarter" idx="10"/>
          </p:nvPr>
        </p:nvSpPr>
        <p:spPr>
          <a:xfrm>
            <a:off x="486160" y="2944036"/>
            <a:ext cx="3543617" cy="1083432"/>
          </a:xfrm>
          <a:prstGeom prst="rect">
            <a:avLst/>
          </a:prstGeom>
        </p:spPr>
        <p:txBody>
          <a:bodyPr/>
          <a:lstStyle>
            <a:lvl1pPr marL="0" indent="0">
              <a:buNone/>
              <a:defRPr sz="1314">
                <a:latin typeface="Arial" panose="020B0604020202020204" pitchFamily="34" charset="0"/>
                <a:cs typeface="Arial" panose="020B0604020202020204" pitchFamily="34" charset="0"/>
              </a:defRPr>
            </a:lvl1pPr>
            <a:lvl2pPr marL="375361" indent="0">
              <a:buNone/>
              <a:defRPr sz="1314">
                <a:latin typeface="Arial" panose="020B0604020202020204" pitchFamily="34" charset="0"/>
                <a:cs typeface="Arial" panose="020B0604020202020204" pitchFamily="34" charset="0"/>
              </a:defRPr>
            </a:lvl2pPr>
            <a:lvl3pPr marL="750722" indent="0">
              <a:buNone/>
              <a:defRPr sz="1314">
                <a:latin typeface="Arial" panose="020B0604020202020204" pitchFamily="34" charset="0"/>
                <a:cs typeface="Arial" panose="020B0604020202020204" pitchFamily="34" charset="0"/>
              </a:defRPr>
            </a:lvl3pPr>
            <a:lvl4pPr marL="1126084" indent="0">
              <a:buNone/>
              <a:defRPr sz="1314">
                <a:latin typeface="Arial" panose="020B0604020202020204" pitchFamily="34" charset="0"/>
                <a:cs typeface="Arial" panose="020B0604020202020204" pitchFamily="34" charset="0"/>
              </a:defRPr>
            </a:lvl4pPr>
            <a:lvl5pPr marL="1501445" indent="0">
              <a:buNone/>
              <a:defRPr sz="1314">
                <a:latin typeface="Arial" panose="020B0604020202020204" pitchFamily="34" charset="0"/>
                <a:cs typeface="Arial" panose="020B0604020202020204" pitchFamily="34" charset="0"/>
              </a:defRPr>
            </a:lvl5pPr>
          </a:lstStyle>
          <a:p>
            <a:pPr lvl="0"/>
            <a:r>
              <a:rPr lang="nb-NO"/>
              <a:t>Klikk for å redigere tekststiler i malen</a:t>
            </a:r>
          </a:p>
        </p:txBody>
      </p:sp>
    </p:spTree>
    <p:extLst>
      <p:ext uri="{BB962C8B-B14F-4D97-AF65-F5344CB8AC3E}">
        <p14:creationId xmlns:p14="http://schemas.microsoft.com/office/powerpoint/2010/main" val="505761632"/>
      </p:ext>
    </p:extLst>
  </p:cSld>
  <p:clrMapOvr>
    <a:masterClrMapping/>
  </p:clrMapOvr>
  <p:extLst>
    <p:ext uri="{DCECCB84-F9BA-43D5-87BE-67443E8EF086}">
      <p15:sldGuideLst xmlns:p15="http://schemas.microsoft.com/office/powerpoint/2012/main">
        <p15:guide id="1" orient="horz" pos="2382" userDrawn="1">
          <p15:clr>
            <a:srgbClr val="FBAE40"/>
          </p15:clr>
        </p15:guide>
        <p15:guide id="2" pos="3153"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theme" Target="../theme/theme2.xml"/><Relationship Id="rId1"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800101" y="421425"/>
            <a:ext cx="7732885" cy="917054"/>
          </a:xfrm>
          <a:prstGeom prst="rect">
            <a:avLst/>
          </a:prstGeom>
        </p:spPr>
        <p:txBody>
          <a:bodyPr vert="horz" lIns="0" tIns="0" rIns="0" bIns="0" rtlCol="0" anchor="b">
            <a:normAutofit/>
          </a:bodyPr>
          <a:lstStyle/>
          <a:p>
            <a:r>
              <a:rPr lang="nb-NO"/>
              <a:t>Klikk for å redigere tittelstil</a:t>
            </a:r>
          </a:p>
        </p:txBody>
      </p:sp>
      <p:sp>
        <p:nvSpPr>
          <p:cNvPr id="3" name="Plassholder for tekst 2"/>
          <p:cNvSpPr>
            <a:spLocks noGrp="1"/>
          </p:cNvSpPr>
          <p:nvPr>
            <p:ph type="body" idx="1"/>
          </p:nvPr>
        </p:nvSpPr>
        <p:spPr>
          <a:xfrm>
            <a:off x="799200" y="1718826"/>
            <a:ext cx="8582271" cy="5358774"/>
          </a:xfrm>
          <a:prstGeom prst="rect">
            <a:avLst/>
          </a:prstGeom>
        </p:spPr>
        <p:txBody>
          <a:bodyPr vert="horz" lIns="0" tIns="0" rIns="0" bIns="0" rtlCol="0" anchor="t">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2"/>
          </p:nvPr>
        </p:nvSpPr>
        <p:spPr>
          <a:xfrm>
            <a:off x="0" y="0"/>
            <a:ext cx="0" cy="0"/>
          </a:xfrm>
          <a:prstGeom prst="rect">
            <a:avLst/>
          </a:prstGeom>
        </p:spPr>
        <p:txBody>
          <a:bodyPr vert="horz" lIns="0" tIns="0" rIns="0" bIns="0" rtlCol="0" anchor="t"/>
          <a:lstStyle>
            <a:lvl1pPr algn="l">
              <a:defRPr sz="100">
                <a:solidFill>
                  <a:schemeClr val="bg1"/>
                </a:solidFill>
              </a:defRPr>
            </a:lvl1pPr>
          </a:lstStyle>
          <a:p>
            <a:fld id="{A4857E62-4824-477E-9880-4C6D8B4EF632}" type="datetime1">
              <a:rPr lang="nb-NO" smtClean="0"/>
              <a:t>29.09.2026</a:t>
            </a:fld>
            <a:endParaRPr lang="nb-NO"/>
          </a:p>
        </p:txBody>
      </p:sp>
      <p:sp>
        <p:nvSpPr>
          <p:cNvPr id="5" name="Plassholder for bunntekst 4"/>
          <p:cNvSpPr>
            <a:spLocks noGrp="1"/>
          </p:cNvSpPr>
          <p:nvPr>
            <p:ph type="ftr" sz="quarter" idx="3"/>
          </p:nvPr>
        </p:nvSpPr>
        <p:spPr>
          <a:xfrm>
            <a:off x="0" y="0"/>
            <a:ext cx="0" cy="0"/>
          </a:xfrm>
          <a:prstGeom prst="rect">
            <a:avLst/>
          </a:prstGeom>
        </p:spPr>
        <p:txBody>
          <a:bodyPr vert="horz" lIns="0" tIns="0" rIns="0" bIns="0" rtlCol="0" anchor="t"/>
          <a:lstStyle>
            <a:lvl1pPr algn="l">
              <a:defRPr sz="100">
                <a:solidFill>
                  <a:schemeClr val="bg1"/>
                </a:solidFill>
              </a:defRPr>
            </a:lvl1pPr>
          </a:lstStyle>
          <a:p>
            <a:endParaRPr lang="nb-NO"/>
          </a:p>
        </p:txBody>
      </p:sp>
      <p:sp>
        <p:nvSpPr>
          <p:cNvPr id="6" name="Plassholder for lysbildenummer 5"/>
          <p:cNvSpPr>
            <a:spLocks noGrp="1"/>
          </p:cNvSpPr>
          <p:nvPr>
            <p:ph type="sldNum" sz="quarter" idx="4"/>
          </p:nvPr>
        </p:nvSpPr>
        <p:spPr>
          <a:xfrm>
            <a:off x="8696052" y="7034400"/>
            <a:ext cx="687711" cy="402567"/>
          </a:xfrm>
          <a:prstGeom prst="rect">
            <a:avLst/>
          </a:prstGeom>
        </p:spPr>
        <p:txBody>
          <a:bodyPr vert="horz" lIns="0" tIns="0" rIns="0" bIns="0" rtlCol="0" anchor="t"/>
          <a:lstStyle>
            <a:lvl1pPr algn="r">
              <a:defRPr sz="1100">
                <a:solidFill>
                  <a:srgbClr val="D0D1D3"/>
                </a:solidFill>
                <a:latin typeface="Times New Roman" pitchFamily="18" charset="0"/>
                <a:cs typeface="Times New Roman" pitchFamily="18" charset="0"/>
              </a:defRPr>
            </a:lvl1pPr>
          </a:lstStyle>
          <a:p>
            <a:fld id="{3FA4DDC8-1D0B-4B83-8CF0-4F24D54506BB}" type="slidenum">
              <a:rPr lang="nb-NO" smtClean="0"/>
              <a:pPr/>
              <a:t>‹#›</a:t>
            </a:fld>
            <a:endParaRPr lang="nb-NO"/>
          </a:p>
        </p:txBody>
      </p:sp>
      <p:pic>
        <p:nvPicPr>
          <p:cNvPr id="8" name="Bilde 7"/>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9007200" y="442800"/>
            <a:ext cx="403200" cy="804824"/>
          </a:xfrm>
          <a:prstGeom prst="rect">
            <a:avLst/>
          </a:prstGeom>
        </p:spPr>
      </p:pic>
      <p:pic>
        <p:nvPicPr>
          <p:cNvPr id="7" name="Picture 6"/>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540098" y="6883200"/>
            <a:ext cx="3276607" cy="627889"/>
          </a:xfrm>
          <a:prstGeom prst="rect">
            <a:avLst/>
          </a:prstGeom>
        </p:spPr>
      </p:pic>
    </p:spTree>
    <p:extLst>
      <p:ext uri="{BB962C8B-B14F-4D97-AF65-F5344CB8AC3E}">
        <p14:creationId xmlns:p14="http://schemas.microsoft.com/office/powerpoint/2010/main" val="2571069245"/>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1" r:id="rId3"/>
    <p:sldLayoutId id="2147483797" r:id="rId4"/>
    <p:sldLayoutId id="2147483798" r:id="rId5"/>
    <p:sldLayoutId id="2147483664" r:id="rId6"/>
    <p:sldLayoutId id="2147483807" r:id="rId7"/>
    <p:sldLayoutId id="2147483804" r:id="rId8"/>
    <p:sldLayoutId id="2147483808" r:id="rId9"/>
    <p:sldLayoutId id="2147483796" r:id="rId10"/>
    <p:sldLayoutId id="2147483809" r:id="rId11"/>
    <p:sldLayoutId id="2147483805" r:id="rId12"/>
    <p:sldLayoutId id="2147483806" r:id="rId13"/>
    <p:sldLayoutId id="2147483663" r:id="rId14"/>
  </p:sldLayoutIdLst>
  <p:hf hdr="0" ftr="0" dt="0"/>
  <p:txStyles>
    <p:titleStyle>
      <a:lvl1pPr algn="l" defTabSz="1004011" rtl="0" eaLnBrk="1" latinLnBrk="0" hangingPunct="1">
        <a:spcBef>
          <a:spcPct val="0"/>
        </a:spcBef>
        <a:buNone/>
        <a:defRPr sz="3000" b="0" kern="1200" cap="none" baseline="0">
          <a:solidFill>
            <a:srgbClr val="003A54"/>
          </a:solidFill>
          <a:latin typeface="+mj-lt"/>
          <a:ea typeface="+mj-ea"/>
          <a:cs typeface="+mj-cs"/>
        </a:defRPr>
      </a:lvl1pPr>
    </p:titleStyle>
    <p:bodyStyle>
      <a:lvl1pPr marL="198000" indent="-198000" algn="l" defTabSz="1004011" rtl="0" eaLnBrk="1" latinLnBrk="0" hangingPunct="1">
        <a:lnSpc>
          <a:spcPct val="125000"/>
        </a:lnSpc>
        <a:spcBef>
          <a:spcPts val="0"/>
        </a:spcBef>
        <a:spcAft>
          <a:spcPts val="200"/>
        </a:spcAft>
        <a:buFont typeface="Arial" pitchFamily="34" charset="0"/>
        <a:buChar char="•"/>
        <a:defRPr sz="2800" kern="1200">
          <a:solidFill>
            <a:schemeClr val="tx1">
              <a:lumMod val="75000"/>
              <a:lumOff val="25000"/>
            </a:schemeClr>
          </a:solidFill>
          <a:latin typeface="+mn-lt"/>
          <a:ea typeface="+mn-ea"/>
          <a:cs typeface="+mn-cs"/>
        </a:defRPr>
      </a:lvl1pPr>
      <a:lvl2pPr marL="447675" indent="-180975" algn="l" defTabSz="1004011" rtl="0" eaLnBrk="1" latinLnBrk="0" hangingPunct="1">
        <a:spcBef>
          <a:spcPts val="0"/>
        </a:spcBef>
        <a:buFont typeface="Georgia" pitchFamily="18" charset="0"/>
        <a:buChar char="-"/>
        <a:defRPr sz="2200" kern="1200">
          <a:solidFill>
            <a:schemeClr val="tx1">
              <a:lumMod val="75000"/>
              <a:lumOff val="25000"/>
            </a:schemeClr>
          </a:solidFill>
          <a:latin typeface="Times New Roman" pitchFamily="18" charset="0"/>
          <a:ea typeface="+mn-ea"/>
          <a:cs typeface="Times New Roman" pitchFamily="18" charset="0"/>
        </a:defRPr>
      </a:lvl2pPr>
      <a:lvl3pPr marL="628650" indent="-180975" algn="l" defTabSz="1004011" rtl="0" eaLnBrk="1" latinLnBrk="0" hangingPunct="1">
        <a:spcBef>
          <a:spcPts val="0"/>
        </a:spcBef>
        <a:buFont typeface="Arial" pitchFamily="34" charset="0"/>
        <a:buChar char="•"/>
        <a:defRPr sz="2200" kern="1200">
          <a:solidFill>
            <a:schemeClr val="tx1">
              <a:lumMod val="75000"/>
              <a:lumOff val="25000"/>
            </a:schemeClr>
          </a:solidFill>
          <a:latin typeface="Times New Roman" pitchFamily="18" charset="0"/>
          <a:ea typeface="+mn-ea"/>
          <a:cs typeface="Times New Roman" pitchFamily="18" charset="0"/>
        </a:defRPr>
      </a:lvl3pPr>
      <a:lvl4pPr marL="895350" indent="-180975" algn="l" defTabSz="1004011" rtl="0" eaLnBrk="1" latinLnBrk="0" hangingPunct="1">
        <a:spcBef>
          <a:spcPts val="0"/>
        </a:spcBef>
        <a:buFont typeface="Georgia" pitchFamily="18" charset="0"/>
        <a:buChar char="-"/>
        <a:defRPr sz="2200" kern="1200">
          <a:solidFill>
            <a:schemeClr val="tx1">
              <a:lumMod val="75000"/>
              <a:lumOff val="25000"/>
            </a:schemeClr>
          </a:solidFill>
          <a:latin typeface="Times New Roman" pitchFamily="18" charset="0"/>
          <a:ea typeface="+mn-ea"/>
          <a:cs typeface="Times New Roman" pitchFamily="18" charset="0"/>
        </a:defRPr>
      </a:lvl4pPr>
      <a:lvl5pPr marL="1162050" indent="-266700" algn="l" defTabSz="1004011" rtl="0" eaLnBrk="1" latinLnBrk="0" hangingPunct="1">
        <a:spcBef>
          <a:spcPts val="0"/>
        </a:spcBef>
        <a:buFont typeface="Arial" pitchFamily="34" charset="0"/>
        <a:buChar char="»"/>
        <a:defRPr sz="2200" kern="1200">
          <a:solidFill>
            <a:schemeClr val="tx1">
              <a:lumMod val="75000"/>
              <a:lumOff val="25000"/>
            </a:schemeClr>
          </a:solidFill>
          <a:latin typeface="Times New Roman" pitchFamily="18" charset="0"/>
          <a:ea typeface="+mn-ea"/>
          <a:cs typeface="Times New Roman" pitchFamily="18" charset="0"/>
        </a:defRPr>
      </a:lvl5pPr>
      <a:lvl6pPr marL="2761031" indent="-251003" algn="l" defTabSz="1004011" rtl="0" eaLnBrk="1" latinLnBrk="0" hangingPunct="1">
        <a:spcBef>
          <a:spcPct val="20000"/>
        </a:spcBef>
        <a:buFont typeface="Arial" pitchFamily="34" charset="0"/>
        <a:buChar char="•"/>
        <a:defRPr sz="2200" kern="1200">
          <a:solidFill>
            <a:schemeClr val="tx1"/>
          </a:solidFill>
          <a:latin typeface="+mn-lt"/>
          <a:ea typeface="+mn-ea"/>
          <a:cs typeface="+mn-cs"/>
        </a:defRPr>
      </a:lvl6pPr>
      <a:lvl7pPr marL="3263036" indent="-251003" algn="l" defTabSz="1004011" rtl="0" eaLnBrk="1" latinLnBrk="0" hangingPunct="1">
        <a:spcBef>
          <a:spcPct val="20000"/>
        </a:spcBef>
        <a:buFont typeface="Arial" pitchFamily="34" charset="0"/>
        <a:buChar char="•"/>
        <a:defRPr sz="2200" kern="1200">
          <a:solidFill>
            <a:schemeClr val="tx1"/>
          </a:solidFill>
          <a:latin typeface="+mn-lt"/>
          <a:ea typeface="+mn-ea"/>
          <a:cs typeface="+mn-cs"/>
        </a:defRPr>
      </a:lvl7pPr>
      <a:lvl8pPr marL="3765042" indent="-251003" algn="l" defTabSz="1004011" rtl="0" eaLnBrk="1" latinLnBrk="0" hangingPunct="1">
        <a:spcBef>
          <a:spcPct val="20000"/>
        </a:spcBef>
        <a:buFont typeface="Arial" pitchFamily="34" charset="0"/>
        <a:buChar char="•"/>
        <a:defRPr sz="2200" kern="1200">
          <a:solidFill>
            <a:schemeClr val="tx1"/>
          </a:solidFill>
          <a:latin typeface="+mn-lt"/>
          <a:ea typeface="+mn-ea"/>
          <a:cs typeface="+mn-cs"/>
        </a:defRPr>
      </a:lvl8pPr>
      <a:lvl9pPr marL="4267048" indent="-251003" algn="l" defTabSz="1004011" rtl="0" eaLnBrk="1" latinLnBrk="0" hangingPunct="1">
        <a:spcBef>
          <a:spcPct val="20000"/>
        </a:spcBef>
        <a:buFont typeface="Arial" pitchFamily="34" charset="0"/>
        <a:buChar char="•"/>
        <a:defRPr sz="2200" kern="1200">
          <a:solidFill>
            <a:schemeClr val="tx1"/>
          </a:solidFill>
          <a:latin typeface="+mn-lt"/>
          <a:ea typeface="+mn-ea"/>
          <a:cs typeface="+mn-cs"/>
        </a:defRPr>
      </a:lvl9pPr>
    </p:bodyStyle>
    <p:otherStyle>
      <a:defPPr>
        <a:defRPr lang="nb-NO"/>
      </a:defPPr>
      <a:lvl1pPr marL="0" algn="l" defTabSz="1004011" rtl="0" eaLnBrk="1" latinLnBrk="0" hangingPunct="1">
        <a:defRPr sz="2000" kern="1200">
          <a:solidFill>
            <a:schemeClr val="tx1"/>
          </a:solidFill>
          <a:latin typeface="+mn-lt"/>
          <a:ea typeface="+mn-ea"/>
          <a:cs typeface="+mn-cs"/>
        </a:defRPr>
      </a:lvl1pPr>
      <a:lvl2pPr marL="502006" algn="l" defTabSz="1004011" rtl="0" eaLnBrk="1" latinLnBrk="0" hangingPunct="1">
        <a:defRPr sz="2000" kern="1200">
          <a:solidFill>
            <a:schemeClr val="tx1"/>
          </a:solidFill>
          <a:latin typeface="+mn-lt"/>
          <a:ea typeface="+mn-ea"/>
          <a:cs typeface="+mn-cs"/>
        </a:defRPr>
      </a:lvl2pPr>
      <a:lvl3pPr marL="1004011" algn="l" defTabSz="1004011" rtl="0" eaLnBrk="1" latinLnBrk="0" hangingPunct="1">
        <a:defRPr sz="2000" kern="1200">
          <a:solidFill>
            <a:schemeClr val="tx1"/>
          </a:solidFill>
          <a:latin typeface="+mn-lt"/>
          <a:ea typeface="+mn-ea"/>
          <a:cs typeface="+mn-cs"/>
        </a:defRPr>
      </a:lvl3pPr>
      <a:lvl4pPr marL="1506017" algn="l" defTabSz="1004011" rtl="0" eaLnBrk="1" latinLnBrk="0" hangingPunct="1">
        <a:defRPr sz="2000" kern="1200">
          <a:solidFill>
            <a:schemeClr val="tx1"/>
          </a:solidFill>
          <a:latin typeface="+mn-lt"/>
          <a:ea typeface="+mn-ea"/>
          <a:cs typeface="+mn-cs"/>
        </a:defRPr>
      </a:lvl4pPr>
      <a:lvl5pPr marL="2008022" algn="l" defTabSz="1004011" rtl="0" eaLnBrk="1" latinLnBrk="0" hangingPunct="1">
        <a:defRPr sz="2000" kern="1200">
          <a:solidFill>
            <a:schemeClr val="tx1"/>
          </a:solidFill>
          <a:latin typeface="+mn-lt"/>
          <a:ea typeface="+mn-ea"/>
          <a:cs typeface="+mn-cs"/>
        </a:defRPr>
      </a:lvl5pPr>
      <a:lvl6pPr marL="2510028" algn="l" defTabSz="1004011" rtl="0" eaLnBrk="1" latinLnBrk="0" hangingPunct="1">
        <a:defRPr sz="2000" kern="1200">
          <a:solidFill>
            <a:schemeClr val="tx1"/>
          </a:solidFill>
          <a:latin typeface="+mn-lt"/>
          <a:ea typeface="+mn-ea"/>
          <a:cs typeface="+mn-cs"/>
        </a:defRPr>
      </a:lvl6pPr>
      <a:lvl7pPr marL="3012034" algn="l" defTabSz="1004011" rtl="0" eaLnBrk="1" latinLnBrk="0" hangingPunct="1">
        <a:defRPr sz="2000" kern="1200">
          <a:solidFill>
            <a:schemeClr val="tx1"/>
          </a:solidFill>
          <a:latin typeface="+mn-lt"/>
          <a:ea typeface="+mn-ea"/>
          <a:cs typeface="+mn-cs"/>
        </a:defRPr>
      </a:lvl7pPr>
      <a:lvl8pPr marL="3514039" algn="l" defTabSz="1004011" rtl="0" eaLnBrk="1" latinLnBrk="0" hangingPunct="1">
        <a:defRPr sz="2000" kern="1200">
          <a:solidFill>
            <a:schemeClr val="tx1"/>
          </a:solidFill>
          <a:latin typeface="+mn-lt"/>
          <a:ea typeface="+mn-ea"/>
          <a:cs typeface="+mn-cs"/>
        </a:defRPr>
      </a:lvl8pPr>
      <a:lvl9pPr marL="4016045" algn="l" defTabSz="1004011" rtl="0" eaLnBrk="1" latinLnBrk="0" hangingPunct="1">
        <a:defRPr sz="20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14E39346-F1ED-42B9-957B-D5F863F16CF9}"/>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8479211" y="6854431"/>
            <a:ext cx="1151052" cy="237468"/>
          </a:xfrm>
          <a:prstGeom prst="rect">
            <a:avLst/>
          </a:prstGeom>
        </p:spPr>
      </p:pic>
    </p:spTree>
    <p:extLst>
      <p:ext uri="{BB962C8B-B14F-4D97-AF65-F5344CB8AC3E}">
        <p14:creationId xmlns:p14="http://schemas.microsoft.com/office/powerpoint/2010/main" val="261635294"/>
      </p:ext>
    </p:extLst>
  </p:cSld>
  <p:clrMap bg1="lt1" tx1="dk1" bg2="lt2" tx2="dk2" accent1="accent1" accent2="accent2" accent3="accent3" accent4="accent4" accent5="accent5" accent6="accent6" hlink="hlink" folHlink="folHlink"/>
  <p:sldLayoutIdLst>
    <p:sldLayoutId id="214748375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382" userDrawn="1">
          <p15:clr>
            <a:srgbClr val="F26B43"/>
          </p15:clr>
        </p15:guide>
        <p15:guide id="2" pos="3153"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hyperlink" Target="https://www.nhh.no/for-studenter/"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hyperlink" Target="https://www.nhh.no/for-studenter/eksamen/"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www.nhh.no/for-studenter/eksamen/" TargetMode="External"/><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nhh.no/for-studenter/eksamen/fusk-ved-eksamen/"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www.sokogskriv.no/"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s://www.phdontrack.net/"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www.nhh.no/for-studenter/eksamen/tilrettelegging-av-eksamen/?gad_source=1&amp;gad_campaignid=24224486840&amp;gbraid=0AAAAADhl0uvQUhvDowhfGiLCJoqImIPBm&amp;gclid=EAIaIQobChMI1q6bq7j_lgMVUFqRBR1BFDl4EAAYASAAEgJdqvD_BwE"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www.nhh.no/for-studenter/eksamen/fraver-fra-eksamen/"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nhh.no/for-studenter/timeplan/"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youtu.be/WO4KBI_LYhE" TargetMode="External"/><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www.nhh.no/studier/bachelor-i-okonomi-og-administrasjon/"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https://wiseflow.zendesk.com/hc/article_attachments/360042039693/FormulaEditor.png"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hyperlink" Target="mailto:eksamen@nhh.no" TargetMode="Externa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hyperlink" Target="https://www.nhh.no/for-studenter/eksamen/papireksamen/" TargetMode="Externa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ssholder for bilde 4"/>
          <p:cNvSpPr>
            <a:spLocks noGrp="1"/>
          </p:cNvSpPr>
          <p:nvPr>
            <p:ph type="pic" sz="quarter" idx="14"/>
          </p:nvPr>
        </p:nvSpPr>
        <p:spPr/>
        <p:txBody>
          <a:bodyPr/>
          <a:lstStyle/>
          <a:p>
            <a:endParaRPr lang="nb-NO"/>
          </a:p>
        </p:txBody>
      </p:sp>
      <p:sp>
        <p:nvSpPr>
          <p:cNvPr id="4" name="Tittel 3"/>
          <p:cNvSpPr>
            <a:spLocks noGrp="1"/>
          </p:cNvSpPr>
          <p:nvPr>
            <p:ph type="title"/>
          </p:nvPr>
        </p:nvSpPr>
        <p:spPr>
          <a:xfrm>
            <a:off x="5220618" y="2802625"/>
            <a:ext cx="3919066" cy="3657550"/>
          </a:xfrm>
        </p:spPr>
        <p:txBody>
          <a:bodyPr>
            <a:noAutofit/>
          </a:bodyPr>
          <a:lstStyle/>
          <a:p>
            <a:pPr>
              <a:spcBef>
                <a:spcPts val="600"/>
              </a:spcBef>
              <a:spcAft>
                <a:spcPts val="600"/>
              </a:spcAft>
            </a:pPr>
            <a:br>
              <a:rPr lang="nb-NO" altLang="nb-NO" sz="1600"/>
            </a:br>
            <a:br>
              <a:rPr lang="nb-NO" altLang="nb-NO" sz="1600"/>
            </a:br>
            <a:r>
              <a:rPr lang="nb-NO" altLang="nb-NO" sz="1600"/>
              <a:t>Eksamen</a:t>
            </a:r>
            <a:br>
              <a:rPr lang="nb-NO" altLang="nb-NO" sz="1600"/>
            </a:br>
            <a:r>
              <a:rPr lang="nb-NO" altLang="nb-NO" sz="1600"/>
              <a:t>Regelverk</a:t>
            </a:r>
            <a:br>
              <a:rPr lang="nb-NO" altLang="nb-NO" sz="1600"/>
            </a:br>
            <a:r>
              <a:rPr lang="nb-NO" altLang="nb-NO" sz="1600"/>
              <a:t>Praktiske forhold</a:t>
            </a:r>
            <a:br>
              <a:rPr lang="nb-NO" altLang="nb-NO" sz="1600"/>
            </a:br>
            <a:r>
              <a:rPr lang="nb-NO" altLang="nb-NO" sz="1600"/>
              <a:t>Gode råd og tips</a:t>
            </a:r>
            <a:br>
              <a:rPr lang="nb-NO" altLang="nb-NO" sz="1600"/>
            </a:br>
            <a:br>
              <a:rPr lang="nb-NO" altLang="nb-NO" sz="1600">
                <a:cs typeface="Arial"/>
              </a:rPr>
            </a:br>
            <a:r>
              <a:rPr lang="nb-NO" altLang="nb-NO" sz="1600"/>
              <a:t>Astrid Olivia Sagstad Flaten</a:t>
            </a:r>
            <a:br>
              <a:rPr lang="nb-NO" altLang="nb-NO" sz="1600"/>
            </a:br>
            <a:r>
              <a:rPr lang="nb-NO" altLang="nb-NO" sz="1600"/>
              <a:t>Karianne Hopland</a:t>
            </a:r>
            <a:br>
              <a:rPr lang="nb-NO" altLang="nb-NO" sz="1600"/>
            </a:br>
            <a:br>
              <a:rPr lang="nb-NO" altLang="nb-NO" sz="1600" i="1"/>
            </a:br>
            <a:r>
              <a:rPr lang="nb-NO" altLang="nb-NO" sz="1600" i="1"/>
              <a:t>Seksjon for eksamen</a:t>
            </a:r>
            <a:br>
              <a:rPr lang="nb-NO" altLang="nb-NO" sz="1400"/>
            </a:br>
            <a:br>
              <a:rPr lang="nb-NO" altLang="nb-NO" sz="1600"/>
            </a:br>
            <a:br>
              <a:rPr lang="nb-NO" altLang="nb-NO" sz="1600"/>
            </a:br>
            <a:br>
              <a:rPr lang="nb-NO" altLang="nb-NO" sz="1600"/>
            </a:br>
            <a:br>
              <a:rPr lang="nb-NO" altLang="nb-NO" sz="1600"/>
            </a:br>
            <a:endParaRPr lang="nb-NO" sz="1600"/>
          </a:p>
        </p:txBody>
      </p:sp>
      <p:sp>
        <p:nvSpPr>
          <p:cNvPr id="2" name="Rectangle 1"/>
          <p:cNvSpPr/>
          <p:nvPr/>
        </p:nvSpPr>
        <p:spPr>
          <a:xfrm>
            <a:off x="1980258" y="660673"/>
            <a:ext cx="6768752" cy="2000548"/>
          </a:xfrm>
          <a:prstGeom prst="rect">
            <a:avLst/>
          </a:prstGeom>
        </p:spPr>
        <p:txBody>
          <a:bodyPr wrap="square">
            <a:spAutoFit/>
          </a:bodyPr>
          <a:lstStyle/>
          <a:p>
            <a:pPr algn="ctr"/>
            <a:r>
              <a:rPr lang="nb-NO" altLang="nb-NO" sz="3100">
                <a:solidFill>
                  <a:srgbClr val="003A54"/>
                </a:solidFill>
                <a:latin typeface="+mj-lt"/>
                <a:ea typeface="+mj-ea"/>
                <a:cs typeface="+mj-cs"/>
              </a:rPr>
              <a:t>Velkommen til informasjonsmøte om eksamen!</a:t>
            </a:r>
            <a:br>
              <a:rPr lang="nb-NO" altLang="nb-NO" sz="3100">
                <a:solidFill>
                  <a:srgbClr val="003A54"/>
                </a:solidFill>
                <a:latin typeface="+mj-lt"/>
                <a:ea typeface="+mj-ea"/>
                <a:cs typeface="+mj-cs"/>
              </a:rPr>
            </a:br>
            <a:br>
              <a:rPr lang="nb-NO" altLang="nb-NO" sz="3100">
                <a:solidFill>
                  <a:srgbClr val="003A54"/>
                </a:solidFill>
                <a:latin typeface="+mj-lt"/>
                <a:ea typeface="+mj-ea"/>
                <a:cs typeface="+mj-cs"/>
              </a:rPr>
            </a:br>
            <a:endParaRPr lang="nb-NO" sz="3100">
              <a:solidFill>
                <a:srgbClr val="003A54"/>
              </a:solidFill>
              <a:latin typeface="+mj-lt"/>
              <a:ea typeface="+mj-ea"/>
              <a:cs typeface="+mj-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827149" y="900311"/>
            <a:ext cx="8065878" cy="540416"/>
          </a:xfrm>
          <a:noFill/>
        </p:spPr>
        <p:txBody>
          <a:bodyPr wrap="square" lIns="78439" tIns="31375" rIns="78439" bIns="31375" anchor="t">
            <a:spAutoFit/>
          </a:bodyPr>
          <a:lstStyle/>
          <a:p>
            <a:pPr eaLnBrk="1" hangingPunct="1"/>
            <a:r>
              <a:rPr lang="nb-NO" altLang="nb-NO" sz="3100"/>
              <a:t>Viktig informasjon</a:t>
            </a:r>
          </a:p>
        </p:txBody>
      </p:sp>
      <p:sp>
        <p:nvSpPr>
          <p:cNvPr id="8195" name="Rectangle 3"/>
          <p:cNvSpPr>
            <a:spLocks noGrp="1" noChangeArrowheads="1"/>
          </p:cNvSpPr>
          <p:nvPr>
            <p:ph idx="1"/>
          </p:nvPr>
        </p:nvSpPr>
        <p:spPr>
          <a:xfrm>
            <a:off x="795789" y="1836415"/>
            <a:ext cx="4208806" cy="5040842"/>
          </a:xfrm>
        </p:spPr>
        <p:txBody>
          <a:bodyPr lIns="101098" tIns="50550" rIns="101098" bIns="50550">
            <a:normAutofit fontScale="85000" lnSpcReduction="10000"/>
          </a:bodyPr>
          <a:lstStyle/>
          <a:p>
            <a:r>
              <a:rPr lang="nb-NO" altLang="nb-NO" sz="2200"/>
              <a:t>Informasjon om studiet på:</a:t>
            </a:r>
          </a:p>
          <a:p>
            <a:pPr algn="ctr">
              <a:buNone/>
            </a:pPr>
            <a:r>
              <a:rPr lang="nb-NO" altLang="nb-NO" sz="2200" b="1">
                <a:hlinkClick r:id="rId3"/>
              </a:rPr>
              <a:t>https://www.nhh.no/for-studenter/</a:t>
            </a:r>
            <a:r>
              <a:rPr lang="nb-NO" altLang="nb-NO" sz="2200" b="1"/>
              <a:t> </a:t>
            </a:r>
          </a:p>
          <a:p>
            <a:pPr algn="ctr">
              <a:buNone/>
            </a:pPr>
            <a:r>
              <a:rPr lang="nb-NO" altLang="nb-NO" sz="2200" b="1">
                <a:hlinkClick r:id="rId4"/>
              </a:rPr>
              <a:t>https://www.nhh.no/for-studenter/eksamen/</a:t>
            </a:r>
            <a:endParaRPr lang="nb-NO" altLang="nb-NO" sz="2200" b="1"/>
          </a:p>
          <a:p>
            <a:pPr algn="ctr">
              <a:buNone/>
            </a:pPr>
            <a:endParaRPr lang="nb-NO" altLang="nb-NO" sz="2200" i="1"/>
          </a:p>
          <a:p>
            <a:pPr>
              <a:buNone/>
            </a:pPr>
            <a:r>
              <a:rPr lang="nb-NO" altLang="nb-NO" sz="2200" i="1"/>
              <a:t>Ta ansvar for å holde deg oppdatert! </a:t>
            </a:r>
            <a:endParaRPr lang="nb-NO" altLang="nb-NO" sz="2200"/>
          </a:p>
          <a:p>
            <a:pPr eaLnBrk="1" hangingPunct="1">
              <a:lnSpc>
                <a:spcPct val="150000"/>
              </a:lnSpc>
            </a:pPr>
            <a:r>
              <a:rPr lang="nb-NO" altLang="nb-NO" sz="2200"/>
              <a:t>Forskrift om fulltidsstudiene ved Norges Handelshøyskole</a:t>
            </a:r>
          </a:p>
          <a:p>
            <a:pPr eaLnBrk="1" hangingPunct="1">
              <a:lnSpc>
                <a:spcPct val="150000"/>
              </a:lnSpc>
            </a:pPr>
            <a:r>
              <a:rPr lang="nb-NO" altLang="nb-NO" sz="2200"/>
              <a:t>Utfyllende bestemmelser til forskriften</a:t>
            </a:r>
          </a:p>
          <a:p>
            <a:pPr eaLnBrk="1" hangingPunct="1">
              <a:lnSpc>
                <a:spcPct val="150000"/>
              </a:lnSpc>
            </a:pPr>
            <a:r>
              <a:rPr lang="nb-NO" altLang="nb-NO" sz="2200"/>
              <a:t>Studieplan for ditt studieløp</a:t>
            </a:r>
          </a:p>
          <a:p>
            <a:pPr eaLnBrk="1" hangingPunct="1">
              <a:lnSpc>
                <a:spcPct val="150000"/>
              </a:lnSpc>
            </a:pPr>
            <a:r>
              <a:rPr lang="nb-NO" altLang="nb-NO" sz="2200"/>
              <a:t>Emnebeskrivelser</a:t>
            </a:r>
          </a:p>
          <a:p>
            <a:pPr eaLnBrk="1" hangingPunct="1">
              <a:buFontTx/>
              <a:buNone/>
            </a:pPr>
            <a:endParaRPr lang="nb-NO" altLang="nb-NO" sz="2200"/>
          </a:p>
        </p:txBody>
      </p:sp>
      <p:pic>
        <p:nvPicPr>
          <p:cNvPr id="5" name="Picture 4">
            <a:extLst>
              <a:ext uri="{FF2B5EF4-FFF2-40B4-BE49-F238E27FC236}">
                <a16:creationId xmlns:a16="http://schemas.microsoft.com/office/drawing/2014/main" id="{A98EBAB9-01E6-DCFF-EE11-33C92A1DE478}"/>
              </a:ext>
            </a:extLst>
          </p:cNvPr>
          <p:cNvPicPr>
            <a:picLocks noChangeAspect="1"/>
          </p:cNvPicPr>
          <p:nvPr/>
        </p:nvPicPr>
        <p:blipFill>
          <a:blip r:embed="rId5"/>
          <a:stretch>
            <a:fillRect/>
          </a:stretch>
        </p:blipFill>
        <p:spPr>
          <a:xfrm>
            <a:off x="5216148" y="2375343"/>
            <a:ext cx="4461208" cy="3780632"/>
          </a:xfrm>
          <a:prstGeom prst="rect">
            <a:avLst/>
          </a:prstGeom>
        </p:spPr>
      </p:pic>
    </p:spTree>
    <p:extLst>
      <p:ext uri="{BB962C8B-B14F-4D97-AF65-F5344CB8AC3E}">
        <p14:creationId xmlns:p14="http://schemas.microsoft.com/office/powerpoint/2010/main" val="3402681515"/>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ED5594-1257-8575-EF17-898A7C5C9D65}"/>
              </a:ext>
            </a:extLst>
          </p:cNvPr>
          <p:cNvSpPr>
            <a:spLocks noGrp="1"/>
          </p:cNvSpPr>
          <p:nvPr>
            <p:ph type="title"/>
          </p:nvPr>
        </p:nvSpPr>
        <p:spPr/>
        <p:txBody>
          <a:bodyPr/>
          <a:lstStyle/>
          <a:p>
            <a:r>
              <a:rPr lang="nb-NO"/>
              <a:t>Hva du trenger å vite om eksamen:</a:t>
            </a:r>
          </a:p>
        </p:txBody>
      </p:sp>
      <p:pic>
        <p:nvPicPr>
          <p:cNvPr id="6" name="Content Placeholder 5">
            <a:extLst>
              <a:ext uri="{FF2B5EF4-FFF2-40B4-BE49-F238E27FC236}">
                <a16:creationId xmlns:a16="http://schemas.microsoft.com/office/drawing/2014/main" id="{6CD61B89-709B-AECE-9F5C-9C6826F2DA54}"/>
              </a:ext>
            </a:extLst>
          </p:cNvPr>
          <p:cNvPicPr>
            <a:picLocks noGrp="1" noChangeAspect="1"/>
          </p:cNvPicPr>
          <p:nvPr>
            <p:ph idx="1"/>
          </p:nvPr>
        </p:nvPicPr>
        <p:blipFill>
          <a:blip r:embed="rId2"/>
          <a:stretch>
            <a:fillRect/>
          </a:stretch>
        </p:blipFill>
        <p:spPr>
          <a:xfrm>
            <a:off x="1008287" y="3040667"/>
            <a:ext cx="8164064" cy="2715004"/>
          </a:xfrm>
          <a:prstGeom prst="rect">
            <a:avLst/>
          </a:prstGeom>
        </p:spPr>
      </p:pic>
      <p:sp>
        <p:nvSpPr>
          <p:cNvPr id="4" name="Slide Number Placeholder 3">
            <a:extLst>
              <a:ext uri="{FF2B5EF4-FFF2-40B4-BE49-F238E27FC236}">
                <a16:creationId xmlns:a16="http://schemas.microsoft.com/office/drawing/2014/main" id="{9FF3AE30-465F-54DA-F6AE-71030E531C03}"/>
              </a:ext>
            </a:extLst>
          </p:cNvPr>
          <p:cNvSpPr>
            <a:spLocks noGrp="1"/>
          </p:cNvSpPr>
          <p:nvPr>
            <p:ph type="sldNum" sz="quarter" idx="12"/>
          </p:nvPr>
        </p:nvSpPr>
        <p:spPr/>
        <p:txBody>
          <a:bodyPr/>
          <a:lstStyle/>
          <a:p>
            <a:fld id="{3FA4DDC8-1D0B-4B83-8CF0-4F24D54506BB}" type="slidenum">
              <a:rPr lang="nb-NO" smtClean="0"/>
              <a:pPr/>
              <a:t>3</a:t>
            </a:fld>
            <a:endParaRPr lang="nb-NO"/>
          </a:p>
        </p:txBody>
      </p:sp>
      <p:sp>
        <p:nvSpPr>
          <p:cNvPr id="8" name="TextBox 7">
            <a:extLst>
              <a:ext uri="{FF2B5EF4-FFF2-40B4-BE49-F238E27FC236}">
                <a16:creationId xmlns:a16="http://schemas.microsoft.com/office/drawing/2014/main" id="{CF467D86-8B61-A8A9-3F6F-E4D68D46187F}"/>
              </a:ext>
            </a:extLst>
          </p:cNvPr>
          <p:cNvSpPr txBox="1"/>
          <p:nvPr/>
        </p:nvSpPr>
        <p:spPr>
          <a:xfrm>
            <a:off x="2443842" y="1804852"/>
            <a:ext cx="5003800" cy="769441"/>
          </a:xfrm>
          <a:prstGeom prst="rect">
            <a:avLst/>
          </a:prstGeom>
          <a:noFill/>
        </p:spPr>
        <p:txBody>
          <a:bodyPr wrap="square">
            <a:spAutoFit/>
          </a:bodyPr>
          <a:lstStyle/>
          <a:p>
            <a:pPr algn="ctr">
              <a:buNone/>
            </a:pPr>
            <a:r>
              <a:rPr lang="nb-NO" altLang="nb-NO" sz="2200" b="1">
                <a:hlinkClick r:id="rId3"/>
              </a:rPr>
              <a:t>https://www.nhh.no/for-studenter/eksamen/</a:t>
            </a:r>
            <a:endParaRPr lang="nb-NO" altLang="nb-NO" sz="2200" b="1"/>
          </a:p>
        </p:txBody>
      </p:sp>
      <p:sp>
        <p:nvSpPr>
          <p:cNvPr id="9" name="TextBox 8">
            <a:extLst>
              <a:ext uri="{FF2B5EF4-FFF2-40B4-BE49-F238E27FC236}">
                <a16:creationId xmlns:a16="http://schemas.microsoft.com/office/drawing/2014/main" id="{72219187-AA28-D8CD-3CA9-88E77F5F12E6}"/>
              </a:ext>
            </a:extLst>
          </p:cNvPr>
          <p:cNvSpPr txBox="1"/>
          <p:nvPr/>
        </p:nvSpPr>
        <p:spPr>
          <a:xfrm>
            <a:off x="800101" y="5958114"/>
            <a:ext cx="7331709" cy="338554"/>
          </a:xfrm>
          <a:prstGeom prst="rect">
            <a:avLst/>
          </a:prstGeom>
          <a:noFill/>
        </p:spPr>
        <p:txBody>
          <a:bodyPr wrap="square" rtlCol="0">
            <a:spAutoFit/>
          </a:bodyPr>
          <a:lstStyle/>
          <a:p>
            <a:r>
              <a:rPr lang="nb-NO" sz="1600">
                <a:solidFill>
                  <a:schemeClr val="tx1">
                    <a:lumMod val="75000"/>
                    <a:lumOff val="25000"/>
                  </a:schemeClr>
                </a:solidFill>
              </a:rPr>
              <a:t>Mye god informasjon finnes her, sjekk gjerne disse sidene først!</a:t>
            </a:r>
          </a:p>
        </p:txBody>
      </p:sp>
    </p:spTree>
    <p:extLst>
      <p:ext uri="{BB962C8B-B14F-4D97-AF65-F5344CB8AC3E}">
        <p14:creationId xmlns:p14="http://schemas.microsoft.com/office/powerpoint/2010/main" val="16850067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800101" y="421425"/>
            <a:ext cx="7732885" cy="917054"/>
          </a:xfrm>
        </p:spPr>
        <p:txBody>
          <a:bodyPr anchor="b">
            <a:normAutofit/>
          </a:bodyPr>
          <a:lstStyle/>
          <a:p>
            <a:pPr eaLnBrk="1" hangingPunct="1"/>
            <a:r>
              <a:rPr lang="nb-NO" altLang="nb-NO"/>
              <a:t>Oppmeldingsfrist og </a:t>
            </a:r>
            <a:r>
              <a:rPr lang="nb-NO" altLang="nb-NO" err="1"/>
              <a:t>trekkfrist</a:t>
            </a:r>
            <a:r>
              <a:rPr lang="nb-NO" altLang="nb-NO"/>
              <a:t>	</a:t>
            </a:r>
          </a:p>
        </p:txBody>
      </p:sp>
      <p:sp>
        <p:nvSpPr>
          <p:cNvPr id="9228" name="Slide Number Placeholder 2">
            <a:extLst>
              <a:ext uri="{FF2B5EF4-FFF2-40B4-BE49-F238E27FC236}">
                <a16:creationId xmlns:a16="http://schemas.microsoft.com/office/drawing/2014/main" id="{8799D16E-89DE-CFC9-B961-F8C41B189535}"/>
              </a:ext>
            </a:extLst>
          </p:cNvPr>
          <p:cNvSpPr>
            <a:spLocks noGrp="1"/>
          </p:cNvSpPr>
          <p:nvPr>
            <p:ph type="sldNum" sz="quarter" idx="12"/>
          </p:nvPr>
        </p:nvSpPr>
        <p:spPr>
          <a:xfrm>
            <a:off x="8696052" y="7034400"/>
            <a:ext cx="687711" cy="402567"/>
          </a:xfrm>
        </p:spPr>
        <p:txBody>
          <a:bodyPr/>
          <a:lstStyle/>
          <a:p>
            <a:pPr>
              <a:spcAft>
                <a:spcPts val="600"/>
              </a:spcAft>
            </a:pPr>
            <a:fld id="{3FA4DDC8-1D0B-4B83-8CF0-4F24D54506BB}" type="slidenum">
              <a:rPr lang="nb-NO" smtClean="0"/>
              <a:pPr>
                <a:spcAft>
                  <a:spcPts val="600"/>
                </a:spcAft>
              </a:pPr>
              <a:t>4</a:t>
            </a:fld>
            <a:endParaRPr lang="nb-NO"/>
          </a:p>
        </p:txBody>
      </p:sp>
      <p:sp>
        <p:nvSpPr>
          <p:cNvPr id="9219" name="Rectangle 3"/>
          <p:cNvSpPr>
            <a:spLocks noGrp="1" noChangeArrowheads="1"/>
          </p:cNvSpPr>
          <p:nvPr>
            <p:ph idx="1"/>
          </p:nvPr>
        </p:nvSpPr>
        <p:spPr>
          <a:xfrm>
            <a:off x="505189" y="1503530"/>
            <a:ext cx="4284000" cy="5636308"/>
          </a:xfrm>
        </p:spPr>
        <p:txBody>
          <a:bodyPr anchor="t">
            <a:normAutofit fontScale="92500" lnSpcReduction="10000"/>
          </a:bodyPr>
          <a:lstStyle/>
          <a:p>
            <a:pPr marL="197485" indent="-197485">
              <a:lnSpc>
                <a:spcPct val="110000"/>
              </a:lnSpc>
            </a:pPr>
            <a:r>
              <a:rPr lang="nb-NO" altLang="nb-NO" sz="1800"/>
              <a:t>Frist for bekreftelse av utdanningsplan / semesterregistrering / oppmelding til eksamen:</a:t>
            </a:r>
            <a:br>
              <a:rPr lang="nb-NO" altLang="nb-NO" sz="1800"/>
            </a:br>
            <a:endParaRPr lang="en-US" sz="1800"/>
          </a:p>
          <a:p>
            <a:pPr lvl="1" eaLnBrk="1" hangingPunct="1">
              <a:lnSpc>
                <a:spcPct val="110000"/>
              </a:lnSpc>
            </a:pPr>
            <a:r>
              <a:rPr lang="nb-NO" altLang="nb-NO" sz="1800" b="1">
                <a:latin typeface="+mn-lt"/>
              </a:rPr>
              <a:t>1. september </a:t>
            </a:r>
            <a:r>
              <a:rPr lang="nb-NO" altLang="nb-NO" sz="1800">
                <a:latin typeface="+mn-lt"/>
              </a:rPr>
              <a:t>i høstsemesteret</a:t>
            </a:r>
          </a:p>
          <a:p>
            <a:pPr lvl="1" eaLnBrk="1" hangingPunct="1">
              <a:lnSpc>
                <a:spcPct val="110000"/>
              </a:lnSpc>
            </a:pPr>
            <a:r>
              <a:rPr lang="nb-NO" altLang="nb-NO" sz="1800" b="1">
                <a:latin typeface="+mn-lt"/>
              </a:rPr>
              <a:t>1. februar </a:t>
            </a:r>
            <a:r>
              <a:rPr lang="nb-NO" altLang="nb-NO" sz="1800">
                <a:latin typeface="+mn-lt"/>
              </a:rPr>
              <a:t>i vårsemesteret</a:t>
            </a:r>
            <a:br>
              <a:rPr lang="nb-NO" altLang="nb-NO" sz="1800">
                <a:latin typeface="+mn-lt"/>
              </a:rPr>
            </a:br>
            <a:endParaRPr lang="nb-NO" altLang="nb-NO" sz="1800">
              <a:latin typeface="+mn-lt"/>
            </a:endParaRPr>
          </a:p>
          <a:p>
            <a:pPr marL="197485" indent="-197485" eaLnBrk="1" hangingPunct="1">
              <a:lnSpc>
                <a:spcPct val="110000"/>
              </a:lnSpc>
            </a:pPr>
            <a:r>
              <a:rPr lang="nb-NO" altLang="nb-NO" sz="1800"/>
              <a:t>Ditt ansvar som student er at oppmeldingen er korrekt innen fristen.</a:t>
            </a:r>
          </a:p>
          <a:p>
            <a:pPr marL="197485" indent="-197485" eaLnBrk="1" hangingPunct="1">
              <a:lnSpc>
                <a:spcPct val="110000"/>
              </a:lnSpc>
            </a:pPr>
            <a:endParaRPr lang="nb-NO" altLang="nb-NO" sz="1800"/>
          </a:p>
          <a:p>
            <a:pPr marL="197485" indent="-197485" eaLnBrk="1" hangingPunct="1">
              <a:lnSpc>
                <a:spcPct val="110000"/>
              </a:lnSpc>
            </a:pPr>
            <a:r>
              <a:rPr lang="nb-NO" altLang="nb-NO" sz="1800"/>
              <a:t>Frist for å melde seg av eksamen uten at dette blir regnet som et forsøk:</a:t>
            </a:r>
          </a:p>
          <a:p>
            <a:pPr lvl="1">
              <a:lnSpc>
                <a:spcPct val="110000"/>
              </a:lnSpc>
              <a:buFontTx/>
              <a:buChar char="-"/>
            </a:pPr>
            <a:r>
              <a:rPr lang="nb-NO" altLang="nb-NO" sz="1800" b="1">
                <a:latin typeface="+mn-lt"/>
              </a:rPr>
              <a:t>3 uker før </a:t>
            </a:r>
            <a:r>
              <a:rPr lang="nb-NO" altLang="nb-NO" sz="1800" b="1" u="sng">
                <a:latin typeface="+mn-lt"/>
              </a:rPr>
              <a:t>første</a:t>
            </a:r>
            <a:r>
              <a:rPr lang="nb-NO" altLang="nb-NO" sz="1800" b="1">
                <a:latin typeface="+mn-lt"/>
              </a:rPr>
              <a:t> innlevering eller eksamen </a:t>
            </a:r>
            <a:r>
              <a:rPr lang="nb-NO" altLang="nb-NO" sz="1800">
                <a:latin typeface="+mn-lt"/>
              </a:rPr>
              <a:t>(se </a:t>
            </a:r>
            <a:r>
              <a:rPr lang="nb-NO" altLang="nb-NO" sz="1800" err="1">
                <a:latin typeface="+mn-lt"/>
              </a:rPr>
              <a:t>Studentweb</a:t>
            </a:r>
            <a:r>
              <a:rPr lang="nb-NO" altLang="nb-NO" sz="1800">
                <a:latin typeface="+mn-lt"/>
              </a:rPr>
              <a:t>)</a:t>
            </a:r>
          </a:p>
          <a:p>
            <a:pPr marL="266700" lvl="1" indent="0">
              <a:lnSpc>
                <a:spcPct val="110000"/>
              </a:lnSpc>
              <a:buNone/>
            </a:pPr>
            <a:endParaRPr lang="nb-NO" altLang="nb-NO" sz="1800">
              <a:latin typeface="+mn-lt"/>
            </a:endParaRPr>
          </a:p>
          <a:p>
            <a:pPr marL="266700" lvl="1" indent="0">
              <a:lnSpc>
                <a:spcPct val="110000"/>
              </a:lnSpc>
              <a:buNone/>
            </a:pPr>
            <a:r>
              <a:rPr lang="nb-NO" altLang="nb-NO" sz="1800" b="1">
                <a:latin typeface="+mn-lt"/>
              </a:rPr>
              <a:t>Forsøk på eksamen</a:t>
            </a:r>
          </a:p>
          <a:p>
            <a:pPr marL="266700" lvl="1" indent="0">
              <a:lnSpc>
                <a:spcPct val="110000"/>
              </a:lnSpc>
              <a:buNone/>
            </a:pPr>
            <a:endParaRPr lang="nb-NO" altLang="nb-NO" sz="1800" b="1">
              <a:latin typeface="+mn-lt"/>
            </a:endParaRPr>
          </a:p>
          <a:p>
            <a:pPr lvl="1">
              <a:lnSpc>
                <a:spcPct val="110000"/>
              </a:lnSpc>
              <a:buFontTx/>
              <a:buChar char="-"/>
            </a:pPr>
            <a:r>
              <a:rPr lang="nb-NO" altLang="nb-NO" sz="1800">
                <a:latin typeface="+mn-lt"/>
              </a:rPr>
              <a:t>2 forsøk per eksamen</a:t>
            </a:r>
          </a:p>
          <a:p>
            <a:pPr lvl="1">
              <a:lnSpc>
                <a:spcPct val="110000"/>
              </a:lnSpc>
              <a:buFontTx/>
              <a:buChar char="-"/>
            </a:pPr>
            <a:r>
              <a:rPr lang="nb-NO" altLang="nb-NO" sz="1800">
                <a:latin typeface="+mn-lt"/>
              </a:rPr>
              <a:t>”Ikke møtt” på eksamen teller som et forsøk (men kommer ikke på vitnemål)</a:t>
            </a:r>
          </a:p>
          <a:p>
            <a:pPr lvl="1">
              <a:lnSpc>
                <a:spcPct val="110000"/>
              </a:lnSpc>
              <a:buFontTx/>
              <a:buChar char="-"/>
            </a:pPr>
            <a:r>
              <a:rPr lang="nb-NO" altLang="nb-NO" sz="1800">
                <a:latin typeface="+mn-lt"/>
              </a:rPr>
              <a:t>Ved gyldig fravær beholder du forsøket</a:t>
            </a:r>
          </a:p>
          <a:p>
            <a:pPr lvl="1">
              <a:lnSpc>
                <a:spcPct val="90000"/>
              </a:lnSpc>
              <a:buFontTx/>
              <a:buChar char="-"/>
            </a:pPr>
            <a:endParaRPr lang="nb-NO" altLang="nb-NO" sz="1800">
              <a:latin typeface="+mn-lt"/>
            </a:endParaRPr>
          </a:p>
        </p:txBody>
      </p:sp>
      <p:pic>
        <p:nvPicPr>
          <p:cNvPr id="4" name="Picture 3" descr="A cartoon of a child reading a book and a calendar&#10;&#10;Description automatically generated">
            <a:extLst>
              <a:ext uri="{FF2B5EF4-FFF2-40B4-BE49-F238E27FC236}">
                <a16:creationId xmlns:a16="http://schemas.microsoft.com/office/drawing/2014/main" id="{D3AC955A-7974-E149-3220-BA9F0C0FE178}"/>
              </a:ext>
            </a:extLst>
          </p:cNvPr>
          <p:cNvPicPr>
            <a:picLocks noChangeAspect="1"/>
          </p:cNvPicPr>
          <p:nvPr/>
        </p:nvPicPr>
        <p:blipFill>
          <a:blip r:embed="rId3"/>
          <a:stretch/>
        </p:blipFill>
        <p:spPr>
          <a:xfrm>
            <a:off x="5220000" y="2305800"/>
            <a:ext cx="4190400" cy="4190400"/>
          </a:xfrm>
          <a:prstGeom prst="rect">
            <a:avLst/>
          </a:prstGeom>
          <a:noFill/>
        </p:spPr>
      </p:pic>
    </p:spTree>
    <p:extLst>
      <p:ext uri="{BB962C8B-B14F-4D97-AF65-F5344CB8AC3E}">
        <p14:creationId xmlns:p14="http://schemas.microsoft.com/office/powerpoint/2010/main" val="397707223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800101" y="421425"/>
            <a:ext cx="7732885" cy="917054"/>
          </a:xfrm>
        </p:spPr>
        <p:txBody>
          <a:bodyPr anchor="b">
            <a:normAutofit/>
          </a:bodyPr>
          <a:lstStyle/>
          <a:p>
            <a:pPr defTabSz="944747"/>
            <a:r>
              <a:rPr lang="nb-NO" altLang="nb-NO"/>
              <a:t>Gjentak av eksamen 	</a:t>
            </a:r>
          </a:p>
        </p:txBody>
      </p:sp>
      <p:sp>
        <p:nvSpPr>
          <p:cNvPr id="16392" name="Slide Number Placeholder 2">
            <a:extLst>
              <a:ext uri="{FF2B5EF4-FFF2-40B4-BE49-F238E27FC236}">
                <a16:creationId xmlns:a16="http://schemas.microsoft.com/office/drawing/2014/main" id="{1EE5A4D1-8D11-50D5-3819-FD90AC0D2E41}"/>
              </a:ext>
            </a:extLst>
          </p:cNvPr>
          <p:cNvSpPr>
            <a:spLocks noGrp="1"/>
          </p:cNvSpPr>
          <p:nvPr>
            <p:ph type="sldNum" sz="quarter" idx="12"/>
          </p:nvPr>
        </p:nvSpPr>
        <p:spPr>
          <a:xfrm>
            <a:off x="8696052" y="7034400"/>
            <a:ext cx="687711" cy="402567"/>
          </a:xfrm>
        </p:spPr>
        <p:txBody>
          <a:bodyPr/>
          <a:lstStyle/>
          <a:p>
            <a:pPr>
              <a:spcAft>
                <a:spcPts val="600"/>
              </a:spcAft>
            </a:pPr>
            <a:fld id="{3FA4DDC8-1D0B-4B83-8CF0-4F24D54506BB}" type="slidenum">
              <a:rPr lang="nb-NO" smtClean="0"/>
              <a:pPr>
                <a:spcAft>
                  <a:spcPts val="600"/>
                </a:spcAft>
              </a:pPr>
              <a:t>5</a:t>
            </a:fld>
            <a:endParaRPr lang="nb-NO"/>
          </a:p>
        </p:txBody>
      </p:sp>
      <p:sp>
        <p:nvSpPr>
          <p:cNvPr id="16387" name="Rectangle 3"/>
          <p:cNvSpPr>
            <a:spLocks noGrp="1" noChangeArrowheads="1"/>
          </p:cNvSpPr>
          <p:nvPr>
            <p:ph idx="1"/>
          </p:nvPr>
        </p:nvSpPr>
        <p:spPr>
          <a:xfrm>
            <a:off x="799199" y="1720800"/>
            <a:ext cx="4284000" cy="5360400"/>
          </a:xfrm>
        </p:spPr>
        <p:txBody>
          <a:bodyPr vert="horz" lIns="0" tIns="0" rIns="0" bIns="0" rtlCol="0" anchor="t">
            <a:normAutofit/>
          </a:bodyPr>
          <a:lstStyle/>
          <a:p>
            <a:pPr marL="197485" indent="-197485">
              <a:lnSpc>
                <a:spcPct val="115000"/>
              </a:lnSpc>
              <a:spcAft>
                <a:spcPts val="500"/>
              </a:spcAft>
            </a:pPr>
            <a:r>
              <a:rPr lang="en-US" altLang="nb-NO" sz="1500"/>
              <a:t>Ved </a:t>
            </a:r>
            <a:r>
              <a:rPr lang="en-US" altLang="nb-NO" sz="1500" err="1"/>
              <a:t>gjentak</a:t>
            </a:r>
            <a:r>
              <a:rPr lang="en-US" altLang="nb-NO" sz="1500"/>
              <a:t> av </a:t>
            </a:r>
            <a:r>
              <a:rPr lang="en-US" altLang="nb-NO" sz="1500" err="1"/>
              <a:t>eksamen</a:t>
            </a:r>
            <a:r>
              <a:rPr lang="en-US" altLang="nb-NO" sz="1500"/>
              <a:t> </a:t>
            </a:r>
            <a:r>
              <a:rPr lang="en-US" altLang="nb-NO" sz="1500" err="1"/>
              <a:t>gjelder</a:t>
            </a:r>
            <a:r>
              <a:rPr lang="en-US" altLang="nb-NO" sz="1500"/>
              <a:t> det </a:t>
            </a:r>
            <a:r>
              <a:rPr lang="en-US" altLang="nb-NO" sz="1500" err="1"/>
              <a:t>pensumet</a:t>
            </a:r>
            <a:r>
              <a:rPr lang="en-US" altLang="nb-NO" sz="1500"/>
              <a:t>, </a:t>
            </a:r>
            <a:r>
              <a:rPr lang="en-US" altLang="nb-NO" sz="1500" err="1"/>
              <a:t>obligatorisk</a:t>
            </a:r>
            <a:r>
              <a:rPr lang="en-US" altLang="nb-NO" sz="1500"/>
              <a:t> </a:t>
            </a:r>
            <a:r>
              <a:rPr lang="en-US" altLang="nb-NO" sz="1500" err="1"/>
              <a:t>aktivitet</a:t>
            </a:r>
            <a:r>
              <a:rPr lang="en-US" altLang="nb-NO" sz="1500"/>
              <a:t> og den </a:t>
            </a:r>
            <a:r>
              <a:rPr lang="en-US" altLang="nb-NO" sz="1500" err="1"/>
              <a:t>vurderingsform</a:t>
            </a:r>
            <a:r>
              <a:rPr lang="en-US" altLang="nb-NO" sz="1500"/>
              <a:t> </a:t>
            </a:r>
            <a:r>
              <a:rPr lang="en-US" altLang="nb-NO" sz="1500" err="1"/>
              <a:t>som</a:t>
            </a:r>
            <a:r>
              <a:rPr lang="en-US" altLang="nb-NO" sz="1500"/>
              <a:t> er </a:t>
            </a:r>
            <a:r>
              <a:rPr lang="en-US" altLang="nb-NO" sz="1500" err="1"/>
              <a:t>fastsatt</a:t>
            </a:r>
            <a:r>
              <a:rPr lang="en-US" altLang="nb-NO" sz="1500"/>
              <a:t> for </a:t>
            </a:r>
            <a:r>
              <a:rPr lang="en-US" altLang="nb-NO" sz="1500" err="1"/>
              <a:t>emnet</a:t>
            </a:r>
            <a:r>
              <a:rPr lang="en-US" altLang="nb-NO" sz="1500"/>
              <a:t> </a:t>
            </a:r>
            <a:r>
              <a:rPr lang="en-US" altLang="nb-NO" sz="1500" err="1"/>
              <a:t>i</a:t>
            </a:r>
            <a:r>
              <a:rPr lang="en-US" altLang="nb-NO" sz="1500"/>
              <a:t> det </a:t>
            </a:r>
            <a:r>
              <a:rPr lang="en-US" altLang="nb-NO" sz="1500" err="1"/>
              <a:t>aktuelle</a:t>
            </a:r>
            <a:r>
              <a:rPr lang="en-US" altLang="nb-NO" sz="1500"/>
              <a:t> </a:t>
            </a:r>
            <a:r>
              <a:rPr lang="en-US" altLang="nb-NO" sz="1500" err="1"/>
              <a:t>semesteret</a:t>
            </a:r>
            <a:endParaRPr lang="en-US" altLang="nb-NO" sz="1500"/>
          </a:p>
          <a:p>
            <a:pPr marL="197485" indent="-197485">
              <a:lnSpc>
                <a:spcPct val="115000"/>
              </a:lnSpc>
              <a:spcAft>
                <a:spcPts val="500"/>
              </a:spcAft>
            </a:pPr>
            <a:endParaRPr lang="en-US" altLang="nb-NO" sz="1500"/>
          </a:p>
          <a:p>
            <a:pPr marL="197485" indent="-197485">
              <a:lnSpc>
                <a:spcPct val="115000"/>
              </a:lnSpc>
              <a:spcAft>
                <a:spcPts val="500"/>
              </a:spcAft>
            </a:pPr>
            <a:r>
              <a:rPr lang="en-US" altLang="nb-NO" sz="1500" err="1"/>
              <a:t>Oppnådd</a:t>
            </a:r>
            <a:r>
              <a:rPr lang="en-US" altLang="nb-NO" sz="1500"/>
              <a:t> </a:t>
            </a:r>
            <a:r>
              <a:rPr lang="en-US" altLang="nb-NO" sz="1500" err="1"/>
              <a:t>obligatorisk</a:t>
            </a:r>
            <a:r>
              <a:rPr lang="en-US" altLang="nb-NO" sz="1500"/>
              <a:t> </a:t>
            </a:r>
            <a:r>
              <a:rPr lang="en-US" altLang="nb-NO" sz="1500" err="1"/>
              <a:t>aktivitet</a:t>
            </a:r>
            <a:r>
              <a:rPr lang="en-US" altLang="nb-NO" sz="1500"/>
              <a:t> er </a:t>
            </a:r>
            <a:r>
              <a:rPr lang="en-US" altLang="nb-NO" sz="1500" err="1"/>
              <a:t>gyldig</a:t>
            </a:r>
            <a:r>
              <a:rPr lang="en-US" altLang="nb-NO" sz="1500"/>
              <a:t> </a:t>
            </a:r>
            <a:r>
              <a:rPr lang="en-US" altLang="nb-NO" sz="1500" err="1"/>
              <a:t>inntil</a:t>
            </a:r>
            <a:r>
              <a:rPr lang="en-US" altLang="nb-NO" sz="1500"/>
              <a:t> </a:t>
            </a:r>
            <a:r>
              <a:rPr lang="en-US" altLang="nb-NO" sz="1500" err="1"/>
              <a:t>kravene</a:t>
            </a:r>
            <a:r>
              <a:rPr lang="en-US" altLang="nb-NO" sz="1500"/>
              <a:t> </a:t>
            </a:r>
            <a:r>
              <a:rPr lang="en-US" altLang="nb-NO" sz="1500" err="1"/>
              <a:t>endres</a:t>
            </a:r>
            <a:r>
              <a:rPr lang="en-US" altLang="nb-NO" sz="1500"/>
              <a:t>, </a:t>
            </a:r>
            <a:r>
              <a:rPr lang="en-US" altLang="nb-NO" sz="1500" err="1"/>
              <a:t>eller</a:t>
            </a:r>
            <a:r>
              <a:rPr lang="en-US" altLang="nb-NO" sz="1500"/>
              <a:t> </a:t>
            </a:r>
            <a:r>
              <a:rPr lang="en-US" altLang="nb-NO" sz="1500" err="1"/>
              <a:t>annet</a:t>
            </a:r>
            <a:r>
              <a:rPr lang="en-US" altLang="nb-NO" sz="1500"/>
              <a:t> </a:t>
            </a:r>
            <a:r>
              <a:rPr lang="en-US" altLang="nb-NO" sz="1500" err="1"/>
              <a:t>oppgis</a:t>
            </a:r>
            <a:r>
              <a:rPr lang="en-US" altLang="nb-NO" sz="1500"/>
              <a:t> </a:t>
            </a:r>
            <a:r>
              <a:rPr lang="en-US" altLang="nb-NO" sz="1500" err="1"/>
              <a:t>i</a:t>
            </a:r>
            <a:r>
              <a:rPr lang="en-US" altLang="nb-NO" sz="1500"/>
              <a:t> </a:t>
            </a:r>
            <a:r>
              <a:rPr lang="en-US" altLang="nb-NO" sz="1500" err="1"/>
              <a:t>emnebeskrivelsen</a:t>
            </a:r>
            <a:r>
              <a:rPr lang="en-US" altLang="nb-NO" sz="1500"/>
              <a:t> </a:t>
            </a:r>
            <a:br>
              <a:rPr lang="en-US" altLang="nb-NO" sz="1500"/>
            </a:br>
            <a:endParaRPr lang="en-US" altLang="nb-NO" sz="1500"/>
          </a:p>
          <a:p>
            <a:pPr marL="197485" indent="-197485">
              <a:lnSpc>
                <a:spcPct val="115000"/>
              </a:lnSpc>
              <a:spcAft>
                <a:spcPts val="500"/>
              </a:spcAft>
            </a:pPr>
            <a:r>
              <a:rPr lang="en-US" altLang="nb-NO" sz="1500"/>
              <a:t>Ved bruk av </a:t>
            </a:r>
            <a:r>
              <a:rPr lang="en-US" altLang="nb-NO" sz="1500" err="1"/>
              <a:t>begge</a:t>
            </a:r>
            <a:r>
              <a:rPr lang="en-US" altLang="nb-NO" sz="1500"/>
              <a:t> </a:t>
            </a:r>
            <a:r>
              <a:rPr lang="en-US" altLang="nb-NO" sz="1500" err="1"/>
              <a:t>forsøkene</a:t>
            </a:r>
            <a:r>
              <a:rPr lang="en-US" altLang="nb-NO" sz="1500"/>
              <a:t>, </a:t>
            </a:r>
            <a:r>
              <a:rPr lang="en-US" altLang="nb-NO" sz="1500" err="1"/>
              <a:t>vil</a:t>
            </a:r>
            <a:r>
              <a:rPr lang="en-US" altLang="nb-NO" sz="1500"/>
              <a:t> </a:t>
            </a:r>
            <a:r>
              <a:rPr lang="en-US" altLang="nb-NO" sz="1500" err="1"/>
              <a:t>beste</a:t>
            </a:r>
            <a:r>
              <a:rPr lang="en-US" altLang="nb-NO" sz="1500"/>
              <a:t> </a:t>
            </a:r>
            <a:r>
              <a:rPr lang="en-US" altLang="nb-NO" sz="1500" err="1"/>
              <a:t>resultat</a:t>
            </a:r>
            <a:r>
              <a:rPr lang="en-US" altLang="nb-NO" sz="1500"/>
              <a:t> </a:t>
            </a:r>
            <a:r>
              <a:rPr lang="en-US" altLang="nb-NO" sz="1500" err="1"/>
              <a:t>gjelde</a:t>
            </a:r>
            <a:r>
              <a:rPr lang="en-US" altLang="nb-NO" sz="1500"/>
              <a:t>.</a:t>
            </a:r>
            <a:br>
              <a:rPr lang="en-US" altLang="nb-NO" sz="1500"/>
            </a:br>
            <a:endParaRPr lang="en-US" altLang="nb-NO" sz="1500"/>
          </a:p>
          <a:p>
            <a:pPr marL="197485" indent="-197485">
              <a:lnSpc>
                <a:spcPct val="115000"/>
              </a:lnSpc>
              <a:spcAft>
                <a:spcPts val="500"/>
              </a:spcAft>
            </a:pPr>
            <a:r>
              <a:rPr lang="nb-NO" altLang="nb-NO" sz="1500"/>
              <a:t>Gjentak av eksamen kan medføre at en kommer skjevt ut i studiet – vurder konsekvensene, spesielt i forhold til Lånekassen</a:t>
            </a:r>
            <a:br>
              <a:rPr lang="nb-NO" altLang="nb-NO" sz="1500"/>
            </a:br>
            <a:endParaRPr lang="nb-NO" altLang="nb-NO" sz="1500"/>
          </a:p>
          <a:p>
            <a:pPr marL="197485" indent="-197485">
              <a:lnSpc>
                <a:spcPct val="115000"/>
              </a:lnSpc>
              <a:spcAft>
                <a:spcPts val="500"/>
              </a:spcAft>
            </a:pPr>
            <a:r>
              <a:rPr lang="nb-NO" altLang="nb-NO" sz="1500"/>
              <a:t>Sjekk emnebeskrivelsen for hvert emne du ønsker å ta gjentak i. </a:t>
            </a:r>
            <a:br>
              <a:rPr lang="en-US" altLang="nb-NO" sz="1500"/>
            </a:br>
            <a:endParaRPr lang="nb-NO" altLang="nb-NO" sz="1500"/>
          </a:p>
        </p:txBody>
      </p:sp>
      <p:pic>
        <p:nvPicPr>
          <p:cNvPr id="3" name="Picture 2">
            <a:extLst>
              <a:ext uri="{FF2B5EF4-FFF2-40B4-BE49-F238E27FC236}">
                <a16:creationId xmlns:a16="http://schemas.microsoft.com/office/drawing/2014/main" id="{2D75B98A-2198-C4A5-D572-0581BBBC3340}"/>
              </a:ext>
            </a:extLst>
          </p:cNvPr>
          <p:cNvPicPr>
            <a:picLocks noChangeAspect="1"/>
          </p:cNvPicPr>
          <p:nvPr/>
        </p:nvPicPr>
        <p:blipFill>
          <a:blip r:embed="rId3"/>
          <a:srcRect r="7760"/>
          <a:stretch>
            <a:fillRect/>
          </a:stretch>
        </p:blipFill>
        <p:spPr>
          <a:xfrm>
            <a:off x="5220000" y="1720800"/>
            <a:ext cx="4190400" cy="5360400"/>
          </a:xfrm>
          <a:prstGeom prst="rect">
            <a:avLst/>
          </a:prstGeom>
          <a:noFill/>
        </p:spPr>
      </p:pic>
    </p:spTree>
    <p:extLst>
      <p:ext uri="{BB962C8B-B14F-4D97-AF65-F5344CB8AC3E}">
        <p14:creationId xmlns:p14="http://schemas.microsoft.com/office/powerpoint/2010/main" val="1568512910"/>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EA5258-D86F-0805-55C2-20C8FBC01FED}"/>
              </a:ext>
            </a:extLst>
          </p:cNvPr>
          <p:cNvSpPr>
            <a:spLocks noGrp="1"/>
          </p:cNvSpPr>
          <p:nvPr>
            <p:ph type="title"/>
          </p:nvPr>
        </p:nvSpPr>
        <p:spPr/>
        <p:txBody>
          <a:bodyPr/>
          <a:lstStyle/>
          <a:p>
            <a:r>
              <a:rPr lang="nb-NO" altLang="nb-NO" sz="2800"/>
              <a:t>Hjelpemidler til eksamen</a:t>
            </a:r>
            <a:endParaRPr lang="nb-NO"/>
          </a:p>
        </p:txBody>
      </p:sp>
      <p:sp>
        <p:nvSpPr>
          <p:cNvPr id="3" name="Content Placeholder 2">
            <a:extLst>
              <a:ext uri="{FF2B5EF4-FFF2-40B4-BE49-F238E27FC236}">
                <a16:creationId xmlns:a16="http://schemas.microsoft.com/office/drawing/2014/main" id="{C7E7F7A8-9C00-5C0C-37BD-8D9185E01B81}"/>
              </a:ext>
            </a:extLst>
          </p:cNvPr>
          <p:cNvSpPr>
            <a:spLocks noGrp="1"/>
          </p:cNvSpPr>
          <p:nvPr>
            <p:ph idx="1"/>
          </p:nvPr>
        </p:nvSpPr>
        <p:spPr>
          <a:xfrm>
            <a:off x="799201" y="1718826"/>
            <a:ext cx="3867342" cy="5358774"/>
          </a:xfrm>
        </p:spPr>
        <p:txBody>
          <a:bodyPr>
            <a:normAutofit/>
          </a:bodyPr>
          <a:lstStyle/>
          <a:p>
            <a:r>
              <a:rPr lang="nb-NO" sz="2000"/>
              <a:t>Sjekk emnebeskrivelsen for det aktuelle emnet</a:t>
            </a:r>
          </a:p>
          <a:p>
            <a:r>
              <a:rPr lang="nb-NO" sz="2000"/>
              <a:t>Ingen andre hjelpemidler enn det som er spesifisert er tillatt</a:t>
            </a:r>
          </a:p>
          <a:p>
            <a:pPr lvl="1"/>
            <a:r>
              <a:rPr lang="nb-NO" sz="1600">
                <a:latin typeface="+mn-lt"/>
              </a:rPr>
              <a:t>Ingen løse ark</a:t>
            </a:r>
          </a:p>
          <a:p>
            <a:pPr lvl="1"/>
            <a:r>
              <a:rPr lang="nb-NO" sz="1600">
                <a:latin typeface="+mn-lt"/>
              </a:rPr>
              <a:t>Ingen lån av utstyr fra andre</a:t>
            </a:r>
          </a:p>
          <a:p>
            <a:pPr lvl="1"/>
            <a:r>
              <a:rPr lang="nb-NO" sz="1600">
                <a:latin typeface="+mn-lt"/>
              </a:rPr>
              <a:t>Ikke tillatt med klokker, selv om den er analog</a:t>
            </a:r>
          </a:p>
          <a:p>
            <a:r>
              <a:rPr lang="nb-NO" sz="2000"/>
              <a:t>Kalkulator:</a:t>
            </a:r>
          </a:p>
          <a:p>
            <a:pPr lvl="1"/>
            <a:r>
              <a:rPr lang="nb-NO" sz="1600">
                <a:latin typeface="+mn-lt"/>
              </a:rPr>
              <a:t>Uten trådløs tilgang/kommunikasjon</a:t>
            </a:r>
          </a:p>
          <a:p>
            <a:pPr lvl="1"/>
            <a:endParaRPr lang="nb-NO" sz="1600">
              <a:latin typeface="+mn-lt"/>
            </a:endParaRPr>
          </a:p>
          <a:p>
            <a:pPr lvl="1"/>
            <a:r>
              <a:rPr lang="nb-NO" sz="1600">
                <a:latin typeface="+mn-lt"/>
              </a:rPr>
              <a:t>Minnet må være tomt ved eksamensstart og du må kunne vise dette til eksamensvaktene</a:t>
            </a:r>
          </a:p>
          <a:p>
            <a:pPr lvl="1"/>
            <a:endParaRPr lang="nb-NO" sz="1600">
              <a:latin typeface="+mn-lt"/>
            </a:endParaRPr>
          </a:p>
          <a:p>
            <a:pPr lvl="1"/>
            <a:r>
              <a:rPr lang="nb-NO" sz="1600">
                <a:latin typeface="+mn-lt"/>
              </a:rPr>
              <a:t>Du må være kjent med bruk av kalkulatoren – brukerhåndbøker er ikke tillatt</a:t>
            </a:r>
          </a:p>
          <a:p>
            <a:pPr lvl="1"/>
            <a:endParaRPr lang="nb-NO" sz="1600">
              <a:latin typeface="+mn-lt"/>
            </a:endParaRPr>
          </a:p>
          <a:p>
            <a:pPr marL="266700" lvl="1" indent="0">
              <a:buNone/>
            </a:pPr>
            <a:endParaRPr lang="nb-NO" sz="1600">
              <a:latin typeface="+mn-lt"/>
            </a:endParaRPr>
          </a:p>
        </p:txBody>
      </p:sp>
      <p:sp>
        <p:nvSpPr>
          <p:cNvPr id="4" name="Slide Number Placeholder 3">
            <a:extLst>
              <a:ext uri="{FF2B5EF4-FFF2-40B4-BE49-F238E27FC236}">
                <a16:creationId xmlns:a16="http://schemas.microsoft.com/office/drawing/2014/main" id="{DDC61F8E-62BA-C711-DD2F-FC44581AF2BC}"/>
              </a:ext>
            </a:extLst>
          </p:cNvPr>
          <p:cNvSpPr>
            <a:spLocks noGrp="1"/>
          </p:cNvSpPr>
          <p:nvPr>
            <p:ph type="sldNum" sz="quarter" idx="12"/>
          </p:nvPr>
        </p:nvSpPr>
        <p:spPr/>
        <p:txBody>
          <a:bodyPr/>
          <a:lstStyle/>
          <a:p>
            <a:fld id="{3FA4DDC8-1D0B-4B83-8CF0-4F24D54506BB}" type="slidenum">
              <a:rPr lang="nb-NO" smtClean="0"/>
              <a:pPr/>
              <a:t>6</a:t>
            </a:fld>
            <a:endParaRPr lang="nb-NO"/>
          </a:p>
        </p:txBody>
      </p:sp>
      <p:pic>
        <p:nvPicPr>
          <p:cNvPr id="7" name="Picture 6">
            <a:extLst>
              <a:ext uri="{FF2B5EF4-FFF2-40B4-BE49-F238E27FC236}">
                <a16:creationId xmlns:a16="http://schemas.microsoft.com/office/drawing/2014/main" id="{4E8FBA77-5EA1-7ABA-CA13-5B05AC98114A}"/>
              </a:ext>
            </a:extLst>
          </p:cNvPr>
          <p:cNvPicPr>
            <a:picLocks noChangeAspect="1"/>
          </p:cNvPicPr>
          <p:nvPr/>
        </p:nvPicPr>
        <p:blipFill>
          <a:blip r:embed="rId2"/>
          <a:stretch>
            <a:fillRect/>
          </a:stretch>
        </p:blipFill>
        <p:spPr>
          <a:xfrm>
            <a:off x="4666543" y="1625259"/>
            <a:ext cx="5012687" cy="3533789"/>
          </a:xfrm>
          <a:prstGeom prst="rect">
            <a:avLst/>
          </a:prstGeom>
        </p:spPr>
      </p:pic>
    </p:spTree>
    <p:extLst>
      <p:ext uri="{BB962C8B-B14F-4D97-AF65-F5344CB8AC3E}">
        <p14:creationId xmlns:p14="http://schemas.microsoft.com/office/powerpoint/2010/main" val="14878145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900138" y="828303"/>
            <a:ext cx="7632848" cy="539090"/>
          </a:xfrm>
          <a:noFill/>
        </p:spPr>
        <p:txBody>
          <a:bodyPr wrap="square" lIns="78439" tIns="31375" rIns="78439" bIns="31375" anchor="t">
            <a:spAutoFit/>
          </a:bodyPr>
          <a:lstStyle/>
          <a:p>
            <a:pPr eaLnBrk="1" hangingPunct="1"/>
            <a:r>
              <a:rPr lang="nb-NO" altLang="nb-NO" sz="3100"/>
              <a:t>FUSK</a:t>
            </a:r>
          </a:p>
        </p:txBody>
      </p:sp>
      <p:sp>
        <p:nvSpPr>
          <p:cNvPr id="18435" name="Rectangle 3"/>
          <p:cNvSpPr>
            <a:spLocks noChangeArrowheads="1"/>
          </p:cNvSpPr>
          <p:nvPr/>
        </p:nvSpPr>
        <p:spPr bwMode="auto">
          <a:xfrm>
            <a:off x="453969" y="1692399"/>
            <a:ext cx="8813219" cy="3826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1098" tIns="50550" rIns="101098" bIns="50550" anchor="t">
            <a:spAutoFit/>
          </a:bodyPr>
          <a:lstStyle>
            <a:lvl1pPr defTabSz="762000" eaLnBrk="0" hangingPunct="0">
              <a:defRPr sz="2800">
                <a:solidFill>
                  <a:schemeClr val="tx1"/>
                </a:solidFill>
                <a:latin typeface="Georgia" pitchFamily="18" charset="0"/>
              </a:defRPr>
            </a:lvl1pPr>
            <a:lvl2pPr marL="742950" indent="-285750" defTabSz="762000" eaLnBrk="0" hangingPunct="0">
              <a:defRPr sz="2800">
                <a:solidFill>
                  <a:schemeClr val="tx1"/>
                </a:solidFill>
                <a:latin typeface="Georgia" pitchFamily="18" charset="0"/>
              </a:defRPr>
            </a:lvl2pPr>
            <a:lvl3pPr marL="1143000" indent="-228600" defTabSz="762000" eaLnBrk="0" hangingPunct="0">
              <a:defRPr sz="2800">
                <a:solidFill>
                  <a:schemeClr val="tx1"/>
                </a:solidFill>
                <a:latin typeface="Georgia" pitchFamily="18" charset="0"/>
              </a:defRPr>
            </a:lvl3pPr>
            <a:lvl4pPr marL="1600200" indent="-228600" defTabSz="762000" eaLnBrk="0" hangingPunct="0">
              <a:defRPr sz="2800">
                <a:solidFill>
                  <a:schemeClr val="tx1"/>
                </a:solidFill>
                <a:latin typeface="Georgia" pitchFamily="18" charset="0"/>
              </a:defRPr>
            </a:lvl4pPr>
            <a:lvl5pPr marL="2057400" indent="-228600" defTabSz="762000" eaLnBrk="0" hangingPunct="0">
              <a:defRPr sz="2800">
                <a:solidFill>
                  <a:schemeClr val="tx1"/>
                </a:solidFill>
                <a:latin typeface="Georgia" pitchFamily="18" charset="0"/>
              </a:defRPr>
            </a:lvl5pPr>
            <a:lvl6pPr marL="2514600" indent="-228600" defTabSz="762000" eaLnBrk="0" fontAlgn="base" hangingPunct="0">
              <a:spcBef>
                <a:spcPct val="0"/>
              </a:spcBef>
              <a:spcAft>
                <a:spcPct val="0"/>
              </a:spcAft>
              <a:defRPr sz="2800">
                <a:solidFill>
                  <a:schemeClr val="tx1"/>
                </a:solidFill>
                <a:latin typeface="Georgia" pitchFamily="18" charset="0"/>
              </a:defRPr>
            </a:lvl6pPr>
            <a:lvl7pPr marL="2971800" indent="-228600" defTabSz="762000" eaLnBrk="0" fontAlgn="base" hangingPunct="0">
              <a:spcBef>
                <a:spcPct val="0"/>
              </a:spcBef>
              <a:spcAft>
                <a:spcPct val="0"/>
              </a:spcAft>
              <a:defRPr sz="2800">
                <a:solidFill>
                  <a:schemeClr val="tx1"/>
                </a:solidFill>
                <a:latin typeface="Georgia" pitchFamily="18" charset="0"/>
              </a:defRPr>
            </a:lvl7pPr>
            <a:lvl8pPr marL="3429000" indent="-228600" defTabSz="762000" eaLnBrk="0" fontAlgn="base" hangingPunct="0">
              <a:spcBef>
                <a:spcPct val="0"/>
              </a:spcBef>
              <a:spcAft>
                <a:spcPct val="0"/>
              </a:spcAft>
              <a:defRPr sz="2800">
                <a:solidFill>
                  <a:schemeClr val="tx1"/>
                </a:solidFill>
                <a:latin typeface="Georgia" pitchFamily="18" charset="0"/>
              </a:defRPr>
            </a:lvl8pPr>
            <a:lvl9pPr marL="3886200" indent="-228600" defTabSz="762000" eaLnBrk="0" fontAlgn="base" hangingPunct="0">
              <a:spcBef>
                <a:spcPct val="0"/>
              </a:spcBef>
              <a:spcAft>
                <a:spcPct val="0"/>
              </a:spcAft>
              <a:defRPr sz="2800">
                <a:solidFill>
                  <a:schemeClr val="tx1"/>
                </a:solidFill>
                <a:latin typeface="Georgia" pitchFamily="18" charset="0"/>
              </a:defRPr>
            </a:lvl9pPr>
          </a:lstStyle>
          <a:p>
            <a:pPr marL="342900" indent="-342900" eaLnBrk="1" hangingPunct="1">
              <a:buFont typeface="Arial" panose="020B0604020202020204" pitchFamily="34" charset="0"/>
              <a:buChar char="•"/>
            </a:pPr>
            <a:r>
              <a:rPr lang="nb-NO" altLang="nb-NO" sz="2200">
                <a:solidFill>
                  <a:schemeClr val="tx1">
                    <a:lumMod val="75000"/>
                    <a:lumOff val="25000"/>
                  </a:schemeClr>
                </a:solidFill>
                <a:latin typeface="+mn-lt"/>
              </a:rPr>
              <a:t>Fusk eller forsøk på fusk er et brudd på NHHs forskrift og Lov om Universiteter- og høyskoler</a:t>
            </a:r>
          </a:p>
          <a:p>
            <a:pPr marL="342900" indent="-342900" eaLnBrk="1" hangingPunct="1">
              <a:buFont typeface="Arial" panose="020B0604020202020204" pitchFamily="34" charset="0"/>
              <a:buChar char="•"/>
            </a:pPr>
            <a:endParaRPr lang="nb-NO" altLang="nb-NO" sz="2200">
              <a:solidFill>
                <a:schemeClr val="tx1">
                  <a:lumMod val="75000"/>
                  <a:lumOff val="25000"/>
                </a:schemeClr>
              </a:solidFill>
              <a:latin typeface="+mn-lt"/>
            </a:endParaRPr>
          </a:p>
          <a:p>
            <a:pPr marL="342900" indent="-342900" eaLnBrk="1" hangingPunct="1">
              <a:buFont typeface="Arial" panose="020B0604020202020204" pitchFamily="34" charset="0"/>
              <a:buChar char="•"/>
            </a:pPr>
            <a:r>
              <a:rPr lang="nb-NO" altLang="nb-NO" sz="2200">
                <a:solidFill>
                  <a:schemeClr val="tx1">
                    <a:lumMod val="75000"/>
                    <a:lumOff val="25000"/>
                  </a:schemeClr>
                </a:solidFill>
                <a:latin typeface="+mn-lt"/>
              </a:rPr>
              <a:t>Det er ditt ansvar som student å sette deg inn i lover, forskrifter og retningslinjer vedrørende fusk</a:t>
            </a:r>
          </a:p>
          <a:p>
            <a:pPr eaLnBrk="1" hangingPunct="1"/>
            <a:endParaRPr lang="nb-NO" altLang="nb-NO" sz="2200">
              <a:solidFill>
                <a:schemeClr val="tx1">
                  <a:lumMod val="75000"/>
                  <a:lumOff val="25000"/>
                </a:schemeClr>
              </a:solidFill>
              <a:latin typeface="+mn-lt"/>
            </a:endParaRPr>
          </a:p>
          <a:p>
            <a:pPr marL="342900" indent="-342900" eaLnBrk="1" hangingPunct="1">
              <a:buFont typeface="Arial" panose="020B0604020202020204" pitchFamily="34" charset="0"/>
              <a:buChar char="•"/>
            </a:pPr>
            <a:r>
              <a:rPr lang="nb-NO" altLang="nb-NO" sz="2200">
                <a:solidFill>
                  <a:schemeClr val="tx1">
                    <a:lumMod val="75000"/>
                    <a:lumOff val="25000"/>
                  </a:schemeClr>
                </a:solidFill>
                <a:latin typeface="+mn-lt"/>
              </a:rPr>
              <a:t>Manglende kjennskap til regelverket fritar ikke </a:t>
            </a:r>
            <a:br>
              <a:rPr lang="nb-NO" altLang="nb-NO" sz="2200">
                <a:solidFill>
                  <a:schemeClr val="tx1">
                    <a:lumMod val="75000"/>
                    <a:lumOff val="25000"/>
                  </a:schemeClr>
                </a:solidFill>
                <a:latin typeface="+mn-lt"/>
              </a:rPr>
            </a:br>
            <a:r>
              <a:rPr lang="nb-NO" altLang="nb-NO" sz="2200">
                <a:solidFill>
                  <a:schemeClr val="tx1">
                    <a:lumMod val="75000"/>
                    <a:lumOff val="25000"/>
                  </a:schemeClr>
                </a:solidFill>
                <a:latin typeface="+mn-lt"/>
              </a:rPr>
              <a:t>en student i en sak der man er mistenkt for fusk</a:t>
            </a:r>
          </a:p>
          <a:p>
            <a:pPr eaLnBrk="1" hangingPunct="1"/>
            <a:endParaRPr lang="nb-NO" altLang="nb-NO" sz="2200">
              <a:solidFill>
                <a:schemeClr val="tx1">
                  <a:lumMod val="75000"/>
                  <a:lumOff val="25000"/>
                </a:schemeClr>
              </a:solidFill>
              <a:latin typeface="+mn-lt"/>
            </a:endParaRPr>
          </a:p>
          <a:p>
            <a:pPr eaLnBrk="1" hangingPunct="1"/>
            <a:r>
              <a:rPr lang="nb-NO" altLang="nb-NO" sz="2200">
                <a:solidFill>
                  <a:schemeClr val="tx1">
                    <a:lumMod val="75000"/>
                    <a:lumOff val="25000"/>
                  </a:schemeClr>
                </a:solidFill>
                <a:latin typeface="+mn-lt"/>
              </a:rPr>
              <a:t>Mer informasjon:</a:t>
            </a:r>
          </a:p>
          <a:p>
            <a:pPr marL="342900" indent="-342900" eaLnBrk="1" hangingPunct="1">
              <a:buFont typeface="Arial" panose="020B0604020202020204" pitchFamily="34" charset="0"/>
              <a:buChar char="•"/>
            </a:pPr>
            <a:r>
              <a:rPr lang="nb-NO" altLang="nb-NO" sz="2200">
                <a:solidFill>
                  <a:schemeClr val="tx1">
                    <a:lumMod val="75000"/>
                    <a:lumOff val="25000"/>
                  </a:schemeClr>
                </a:solidFill>
                <a:latin typeface="+mn-lt"/>
                <a:hlinkClick r:id="rId3"/>
              </a:rPr>
              <a:t>https://www.nhh.no/for-studenter/eksamen/fusk-ved-eksamen/</a:t>
            </a:r>
            <a:r>
              <a:rPr lang="nb-NO" altLang="nb-NO" sz="2200">
                <a:solidFill>
                  <a:schemeClr val="tx1">
                    <a:lumMod val="75000"/>
                    <a:lumOff val="25000"/>
                  </a:schemeClr>
                </a:solidFill>
                <a:latin typeface="+mn-lt"/>
              </a:rPr>
              <a:t> </a:t>
            </a:r>
          </a:p>
        </p:txBody>
      </p:sp>
    </p:spTree>
    <p:extLst>
      <p:ext uri="{BB962C8B-B14F-4D97-AF65-F5344CB8AC3E}">
        <p14:creationId xmlns:p14="http://schemas.microsoft.com/office/powerpoint/2010/main" val="4257158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612106" y="540271"/>
            <a:ext cx="7992888" cy="539090"/>
          </a:xfrm>
          <a:noFill/>
        </p:spPr>
        <p:txBody>
          <a:bodyPr wrap="square" lIns="78439" tIns="31375" rIns="78439" bIns="31375" anchor="t">
            <a:spAutoFit/>
          </a:bodyPr>
          <a:lstStyle/>
          <a:p>
            <a:pPr eaLnBrk="1" hangingPunct="1"/>
            <a:r>
              <a:rPr lang="nb-NO" altLang="nb-NO" sz="3100"/>
              <a:t>Forsøk på fusk – skoleeksamen</a:t>
            </a:r>
          </a:p>
        </p:txBody>
      </p:sp>
      <p:sp>
        <p:nvSpPr>
          <p:cNvPr id="18435" name="Rectangle 3"/>
          <p:cNvSpPr>
            <a:spLocks noChangeArrowheads="1"/>
          </p:cNvSpPr>
          <p:nvPr/>
        </p:nvSpPr>
        <p:spPr bwMode="auto">
          <a:xfrm>
            <a:off x="540098" y="1476375"/>
            <a:ext cx="8813219" cy="5180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1098" tIns="50550" rIns="101098" bIns="50550" anchor="t">
            <a:spAutoFit/>
          </a:bodyPr>
          <a:lstStyle>
            <a:lvl1pPr defTabSz="762000" eaLnBrk="0" hangingPunct="0">
              <a:defRPr sz="2800">
                <a:solidFill>
                  <a:schemeClr val="tx1"/>
                </a:solidFill>
                <a:latin typeface="Georgia" pitchFamily="18" charset="0"/>
              </a:defRPr>
            </a:lvl1pPr>
            <a:lvl2pPr marL="742950" indent="-285750" defTabSz="762000" eaLnBrk="0" hangingPunct="0">
              <a:defRPr sz="2800">
                <a:solidFill>
                  <a:schemeClr val="tx1"/>
                </a:solidFill>
                <a:latin typeface="Georgia" pitchFamily="18" charset="0"/>
              </a:defRPr>
            </a:lvl2pPr>
            <a:lvl3pPr marL="1143000" indent="-228600" defTabSz="762000" eaLnBrk="0" hangingPunct="0">
              <a:defRPr sz="2800">
                <a:solidFill>
                  <a:schemeClr val="tx1"/>
                </a:solidFill>
                <a:latin typeface="Georgia" pitchFamily="18" charset="0"/>
              </a:defRPr>
            </a:lvl3pPr>
            <a:lvl4pPr marL="1600200" indent="-228600" defTabSz="762000" eaLnBrk="0" hangingPunct="0">
              <a:defRPr sz="2800">
                <a:solidFill>
                  <a:schemeClr val="tx1"/>
                </a:solidFill>
                <a:latin typeface="Georgia" pitchFamily="18" charset="0"/>
              </a:defRPr>
            </a:lvl4pPr>
            <a:lvl5pPr marL="2057400" indent="-228600" defTabSz="762000" eaLnBrk="0" hangingPunct="0">
              <a:defRPr sz="2800">
                <a:solidFill>
                  <a:schemeClr val="tx1"/>
                </a:solidFill>
                <a:latin typeface="Georgia" pitchFamily="18" charset="0"/>
              </a:defRPr>
            </a:lvl5pPr>
            <a:lvl6pPr marL="2514600" indent="-228600" defTabSz="762000" eaLnBrk="0" fontAlgn="base" hangingPunct="0">
              <a:spcBef>
                <a:spcPct val="0"/>
              </a:spcBef>
              <a:spcAft>
                <a:spcPct val="0"/>
              </a:spcAft>
              <a:defRPr sz="2800">
                <a:solidFill>
                  <a:schemeClr val="tx1"/>
                </a:solidFill>
                <a:latin typeface="Georgia" pitchFamily="18" charset="0"/>
              </a:defRPr>
            </a:lvl6pPr>
            <a:lvl7pPr marL="2971800" indent="-228600" defTabSz="762000" eaLnBrk="0" fontAlgn="base" hangingPunct="0">
              <a:spcBef>
                <a:spcPct val="0"/>
              </a:spcBef>
              <a:spcAft>
                <a:spcPct val="0"/>
              </a:spcAft>
              <a:defRPr sz="2800">
                <a:solidFill>
                  <a:schemeClr val="tx1"/>
                </a:solidFill>
                <a:latin typeface="Georgia" pitchFamily="18" charset="0"/>
              </a:defRPr>
            </a:lvl7pPr>
            <a:lvl8pPr marL="3429000" indent="-228600" defTabSz="762000" eaLnBrk="0" fontAlgn="base" hangingPunct="0">
              <a:spcBef>
                <a:spcPct val="0"/>
              </a:spcBef>
              <a:spcAft>
                <a:spcPct val="0"/>
              </a:spcAft>
              <a:defRPr sz="2800">
                <a:solidFill>
                  <a:schemeClr val="tx1"/>
                </a:solidFill>
                <a:latin typeface="Georgia" pitchFamily="18" charset="0"/>
              </a:defRPr>
            </a:lvl8pPr>
            <a:lvl9pPr marL="3886200" indent="-228600" defTabSz="762000" eaLnBrk="0" fontAlgn="base" hangingPunct="0">
              <a:spcBef>
                <a:spcPct val="0"/>
              </a:spcBef>
              <a:spcAft>
                <a:spcPct val="0"/>
              </a:spcAft>
              <a:defRPr sz="2800">
                <a:solidFill>
                  <a:schemeClr val="tx1"/>
                </a:solidFill>
                <a:latin typeface="Georgia" pitchFamily="18" charset="0"/>
              </a:defRPr>
            </a:lvl9pPr>
          </a:lstStyle>
          <a:p>
            <a:pPr eaLnBrk="1" hangingPunct="1"/>
            <a:r>
              <a:rPr lang="nb-NO" altLang="nb-NO" sz="2200" b="1">
                <a:solidFill>
                  <a:schemeClr val="tx1">
                    <a:lumMod val="75000"/>
                    <a:lumOff val="25000"/>
                  </a:schemeClr>
                </a:solidFill>
                <a:latin typeface="+mn-lt"/>
              </a:rPr>
              <a:t>Ulovlige hjelpemidler kan være:</a:t>
            </a:r>
          </a:p>
          <a:p>
            <a:pPr marL="342900" indent="-342900" eaLnBrk="1" hangingPunct="1">
              <a:buFont typeface="Arial" panose="020B0604020202020204" pitchFamily="34" charset="0"/>
              <a:buChar char="•"/>
            </a:pPr>
            <a:r>
              <a:rPr lang="nb-NO" altLang="nb-NO" sz="2200">
                <a:solidFill>
                  <a:schemeClr val="tx1">
                    <a:lumMod val="75000"/>
                    <a:lumOff val="25000"/>
                  </a:schemeClr>
                </a:solidFill>
                <a:latin typeface="+mn-lt"/>
              </a:rPr>
              <a:t>pensumbøker eller annen faglitteratur som ikke er spesifikt oppgitt som tillatt</a:t>
            </a:r>
            <a:endParaRPr lang="nb-NO" altLang="nb-NO" sz="2200">
              <a:solidFill>
                <a:schemeClr val="tx1">
                  <a:lumMod val="75000"/>
                  <a:lumOff val="25000"/>
                </a:schemeClr>
              </a:solidFill>
              <a:latin typeface="+mn-lt"/>
              <a:cs typeface="Arial"/>
            </a:endParaRPr>
          </a:p>
          <a:p>
            <a:pPr marL="342900" indent="-342900" eaLnBrk="1" hangingPunct="1">
              <a:buFont typeface="Arial" panose="020B0604020202020204" pitchFamily="34" charset="0"/>
              <a:buChar char="•"/>
            </a:pPr>
            <a:r>
              <a:rPr lang="nb-NO" altLang="nb-NO" sz="2200">
                <a:solidFill>
                  <a:schemeClr val="tx1">
                    <a:lumMod val="75000"/>
                    <a:lumOff val="25000"/>
                  </a:schemeClr>
                </a:solidFill>
                <a:latin typeface="+mn-lt"/>
              </a:rPr>
              <a:t>kalkulator med kommunikasjon og/eller uten tomt minne</a:t>
            </a:r>
            <a:endParaRPr lang="nb-NO" altLang="nb-NO" sz="2200">
              <a:solidFill>
                <a:schemeClr val="tx1">
                  <a:lumMod val="75000"/>
                  <a:lumOff val="25000"/>
                </a:schemeClr>
              </a:solidFill>
              <a:latin typeface="+mn-lt"/>
              <a:cs typeface="Arial"/>
            </a:endParaRPr>
          </a:p>
          <a:p>
            <a:pPr marL="342900" indent="-342900" eaLnBrk="1" hangingPunct="1">
              <a:buFont typeface="Arial" panose="020B0604020202020204" pitchFamily="34" charset="0"/>
              <a:buChar char="•"/>
            </a:pPr>
            <a:r>
              <a:rPr lang="nb-NO" altLang="nb-NO" sz="2200">
                <a:solidFill>
                  <a:schemeClr val="tx1">
                    <a:lumMod val="75000"/>
                    <a:lumOff val="25000"/>
                  </a:schemeClr>
                </a:solidFill>
                <a:latin typeface="+mn-lt"/>
              </a:rPr>
              <a:t>"fuskelapper", innlimte sider med notater eller ulovlige notater i bøker som er tillatt brukt</a:t>
            </a:r>
            <a:endParaRPr lang="nb-NO" altLang="nb-NO" sz="2200">
              <a:solidFill>
                <a:schemeClr val="tx1">
                  <a:lumMod val="75000"/>
                  <a:lumOff val="25000"/>
                </a:schemeClr>
              </a:solidFill>
              <a:latin typeface="+mn-lt"/>
              <a:cs typeface="Arial"/>
            </a:endParaRPr>
          </a:p>
          <a:p>
            <a:pPr marL="342900" indent="-342900" eaLnBrk="1" hangingPunct="1">
              <a:buFont typeface="Arial" panose="020B0604020202020204" pitchFamily="34" charset="0"/>
              <a:buChar char="•"/>
            </a:pPr>
            <a:r>
              <a:rPr lang="nb-NO" altLang="nb-NO" sz="2200">
                <a:solidFill>
                  <a:schemeClr val="tx1">
                    <a:lumMod val="75000"/>
                    <a:lumOff val="25000"/>
                  </a:schemeClr>
                </a:solidFill>
                <a:latin typeface="+mn-lt"/>
              </a:rPr>
              <a:t>ark med tekst som er kladdet på forhånd og som ikke er spesifikt oppgitt som tillatt</a:t>
            </a:r>
            <a:endParaRPr lang="nb-NO" altLang="nb-NO" sz="2200">
              <a:solidFill>
                <a:schemeClr val="tx1">
                  <a:lumMod val="75000"/>
                  <a:lumOff val="25000"/>
                </a:schemeClr>
              </a:solidFill>
              <a:latin typeface="+mn-lt"/>
              <a:cs typeface="Arial"/>
            </a:endParaRPr>
          </a:p>
          <a:p>
            <a:pPr marL="342900" indent="-342900" eaLnBrk="1" hangingPunct="1">
              <a:buFont typeface="Arial" panose="020B0604020202020204" pitchFamily="34" charset="0"/>
              <a:buChar char="•"/>
            </a:pPr>
            <a:r>
              <a:rPr lang="nb-NO" altLang="nb-NO" sz="2200">
                <a:solidFill>
                  <a:schemeClr val="tx1">
                    <a:lumMod val="75000"/>
                    <a:lumOff val="25000"/>
                  </a:schemeClr>
                </a:solidFill>
                <a:latin typeface="+mn-lt"/>
              </a:rPr>
              <a:t>Mobiltelefon, klokke eller andre hjelpemidler som ikke er tillatt</a:t>
            </a:r>
          </a:p>
          <a:p>
            <a:pPr marL="342900" indent="-342900" eaLnBrk="1" hangingPunct="1">
              <a:buFont typeface="Arial" panose="020B0604020202020204" pitchFamily="34" charset="0"/>
              <a:buChar char="•"/>
            </a:pPr>
            <a:r>
              <a:rPr lang="nb-NO" altLang="nb-NO" sz="2200">
                <a:solidFill>
                  <a:schemeClr val="tx1">
                    <a:lumMod val="75000"/>
                    <a:lumOff val="25000"/>
                  </a:schemeClr>
                </a:solidFill>
                <a:latin typeface="+mn-lt"/>
                <a:cs typeface="Arial"/>
              </a:rPr>
              <a:t>Kommunikasjon med andre eksamenskandidater mens eksamen pågår</a:t>
            </a:r>
          </a:p>
          <a:p>
            <a:pPr marL="342900" indent="-342900" eaLnBrk="1" hangingPunct="1">
              <a:buFont typeface="Arial" panose="020B0604020202020204" pitchFamily="34" charset="0"/>
              <a:buChar char="•"/>
            </a:pPr>
            <a:endParaRPr lang="nb-NO" altLang="nb-NO" sz="2200">
              <a:solidFill>
                <a:schemeClr val="tx1">
                  <a:lumMod val="75000"/>
                  <a:lumOff val="25000"/>
                </a:schemeClr>
              </a:solidFill>
              <a:latin typeface="+mn-lt"/>
            </a:endParaRPr>
          </a:p>
          <a:p>
            <a:pPr eaLnBrk="1" hangingPunct="1"/>
            <a:r>
              <a:rPr lang="nb-NO" altLang="nb-NO" sz="2200">
                <a:solidFill>
                  <a:schemeClr val="tx1">
                    <a:lumMod val="75000"/>
                    <a:lumOff val="25000"/>
                  </a:schemeClr>
                </a:solidFill>
                <a:latin typeface="+mn-lt"/>
              </a:rPr>
              <a:t>Dersom eksamensvaktene finner hjelpemidler som ikke er tillatt innenfor og/eller utenfor eksamenslokalet mens eksamen pågår, regnes dette som fusk / forsøk på fusk</a:t>
            </a:r>
            <a:endParaRPr lang="nb-NO" altLang="nb-NO" sz="2200">
              <a:solidFill>
                <a:schemeClr val="tx1">
                  <a:lumMod val="75000"/>
                  <a:lumOff val="25000"/>
                </a:schemeClr>
              </a:solidFill>
              <a:latin typeface="+mn-lt"/>
              <a:cs typeface="Arial"/>
            </a:endParaRPr>
          </a:p>
        </p:txBody>
      </p:sp>
    </p:spTree>
    <p:extLst>
      <p:ext uri="{BB962C8B-B14F-4D97-AF65-F5344CB8AC3E}">
        <p14:creationId xmlns:p14="http://schemas.microsoft.com/office/powerpoint/2010/main" val="35004825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612107" y="612279"/>
            <a:ext cx="8136904" cy="463472"/>
          </a:xfrm>
          <a:noFill/>
        </p:spPr>
        <p:txBody>
          <a:bodyPr wrap="square" lIns="78439" tIns="31375" rIns="78439" bIns="31375" anchor="t">
            <a:spAutoFit/>
          </a:bodyPr>
          <a:lstStyle/>
          <a:p>
            <a:pPr eaLnBrk="1" hangingPunct="1"/>
            <a:r>
              <a:rPr lang="nb-NO" altLang="nb-NO" sz="2600"/>
              <a:t>Forsøk på fusk – hjemmeeksamener og arbeidskrav</a:t>
            </a:r>
          </a:p>
        </p:txBody>
      </p:sp>
      <p:sp>
        <p:nvSpPr>
          <p:cNvPr id="19459" name="Rectangle 3"/>
          <p:cNvSpPr>
            <a:spLocks noChangeArrowheads="1"/>
          </p:cNvSpPr>
          <p:nvPr/>
        </p:nvSpPr>
        <p:spPr bwMode="auto">
          <a:xfrm>
            <a:off x="540098" y="1332359"/>
            <a:ext cx="8957235" cy="6116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1098" tIns="50550" rIns="101098" bIns="50550" anchor="t">
            <a:spAutoFit/>
          </a:bodyPr>
          <a:lstStyle>
            <a:lvl1pPr defTabSz="762000" eaLnBrk="0" hangingPunct="0">
              <a:defRPr sz="2800">
                <a:solidFill>
                  <a:schemeClr val="tx1"/>
                </a:solidFill>
                <a:latin typeface="Georgia" pitchFamily="18" charset="0"/>
              </a:defRPr>
            </a:lvl1pPr>
            <a:lvl2pPr marL="742950" indent="-285750" defTabSz="762000" eaLnBrk="0" hangingPunct="0">
              <a:defRPr sz="2800">
                <a:solidFill>
                  <a:schemeClr val="tx1"/>
                </a:solidFill>
                <a:latin typeface="Georgia" pitchFamily="18" charset="0"/>
              </a:defRPr>
            </a:lvl2pPr>
            <a:lvl3pPr marL="1143000" indent="-228600" defTabSz="762000" eaLnBrk="0" hangingPunct="0">
              <a:defRPr sz="2800">
                <a:solidFill>
                  <a:schemeClr val="tx1"/>
                </a:solidFill>
                <a:latin typeface="Georgia" pitchFamily="18" charset="0"/>
              </a:defRPr>
            </a:lvl3pPr>
            <a:lvl4pPr marL="1600200" indent="-228600" defTabSz="762000" eaLnBrk="0" hangingPunct="0">
              <a:defRPr sz="2800">
                <a:solidFill>
                  <a:schemeClr val="tx1"/>
                </a:solidFill>
                <a:latin typeface="Georgia" pitchFamily="18" charset="0"/>
              </a:defRPr>
            </a:lvl4pPr>
            <a:lvl5pPr marL="2057400" indent="-228600" defTabSz="762000" eaLnBrk="0" hangingPunct="0">
              <a:defRPr sz="2800">
                <a:solidFill>
                  <a:schemeClr val="tx1"/>
                </a:solidFill>
                <a:latin typeface="Georgia" pitchFamily="18" charset="0"/>
              </a:defRPr>
            </a:lvl5pPr>
            <a:lvl6pPr marL="2514600" indent="-228600" defTabSz="762000" eaLnBrk="0" fontAlgn="base" hangingPunct="0">
              <a:spcBef>
                <a:spcPct val="0"/>
              </a:spcBef>
              <a:spcAft>
                <a:spcPct val="0"/>
              </a:spcAft>
              <a:defRPr sz="2800">
                <a:solidFill>
                  <a:schemeClr val="tx1"/>
                </a:solidFill>
                <a:latin typeface="Georgia" pitchFamily="18" charset="0"/>
              </a:defRPr>
            </a:lvl6pPr>
            <a:lvl7pPr marL="2971800" indent="-228600" defTabSz="762000" eaLnBrk="0" fontAlgn="base" hangingPunct="0">
              <a:spcBef>
                <a:spcPct val="0"/>
              </a:spcBef>
              <a:spcAft>
                <a:spcPct val="0"/>
              </a:spcAft>
              <a:defRPr sz="2800">
                <a:solidFill>
                  <a:schemeClr val="tx1"/>
                </a:solidFill>
                <a:latin typeface="Georgia" pitchFamily="18" charset="0"/>
              </a:defRPr>
            </a:lvl7pPr>
            <a:lvl8pPr marL="3429000" indent="-228600" defTabSz="762000" eaLnBrk="0" fontAlgn="base" hangingPunct="0">
              <a:spcBef>
                <a:spcPct val="0"/>
              </a:spcBef>
              <a:spcAft>
                <a:spcPct val="0"/>
              </a:spcAft>
              <a:defRPr sz="2800">
                <a:solidFill>
                  <a:schemeClr val="tx1"/>
                </a:solidFill>
                <a:latin typeface="Georgia" pitchFamily="18" charset="0"/>
              </a:defRPr>
            </a:lvl8pPr>
            <a:lvl9pPr marL="3886200" indent="-228600" defTabSz="762000" eaLnBrk="0" fontAlgn="base" hangingPunct="0">
              <a:spcBef>
                <a:spcPct val="0"/>
              </a:spcBef>
              <a:spcAft>
                <a:spcPct val="0"/>
              </a:spcAft>
              <a:defRPr sz="2800">
                <a:solidFill>
                  <a:schemeClr val="tx1"/>
                </a:solidFill>
                <a:latin typeface="Georgia" pitchFamily="18" charset="0"/>
              </a:defRPr>
            </a:lvl9pPr>
          </a:lstStyle>
          <a:p>
            <a:pPr>
              <a:lnSpc>
                <a:spcPct val="91000"/>
              </a:lnSpc>
            </a:pPr>
            <a:r>
              <a:rPr lang="nb-NO" altLang="nb-NO" sz="2000" b="1">
                <a:solidFill>
                  <a:schemeClr val="tx1">
                    <a:lumMod val="75000"/>
                    <a:lumOff val="25000"/>
                  </a:schemeClr>
                </a:solidFill>
                <a:latin typeface="+mn-lt"/>
              </a:rPr>
              <a:t>Prinsippet om akademisk redelighet: </a:t>
            </a:r>
            <a:endParaRPr lang="nb-NO">
              <a:solidFill>
                <a:schemeClr val="tx1">
                  <a:lumMod val="75000"/>
                  <a:lumOff val="25000"/>
                </a:schemeClr>
              </a:solidFill>
            </a:endParaRPr>
          </a:p>
          <a:p>
            <a:pPr>
              <a:lnSpc>
                <a:spcPct val="91000"/>
              </a:lnSpc>
            </a:pPr>
            <a:endParaRPr lang="nb-NO" altLang="nb-NO" sz="2000" b="1">
              <a:solidFill>
                <a:schemeClr val="tx1">
                  <a:lumMod val="75000"/>
                  <a:lumOff val="25000"/>
                </a:schemeClr>
              </a:solidFill>
              <a:latin typeface="+mn-lt"/>
            </a:endParaRPr>
          </a:p>
          <a:p>
            <a:pPr>
              <a:lnSpc>
                <a:spcPct val="91000"/>
              </a:lnSpc>
            </a:pPr>
            <a:r>
              <a:rPr lang="nb-NO" altLang="nb-NO" sz="2000" b="1">
                <a:solidFill>
                  <a:schemeClr val="tx1">
                    <a:lumMod val="75000"/>
                    <a:lumOff val="25000"/>
                  </a:schemeClr>
                </a:solidFill>
                <a:latin typeface="+mn-lt"/>
              </a:rPr>
              <a:t>All bruk av eget tidligere arbeid, eller andres arbeid, uttalelser o.l. skal refereres til.</a:t>
            </a:r>
            <a:endParaRPr lang="nb-NO">
              <a:solidFill>
                <a:schemeClr val="tx1">
                  <a:lumMod val="75000"/>
                  <a:lumOff val="25000"/>
                </a:schemeClr>
              </a:solidFill>
            </a:endParaRPr>
          </a:p>
          <a:p>
            <a:pPr>
              <a:lnSpc>
                <a:spcPct val="91000"/>
              </a:lnSpc>
            </a:pPr>
            <a:endParaRPr lang="nb-NO" altLang="nb-NO" sz="2000" i="1">
              <a:solidFill>
                <a:schemeClr val="tx1">
                  <a:lumMod val="75000"/>
                  <a:lumOff val="25000"/>
                </a:schemeClr>
              </a:solidFill>
              <a:latin typeface="+mn-lt"/>
            </a:endParaRPr>
          </a:p>
          <a:p>
            <a:pPr>
              <a:lnSpc>
                <a:spcPct val="91000"/>
              </a:lnSpc>
            </a:pPr>
            <a:r>
              <a:rPr lang="nb-NO" altLang="nb-NO" sz="2000" i="1">
                <a:solidFill>
                  <a:schemeClr val="tx1">
                    <a:lumMod val="75000"/>
                    <a:lumOff val="25000"/>
                  </a:schemeClr>
                </a:solidFill>
                <a:latin typeface="+mn-lt"/>
              </a:rPr>
              <a:t>Følgende vil </a:t>
            </a:r>
            <a:r>
              <a:rPr lang="nb-NO" altLang="nb-NO" sz="2000" i="1" u="sng">
                <a:solidFill>
                  <a:schemeClr val="tx1">
                    <a:lumMod val="75000"/>
                    <a:lumOff val="25000"/>
                  </a:schemeClr>
                </a:solidFill>
                <a:latin typeface="+mn-lt"/>
              </a:rPr>
              <a:t>bl.a.</a:t>
            </a:r>
            <a:r>
              <a:rPr lang="nb-NO" altLang="nb-NO" sz="2000" i="1">
                <a:solidFill>
                  <a:schemeClr val="tx1">
                    <a:lumMod val="75000"/>
                    <a:lumOff val="25000"/>
                  </a:schemeClr>
                </a:solidFill>
                <a:latin typeface="+mn-lt"/>
              </a:rPr>
              <a:t> bli regnet som fusk / forsøk på fusk:</a:t>
            </a:r>
            <a:endParaRPr lang="nb-NO" altLang="nb-NO" sz="2000" i="1">
              <a:solidFill>
                <a:schemeClr val="tx1">
                  <a:lumMod val="75000"/>
                  <a:lumOff val="25000"/>
                </a:schemeClr>
              </a:solidFill>
              <a:latin typeface="+mn-lt"/>
              <a:cs typeface="Arial"/>
            </a:endParaRPr>
          </a:p>
          <a:p>
            <a:pPr>
              <a:lnSpc>
                <a:spcPct val="91000"/>
              </a:lnSpc>
            </a:pPr>
            <a:endParaRPr lang="nb-NO" altLang="nb-NO" sz="2000" i="1">
              <a:solidFill>
                <a:schemeClr val="tx1">
                  <a:lumMod val="75000"/>
                  <a:lumOff val="25000"/>
                </a:schemeClr>
              </a:solidFill>
              <a:latin typeface="+mn-lt"/>
            </a:endParaRPr>
          </a:p>
          <a:p>
            <a:pPr marL="342900" indent="-342900">
              <a:lnSpc>
                <a:spcPct val="91000"/>
              </a:lnSpc>
              <a:spcBef>
                <a:spcPts val="600"/>
              </a:spcBef>
              <a:spcAft>
                <a:spcPts val="600"/>
              </a:spcAft>
              <a:buFont typeface="Arial" panose="020B0604020202020204" pitchFamily="34" charset="0"/>
              <a:buChar char="•"/>
            </a:pPr>
            <a:r>
              <a:rPr lang="nb-NO" altLang="nb-NO" sz="2000" b="1">
                <a:solidFill>
                  <a:schemeClr val="tx1">
                    <a:lumMod val="75000"/>
                    <a:lumOff val="25000"/>
                  </a:schemeClr>
                </a:solidFill>
                <a:latin typeface="+mn-lt"/>
              </a:rPr>
              <a:t>All</a:t>
            </a:r>
            <a:r>
              <a:rPr lang="nb-NO" altLang="nb-NO" sz="2000">
                <a:solidFill>
                  <a:schemeClr val="tx1">
                    <a:lumMod val="75000"/>
                    <a:lumOff val="25000"/>
                  </a:schemeClr>
                </a:solidFill>
                <a:latin typeface="+mn-lt"/>
              </a:rPr>
              <a:t> sitering, uten at det oppgis kildehenvisning og klar markering av sitat - inkludert </a:t>
            </a:r>
            <a:r>
              <a:rPr lang="nb-NO" altLang="nb-NO" sz="2000" b="1">
                <a:solidFill>
                  <a:schemeClr val="tx1">
                    <a:lumMod val="75000"/>
                    <a:lumOff val="25000"/>
                  </a:schemeClr>
                </a:solidFill>
                <a:latin typeface="+mn-lt"/>
              </a:rPr>
              <a:t>egne </a:t>
            </a:r>
            <a:r>
              <a:rPr lang="nb-NO" altLang="nb-NO" sz="2000">
                <a:solidFill>
                  <a:schemeClr val="tx1">
                    <a:lumMod val="75000"/>
                    <a:lumOff val="25000"/>
                  </a:schemeClr>
                </a:solidFill>
                <a:latin typeface="+mn-lt"/>
              </a:rPr>
              <a:t>skriftlige arbeider</a:t>
            </a:r>
            <a:endParaRPr lang="nb-NO" altLang="nb-NO" sz="2000">
              <a:solidFill>
                <a:schemeClr val="tx1">
                  <a:lumMod val="75000"/>
                  <a:lumOff val="25000"/>
                </a:schemeClr>
              </a:solidFill>
              <a:latin typeface="+mn-lt"/>
              <a:cs typeface="Arial"/>
            </a:endParaRPr>
          </a:p>
          <a:p>
            <a:pPr marL="342900" indent="-342900">
              <a:lnSpc>
                <a:spcPct val="91000"/>
              </a:lnSpc>
              <a:spcBef>
                <a:spcPts val="600"/>
              </a:spcBef>
              <a:spcAft>
                <a:spcPts val="600"/>
              </a:spcAft>
              <a:buFont typeface="Arial" panose="020B0604020202020204" pitchFamily="34" charset="0"/>
              <a:buChar char="•"/>
            </a:pPr>
            <a:r>
              <a:rPr lang="nb-NO" altLang="nb-NO" sz="2000">
                <a:solidFill>
                  <a:schemeClr val="tx1">
                    <a:lumMod val="75000"/>
                    <a:lumOff val="25000"/>
                  </a:schemeClr>
                </a:solidFill>
                <a:latin typeface="+mn-lt"/>
              </a:rPr>
              <a:t>Bruk av besvarelser som er utført av andre</a:t>
            </a:r>
            <a:endParaRPr lang="nb-NO" altLang="nb-NO" sz="2000">
              <a:solidFill>
                <a:schemeClr val="tx1">
                  <a:lumMod val="75000"/>
                  <a:lumOff val="25000"/>
                </a:schemeClr>
              </a:solidFill>
              <a:latin typeface="+mn-lt"/>
              <a:cs typeface="Arial"/>
            </a:endParaRPr>
          </a:p>
          <a:p>
            <a:pPr marL="342900" indent="-342900">
              <a:lnSpc>
                <a:spcPct val="91000"/>
              </a:lnSpc>
              <a:spcBef>
                <a:spcPts val="600"/>
              </a:spcBef>
              <a:spcAft>
                <a:spcPts val="600"/>
              </a:spcAft>
              <a:buFont typeface="Arial" panose="020B0604020202020204" pitchFamily="34" charset="0"/>
              <a:buChar char="•"/>
            </a:pPr>
            <a:r>
              <a:rPr lang="nb-NO" altLang="nb-NO" sz="2000">
                <a:solidFill>
                  <a:schemeClr val="tx1">
                    <a:lumMod val="75000"/>
                    <a:lumOff val="25000"/>
                  </a:schemeClr>
                </a:solidFill>
                <a:latin typeface="+mn-lt"/>
              </a:rPr>
              <a:t>Besvarelse som er utført av en annen person/gruppe eller besvarelser hentet fra internett</a:t>
            </a:r>
            <a:endParaRPr lang="nb-NO" altLang="nb-NO" sz="2000">
              <a:solidFill>
                <a:schemeClr val="tx1">
                  <a:lumMod val="75000"/>
                  <a:lumOff val="25000"/>
                </a:schemeClr>
              </a:solidFill>
              <a:latin typeface="+mn-lt"/>
              <a:cs typeface="Arial"/>
            </a:endParaRPr>
          </a:p>
          <a:p>
            <a:pPr marL="342900" indent="-342900">
              <a:lnSpc>
                <a:spcPct val="91000"/>
              </a:lnSpc>
              <a:spcBef>
                <a:spcPts val="600"/>
              </a:spcBef>
              <a:spcAft>
                <a:spcPts val="600"/>
              </a:spcAft>
              <a:buFont typeface="Arial" panose="020B0604020202020204" pitchFamily="34" charset="0"/>
              <a:buChar char="•"/>
            </a:pPr>
            <a:r>
              <a:rPr lang="nb-NO" altLang="nb-NO" sz="2000">
                <a:solidFill>
                  <a:schemeClr val="tx1">
                    <a:lumMod val="75000"/>
                    <a:lumOff val="25000"/>
                  </a:schemeClr>
                </a:solidFill>
                <a:latin typeface="+mn-lt"/>
              </a:rPr>
              <a:t>Samarbeid med andre personer ved individuelle besvarelser eller med andre grupper enn din egen gruppe</a:t>
            </a:r>
            <a:endParaRPr lang="nb-NO" altLang="nb-NO" sz="2000">
              <a:solidFill>
                <a:schemeClr val="tx1">
                  <a:lumMod val="75000"/>
                  <a:lumOff val="25000"/>
                </a:schemeClr>
              </a:solidFill>
              <a:latin typeface="+mn-lt"/>
              <a:cs typeface="Arial"/>
            </a:endParaRPr>
          </a:p>
          <a:p>
            <a:pPr marL="342900" indent="-342900">
              <a:lnSpc>
                <a:spcPct val="91000"/>
              </a:lnSpc>
              <a:buFont typeface="Arial" panose="020B0604020202020204" pitchFamily="34" charset="0"/>
              <a:buChar char="•"/>
            </a:pPr>
            <a:r>
              <a:rPr lang="nb-NO" altLang="nb-NO" sz="2000">
                <a:solidFill>
                  <a:schemeClr val="tx1">
                    <a:lumMod val="75000"/>
                    <a:lumOff val="25000"/>
                  </a:schemeClr>
                </a:solidFill>
                <a:latin typeface="+mn-lt"/>
              </a:rPr>
              <a:t>Ved gruppearbeid - å sette sitt navn på en besvarelse som en selv ikke har bidratt til</a:t>
            </a:r>
            <a:br>
              <a:rPr lang="en-US" altLang="nb-NO" sz="2000">
                <a:latin typeface="+mn-lt"/>
              </a:rPr>
            </a:br>
            <a:endParaRPr lang="en-US" altLang="nb-NO" sz="2000">
              <a:solidFill>
                <a:schemeClr val="tx1">
                  <a:lumMod val="75000"/>
                  <a:lumOff val="25000"/>
                </a:schemeClr>
              </a:solidFill>
            </a:endParaRPr>
          </a:p>
          <a:p>
            <a:pPr>
              <a:lnSpc>
                <a:spcPct val="91000"/>
              </a:lnSpc>
              <a:spcBef>
                <a:spcPts val="600"/>
              </a:spcBef>
              <a:spcAft>
                <a:spcPts val="600"/>
              </a:spcAft>
            </a:pPr>
            <a:br>
              <a:rPr lang="nb-NO" altLang="nb-NO" sz="2000">
                <a:latin typeface="+mn-lt"/>
              </a:rPr>
            </a:br>
            <a:endParaRPr lang="en-US" altLang="nb-NO" sz="2000">
              <a:latin typeface="+mn-lt"/>
            </a:endParaRPr>
          </a:p>
        </p:txBody>
      </p:sp>
    </p:spTree>
    <p:extLst>
      <p:ext uri="{BB962C8B-B14F-4D97-AF65-F5344CB8AC3E}">
        <p14:creationId xmlns:p14="http://schemas.microsoft.com/office/powerpoint/2010/main" val="26774180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590820" y="1102684"/>
            <a:ext cx="8905745" cy="539090"/>
          </a:xfrm>
          <a:noFill/>
        </p:spPr>
        <p:txBody>
          <a:bodyPr lIns="78439" tIns="31375" rIns="78439" bIns="31375" anchor="t">
            <a:spAutoFit/>
          </a:bodyPr>
          <a:lstStyle/>
          <a:p>
            <a:pPr eaLnBrk="1" hangingPunct="1"/>
            <a:r>
              <a:rPr lang="nb-NO" altLang="nb-NO" sz="3100"/>
              <a:t>Forsøk på fusk – konsekvenser</a:t>
            </a:r>
          </a:p>
        </p:txBody>
      </p:sp>
      <p:sp>
        <p:nvSpPr>
          <p:cNvPr id="21507" name="Rectangle 3"/>
          <p:cNvSpPr>
            <a:spLocks noChangeArrowheads="1"/>
          </p:cNvSpPr>
          <p:nvPr/>
        </p:nvSpPr>
        <p:spPr bwMode="auto">
          <a:xfrm>
            <a:off x="590820" y="1980431"/>
            <a:ext cx="8715465" cy="3758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1098" tIns="50550" rIns="101098" bIns="50550" anchor="t">
            <a:spAutoFit/>
          </a:bodyPr>
          <a:lstStyle>
            <a:lvl1pPr defTabSz="762000" eaLnBrk="0" hangingPunct="0">
              <a:defRPr sz="2800">
                <a:solidFill>
                  <a:schemeClr val="tx1"/>
                </a:solidFill>
                <a:latin typeface="Georgia" pitchFamily="18" charset="0"/>
              </a:defRPr>
            </a:lvl1pPr>
            <a:lvl2pPr marL="742950" indent="-285750" defTabSz="762000" eaLnBrk="0" hangingPunct="0">
              <a:defRPr sz="2800">
                <a:solidFill>
                  <a:schemeClr val="tx1"/>
                </a:solidFill>
                <a:latin typeface="Georgia" pitchFamily="18" charset="0"/>
              </a:defRPr>
            </a:lvl2pPr>
            <a:lvl3pPr marL="1143000" indent="-228600" defTabSz="762000" eaLnBrk="0" hangingPunct="0">
              <a:defRPr sz="2800">
                <a:solidFill>
                  <a:schemeClr val="tx1"/>
                </a:solidFill>
                <a:latin typeface="Georgia" pitchFamily="18" charset="0"/>
              </a:defRPr>
            </a:lvl3pPr>
            <a:lvl4pPr marL="1600200" indent="-228600" defTabSz="762000" eaLnBrk="0" hangingPunct="0">
              <a:defRPr sz="2800">
                <a:solidFill>
                  <a:schemeClr val="tx1"/>
                </a:solidFill>
                <a:latin typeface="Georgia" pitchFamily="18" charset="0"/>
              </a:defRPr>
            </a:lvl4pPr>
            <a:lvl5pPr marL="2057400" indent="-228600" defTabSz="762000" eaLnBrk="0" hangingPunct="0">
              <a:defRPr sz="2800">
                <a:solidFill>
                  <a:schemeClr val="tx1"/>
                </a:solidFill>
                <a:latin typeface="Georgia" pitchFamily="18" charset="0"/>
              </a:defRPr>
            </a:lvl5pPr>
            <a:lvl6pPr marL="2514600" indent="-228600" defTabSz="762000" eaLnBrk="0" fontAlgn="base" hangingPunct="0">
              <a:spcBef>
                <a:spcPct val="0"/>
              </a:spcBef>
              <a:spcAft>
                <a:spcPct val="0"/>
              </a:spcAft>
              <a:defRPr sz="2800">
                <a:solidFill>
                  <a:schemeClr val="tx1"/>
                </a:solidFill>
                <a:latin typeface="Georgia" pitchFamily="18" charset="0"/>
              </a:defRPr>
            </a:lvl6pPr>
            <a:lvl7pPr marL="2971800" indent="-228600" defTabSz="762000" eaLnBrk="0" fontAlgn="base" hangingPunct="0">
              <a:spcBef>
                <a:spcPct val="0"/>
              </a:spcBef>
              <a:spcAft>
                <a:spcPct val="0"/>
              </a:spcAft>
              <a:defRPr sz="2800">
                <a:solidFill>
                  <a:schemeClr val="tx1"/>
                </a:solidFill>
                <a:latin typeface="Georgia" pitchFamily="18" charset="0"/>
              </a:defRPr>
            </a:lvl7pPr>
            <a:lvl8pPr marL="3429000" indent="-228600" defTabSz="762000" eaLnBrk="0" fontAlgn="base" hangingPunct="0">
              <a:spcBef>
                <a:spcPct val="0"/>
              </a:spcBef>
              <a:spcAft>
                <a:spcPct val="0"/>
              </a:spcAft>
              <a:defRPr sz="2800">
                <a:solidFill>
                  <a:schemeClr val="tx1"/>
                </a:solidFill>
                <a:latin typeface="Georgia" pitchFamily="18" charset="0"/>
              </a:defRPr>
            </a:lvl8pPr>
            <a:lvl9pPr marL="3886200" indent="-228600" defTabSz="762000" eaLnBrk="0" fontAlgn="base" hangingPunct="0">
              <a:spcBef>
                <a:spcPct val="0"/>
              </a:spcBef>
              <a:spcAft>
                <a:spcPct val="0"/>
              </a:spcAft>
              <a:defRPr sz="2800">
                <a:solidFill>
                  <a:schemeClr val="tx1"/>
                </a:solidFill>
                <a:latin typeface="Georgia" pitchFamily="18" charset="0"/>
              </a:defRPr>
            </a:lvl9pPr>
          </a:lstStyle>
          <a:p>
            <a:pPr>
              <a:lnSpc>
                <a:spcPct val="90000"/>
              </a:lnSpc>
            </a:pPr>
            <a:r>
              <a:rPr lang="en-US" altLang="nb-NO" sz="2400" err="1">
                <a:solidFill>
                  <a:schemeClr val="tx1">
                    <a:lumMod val="75000"/>
                    <a:lumOff val="25000"/>
                  </a:schemeClr>
                </a:solidFill>
                <a:latin typeface="+mn-lt"/>
              </a:rPr>
              <a:t>Forsøk</a:t>
            </a:r>
            <a:r>
              <a:rPr lang="en-US" altLang="nb-NO" sz="2400">
                <a:solidFill>
                  <a:schemeClr val="tx1">
                    <a:lumMod val="75000"/>
                    <a:lumOff val="25000"/>
                  </a:schemeClr>
                </a:solidFill>
                <a:latin typeface="+mn-lt"/>
              </a:rPr>
              <a:t> </a:t>
            </a:r>
            <a:r>
              <a:rPr lang="en-US" altLang="nb-NO" sz="2400" err="1">
                <a:solidFill>
                  <a:schemeClr val="tx1">
                    <a:lumMod val="75000"/>
                    <a:lumOff val="25000"/>
                  </a:schemeClr>
                </a:solidFill>
                <a:latin typeface="+mn-lt"/>
              </a:rPr>
              <a:t>på</a:t>
            </a:r>
            <a:r>
              <a:rPr lang="en-US" altLang="nb-NO" sz="2400">
                <a:solidFill>
                  <a:schemeClr val="tx1">
                    <a:lumMod val="75000"/>
                    <a:lumOff val="25000"/>
                  </a:schemeClr>
                </a:solidFill>
                <a:latin typeface="+mn-lt"/>
              </a:rPr>
              <a:t> </a:t>
            </a:r>
            <a:r>
              <a:rPr lang="en-US" altLang="nb-NO" sz="2400" err="1">
                <a:solidFill>
                  <a:schemeClr val="tx1">
                    <a:lumMod val="75000"/>
                    <a:lumOff val="25000"/>
                  </a:schemeClr>
                </a:solidFill>
                <a:latin typeface="+mn-lt"/>
              </a:rPr>
              <a:t>fusk</a:t>
            </a:r>
            <a:r>
              <a:rPr lang="en-US" altLang="nb-NO" sz="2400">
                <a:solidFill>
                  <a:schemeClr val="tx1">
                    <a:lumMod val="75000"/>
                    <a:lumOff val="25000"/>
                  </a:schemeClr>
                </a:solidFill>
                <a:latin typeface="+mn-lt"/>
              </a:rPr>
              <a:t> </a:t>
            </a:r>
            <a:r>
              <a:rPr lang="en-US" altLang="nb-NO" sz="2400" err="1">
                <a:solidFill>
                  <a:schemeClr val="tx1">
                    <a:lumMod val="75000"/>
                    <a:lumOff val="25000"/>
                  </a:schemeClr>
                </a:solidFill>
                <a:latin typeface="+mn-lt"/>
              </a:rPr>
              <a:t>kan</a:t>
            </a:r>
            <a:r>
              <a:rPr lang="en-US" altLang="nb-NO" sz="2400">
                <a:solidFill>
                  <a:schemeClr val="tx1">
                    <a:lumMod val="75000"/>
                    <a:lumOff val="25000"/>
                  </a:schemeClr>
                </a:solidFill>
                <a:latin typeface="+mn-lt"/>
              </a:rPr>
              <a:t> </a:t>
            </a:r>
            <a:r>
              <a:rPr lang="en-US" altLang="nb-NO" sz="2400" err="1">
                <a:solidFill>
                  <a:schemeClr val="tx1">
                    <a:lumMod val="75000"/>
                    <a:lumOff val="25000"/>
                  </a:schemeClr>
                </a:solidFill>
                <a:latin typeface="+mn-lt"/>
              </a:rPr>
              <a:t>medføre</a:t>
            </a:r>
            <a:r>
              <a:rPr lang="en-US" altLang="nb-NO" sz="2400">
                <a:solidFill>
                  <a:schemeClr val="tx1">
                    <a:lumMod val="75000"/>
                    <a:lumOff val="25000"/>
                  </a:schemeClr>
                </a:solidFill>
                <a:latin typeface="+mn-lt"/>
              </a:rPr>
              <a:t>:</a:t>
            </a:r>
          </a:p>
          <a:p>
            <a:pPr>
              <a:lnSpc>
                <a:spcPct val="90000"/>
              </a:lnSpc>
            </a:pPr>
            <a:endParaRPr lang="en-US" altLang="nb-NO" sz="2400">
              <a:solidFill>
                <a:schemeClr val="tx1">
                  <a:lumMod val="75000"/>
                  <a:lumOff val="25000"/>
                </a:schemeClr>
              </a:solidFill>
              <a:latin typeface="+mn-lt"/>
            </a:endParaRPr>
          </a:p>
          <a:p>
            <a:pPr>
              <a:lnSpc>
                <a:spcPct val="90000"/>
              </a:lnSpc>
            </a:pPr>
            <a:r>
              <a:rPr lang="en-US" altLang="nb-NO" sz="2400" b="1" i="1" err="1">
                <a:solidFill>
                  <a:schemeClr val="tx1">
                    <a:lumMod val="75000"/>
                    <a:lumOff val="25000"/>
                  </a:schemeClr>
                </a:solidFill>
                <a:latin typeface="+mn-lt"/>
              </a:rPr>
              <a:t>annullering</a:t>
            </a:r>
            <a:r>
              <a:rPr lang="en-US" altLang="nb-NO" sz="2400" i="1">
                <a:solidFill>
                  <a:schemeClr val="tx1">
                    <a:lumMod val="75000"/>
                    <a:lumOff val="25000"/>
                  </a:schemeClr>
                </a:solidFill>
                <a:latin typeface="+mn-lt"/>
              </a:rPr>
              <a:t> av </a:t>
            </a:r>
            <a:r>
              <a:rPr lang="en-US" altLang="nb-NO" sz="2400" i="1" err="1">
                <a:solidFill>
                  <a:schemeClr val="tx1">
                    <a:lumMod val="75000"/>
                    <a:lumOff val="25000"/>
                  </a:schemeClr>
                </a:solidFill>
                <a:latin typeface="+mn-lt"/>
              </a:rPr>
              <a:t>eksamensresultat</a:t>
            </a:r>
            <a:r>
              <a:rPr lang="en-US" altLang="nb-NO" sz="2400" i="1">
                <a:solidFill>
                  <a:schemeClr val="tx1">
                    <a:lumMod val="75000"/>
                    <a:lumOff val="25000"/>
                  </a:schemeClr>
                </a:solidFill>
                <a:latin typeface="+mn-lt"/>
              </a:rPr>
              <a:t> / </a:t>
            </a:r>
            <a:r>
              <a:rPr lang="en-US" altLang="nb-NO" sz="2400" i="1" err="1">
                <a:solidFill>
                  <a:schemeClr val="tx1">
                    <a:lumMod val="75000"/>
                    <a:lumOff val="25000"/>
                  </a:schemeClr>
                </a:solidFill>
                <a:latin typeface="+mn-lt"/>
              </a:rPr>
              <a:t>obligatorisk</a:t>
            </a:r>
            <a:r>
              <a:rPr lang="en-US" altLang="nb-NO" sz="2400" i="1">
                <a:solidFill>
                  <a:schemeClr val="tx1">
                    <a:lumMod val="75000"/>
                    <a:lumOff val="25000"/>
                  </a:schemeClr>
                </a:solidFill>
                <a:latin typeface="+mn-lt"/>
              </a:rPr>
              <a:t> </a:t>
            </a:r>
            <a:r>
              <a:rPr lang="en-US" altLang="nb-NO" sz="2400" i="1" err="1">
                <a:solidFill>
                  <a:schemeClr val="tx1">
                    <a:lumMod val="75000"/>
                    <a:lumOff val="25000"/>
                  </a:schemeClr>
                </a:solidFill>
                <a:latin typeface="+mn-lt"/>
              </a:rPr>
              <a:t>aktivitet</a:t>
            </a:r>
            <a:endParaRPr lang="en-US" altLang="nb-NO" sz="2400" i="1">
              <a:solidFill>
                <a:schemeClr val="tx1">
                  <a:lumMod val="75000"/>
                  <a:lumOff val="25000"/>
                </a:schemeClr>
              </a:solidFill>
              <a:latin typeface="+mn-lt"/>
            </a:endParaRPr>
          </a:p>
          <a:p>
            <a:pPr>
              <a:lnSpc>
                <a:spcPct val="90000"/>
              </a:lnSpc>
            </a:pPr>
            <a:endParaRPr lang="en-US" altLang="nb-NO" sz="2400" i="1">
              <a:solidFill>
                <a:schemeClr val="tx1">
                  <a:lumMod val="75000"/>
                  <a:lumOff val="25000"/>
                </a:schemeClr>
              </a:solidFill>
              <a:latin typeface="+mn-lt"/>
            </a:endParaRPr>
          </a:p>
          <a:p>
            <a:pPr>
              <a:lnSpc>
                <a:spcPct val="90000"/>
              </a:lnSpc>
            </a:pPr>
            <a:r>
              <a:rPr lang="en-US" altLang="nb-NO" sz="2400" i="1">
                <a:solidFill>
                  <a:schemeClr val="tx1">
                    <a:lumMod val="75000"/>
                    <a:lumOff val="25000"/>
                  </a:schemeClr>
                </a:solidFill>
                <a:latin typeface="+mn-lt"/>
              </a:rPr>
              <a:t>og/</a:t>
            </a:r>
            <a:r>
              <a:rPr lang="en-US" altLang="nb-NO" sz="2400" i="1" err="1">
                <a:solidFill>
                  <a:schemeClr val="tx1">
                    <a:lumMod val="75000"/>
                    <a:lumOff val="25000"/>
                  </a:schemeClr>
                </a:solidFill>
                <a:latin typeface="+mn-lt"/>
              </a:rPr>
              <a:t>eller</a:t>
            </a:r>
            <a:r>
              <a:rPr lang="en-US" altLang="nb-NO" sz="2400" i="1">
                <a:solidFill>
                  <a:schemeClr val="tx1">
                    <a:lumMod val="75000"/>
                    <a:lumOff val="25000"/>
                  </a:schemeClr>
                </a:solidFill>
                <a:latin typeface="+mn-lt"/>
              </a:rPr>
              <a:t> </a:t>
            </a:r>
          </a:p>
          <a:p>
            <a:pPr>
              <a:lnSpc>
                <a:spcPct val="90000"/>
              </a:lnSpc>
            </a:pPr>
            <a:endParaRPr lang="en-US" sz="2400" i="1">
              <a:solidFill>
                <a:schemeClr val="tx1">
                  <a:lumMod val="75000"/>
                  <a:lumOff val="25000"/>
                </a:schemeClr>
              </a:solidFill>
              <a:latin typeface="+mn-lt"/>
            </a:endParaRPr>
          </a:p>
          <a:p>
            <a:pPr>
              <a:lnSpc>
                <a:spcPct val="90000"/>
              </a:lnSpc>
            </a:pPr>
            <a:r>
              <a:rPr lang="nb-NO" sz="2400">
                <a:latin typeface="+mn-lt"/>
              </a:rPr>
              <a:t>utestengelse fra institusjonen og bli fratatt retten til å gå opp til eksamen ved andre norske institusjoner i inntil ett år</a:t>
            </a:r>
            <a:endParaRPr lang="en-US" altLang="nb-NO" sz="2400">
              <a:solidFill>
                <a:schemeClr val="tx1">
                  <a:lumMod val="75000"/>
                  <a:lumOff val="25000"/>
                </a:schemeClr>
              </a:solidFill>
              <a:latin typeface="+mn-lt"/>
            </a:endParaRPr>
          </a:p>
          <a:p>
            <a:pPr>
              <a:lnSpc>
                <a:spcPct val="90000"/>
              </a:lnSpc>
            </a:pPr>
            <a:endParaRPr lang="en-US" altLang="nb-NO" sz="2400">
              <a:solidFill>
                <a:schemeClr val="tx1">
                  <a:lumMod val="75000"/>
                  <a:lumOff val="25000"/>
                </a:schemeClr>
              </a:solidFill>
              <a:latin typeface="+mn-lt"/>
            </a:endParaRPr>
          </a:p>
          <a:p>
            <a:pPr>
              <a:lnSpc>
                <a:spcPct val="90000"/>
              </a:lnSpc>
            </a:pPr>
            <a:r>
              <a:rPr lang="en-US" altLang="nb-NO" sz="2400">
                <a:solidFill>
                  <a:schemeClr val="tx1">
                    <a:lumMod val="75000"/>
                    <a:lumOff val="25000"/>
                  </a:schemeClr>
                </a:solidFill>
                <a:latin typeface="+mn-lt"/>
              </a:rPr>
              <a:t>(</a:t>
            </a:r>
            <a:r>
              <a:rPr lang="en-US" altLang="nb-NO" sz="2400" err="1">
                <a:solidFill>
                  <a:schemeClr val="tx1">
                    <a:lumMod val="75000"/>
                    <a:lumOff val="25000"/>
                  </a:schemeClr>
                </a:solidFill>
                <a:latin typeface="+mn-lt"/>
              </a:rPr>
              <a:t>jf</a:t>
            </a:r>
            <a:r>
              <a:rPr lang="en-US" altLang="nb-NO" sz="2400">
                <a:solidFill>
                  <a:schemeClr val="tx1">
                    <a:lumMod val="75000"/>
                    <a:lumOff val="25000"/>
                  </a:schemeClr>
                </a:solidFill>
                <a:latin typeface="+mn-lt"/>
              </a:rPr>
              <a:t>. </a:t>
            </a:r>
            <a:r>
              <a:rPr lang="en-US" altLang="nb-NO" sz="2400" i="1">
                <a:solidFill>
                  <a:schemeClr val="tx1">
                    <a:lumMod val="75000"/>
                    <a:lumOff val="25000"/>
                  </a:schemeClr>
                </a:solidFill>
                <a:latin typeface="+mn-lt"/>
              </a:rPr>
              <a:t>Lov om </a:t>
            </a:r>
            <a:r>
              <a:rPr lang="en-US" altLang="nb-NO" sz="2400" i="1" err="1">
                <a:solidFill>
                  <a:schemeClr val="tx1">
                    <a:lumMod val="75000"/>
                    <a:lumOff val="25000"/>
                  </a:schemeClr>
                </a:solidFill>
                <a:latin typeface="+mn-lt"/>
              </a:rPr>
              <a:t>universiteter</a:t>
            </a:r>
            <a:r>
              <a:rPr lang="en-US" altLang="nb-NO" sz="2400" i="1">
                <a:solidFill>
                  <a:schemeClr val="tx1">
                    <a:lumMod val="75000"/>
                    <a:lumOff val="25000"/>
                  </a:schemeClr>
                </a:solidFill>
                <a:latin typeface="+mn-lt"/>
              </a:rPr>
              <a:t> </a:t>
            </a:r>
            <a:r>
              <a:rPr lang="en-US" altLang="nb-NO" sz="2400" i="1" err="1">
                <a:solidFill>
                  <a:schemeClr val="tx1">
                    <a:lumMod val="75000"/>
                    <a:lumOff val="25000"/>
                  </a:schemeClr>
                </a:solidFill>
                <a:latin typeface="+mn-lt"/>
              </a:rPr>
              <a:t>og</a:t>
            </a:r>
            <a:r>
              <a:rPr lang="en-US" altLang="nb-NO" sz="2400" i="1">
                <a:solidFill>
                  <a:schemeClr val="tx1">
                    <a:lumMod val="75000"/>
                    <a:lumOff val="25000"/>
                  </a:schemeClr>
                </a:solidFill>
                <a:latin typeface="+mn-lt"/>
              </a:rPr>
              <a:t> </a:t>
            </a:r>
            <a:r>
              <a:rPr lang="en-US" altLang="nb-NO" sz="2400" i="1" err="1">
                <a:solidFill>
                  <a:schemeClr val="tx1">
                    <a:lumMod val="75000"/>
                    <a:lumOff val="25000"/>
                  </a:schemeClr>
                </a:solidFill>
                <a:latin typeface="+mn-lt"/>
              </a:rPr>
              <a:t>høyskoler</a:t>
            </a:r>
            <a:r>
              <a:rPr lang="en-US" altLang="nb-NO" sz="2400">
                <a:solidFill>
                  <a:schemeClr val="tx1">
                    <a:lumMod val="75000"/>
                    <a:lumOff val="25000"/>
                  </a:schemeClr>
                </a:solidFill>
                <a:latin typeface="+mn-lt"/>
              </a:rPr>
              <a:t>)</a:t>
            </a:r>
            <a:endParaRPr lang="en-US" altLang="nb-NO" sz="2400">
              <a:solidFill>
                <a:schemeClr val="tx1">
                  <a:lumMod val="75000"/>
                  <a:lumOff val="25000"/>
                </a:schemeClr>
              </a:solidFill>
              <a:latin typeface="+mn-lt"/>
              <a:cs typeface="Arial"/>
            </a:endParaRPr>
          </a:p>
          <a:p>
            <a:pPr>
              <a:lnSpc>
                <a:spcPct val="90000"/>
              </a:lnSpc>
            </a:pPr>
            <a:endParaRPr lang="en-US" altLang="nb-NO" sz="2400">
              <a:solidFill>
                <a:schemeClr val="tx1">
                  <a:lumMod val="75000"/>
                  <a:lumOff val="25000"/>
                </a:schemeClr>
              </a:solidFill>
              <a:latin typeface="+mn-lt"/>
            </a:endParaRPr>
          </a:p>
        </p:txBody>
      </p:sp>
    </p:spTree>
    <p:extLst>
      <p:ext uri="{BB962C8B-B14F-4D97-AF65-F5344CB8AC3E}">
        <p14:creationId xmlns:p14="http://schemas.microsoft.com/office/powerpoint/2010/main" val="11253282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590820" y="1102684"/>
            <a:ext cx="8905745" cy="539090"/>
          </a:xfrm>
          <a:noFill/>
        </p:spPr>
        <p:txBody>
          <a:bodyPr lIns="78439" tIns="31375" rIns="78439" bIns="31375" anchor="t">
            <a:spAutoFit/>
          </a:bodyPr>
          <a:lstStyle/>
          <a:p>
            <a:pPr eaLnBrk="1" hangingPunct="1"/>
            <a:r>
              <a:rPr lang="nb-NO" altLang="nb-NO" sz="3100"/>
              <a:t>Unngå plagiering</a:t>
            </a:r>
          </a:p>
        </p:txBody>
      </p:sp>
      <p:sp>
        <p:nvSpPr>
          <p:cNvPr id="21507" name="Rectangle 3"/>
          <p:cNvSpPr>
            <a:spLocks noChangeArrowheads="1"/>
          </p:cNvSpPr>
          <p:nvPr/>
        </p:nvSpPr>
        <p:spPr bwMode="auto">
          <a:xfrm>
            <a:off x="590820" y="1980431"/>
            <a:ext cx="8715465" cy="5088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1098" tIns="50550" rIns="101098" bIns="50550">
            <a:spAutoFit/>
          </a:bodyPr>
          <a:lstStyle>
            <a:lvl1pPr defTabSz="762000" eaLnBrk="0" hangingPunct="0">
              <a:defRPr sz="2800">
                <a:solidFill>
                  <a:schemeClr val="tx1"/>
                </a:solidFill>
                <a:latin typeface="Georgia" pitchFamily="18" charset="0"/>
              </a:defRPr>
            </a:lvl1pPr>
            <a:lvl2pPr marL="742950" indent="-285750" defTabSz="762000" eaLnBrk="0" hangingPunct="0">
              <a:defRPr sz="2800">
                <a:solidFill>
                  <a:schemeClr val="tx1"/>
                </a:solidFill>
                <a:latin typeface="Georgia" pitchFamily="18" charset="0"/>
              </a:defRPr>
            </a:lvl2pPr>
            <a:lvl3pPr marL="1143000" indent="-228600" defTabSz="762000" eaLnBrk="0" hangingPunct="0">
              <a:defRPr sz="2800">
                <a:solidFill>
                  <a:schemeClr val="tx1"/>
                </a:solidFill>
                <a:latin typeface="Georgia" pitchFamily="18" charset="0"/>
              </a:defRPr>
            </a:lvl3pPr>
            <a:lvl4pPr marL="1600200" indent="-228600" defTabSz="762000" eaLnBrk="0" hangingPunct="0">
              <a:defRPr sz="2800">
                <a:solidFill>
                  <a:schemeClr val="tx1"/>
                </a:solidFill>
                <a:latin typeface="Georgia" pitchFamily="18" charset="0"/>
              </a:defRPr>
            </a:lvl4pPr>
            <a:lvl5pPr marL="2057400" indent="-228600" defTabSz="762000" eaLnBrk="0" hangingPunct="0">
              <a:defRPr sz="2800">
                <a:solidFill>
                  <a:schemeClr val="tx1"/>
                </a:solidFill>
                <a:latin typeface="Georgia" pitchFamily="18" charset="0"/>
              </a:defRPr>
            </a:lvl5pPr>
            <a:lvl6pPr marL="2514600" indent="-228600" defTabSz="762000" eaLnBrk="0" fontAlgn="base" hangingPunct="0">
              <a:spcBef>
                <a:spcPct val="0"/>
              </a:spcBef>
              <a:spcAft>
                <a:spcPct val="0"/>
              </a:spcAft>
              <a:defRPr sz="2800">
                <a:solidFill>
                  <a:schemeClr val="tx1"/>
                </a:solidFill>
                <a:latin typeface="Georgia" pitchFamily="18" charset="0"/>
              </a:defRPr>
            </a:lvl6pPr>
            <a:lvl7pPr marL="2971800" indent="-228600" defTabSz="762000" eaLnBrk="0" fontAlgn="base" hangingPunct="0">
              <a:spcBef>
                <a:spcPct val="0"/>
              </a:spcBef>
              <a:spcAft>
                <a:spcPct val="0"/>
              </a:spcAft>
              <a:defRPr sz="2800">
                <a:solidFill>
                  <a:schemeClr val="tx1"/>
                </a:solidFill>
                <a:latin typeface="Georgia" pitchFamily="18" charset="0"/>
              </a:defRPr>
            </a:lvl7pPr>
            <a:lvl8pPr marL="3429000" indent="-228600" defTabSz="762000" eaLnBrk="0" fontAlgn="base" hangingPunct="0">
              <a:spcBef>
                <a:spcPct val="0"/>
              </a:spcBef>
              <a:spcAft>
                <a:spcPct val="0"/>
              </a:spcAft>
              <a:defRPr sz="2800">
                <a:solidFill>
                  <a:schemeClr val="tx1"/>
                </a:solidFill>
                <a:latin typeface="Georgia" pitchFamily="18" charset="0"/>
              </a:defRPr>
            </a:lvl8pPr>
            <a:lvl9pPr marL="3886200" indent="-228600" defTabSz="762000" eaLnBrk="0" fontAlgn="base" hangingPunct="0">
              <a:spcBef>
                <a:spcPct val="0"/>
              </a:spcBef>
              <a:spcAft>
                <a:spcPct val="0"/>
              </a:spcAft>
              <a:defRPr sz="2800">
                <a:solidFill>
                  <a:schemeClr val="tx1"/>
                </a:solidFill>
                <a:latin typeface="Georgia" pitchFamily="18" charset="0"/>
              </a:defRPr>
            </a:lvl9pPr>
          </a:lstStyle>
          <a:p>
            <a:pPr>
              <a:lnSpc>
                <a:spcPct val="90000"/>
              </a:lnSpc>
            </a:pPr>
            <a:r>
              <a:rPr lang="en-US" altLang="nb-NO" sz="2400">
                <a:solidFill>
                  <a:schemeClr val="tx1">
                    <a:lumMod val="75000"/>
                    <a:lumOff val="25000"/>
                  </a:schemeClr>
                </a:solidFill>
                <a:latin typeface="+mn-lt"/>
              </a:rPr>
              <a:t>Lurer du </a:t>
            </a:r>
            <a:r>
              <a:rPr lang="en-US" altLang="nb-NO" sz="2400" err="1">
                <a:solidFill>
                  <a:schemeClr val="tx1">
                    <a:lumMod val="75000"/>
                    <a:lumOff val="25000"/>
                  </a:schemeClr>
                </a:solidFill>
                <a:latin typeface="+mn-lt"/>
              </a:rPr>
              <a:t>på</a:t>
            </a:r>
            <a:r>
              <a:rPr lang="en-US" altLang="nb-NO" sz="2400">
                <a:solidFill>
                  <a:schemeClr val="tx1">
                    <a:lumMod val="75000"/>
                    <a:lumOff val="25000"/>
                  </a:schemeClr>
                </a:solidFill>
                <a:latin typeface="+mn-lt"/>
              </a:rPr>
              <a:t> </a:t>
            </a:r>
            <a:r>
              <a:rPr lang="en-US" altLang="nb-NO" sz="2400" err="1">
                <a:solidFill>
                  <a:schemeClr val="tx1">
                    <a:lumMod val="75000"/>
                    <a:lumOff val="25000"/>
                  </a:schemeClr>
                </a:solidFill>
                <a:latin typeface="+mn-lt"/>
              </a:rPr>
              <a:t>referansehåndtering</a:t>
            </a:r>
            <a:r>
              <a:rPr lang="en-US" altLang="nb-NO" sz="2400">
                <a:solidFill>
                  <a:schemeClr val="tx1">
                    <a:lumMod val="75000"/>
                    <a:lumOff val="25000"/>
                  </a:schemeClr>
                </a:solidFill>
                <a:latin typeface="+mn-lt"/>
              </a:rPr>
              <a:t> </a:t>
            </a:r>
            <a:r>
              <a:rPr lang="en-US" altLang="nb-NO" sz="2400" err="1">
                <a:solidFill>
                  <a:schemeClr val="tx1">
                    <a:lumMod val="75000"/>
                    <a:lumOff val="25000"/>
                  </a:schemeClr>
                </a:solidFill>
                <a:latin typeface="+mn-lt"/>
              </a:rPr>
              <a:t>og</a:t>
            </a:r>
            <a:r>
              <a:rPr lang="en-US" altLang="nb-NO" sz="2400">
                <a:solidFill>
                  <a:schemeClr val="tx1">
                    <a:lumMod val="75000"/>
                    <a:lumOff val="25000"/>
                  </a:schemeClr>
                </a:solidFill>
                <a:latin typeface="+mn-lt"/>
              </a:rPr>
              <a:t> </a:t>
            </a:r>
            <a:r>
              <a:rPr lang="en-US" altLang="nb-NO" sz="2400" err="1">
                <a:solidFill>
                  <a:schemeClr val="tx1">
                    <a:lumMod val="75000"/>
                    <a:lumOff val="25000"/>
                  </a:schemeClr>
                </a:solidFill>
                <a:latin typeface="+mn-lt"/>
              </a:rPr>
              <a:t>akademisk</a:t>
            </a:r>
            <a:r>
              <a:rPr lang="en-US" altLang="nb-NO" sz="2400">
                <a:solidFill>
                  <a:schemeClr val="tx1">
                    <a:lumMod val="75000"/>
                    <a:lumOff val="25000"/>
                  </a:schemeClr>
                </a:solidFill>
                <a:latin typeface="+mn-lt"/>
              </a:rPr>
              <a:t> </a:t>
            </a:r>
            <a:r>
              <a:rPr lang="en-US" altLang="nb-NO" sz="2400" err="1">
                <a:solidFill>
                  <a:schemeClr val="tx1">
                    <a:lumMod val="75000"/>
                    <a:lumOff val="25000"/>
                  </a:schemeClr>
                </a:solidFill>
                <a:latin typeface="+mn-lt"/>
              </a:rPr>
              <a:t>skriving</a:t>
            </a:r>
            <a:r>
              <a:rPr lang="en-US" altLang="nb-NO" sz="2400">
                <a:solidFill>
                  <a:schemeClr val="tx1">
                    <a:lumMod val="75000"/>
                    <a:lumOff val="25000"/>
                  </a:schemeClr>
                </a:solidFill>
                <a:latin typeface="+mn-lt"/>
              </a:rPr>
              <a:t>?</a:t>
            </a:r>
          </a:p>
          <a:p>
            <a:pPr>
              <a:lnSpc>
                <a:spcPct val="90000"/>
              </a:lnSpc>
            </a:pPr>
            <a:endParaRPr lang="en-US" altLang="nb-NO" sz="2400">
              <a:solidFill>
                <a:schemeClr val="tx1">
                  <a:lumMod val="75000"/>
                  <a:lumOff val="25000"/>
                </a:schemeClr>
              </a:solidFill>
              <a:latin typeface="+mn-lt"/>
            </a:endParaRPr>
          </a:p>
          <a:p>
            <a:pPr>
              <a:lnSpc>
                <a:spcPct val="90000"/>
              </a:lnSpc>
            </a:pPr>
            <a:endParaRPr lang="en-US" altLang="nb-NO" sz="2400">
              <a:solidFill>
                <a:schemeClr val="tx1">
                  <a:lumMod val="75000"/>
                  <a:lumOff val="25000"/>
                </a:schemeClr>
              </a:solidFill>
              <a:latin typeface="+mn-lt"/>
            </a:endParaRPr>
          </a:p>
          <a:p>
            <a:pPr marL="342900" indent="-342900">
              <a:lnSpc>
                <a:spcPct val="90000"/>
              </a:lnSpc>
              <a:buFont typeface="Arial" panose="020B0604020202020204" pitchFamily="34" charset="0"/>
              <a:buChar char="•"/>
            </a:pPr>
            <a:r>
              <a:rPr lang="en-US" altLang="nb-NO" sz="2400">
                <a:solidFill>
                  <a:schemeClr val="tx1">
                    <a:lumMod val="75000"/>
                    <a:lumOff val="25000"/>
                  </a:schemeClr>
                </a:solidFill>
                <a:latin typeface="+mn-lt"/>
              </a:rPr>
              <a:t>Ta </a:t>
            </a:r>
            <a:r>
              <a:rPr lang="en-US" altLang="nb-NO" sz="2400" err="1">
                <a:solidFill>
                  <a:schemeClr val="tx1">
                    <a:lumMod val="75000"/>
                    <a:lumOff val="25000"/>
                  </a:schemeClr>
                </a:solidFill>
                <a:latin typeface="+mn-lt"/>
              </a:rPr>
              <a:t>kontakt</a:t>
            </a:r>
            <a:r>
              <a:rPr lang="en-US" altLang="nb-NO" sz="2400">
                <a:solidFill>
                  <a:schemeClr val="tx1">
                    <a:lumMod val="75000"/>
                    <a:lumOff val="25000"/>
                  </a:schemeClr>
                </a:solidFill>
                <a:latin typeface="+mn-lt"/>
              </a:rPr>
              <a:t> med </a:t>
            </a:r>
            <a:r>
              <a:rPr lang="en-US" altLang="nb-NO" sz="2400" err="1">
                <a:solidFill>
                  <a:schemeClr val="tx1">
                    <a:lumMod val="75000"/>
                    <a:lumOff val="25000"/>
                  </a:schemeClr>
                </a:solidFill>
                <a:latin typeface="+mn-lt"/>
              </a:rPr>
              <a:t>Biblioteket</a:t>
            </a:r>
            <a:r>
              <a:rPr lang="en-US" altLang="nb-NO" sz="2400">
                <a:solidFill>
                  <a:schemeClr val="tx1">
                    <a:lumMod val="75000"/>
                    <a:lumOff val="25000"/>
                  </a:schemeClr>
                </a:solidFill>
                <a:latin typeface="+mn-lt"/>
              </a:rPr>
              <a:t> – de er </a:t>
            </a:r>
            <a:r>
              <a:rPr lang="en-US" altLang="nb-NO" sz="2400" err="1">
                <a:solidFill>
                  <a:schemeClr val="tx1">
                    <a:lumMod val="75000"/>
                    <a:lumOff val="25000"/>
                  </a:schemeClr>
                </a:solidFill>
                <a:latin typeface="+mn-lt"/>
              </a:rPr>
              <a:t>eksperter</a:t>
            </a:r>
            <a:r>
              <a:rPr lang="en-US" altLang="nb-NO" sz="2400">
                <a:solidFill>
                  <a:schemeClr val="tx1">
                    <a:lumMod val="75000"/>
                    <a:lumOff val="25000"/>
                  </a:schemeClr>
                </a:solidFill>
                <a:latin typeface="+mn-lt"/>
              </a:rPr>
              <a:t>!</a:t>
            </a:r>
          </a:p>
          <a:p>
            <a:pPr marL="342900" indent="-342900">
              <a:lnSpc>
                <a:spcPct val="90000"/>
              </a:lnSpc>
              <a:buFont typeface="Arial" panose="020B0604020202020204" pitchFamily="34" charset="0"/>
              <a:buChar char="•"/>
            </a:pPr>
            <a:endParaRPr lang="en-US" altLang="nb-NO" sz="2400">
              <a:solidFill>
                <a:schemeClr val="tx1">
                  <a:lumMod val="75000"/>
                  <a:lumOff val="25000"/>
                </a:schemeClr>
              </a:solidFill>
              <a:latin typeface="+mn-lt"/>
            </a:endParaRPr>
          </a:p>
          <a:p>
            <a:pPr marL="342900" indent="-342900">
              <a:lnSpc>
                <a:spcPct val="90000"/>
              </a:lnSpc>
              <a:buFont typeface="Arial" panose="020B0604020202020204" pitchFamily="34" charset="0"/>
              <a:buChar char="•"/>
            </a:pPr>
            <a:r>
              <a:rPr lang="en-US" altLang="nb-NO" sz="2400">
                <a:solidFill>
                  <a:schemeClr val="tx1">
                    <a:lumMod val="75000"/>
                    <a:lumOff val="25000"/>
                  </a:schemeClr>
                </a:solidFill>
                <a:latin typeface="+mn-lt"/>
              </a:rPr>
              <a:t>Info om </a:t>
            </a:r>
            <a:r>
              <a:rPr lang="en-US" altLang="nb-NO" sz="2400" err="1">
                <a:solidFill>
                  <a:schemeClr val="tx1">
                    <a:lumMod val="75000"/>
                    <a:lumOff val="25000"/>
                  </a:schemeClr>
                </a:solidFill>
                <a:latin typeface="+mn-lt"/>
              </a:rPr>
              <a:t>kildebruk</a:t>
            </a:r>
            <a:r>
              <a:rPr lang="en-US" altLang="nb-NO" sz="2400">
                <a:solidFill>
                  <a:schemeClr val="tx1">
                    <a:lumMod val="75000"/>
                    <a:lumOff val="25000"/>
                  </a:schemeClr>
                </a:solidFill>
                <a:latin typeface="+mn-lt"/>
              </a:rPr>
              <a:t> </a:t>
            </a:r>
            <a:r>
              <a:rPr lang="en-US" altLang="nb-NO" sz="2400" err="1">
                <a:solidFill>
                  <a:schemeClr val="tx1">
                    <a:lumMod val="75000"/>
                    <a:lumOff val="25000"/>
                  </a:schemeClr>
                </a:solidFill>
                <a:latin typeface="+mn-lt"/>
              </a:rPr>
              <a:t>og</a:t>
            </a:r>
            <a:r>
              <a:rPr lang="en-US" altLang="nb-NO" sz="2400">
                <a:solidFill>
                  <a:schemeClr val="tx1">
                    <a:lumMod val="75000"/>
                    <a:lumOff val="25000"/>
                  </a:schemeClr>
                </a:solidFill>
                <a:latin typeface="+mn-lt"/>
              </a:rPr>
              <a:t> </a:t>
            </a:r>
            <a:r>
              <a:rPr lang="en-US" altLang="nb-NO" sz="2400" err="1">
                <a:solidFill>
                  <a:schemeClr val="tx1">
                    <a:lumMod val="75000"/>
                    <a:lumOff val="25000"/>
                  </a:schemeClr>
                </a:solidFill>
                <a:latin typeface="+mn-lt"/>
              </a:rPr>
              <a:t>referanser</a:t>
            </a:r>
            <a:r>
              <a:rPr lang="en-US" altLang="nb-NO" sz="2400">
                <a:solidFill>
                  <a:schemeClr val="tx1">
                    <a:lumMod val="75000"/>
                    <a:lumOff val="25000"/>
                  </a:schemeClr>
                </a:solidFill>
                <a:latin typeface="+mn-lt"/>
              </a:rPr>
              <a:t>:</a:t>
            </a:r>
          </a:p>
          <a:p>
            <a:pPr>
              <a:lnSpc>
                <a:spcPct val="90000"/>
              </a:lnSpc>
            </a:pPr>
            <a:r>
              <a:rPr lang="en-US" altLang="nb-NO" sz="2400">
                <a:solidFill>
                  <a:schemeClr val="tx1">
                    <a:lumMod val="75000"/>
                    <a:lumOff val="25000"/>
                  </a:schemeClr>
                </a:solidFill>
                <a:latin typeface="+mn-lt"/>
              </a:rPr>
              <a:t> </a:t>
            </a:r>
          </a:p>
          <a:p>
            <a:pPr marL="357188">
              <a:lnSpc>
                <a:spcPct val="90000"/>
              </a:lnSpc>
            </a:pPr>
            <a:r>
              <a:rPr lang="en-US" altLang="nb-NO" sz="2400">
                <a:latin typeface="+mn-lt"/>
                <a:hlinkClick r:id="rId3"/>
              </a:rPr>
              <a:t>www.sokogskriv.no</a:t>
            </a:r>
            <a:r>
              <a:rPr lang="en-US" altLang="nb-NO" sz="2400">
                <a:latin typeface="+mn-lt"/>
              </a:rPr>
              <a:t> </a:t>
            </a:r>
            <a:endParaRPr lang="en-US" altLang="nb-NO" sz="2400">
              <a:solidFill>
                <a:schemeClr val="tx1">
                  <a:lumMod val="75000"/>
                  <a:lumOff val="25000"/>
                </a:schemeClr>
              </a:solidFill>
              <a:latin typeface="+mn-lt"/>
            </a:endParaRPr>
          </a:p>
          <a:p>
            <a:pPr marL="342900" indent="-342900">
              <a:lnSpc>
                <a:spcPct val="90000"/>
              </a:lnSpc>
              <a:buFont typeface="Arial" panose="020B0604020202020204" pitchFamily="34" charset="0"/>
              <a:buChar char="•"/>
            </a:pPr>
            <a:endParaRPr lang="en-US" altLang="nb-NO" sz="2400">
              <a:solidFill>
                <a:schemeClr val="tx1">
                  <a:lumMod val="75000"/>
                  <a:lumOff val="25000"/>
                </a:schemeClr>
              </a:solidFill>
              <a:latin typeface="+mn-lt"/>
            </a:endParaRPr>
          </a:p>
          <a:p>
            <a:pPr marL="342900" indent="-342900">
              <a:lnSpc>
                <a:spcPct val="90000"/>
              </a:lnSpc>
              <a:buFont typeface="Arial" panose="020B0604020202020204" pitchFamily="34" charset="0"/>
              <a:buChar char="•"/>
            </a:pPr>
            <a:endParaRPr lang="en-US" altLang="nb-NO" sz="2400">
              <a:solidFill>
                <a:schemeClr val="tx1">
                  <a:lumMod val="75000"/>
                  <a:lumOff val="25000"/>
                </a:schemeClr>
              </a:solidFill>
              <a:latin typeface="+mn-lt"/>
            </a:endParaRPr>
          </a:p>
          <a:p>
            <a:pPr marL="342900" indent="-342900">
              <a:lnSpc>
                <a:spcPct val="90000"/>
              </a:lnSpc>
              <a:buFont typeface="Arial" panose="020B0604020202020204" pitchFamily="34" charset="0"/>
              <a:buChar char="•"/>
            </a:pPr>
            <a:r>
              <a:rPr lang="en-US" altLang="nb-NO" sz="2400">
                <a:solidFill>
                  <a:schemeClr val="tx1">
                    <a:lumMod val="75000"/>
                    <a:lumOff val="25000"/>
                  </a:schemeClr>
                </a:solidFill>
                <a:latin typeface="+mn-lt"/>
                <a:hlinkClick r:id="rId4"/>
              </a:rPr>
              <a:t>PhD on Track:</a:t>
            </a:r>
            <a:endParaRPr lang="en-US" altLang="nb-NO" sz="2400">
              <a:solidFill>
                <a:schemeClr val="tx1">
                  <a:lumMod val="75000"/>
                  <a:lumOff val="25000"/>
                </a:schemeClr>
              </a:solidFill>
              <a:latin typeface="+mn-lt"/>
            </a:endParaRPr>
          </a:p>
          <a:p>
            <a:pPr marL="357188">
              <a:lnSpc>
                <a:spcPct val="90000"/>
              </a:lnSpc>
            </a:pPr>
            <a:r>
              <a:rPr lang="en-US" altLang="nb-NO" sz="2400" err="1">
                <a:solidFill>
                  <a:schemeClr val="tx1">
                    <a:lumMod val="75000"/>
                    <a:lumOff val="25000"/>
                  </a:schemeClr>
                </a:solidFill>
                <a:latin typeface="+mn-lt"/>
              </a:rPr>
              <a:t>Nyttig</a:t>
            </a:r>
            <a:r>
              <a:rPr lang="en-US" altLang="nb-NO" sz="2400">
                <a:solidFill>
                  <a:schemeClr val="tx1">
                    <a:lumMod val="75000"/>
                    <a:lumOff val="25000"/>
                  </a:schemeClr>
                </a:solidFill>
                <a:latin typeface="+mn-lt"/>
              </a:rPr>
              <a:t> </a:t>
            </a:r>
            <a:r>
              <a:rPr lang="en-US" altLang="nb-NO" sz="2400" err="1">
                <a:solidFill>
                  <a:schemeClr val="tx1">
                    <a:lumMod val="75000"/>
                    <a:lumOff val="25000"/>
                  </a:schemeClr>
                </a:solidFill>
                <a:latin typeface="+mn-lt"/>
              </a:rPr>
              <a:t>verktøy</a:t>
            </a:r>
            <a:r>
              <a:rPr lang="en-US" altLang="nb-NO" sz="2400">
                <a:solidFill>
                  <a:schemeClr val="tx1">
                    <a:lumMod val="75000"/>
                    <a:lumOff val="25000"/>
                  </a:schemeClr>
                </a:solidFill>
                <a:latin typeface="+mn-lt"/>
              </a:rPr>
              <a:t> </a:t>
            </a:r>
            <a:r>
              <a:rPr lang="en-US" altLang="nb-NO" sz="2400" err="1">
                <a:solidFill>
                  <a:schemeClr val="tx1">
                    <a:lumMod val="75000"/>
                    <a:lumOff val="25000"/>
                  </a:schemeClr>
                </a:solidFill>
                <a:latin typeface="+mn-lt"/>
              </a:rPr>
              <a:t>til</a:t>
            </a:r>
            <a:r>
              <a:rPr lang="en-US" altLang="nb-NO" sz="2400">
                <a:solidFill>
                  <a:schemeClr val="tx1">
                    <a:lumMod val="75000"/>
                    <a:lumOff val="25000"/>
                  </a:schemeClr>
                </a:solidFill>
                <a:latin typeface="+mn-lt"/>
              </a:rPr>
              <a:t> </a:t>
            </a:r>
            <a:r>
              <a:rPr lang="en-US" altLang="nb-NO" sz="2400" err="1">
                <a:solidFill>
                  <a:schemeClr val="tx1">
                    <a:lumMod val="75000"/>
                    <a:lumOff val="25000"/>
                  </a:schemeClr>
                </a:solidFill>
                <a:latin typeface="+mn-lt"/>
              </a:rPr>
              <a:t>hjelp</a:t>
            </a:r>
            <a:r>
              <a:rPr lang="en-US" altLang="nb-NO" sz="2400">
                <a:solidFill>
                  <a:schemeClr val="tx1">
                    <a:lumMod val="75000"/>
                    <a:lumOff val="25000"/>
                  </a:schemeClr>
                </a:solidFill>
                <a:latin typeface="+mn-lt"/>
              </a:rPr>
              <a:t> </a:t>
            </a:r>
            <a:r>
              <a:rPr lang="en-US" altLang="nb-NO" sz="2400" err="1">
                <a:solidFill>
                  <a:schemeClr val="tx1">
                    <a:lumMod val="75000"/>
                    <a:lumOff val="25000"/>
                  </a:schemeClr>
                </a:solidFill>
                <a:latin typeface="+mn-lt"/>
              </a:rPr>
              <a:t>i</a:t>
            </a:r>
            <a:r>
              <a:rPr lang="en-US" altLang="nb-NO" sz="2400">
                <a:solidFill>
                  <a:schemeClr val="tx1">
                    <a:lumMod val="75000"/>
                    <a:lumOff val="25000"/>
                  </a:schemeClr>
                </a:solidFill>
                <a:latin typeface="+mn-lt"/>
              </a:rPr>
              <a:t> </a:t>
            </a:r>
            <a:r>
              <a:rPr lang="en-US" altLang="nb-NO" sz="2400" err="1">
                <a:solidFill>
                  <a:schemeClr val="tx1">
                    <a:lumMod val="75000"/>
                    <a:lumOff val="25000"/>
                  </a:schemeClr>
                </a:solidFill>
                <a:latin typeface="+mn-lt"/>
              </a:rPr>
              <a:t>akademisk</a:t>
            </a:r>
            <a:br>
              <a:rPr lang="en-US" altLang="nb-NO" sz="2400">
                <a:solidFill>
                  <a:schemeClr val="tx1">
                    <a:lumMod val="75000"/>
                    <a:lumOff val="25000"/>
                  </a:schemeClr>
                </a:solidFill>
                <a:latin typeface="+mn-lt"/>
              </a:rPr>
            </a:br>
            <a:r>
              <a:rPr lang="en-US" altLang="nb-NO" sz="2400" err="1">
                <a:solidFill>
                  <a:schemeClr val="tx1">
                    <a:lumMod val="75000"/>
                    <a:lumOff val="25000"/>
                  </a:schemeClr>
                </a:solidFill>
                <a:latin typeface="+mn-lt"/>
              </a:rPr>
              <a:t>skriving</a:t>
            </a:r>
            <a:r>
              <a:rPr lang="en-US" altLang="nb-NO" sz="2400">
                <a:solidFill>
                  <a:schemeClr val="tx1">
                    <a:lumMod val="75000"/>
                    <a:lumOff val="25000"/>
                  </a:schemeClr>
                </a:solidFill>
                <a:latin typeface="+mn-lt"/>
              </a:rPr>
              <a:t> (for </a:t>
            </a:r>
            <a:r>
              <a:rPr lang="en-US" altLang="nb-NO" sz="2400" err="1">
                <a:solidFill>
                  <a:schemeClr val="tx1">
                    <a:lumMod val="75000"/>
                    <a:lumOff val="25000"/>
                  </a:schemeClr>
                </a:solidFill>
                <a:latin typeface="+mn-lt"/>
              </a:rPr>
              <a:t>masterstudenter</a:t>
            </a:r>
            <a:r>
              <a:rPr lang="en-US" altLang="nb-NO" sz="2400">
                <a:solidFill>
                  <a:schemeClr val="tx1">
                    <a:lumMod val="75000"/>
                    <a:lumOff val="25000"/>
                  </a:schemeClr>
                </a:solidFill>
                <a:latin typeface="+mn-lt"/>
              </a:rPr>
              <a:t>)</a:t>
            </a:r>
            <a:br>
              <a:rPr lang="en-US" altLang="nb-NO" sz="2400">
                <a:solidFill>
                  <a:schemeClr val="tx1">
                    <a:lumMod val="75000"/>
                    <a:lumOff val="25000"/>
                  </a:schemeClr>
                </a:solidFill>
                <a:latin typeface="+mn-lt"/>
              </a:rPr>
            </a:br>
            <a:endParaRPr lang="en-US" altLang="nb-NO" sz="2400">
              <a:solidFill>
                <a:schemeClr val="tx1">
                  <a:lumMod val="75000"/>
                  <a:lumOff val="25000"/>
                </a:schemeClr>
              </a:solidFill>
              <a:latin typeface="+mn-lt"/>
            </a:endParaRPr>
          </a:p>
          <a:p>
            <a:pPr>
              <a:lnSpc>
                <a:spcPct val="90000"/>
              </a:lnSpc>
            </a:pPr>
            <a:endParaRPr lang="en-US" altLang="nb-NO" sz="2400">
              <a:latin typeface="+mn-lt"/>
            </a:endParaRPr>
          </a:p>
        </p:txBody>
      </p:sp>
    </p:spTree>
    <p:extLst>
      <p:ext uri="{BB962C8B-B14F-4D97-AF65-F5344CB8AC3E}">
        <p14:creationId xmlns:p14="http://schemas.microsoft.com/office/powerpoint/2010/main" val="38525045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612107" y="396255"/>
            <a:ext cx="7128792" cy="784131"/>
          </a:xfrm>
        </p:spPr>
        <p:txBody>
          <a:bodyPr/>
          <a:lstStyle/>
          <a:p>
            <a:r>
              <a:rPr lang="nb-NO" altLang="nb-NO" sz="3100"/>
              <a:t>Tilrettelegging av eksamen og permisjon</a:t>
            </a:r>
          </a:p>
        </p:txBody>
      </p:sp>
      <p:sp>
        <p:nvSpPr>
          <p:cNvPr id="22531" name="Rectangle 3"/>
          <p:cNvSpPr>
            <a:spLocks noGrp="1" noChangeArrowheads="1"/>
          </p:cNvSpPr>
          <p:nvPr>
            <p:ph idx="1"/>
          </p:nvPr>
        </p:nvSpPr>
        <p:spPr>
          <a:xfrm>
            <a:off x="590784" y="1620391"/>
            <a:ext cx="9016096" cy="5328592"/>
          </a:xfrm>
        </p:spPr>
        <p:txBody>
          <a:bodyPr>
            <a:normAutofit/>
          </a:bodyPr>
          <a:lstStyle/>
          <a:p>
            <a:pPr marL="197485" indent="-197485" eaLnBrk="1" hangingPunct="1"/>
            <a:r>
              <a:rPr lang="nb-NO" altLang="nb-NO" sz="2200"/>
              <a:t>Studenter med dokumentert nedsatt funksjonsevne, som gir ulemper i en eksamenssituasjon, kan søke om tilrettelegging av eksamen</a:t>
            </a:r>
            <a:endParaRPr lang="nb-NO"/>
          </a:p>
          <a:p>
            <a:pPr marL="197485" indent="-197485" eaLnBrk="1" hangingPunct="1">
              <a:buFontTx/>
              <a:buNone/>
            </a:pPr>
            <a:endParaRPr lang="nb-NO" altLang="nb-NO" sz="2200">
              <a:cs typeface="Arial"/>
            </a:endParaRPr>
          </a:p>
          <a:p>
            <a:pPr marL="197485" indent="-197485"/>
            <a:r>
              <a:rPr lang="nb-NO" altLang="nb-NO" sz="2200">
                <a:hlinkClick r:id="rId3"/>
              </a:rPr>
              <a:t>Nettbasert søknadsskjema</a:t>
            </a:r>
            <a:endParaRPr lang="nb-NO" altLang="nb-NO" sz="2200">
              <a:cs typeface="Arial"/>
            </a:endParaRPr>
          </a:p>
          <a:p>
            <a:pPr marL="197485" indent="-197485"/>
            <a:endParaRPr lang="nb-NO" altLang="nb-NO" sz="2200"/>
          </a:p>
          <a:p>
            <a:pPr marL="197485" indent="-197485" eaLnBrk="1" hangingPunct="1"/>
            <a:r>
              <a:rPr lang="nb-NO" altLang="nb-NO" sz="2200"/>
              <a:t>Søknadsfrister: </a:t>
            </a:r>
            <a:endParaRPr lang="nb-NO" altLang="nb-NO" sz="2200">
              <a:cs typeface="Arial"/>
            </a:endParaRPr>
          </a:p>
          <a:p>
            <a:pPr lvl="1" eaLnBrk="1" hangingPunct="1"/>
            <a:r>
              <a:rPr lang="nb-NO" altLang="nb-NO" b="1">
                <a:latin typeface="+mn-lt"/>
              </a:rPr>
              <a:t>1. september </a:t>
            </a:r>
            <a:r>
              <a:rPr lang="nb-NO" altLang="nb-NO">
                <a:latin typeface="+mn-lt"/>
              </a:rPr>
              <a:t>for høstsemesteret </a:t>
            </a:r>
          </a:p>
          <a:p>
            <a:pPr lvl="1" eaLnBrk="1" hangingPunct="1"/>
            <a:r>
              <a:rPr lang="nb-NO" altLang="nb-NO" b="1">
                <a:latin typeface="+mn-lt"/>
                <a:cs typeface="Times New Roman"/>
              </a:rPr>
              <a:t>1. februar </a:t>
            </a:r>
            <a:r>
              <a:rPr lang="nb-NO" altLang="nb-NO">
                <a:latin typeface="+mn-lt"/>
                <a:cs typeface="Times New Roman"/>
              </a:rPr>
              <a:t>for vårsemesteret</a:t>
            </a:r>
          </a:p>
          <a:p>
            <a:pPr lvl="1" eaLnBrk="1" hangingPunct="1"/>
            <a:r>
              <a:rPr lang="nb-NO" altLang="nb-NO">
                <a:latin typeface="+mn-lt"/>
                <a:cs typeface="Times New Roman"/>
              </a:rPr>
              <a:t>Du kan fortsatt levere inn søknad dersom behovet er akutt. </a:t>
            </a:r>
          </a:p>
          <a:p>
            <a:pPr marL="266700" lvl="1" indent="0" eaLnBrk="1" hangingPunct="1">
              <a:buNone/>
            </a:pPr>
            <a:endParaRPr lang="nb-NO" altLang="nb-NO">
              <a:latin typeface="+mn-lt"/>
            </a:endParaRPr>
          </a:p>
          <a:p>
            <a:pPr marL="197485" indent="-197485"/>
            <a:r>
              <a:rPr lang="nb-NO" altLang="nb-NO" sz="2000"/>
              <a:t>Langvarig sykdom, graviditet / fødsel, førstegangstjeneste, politiske verv, eller andre særskilte behov, kan gi grunnlag for å søke om permisjon fra studiene.</a:t>
            </a:r>
            <a:endParaRPr lang="nb-NO" altLang="nb-NO" sz="2000">
              <a:cs typeface="Arial"/>
            </a:endParaRPr>
          </a:p>
          <a:p>
            <a:pPr marL="197485" lvl="0" indent="-197485"/>
            <a:r>
              <a:rPr lang="nb-NO" altLang="nb-NO" sz="2000">
                <a:solidFill>
                  <a:prstClr val="black">
                    <a:lumMod val="75000"/>
                    <a:lumOff val="25000"/>
                  </a:prstClr>
                </a:solidFill>
              </a:rPr>
              <a:t>Dokumentasjon kreves, frister er 1. september og 1. februar</a:t>
            </a:r>
            <a:endParaRPr lang="nb-NO" altLang="nb-NO" sz="2000">
              <a:solidFill>
                <a:prstClr val="black">
                  <a:lumMod val="75000"/>
                  <a:lumOff val="25000"/>
                </a:prstClr>
              </a:solidFill>
              <a:cs typeface="Arial"/>
            </a:endParaRPr>
          </a:p>
          <a:p>
            <a:pPr lvl="1" eaLnBrk="1" hangingPunct="1"/>
            <a:endParaRPr lang="nb-NO" altLang="nb-NO"/>
          </a:p>
        </p:txBody>
      </p:sp>
    </p:spTree>
    <p:extLst>
      <p:ext uri="{BB962C8B-B14F-4D97-AF65-F5344CB8AC3E}">
        <p14:creationId xmlns:p14="http://schemas.microsoft.com/office/powerpoint/2010/main" val="2911517353"/>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B253AE-7889-A3C8-AC81-4E3C9F12934E}"/>
              </a:ext>
            </a:extLst>
          </p:cNvPr>
          <p:cNvSpPr>
            <a:spLocks noGrp="1"/>
          </p:cNvSpPr>
          <p:nvPr>
            <p:ph type="title"/>
          </p:nvPr>
        </p:nvSpPr>
        <p:spPr/>
        <p:txBody>
          <a:bodyPr/>
          <a:lstStyle/>
          <a:p>
            <a:r>
              <a:rPr lang="nb-NO"/>
              <a:t>Sykdom og eksamen</a:t>
            </a:r>
          </a:p>
        </p:txBody>
      </p:sp>
      <p:sp>
        <p:nvSpPr>
          <p:cNvPr id="3" name="Content Placeholder 2">
            <a:extLst>
              <a:ext uri="{FF2B5EF4-FFF2-40B4-BE49-F238E27FC236}">
                <a16:creationId xmlns:a16="http://schemas.microsoft.com/office/drawing/2014/main" id="{8D12E003-13DD-DE1A-EC88-41E4A11BF10E}"/>
              </a:ext>
            </a:extLst>
          </p:cNvPr>
          <p:cNvSpPr>
            <a:spLocks noGrp="1"/>
          </p:cNvSpPr>
          <p:nvPr>
            <p:ph idx="1"/>
          </p:nvPr>
        </p:nvSpPr>
        <p:spPr>
          <a:xfrm>
            <a:off x="801492" y="1516401"/>
            <a:ext cx="8582271" cy="5358774"/>
          </a:xfrm>
        </p:spPr>
        <p:txBody>
          <a:bodyPr>
            <a:normAutofit lnSpcReduction="10000"/>
          </a:bodyPr>
          <a:lstStyle/>
          <a:p>
            <a:r>
              <a:rPr lang="nb-NO" sz="2400"/>
              <a:t>Før eksamen:</a:t>
            </a:r>
          </a:p>
          <a:p>
            <a:pPr lvl="1"/>
            <a:r>
              <a:rPr lang="nb-NO">
                <a:latin typeface="+mn-lt"/>
              </a:rPr>
              <a:t>Legeattest leveres innen fem virkedager fra eksamensdato</a:t>
            </a:r>
          </a:p>
          <a:p>
            <a:pPr lvl="1"/>
            <a:r>
              <a:rPr lang="nb-NO">
                <a:latin typeface="+mn-lt"/>
              </a:rPr>
              <a:t>Ta kontakt med fastlegen – eventuelt Dr. </a:t>
            </a:r>
            <a:r>
              <a:rPr lang="nb-NO" err="1">
                <a:latin typeface="+mn-lt"/>
              </a:rPr>
              <a:t>Dropin</a:t>
            </a:r>
            <a:r>
              <a:rPr lang="nb-NO">
                <a:latin typeface="+mn-lt"/>
              </a:rPr>
              <a:t>, Volvat, m.m. dersom fastlegen din ikke har anledning til å ta imot</a:t>
            </a:r>
          </a:p>
          <a:p>
            <a:pPr lvl="1"/>
            <a:r>
              <a:rPr lang="nb-NO" altLang="nb-NO">
                <a:latin typeface="+mn-lt"/>
              </a:rPr>
              <a:t>Benytt skjema for fraværsmelding – </a:t>
            </a:r>
            <a:br>
              <a:rPr lang="nb-NO" altLang="nb-NO">
                <a:latin typeface="+mn-lt"/>
              </a:rPr>
            </a:br>
            <a:r>
              <a:rPr lang="nb-NO" altLang="nb-NO">
                <a:latin typeface="+mn-lt"/>
                <a:hlinkClick r:id="rId2"/>
              </a:rPr>
              <a:t>https://www.nhh.no/for-studenter/eksamen/fraver-fra-eksamen/</a:t>
            </a:r>
            <a:r>
              <a:rPr lang="nb-NO" altLang="nb-NO">
                <a:latin typeface="+mn-lt"/>
              </a:rPr>
              <a:t> </a:t>
            </a:r>
          </a:p>
          <a:p>
            <a:pPr marL="266700" lvl="1" indent="0">
              <a:buNone/>
            </a:pPr>
            <a:endParaRPr lang="nb-NO" altLang="nb-NO">
              <a:latin typeface="+mn-lt"/>
            </a:endParaRPr>
          </a:p>
          <a:p>
            <a:pPr marL="266700" lvl="1" indent="0">
              <a:buNone/>
            </a:pPr>
            <a:r>
              <a:rPr lang="nb-NO" altLang="nb-NO" sz="2400">
                <a:latin typeface="+mn-lt"/>
              </a:rPr>
              <a:t>Under eksamen:</a:t>
            </a:r>
          </a:p>
          <a:p>
            <a:pPr lvl="1">
              <a:buFontTx/>
              <a:buChar char="-"/>
            </a:pPr>
            <a:r>
              <a:rPr lang="nb-NO" altLang="nb-NO">
                <a:latin typeface="+mn-lt"/>
              </a:rPr>
              <a:t>Ta kontakt med en eksamensvakt og be om et trekkskjema</a:t>
            </a:r>
          </a:p>
          <a:p>
            <a:pPr lvl="1">
              <a:buFontTx/>
              <a:buChar char="-"/>
            </a:pPr>
            <a:r>
              <a:rPr lang="nb-NO" altLang="nb-NO">
                <a:latin typeface="+mn-lt"/>
              </a:rPr>
              <a:t>Du skal </a:t>
            </a:r>
            <a:r>
              <a:rPr lang="nb-NO" altLang="nb-NO" u="sng">
                <a:latin typeface="+mn-lt"/>
              </a:rPr>
              <a:t>ikke</a:t>
            </a:r>
            <a:r>
              <a:rPr lang="nb-NO" altLang="nb-NO">
                <a:latin typeface="+mn-lt"/>
              </a:rPr>
              <a:t> levere noen besvarelse, heller ikke levere blankt. Da vil du ikke få mulighet til å levere legeerklæring etter eksamen.</a:t>
            </a:r>
          </a:p>
          <a:p>
            <a:pPr lvl="1">
              <a:buFontTx/>
              <a:buChar char="-"/>
            </a:pPr>
            <a:r>
              <a:rPr lang="nb-NO" altLang="nb-NO">
                <a:latin typeface="+mn-lt"/>
              </a:rPr>
              <a:t>Du kan ikke forlate eksamenslokalet den første timen.  </a:t>
            </a:r>
          </a:p>
          <a:p>
            <a:pPr marL="266700" lvl="1" indent="0">
              <a:buNone/>
            </a:pPr>
            <a:endParaRPr lang="nb-NO" sz="2800">
              <a:latin typeface="+mn-lt"/>
            </a:endParaRPr>
          </a:p>
          <a:p>
            <a:pPr marL="266700" lvl="1" indent="0">
              <a:buNone/>
            </a:pPr>
            <a:r>
              <a:rPr lang="nb-NO" sz="2400">
                <a:latin typeface="+mn-lt"/>
              </a:rPr>
              <a:t>Hjemmeeksamen:</a:t>
            </a:r>
          </a:p>
          <a:p>
            <a:pPr marL="266700" lvl="1" indent="0">
              <a:buNone/>
            </a:pPr>
            <a:r>
              <a:rPr lang="nb-NO">
                <a:latin typeface="+mn-lt"/>
              </a:rPr>
              <a:t>Ikke lever noen besvarelse, heller ikke blankt. Send inn fraværsskjema med legeerklæring.</a:t>
            </a:r>
          </a:p>
          <a:p>
            <a:pPr marL="266700" lvl="1" indent="0">
              <a:buNone/>
            </a:pPr>
            <a:endParaRPr lang="nb-NO">
              <a:latin typeface="+mn-lt"/>
            </a:endParaRPr>
          </a:p>
        </p:txBody>
      </p:sp>
      <p:sp>
        <p:nvSpPr>
          <p:cNvPr id="4" name="Slide Number Placeholder 3">
            <a:extLst>
              <a:ext uri="{FF2B5EF4-FFF2-40B4-BE49-F238E27FC236}">
                <a16:creationId xmlns:a16="http://schemas.microsoft.com/office/drawing/2014/main" id="{CB4F3041-8134-9333-7279-06D8DA6932B2}"/>
              </a:ext>
            </a:extLst>
          </p:cNvPr>
          <p:cNvSpPr>
            <a:spLocks noGrp="1"/>
          </p:cNvSpPr>
          <p:nvPr>
            <p:ph type="sldNum" sz="quarter" idx="12"/>
          </p:nvPr>
        </p:nvSpPr>
        <p:spPr/>
        <p:txBody>
          <a:bodyPr/>
          <a:lstStyle/>
          <a:p>
            <a:fld id="{3FA4DDC8-1D0B-4B83-8CF0-4F24D54506BB}" type="slidenum">
              <a:rPr lang="nb-NO" smtClean="0"/>
              <a:pPr/>
              <a:t>13</a:t>
            </a:fld>
            <a:endParaRPr lang="nb-NO"/>
          </a:p>
        </p:txBody>
      </p:sp>
    </p:spTree>
    <p:extLst>
      <p:ext uri="{BB962C8B-B14F-4D97-AF65-F5344CB8AC3E}">
        <p14:creationId xmlns:p14="http://schemas.microsoft.com/office/powerpoint/2010/main" val="22065237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756123" y="628862"/>
            <a:ext cx="7560840" cy="864644"/>
          </a:xfrm>
        </p:spPr>
        <p:txBody>
          <a:bodyPr/>
          <a:lstStyle/>
          <a:p>
            <a:pPr eaLnBrk="1" hangingPunct="1"/>
            <a:r>
              <a:rPr lang="nb-NO" altLang="nb-NO" sz="3100"/>
              <a:t>Før eksamen</a:t>
            </a:r>
          </a:p>
        </p:txBody>
      </p:sp>
      <p:sp>
        <p:nvSpPr>
          <p:cNvPr id="27651" name="Rectangle 3"/>
          <p:cNvSpPr>
            <a:spLocks noGrp="1" noChangeArrowheads="1"/>
          </p:cNvSpPr>
          <p:nvPr>
            <p:ph idx="1"/>
          </p:nvPr>
        </p:nvSpPr>
        <p:spPr>
          <a:xfrm>
            <a:off x="565461" y="1493506"/>
            <a:ext cx="7992206" cy="2826911"/>
          </a:xfrm>
        </p:spPr>
        <p:txBody>
          <a:bodyPr>
            <a:normAutofit fontScale="85000" lnSpcReduction="20000"/>
          </a:bodyPr>
          <a:lstStyle/>
          <a:p>
            <a:pPr marL="197485" indent="-197485" eaLnBrk="1" hangingPunct="1"/>
            <a:endParaRPr lang="nb-NO" altLang="nb-NO" sz="2200">
              <a:cs typeface="Arial"/>
            </a:endParaRPr>
          </a:p>
          <a:p>
            <a:pPr marL="197485" indent="-197485"/>
            <a:r>
              <a:rPr lang="nb-NO" altLang="nb-NO"/>
              <a:t>Eksamensdatoer: </a:t>
            </a:r>
            <a:r>
              <a:rPr lang="nb-NO" altLang="nb-NO">
                <a:hlinkClick r:id="rId3"/>
              </a:rPr>
              <a:t>https://www.nhh.no/for-studenter/timeplan/</a:t>
            </a:r>
            <a:r>
              <a:rPr lang="nb-NO" altLang="nb-NO"/>
              <a:t> </a:t>
            </a:r>
            <a:endParaRPr lang="nb-NO" altLang="nb-NO">
              <a:cs typeface="Arial"/>
            </a:endParaRPr>
          </a:p>
          <a:p>
            <a:pPr marL="197485" indent="-197485"/>
            <a:endParaRPr lang="nb-NO" altLang="nb-NO" sz="2200">
              <a:cs typeface="Arial"/>
            </a:endParaRPr>
          </a:p>
          <a:p>
            <a:pPr marL="0" lvl="1" indent="0">
              <a:lnSpc>
                <a:spcPct val="125000"/>
              </a:lnSpc>
              <a:spcAft>
                <a:spcPts val="200"/>
              </a:spcAft>
              <a:buNone/>
            </a:pPr>
            <a:r>
              <a:rPr lang="nb-NO" altLang="nb-NO" sz="3300">
                <a:latin typeface="+mn-lt"/>
                <a:cs typeface="Times New Roman"/>
                <a:sym typeface="Wingdings" panose="05000000000000000000" pitchFamily="2" charset="2"/>
              </a:rPr>
              <a:t> </a:t>
            </a:r>
            <a:r>
              <a:rPr lang="nb-NO" altLang="nb-NO" sz="2600">
                <a:latin typeface="+mn-lt"/>
                <a:cs typeface="Times New Roman"/>
              </a:rPr>
              <a:t>Informasjon om tidspunkt, eksamenssted, format og kandidatnummer for den enkelte eksamen finnes i </a:t>
            </a:r>
            <a:r>
              <a:rPr lang="nb-NO" altLang="nb-NO" sz="2600" err="1">
                <a:latin typeface="+mn-lt"/>
                <a:cs typeface="Times New Roman"/>
              </a:rPr>
              <a:t>StudentWeb</a:t>
            </a:r>
            <a:r>
              <a:rPr lang="nb-NO" altLang="nb-NO" sz="2600">
                <a:latin typeface="+mn-lt"/>
                <a:cs typeface="Times New Roman"/>
              </a:rPr>
              <a:t> (kandidatnummeret er nytt for hver eksamen!)</a:t>
            </a:r>
          </a:p>
          <a:p>
            <a:pPr marL="197485" indent="-197485"/>
            <a:endParaRPr lang="nb-NO" altLang="nb-NO" sz="2200">
              <a:cs typeface="Arial"/>
            </a:endParaRPr>
          </a:p>
          <a:p>
            <a:pPr marL="266700" lvl="1" indent="0" eaLnBrk="1" hangingPunct="1">
              <a:buNone/>
            </a:pPr>
            <a:endParaRPr lang="nb-NO" altLang="nb-NO" sz="2000">
              <a:latin typeface="+mn-lt"/>
            </a:endParaRPr>
          </a:p>
        </p:txBody>
      </p:sp>
      <p:pic>
        <p:nvPicPr>
          <p:cNvPr id="4" name="Picture 4" descr="Graphical user interface, text, application, email&#10;&#10;Description automatically generated">
            <a:extLst>
              <a:ext uri="{FF2B5EF4-FFF2-40B4-BE49-F238E27FC236}">
                <a16:creationId xmlns:a16="http://schemas.microsoft.com/office/drawing/2014/main" id="{73EEE0A9-B123-95E4-EC5D-45AF5DB27581}"/>
              </a:ext>
            </a:extLst>
          </p:cNvPr>
          <p:cNvPicPr>
            <a:picLocks noChangeAspect="1"/>
          </p:cNvPicPr>
          <p:nvPr/>
        </p:nvPicPr>
        <p:blipFill>
          <a:blip r:embed="rId4"/>
          <a:stretch>
            <a:fillRect/>
          </a:stretch>
        </p:blipFill>
        <p:spPr>
          <a:xfrm>
            <a:off x="565461" y="4264268"/>
            <a:ext cx="5566487" cy="2351220"/>
          </a:xfrm>
          <a:prstGeom prst="rect">
            <a:avLst/>
          </a:prstGeom>
        </p:spPr>
      </p:pic>
    </p:spTree>
    <p:extLst>
      <p:ext uri="{BB962C8B-B14F-4D97-AF65-F5344CB8AC3E}">
        <p14:creationId xmlns:p14="http://schemas.microsoft.com/office/powerpoint/2010/main" val="3874058119"/>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756123" y="628862"/>
            <a:ext cx="7560840" cy="864644"/>
          </a:xfrm>
        </p:spPr>
        <p:txBody>
          <a:bodyPr/>
          <a:lstStyle/>
          <a:p>
            <a:pPr eaLnBrk="1" hangingPunct="1"/>
            <a:r>
              <a:rPr lang="nb-NO" altLang="nb-NO" sz="3100"/>
              <a:t>Før digital skoleeksamen</a:t>
            </a:r>
          </a:p>
        </p:txBody>
      </p:sp>
      <p:sp>
        <p:nvSpPr>
          <p:cNvPr id="27651" name="Rectangle 3"/>
          <p:cNvSpPr>
            <a:spLocks noGrp="1" noChangeArrowheads="1"/>
          </p:cNvSpPr>
          <p:nvPr>
            <p:ph idx="1"/>
          </p:nvPr>
        </p:nvSpPr>
        <p:spPr>
          <a:xfrm>
            <a:off x="612106" y="1656395"/>
            <a:ext cx="8399574" cy="5112568"/>
          </a:xfrm>
        </p:spPr>
        <p:txBody>
          <a:bodyPr>
            <a:normAutofit/>
          </a:bodyPr>
          <a:lstStyle/>
          <a:p>
            <a:pPr marL="197485" indent="-197485"/>
            <a:r>
              <a:rPr lang="nb-NO" altLang="nb-NO" sz="2400"/>
              <a:t>Last ned ny versjon av </a:t>
            </a:r>
            <a:r>
              <a:rPr lang="nb-NO" altLang="nb-NO" sz="2400" err="1"/>
              <a:t>FLOWlock</a:t>
            </a:r>
            <a:r>
              <a:rPr lang="nb-NO" altLang="nb-NO" sz="2400"/>
              <a:t> </a:t>
            </a:r>
            <a:r>
              <a:rPr lang="nb-NO" altLang="nb-NO" sz="2400" err="1"/>
              <a:t>browser</a:t>
            </a:r>
            <a:r>
              <a:rPr lang="nb-NO" altLang="nb-NO" sz="2400"/>
              <a:t> til hver skoleeksamen</a:t>
            </a:r>
            <a:endParaRPr lang="nb-NO"/>
          </a:p>
          <a:p>
            <a:pPr marL="197485" indent="-197485"/>
            <a:r>
              <a:rPr lang="nb-NO" altLang="nb-NO" sz="2200"/>
              <a:t>Ta kontakt med IT brukerstøtte dersom du trenger hjelp – de sitter i Servicesenteret</a:t>
            </a:r>
            <a:endParaRPr lang="nb-NO" altLang="nb-NO" sz="2200">
              <a:cs typeface="Arial"/>
            </a:endParaRPr>
          </a:p>
          <a:p>
            <a:pPr marL="197485" indent="-197485"/>
            <a:r>
              <a:rPr lang="nb-NO" altLang="nb-NO" sz="2200"/>
              <a:t>Test ut Demo </a:t>
            </a:r>
            <a:r>
              <a:rPr lang="nb-NO" altLang="nb-NO" sz="2200" err="1"/>
              <a:t>flow’er</a:t>
            </a:r>
            <a:r>
              <a:rPr lang="nb-NO" altLang="nb-NO" sz="2200"/>
              <a:t> i </a:t>
            </a:r>
            <a:r>
              <a:rPr lang="nb-NO" altLang="nb-NO" sz="2200" err="1"/>
              <a:t>WISEflow</a:t>
            </a:r>
            <a:endParaRPr lang="nb-NO" altLang="nb-NO" sz="2200">
              <a:cs typeface="Arial"/>
            </a:endParaRPr>
          </a:p>
          <a:p>
            <a:pPr marL="0" indent="0">
              <a:buNone/>
            </a:pPr>
            <a:endParaRPr lang="nb-NO" altLang="nb-NO" sz="2200"/>
          </a:p>
          <a:p>
            <a:pPr marL="197485" indent="-197485"/>
            <a:endParaRPr lang="nb-NO" altLang="nb-NO" sz="2200">
              <a:cs typeface="Arial"/>
            </a:endParaRPr>
          </a:p>
          <a:p>
            <a:pPr marL="197485" indent="-197485"/>
            <a:endParaRPr lang="nb-NO" altLang="nb-NO" sz="2200" b="1">
              <a:cs typeface="Arial"/>
            </a:endParaRPr>
          </a:p>
          <a:p>
            <a:pPr marL="197485" indent="-197485"/>
            <a:endParaRPr lang="nb-NO" altLang="nb-NO" sz="2200" b="1">
              <a:cs typeface="Arial"/>
            </a:endParaRPr>
          </a:p>
          <a:p>
            <a:pPr marL="197485" indent="-197485"/>
            <a:endParaRPr lang="nb-NO" altLang="nb-NO" sz="2200" b="1">
              <a:cs typeface="Arial"/>
            </a:endParaRPr>
          </a:p>
          <a:p>
            <a:pPr marL="197485" indent="-197485"/>
            <a:endParaRPr lang="nb-NO" altLang="nb-NO" sz="2200" b="1">
              <a:cs typeface="Arial"/>
            </a:endParaRPr>
          </a:p>
          <a:p>
            <a:pPr marL="0" indent="0">
              <a:buNone/>
            </a:pPr>
            <a:endParaRPr lang="nb-NO" altLang="nb-NO" sz="2200" b="1">
              <a:cs typeface="Arial"/>
            </a:endParaRPr>
          </a:p>
          <a:p>
            <a:pPr marL="0" indent="0">
              <a:buNone/>
            </a:pPr>
            <a:endParaRPr lang="nb-NO" altLang="nb-NO" sz="2200" b="1"/>
          </a:p>
          <a:p>
            <a:pPr marL="266700" lvl="1" indent="0" eaLnBrk="1" hangingPunct="1">
              <a:buNone/>
            </a:pPr>
            <a:endParaRPr lang="nb-NO" altLang="nb-NO" sz="2000">
              <a:latin typeface="+mn-lt"/>
            </a:endParaRPr>
          </a:p>
        </p:txBody>
      </p:sp>
      <p:pic>
        <p:nvPicPr>
          <p:cNvPr id="3" name="Picture 2"/>
          <p:cNvPicPr>
            <a:picLocks noChangeAspect="1"/>
          </p:cNvPicPr>
          <p:nvPr/>
        </p:nvPicPr>
        <p:blipFill>
          <a:blip r:embed="rId3"/>
          <a:stretch>
            <a:fillRect/>
          </a:stretch>
        </p:blipFill>
        <p:spPr>
          <a:xfrm>
            <a:off x="612106" y="4094738"/>
            <a:ext cx="6048672" cy="1872208"/>
          </a:xfrm>
          <a:prstGeom prst="rect">
            <a:avLst/>
          </a:prstGeom>
        </p:spPr>
      </p:pic>
    </p:spTree>
    <p:extLst>
      <p:ext uri="{BB962C8B-B14F-4D97-AF65-F5344CB8AC3E}">
        <p14:creationId xmlns:p14="http://schemas.microsoft.com/office/powerpoint/2010/main" val="3607490188"/>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p:txBody>
          <a:bodyPr/>
          <a:lstStyle/>
          <a:p>
            <a:pPr eaLnBrk="1" hangingPunct="1"/>
            <a:r>
              <a:rPr lang="en-US" altLang="nb-NO" sz="3100" err="1"/>
              <a:t>Eksamensdagen</a:t>
            </a:r>
            <a:endParaRPr lang="en-US" altLang="nb-NO" sz="3100"/>
          </a:p>
        </p:txBody>
      </p:sp>
      <p:sp>
        <p:nvSpPr>
          <p:cNvPr id="1028" name="Rectangle 3"/>
          <p:cNvSpPr>
            <a:spLocks noGrp="1" noChangeArrowheads="1"/>
          </p:cNvSpPr>
          <p:nvPr>
            <p:ph idx="1"/>
          </p:nvPr>
        </p:nvSpPr>
        <p:spPr>
          <a:xfrm>
            <a:off x="612106" y="1339400"/>
            <a:ext cx="9145016" cy="5741800"/>
          </a:xfrm>
        </p:spPr>
        <p:txBody>
          <a:bodyPr>
            <a:normAutofit fontScale="25000" lnSpcReduction="20000"/>
          </a:bodyPr>
          <a:lstStyle/>
          <a:p>
            <a:pPr marL="197485" indent="-197485" eaLnBrk="1" hangingPunct="1">
              <a:lnSpc>
                <a:spcPct val="80000"/>
              </a:lnSpc>
            </a:pPr>
            <a:endParaRPr lang="nb-NO" altLang="nb-NO" sz="2000">
              <a:cs typeface="Arial"/>
            </a:endParaRPr>
          </a:p>
          <a:p>
            <a:pPr marL="197485" indent="-197485">
              <a:lnSpc>
                <a:spcPct val="120000"/>
              </a:lnSpc>
            </a:pPr>
            <a:r>
              <a:rPr lang="nb-NO" altLang="nb-NO" sz="7200"/>
              <a:t>Oppmøte: Senest 30 min. før eksamen (08.30)</a:t>
            </a:r>
            <a:endParaRPr lang="nb-NO" sz="12800"/>
          </a:p>
          <a:p>
            <a:pPr marL="197485" indent="-197485" eaLnBrk="1" hangingPunct="1">
              <a:lnSpc>
                <a:spcPct val="120000"/>
              </a:lnSpc>
            </a:pPr>
            <a:endParaRPr lang="nb-NO" altLang="nb-NO" sz="7200">
              <a:cs typeface="Arial"/>
            </a:endParaRPr>
          </a:p>
          <a:p>
            <a:pPr marL="197485" indent="-197485">
              <a:lnSpc>
                <a:spcPct val="120000"/>
              </a:lnSpc>
            </a:pPr>
            <a:r>
              <a:rPr lang="nb-NO" sz="7200"/>
              <a:t>Kun ta med PC, lader, mat, drikke, ID og tillatte hjelpemidler til pulten</a:t>
            </a:r>
          </a:p>
          <a:p>
            <a:pPr marL="0" indent="0">
              <a:lnSpc>
                <a:spcPct val="120000"/>
              </a:lnSpc>
              <a:buNone/>
            </a:pPr>
            <a:endParaRPr lang="nb-NO" sz="7200"/>
          </a:p>
          <a:p>
            <a:pPr marL="197485" indent="-197485">
              <a:lnSpc>
                <a:spcPct val="120000"/>
              </a:lnSpc>
            </a:pPr>
            <a:r>
              <a:rPr lang="nb-NO" sz="7200">
                <a:cs typeface="Arial"/>
              </a:rPr>
              <a:t>Gyldig id må være fysisk. Mobil ID er ikke tillatt. ID skal ligge fremme under hele eksamen. </a:t>
            </a:r>
          </a:p>
          <a:p>
            <a:pPr marL="447160" lvl="1" indent="-197485">
              <a:lnSpc>
                <a:spcPct val="120000"/>
              </a:lnSpc>
            </a:pPr>
            <a:r>
              <a:rPr lang="nb-NO" sz="6400">
                <a:latin typeface="+mn-lt"/>
                <a:cs typeface="Arial"/>
              </a:rPr>
              <a:t>Førerkort</a:t>
            </a:r>
          </a:p>
          <a:p>
            <a:pPr marL="447160" lvl="1" indent="-197485">
              <a:lnSpc>
                <a:spcPct val="120000"/>
              </a:lnSpc>
            </a:pPr>
            <a:r>
              <a:rPr lang="nb-NO" sz="6400">
                <a:latin typeface="+mn-lt"/>
                <a:cs typeface="Arial"/>
              </a:rPr>
              <a:t>Nasjonalt ID kort</a:t>
            </a:r>
          </a:p>
          <a:p>
            <a:pPr marL="447160" lvl="1" indent="-197485">
              <a:lnSpc>
                <a:spcPct val="120000"/>
              </a:lnSpc>
            </a:pPr>
            <a:r>
              <a:rPr lang="nb-NO" sz="6400">
                <a:latin typeface="+mn-lt"/>
                <a:cs typeface="Arial"/>
              </a:rPr>
              <a:t>Pass</a:t>
            </a:r>
          </a:p>
          <a:p>
            <a:pPr marL="197485" indent="-197485">
              <a:lnSpc>
                <a:spcPct val="120000"/>
              </a:lnSpc>
            </a:pPr>
            <a:endParaRPr lang="nb-NO" sz="7200">
              <a:cs typeface="Arial"/>
            </a:endParaRPr>
          </a:p>
          <a:p>
            <a:pPr marL="197485" indent="-197485">
              <a:lnSpc>
                <a:spcPct val="120000"/>
              </a:lnSpc>
            </a:pPr>
            <a:r>
              <a:rPr lang="nb-NO" sz="7200"/>
              <a:t>Digital eksamen: Kandidaten skal logge på den aktuelle eksamen senest 15 minutter før start – dette er for at du skal kunne oppdage eventuelle problemer før eksamensstart og ha mulighet til å få hjelp av en teknisk vakt.</a:t>
            </a:r>
            <a:br>
              <a:rPr lang="nb-NO" sz="7200"/>
            </a:br>
            <a:endParaRPr lang="nb-NO" altLang="nb-NO" sz="7200">
              <a:cs typeface="Arial"/>
            </a:endParaRPr>
          </a:p>
          <a:p>
            <a:pPr marL="197485" indent="-197485">
              <a:lnSpc>
                <a:spcPct val="120000"/>
              </a:lnSpc>
              <a:spcAft>
                <a:spcPts val="0"/>
              </a:spcAft>
            </a:pPr>
            <a:r>
              <a:rPr lang="nb-NO" altLang="nb-NO" sz="7200"/>
              <a:t>Eksamensvakt vil gå rundt etter at eksamen har begynt slik at du kan signere deg inn</a:t>
            </a:r>
            <a:endParaRPr lang="nb-NO" altLang="nb-NO" sz="7200">
              <a:cs typeface="Arial"/>
            </a:endParaRPr>
          </a:p>
          <a:p>
            <a:pPr lvl="1" eaLnBrk="1" hangingPunct="1">
              <a:lnSpc>
                <a:spcPct val="120000"/>
              </a:lnSpc>
            </a:pPr>
            <a:endParaRPr lang="nb-NO" altLang="nb-NO" sz="7200">
              <a:latin typeface="+mn-lt"/>
            </a:endParaRPr>
          </a:p>
          <a:p>
            <a:pPr marL="197485" indent="-197485">
              <a:lnSpc>
                <a:spcPct val="120000"/>
              </a:lnSpc>
            </a:pPr>
            <a:r>
              <a:rPr lang="nb-NO" altLang="nb-NO" sz="7200"/>
              <a:t>Pauser:  For å kunne gå ut under eksamen skal eksamensvakt kontaktes </a:t>
            </a:r>
            <a:endParaRPr lang="nb-NO" altLang="nb-NO" sz="7200">
              <a:cs typeface="Arial"/>
            </a:endParaRPr>
          </a:p>
          <a:p>
            <a:pPr lvl="1" eaLnBrk="1" hangingPunct="1">
              <a:lnSpc>
                <a:spcPct val="120000"/>
              </a:lnSpc>
            </a:pPr>
            <a:r>
              <a:rPr lang="nb-NO" altLang="nb-NO" sz="7200">
                <a:latin typeface="+mn-lt"/>
                <a:cs typeface="Times New Roman"/>
              </a:rPr>
              <a:t>Ingen kan forlate lokalet før tidligst 1 time etter at eksamen er påbegynt</a:t>
            </a:r>
            <a:endParaRPr lang="nb-NO" altLang="nb-NO" sz="6400" b="1" i="1"/>
          </a:p>
          <a:p>
            <a:pPr marL="197485" indent="-197485">
              <a:lnSpc>
                <a:spcPct val="120000"/>
              </a:lnSpc>
            </a:pPr>
            <a:r>
              <a:rPr lang="nb-NO" sz="6400">
                <a:cs typeface="Arial"/>
                <a:hlinkClick r:id="rId3"/>
              </a:rPr>
              <a:t>https://youtu.be/WO4KBI_LYhE</a:t>
            </a:r>
            <a:r>
              <a:rPr lang="nb-NO" sz="6400">
                <a:cs typeface="Arial"/>
              </a:rPr>
              <a:t> </a:t>
            </a:r>
            <a:r>
              <a:rPr lang="nb-NO" sz="11200">
                <a:cs typeface="Arial"/>
              </a:rPr>
              <a:t>		</a:t>
            </a:r>
            <a:r>
              <a:rPr lang="nb-NO" altLang="nb-NO" sz="6400" b="1" i="1"/>
              <a:t>NB!  </a:t>
            </a:r>
            <a:r>
              <a:rPr lang="nb-NO" altLang="nb-NO" sz="6400" i="1"/>
              <a:t>For sent fremmøte kan medføre </a:t>
            </a:r>
            <a:br>
              <a:rPr lang="nb-NO" altLang="nb-NO" sz="6400" i="1"/>
            </a:br>
            <a:r>
              <a:rPr lang="nb-NO" altLang="nb-NO" sz="6400" i="1"/>
              <a:t>					at du ikke får ta eksamen</a:t>
            </a:r>
          </a:p>
          <a:p>
            <a:pPr marL="0" indent="0">
              <a:lnSpc>
                <a:spcPct val="80000"/>
              </a:lnSpc>
              <a:buNone/>
            </a:pPr>
            <a:endParaRPr lang="nb-NO"/>
          </a:p>
        </p:txBody>
      </p:sp>
    </p:spTree>
    <p:extLst>
      <p:ext uri="{BB962C8B-B14F-4D97-AF65-F5344CB8AC3E}">
        <p14:creationId xmlns:p14="http://schemas.microsoft.com/office/powerpoint/2010/main" val="1127661914"/>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1188170" y="540271"/>
            <a:ext cx="7091580" cy="864644"/>
          </a:xfrm>
        </p:spPr>
        <p:txBody>
          <a:bodyPr/>
          <a:lstStyle/>
          <a:p>
            <a:pPr eaLnBrk="1" hangingPunct="1"/>
            <a:r>
              <a:rPr lang="nb-NO" altLang="nb-NO" sz="3100"/>
              <a:t>Gjennomføring av eksamen</a:t>
            </a:r>
          </a:p>
        </p:txBody>
      </p:sp>
      <p:sp>
        <p:nvSpPr>
          <p:cNvPr id="221187" name="Rectangle 3"/>
          <p:cNvSpPr>
            <a:spLocks noGrp="1" noChangeArrowheads="1"/>
          </p:cNvSpPr>
          <p:nvPr>
            <p:ph idx="1"/>
          </p:nvPr>
        </p:nvSpPr>
        <p:spPr>
          <a:xfrm>
            <a:off x="669017" y="2184365"/>
            <a:ext cx="4650102" cy="4536758"/>
          </a:xfrm>
        </p:spPr>
        <p:txBody>
          <a:bodyPr/>
          <a:lstStyle/>
          <a:p>
            <a:pPr>
              <a:lnSpc>
                <a:spcPct val="90000"/>
              </a:lnSpc>
            </a:pPr>
            <a:r>
              <a:rPr lang="nb-NO" altLang="nb-NO" sz="2600"/>
              <a:t>Les alle oppgavene nøye før du begynner</a:t>
            </a:r>
          </a:p>
          <a:p>
            <a:pPr eaLnBrk="1" hangingPunct="1">
              <a:lnSpc>
                <a:spcPct val="90000"/>
              </a:lnSpc>
              <a:buFontTx/>
              <a:buNone/>
            </a:pPr>
            <a:endParaRPr lang="nb-NO" altLang="nb-NO" sz="2600"/>
          </a:p>
          <a:p>
            <a:pPr>
              <a:lnSpc>
                <a:spcPct val="90000"/>
              </a:lnSpc>
            </a:pPr>
            <a:r>
              <a:rPr lang="nb-NO" altLang="nb-NO" sz="2600"/>
              <a:t>Disponer tiden hensiktsmessig</a:t>
            </a:r>
          </a:p>
          <a:p>
            <a:pPr eaLnBrk="1" hangingPunct="1">
              <a:lnSpc>
                <a:spcPct val="90000"/>
              </a:lnSpc>
              <a:buFontTx/>
              <a:buNone/>
            </a:pPr>
            <a:endParaRPr lang="nb-NO" altLang="nb-NO" sz="2600"/>
          </a:p>
          <a:p>
            <a:pPr>
              <a:lnSpc>
                <a:spcPct val="90000"/>
              </a:lnSpc>
            </a:pPr>
            <a:r>
              <a:rPr lang="nb-NO" altLang="nb-NO" sz="2600"/>
              <a:t>Husk at alle oppgavene skal besvares, med mindre annet er oppgitt.</a:t>
            </a:r>
          </a:p>
          <a:p>
            <a:pPr>
              <a:lnSpc>
                <a:spcPct val="90000"/>
              </a:lnSpc>
            </a:pPr>
            <a:endParaRPr lang="nb-NO" altLang="nb-NO" sz="2600"/>
          </a:p>
          <a:p>
            <a:pPr>
              <a:lnSpc>
                <a:spcPct val="90000"/>
              </a:lnSpc>
            </a:pPr>
            <a:r>
              <a:rPr lang="nb-NO" altLang="nb-NO" sz="2600"/>
              <a:t>Lever innen fristen</a:t>
            </a:r>
          </a:p>
          <a:p>
            <a:pPr eaLnBrk="1" hangingPunct="1">
              <a:lnSpc>
                <a:spcPct val="90000"/>
              </a:lnSpc>
              <a:buFontTx/>
              <a:buNone/>
            </a:pPr>
            <a:endParaRPr lang="nb-NO" altLang="nb-NO" sz="2600" i="1"/>
          </a:p>
        </p:txBody>
      </p:sp>
    </p:spTree>
    <p:extLst>
      <p:ext uri="{BB962C8B-B14F-4D97-AF65-F5344CB8AC3E}">
        <p14:creationId xmlns:p14="http://schemas.microsoft.com/office/powerpoint/2010/main" val="3183993623"/>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8130" y="775345"/>
            <a:ext cx="7732885" cy="917054"/>
          </a:xfrm>
        </p:spPr>
        <p:txBody>
          <a:bodyPr>
            <a:noAutofit/>
          </a:bodyPr>
          <a:lstStyle/>
          <a:p>
            <a:br>
              <a:rPr lang="nb-NO" altLang="nb-NO" sz="3100"/>
            </a:br>
            <a:r>
              <a:rPr lang="nb-NO" altLang="nb-NO" sz="3100"/>
              <a:t>Ta hensyn til andre!</a:t>
            </a:r>
            <a:br>
              <a:rPr lang="nb-NO" altLang="nb-NO" sz="3100"/>
            </a:br>
            <a:endParaRPr lang="nb-NO" sz="3100"/>
          </a:p>
        </p:txBody>
      </p:sp>
      <p:sp>
        <p:nvSpPr>
          <p:cNvPr id="3" name="Content Placeholder 2"/>
          <p:cNvSpPr>
            <a:spLocks noGrp="1"/>
          </p:cNvSpPr>
          <p:nvPr>
            <p:ph idx="1"/>
          </p:nvPr>
        </p:nvSpPr>
        <p:spPr>
          <a:xfrm>
            <a:off x="468090" y="1692399"/>
            <a:ext cx="8582271" cy="5358774"/>
          </a:xfrm>
        </p:spPr>
        <p:txBody>
          <a:bodyPr>
            <a:normAutofit/>
          </a:bodyPr>
          <a:lstStyle/>
          <a:p>
            <a:pPr lvl="1">
              <a:buFont typeface="Arial" panose="020B0604020202020204" pitchFamily="34" charset="0"/>
              <a:buChar char="•"/>
            </a:pPr>
            <a:r>
              <a:rPr lang="nb-NO" altLang="nb-NO" sz="2800">
                <a:latin typeface="+mn-lt"/>
              </a:rPr>
              <a:t>Ikke spis knekkebrød / makrell i tomat eller mat med andre sterke lukter.</a:t>
            </a:r>
            <a:br>
              <a:rPr lang="nb-NO" altLang="nb-NO" sz="2800">
                <a:latin typeface="+mn-lt"/>
              </a:rPr>
            </a:br>
            <a:endParaRPr lang="nb-NO" altLang="nb-NO" sz="2800">
              <a:latin typeface="+mn-lt"/>
            </a:endParaRPr>
          </a:p>
          <a:p>
            <a:pPr lvl="1">
              <a:buFont typeface="Arial" panose="020B0604020202020204" pitchFamily="34" charset="0"/>
              <a:buChar char="•"/>
            </a:pPr>
            <a:r>
              <a:rPr lang="nb-NO" altLang="nb-NO" sz="2800">
                <a:latin typeface="+mn-lt"/>
              </a:rPr>
              <a:t>Ikke bruk parfyme/sterkt parfymerte produkter. Det kan plage studenter med allergi eller sensitivitet for sterk parfymelukt.</a:t>
            </a:r>
          </a:p>
          <a:p>
            <a:pPr marL="266700" lvl="1" indent="0">
              <a:buNone/>
            </a:pPr>
            <a:endParaRPr lang="nb-NO" altLang="nb-NO" sz="2800">
              <a:latin typeface="+mn-lt"/>
            </a:endParaRPr>
          </a:p>
          <a:p>
            <a:pPr lvl="1">
              <a:buFont typeface="Arial" panose="020B0604020202020204" pitchFamily="34" charset="0"/>
              <a:buChar char="•"/>
            </a:pPr>
            <a:r>
              <a:rPr lang="nb-NO" altLang="nb-NO" sz="2800">
                <a:latin typeface="+mn-lt"/>
              </a:rPr>
              <a:t>Ta hensyn når du forlater eksamenslokalet</a:t>
            </a:r>
            <a:br>
              <a:rPr lang="nb-NO" altLang="nb-NO" sz="2800">
                <a:latin typeface="+mn-lt"/>
              </a:rPr>
            </a:br>
            <a:r>
              <a:rPr lang="nb-NO" altLang="nb-NO" sz="2800">
                <a:latin typeface="+mn-lt"/>
              </a:rPr>
              <a:t>Andre studenter kan ha ekstra eksamenstid</a:t>
            </a:r>
          </a:p>
          <a:p>
            <a:pPr marL="0" indent="0" algn="ctr">
              <a:buNone/>
            </a:pPr>
            <a:endParaRPr lang="nb-NO" sz="3200"/>
          </a:p>
        </p:txBody>
      </p:sp>
    </p:spTree>
    <p:extLst>
      <p:ext uri="{BB962C8B-B14F-4D97-AF65-F5344CB8AC3E}">
        <p14:creationId xmlns:p14="http://schemas.microsoft.com/office/powerpoint/2010/main" val="32521855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612107" y="756295"/>
            <a:ext cx="7632848" cy="540416"/>
          </a:xfrm>
          <a:noFill/>
        </p:spPr>
        <p:txBody>
          <a:bodyPr wrap="square" lIns="78439" tIns="31375" rIns="78439" bIns="31375" anchor="t">
            <a:spAutoFit/>
          </a:bodyPr>
          <a:lstStyle/>
          <a:p>
            <a:pPr defTabSz="944747"/>
            <a:r>
              <a:rPr lang="nb-NO" altLang="nb-NO" sz="3100"/>
              <a:t>Hjemmeeksamen</a:t>
            </a:r>
          </a:p>
        </p:txBody>
      </p:sp>
      <p:sp>
        <p:nvSpPr>
          <p:cNvPr id="33795" name="Rectangle 3"/>
          <p:cNvSpPr>
            <a:spLocks noChangeArrowheads="1"/>
          </p:cNvSpPr>
          <p:nvPr/>
        </p:nvSpPr>
        <p:spPr bwMode="auto">
          <a:xfrm>
            <a:off x="396082" y="1404367"/>
            <a:ext cx="5184576" cy="5947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1098" tIns="50550" rIns="101098" bIns="50550">
            <a:spAutoFit/>
          </a:bodyPr>
          <a:lstStyle>
            <a:lvl1pPr defTabSz="762000" eaLnBrk="0" hangingPunct="0">
              <a:defRPr sz="2800">
                <a:solidFill>
                  <a:schemeClr val="tx1"/>
                </a:solidFill>
                <a:latin typeface="Georgia" pitchFamily="18" charset="0"/>
              </a:defRPr>
            </a:lvl1pPr>
            <a:lvl2pPr marL="742950" indent="-285750" defTabSz="762000" eaLnBrk="0" hangingPunct="0">
              <a:defRPr sz="2800">
                <a:solidFill>
                  <a:schemeClr val="tx1"/>
                </a:solidFill>
                <a:latin typeface="Georgia" pitchFamily="18" charset="0"/>
              </a:defRPr>
            </a:lvl2pPr>
            <a:lvl3pPr marL="1143000" indent="-228600" defTabSz="762000" eaLnBrk="0" hangingPunct="0">
              <a:defRPr sz="2800">
                <a:solidFill>
                  <a:schemeClr val="tx1"/>
                </a:solidFill>
                <a:latin typeface="Georgia" pitchFamily="18" charset="0"/>
              </a:defRPr>
            </a:lvl3pPr>
            <a:lvl4pPr marL="1600200" indent="-228600" defTabSz="762000" eaLnBrk="0" hangingPunct="0">
              <a:defRPr sz="2800">
                <a:solidFill>
                  <a:schemeClr val="tx1"/>
                </a:solidFill>
                <a:latin typeface="Georgia" pitchFamily="18" charset="0"/>
              </a:defRPr>
            </a:lvl4pPr>
            <a:lvl5pPr marL="2057400" indent="-228600" defTabSz="762000" eaLnBrk="0" hangingPunct="0">
              <a:defRPr sz="2800">
                <a:solidFill>
                  <a:schemeClr val="tx1"/>
                </a:solidFill>
                <a:latin typeface="Georgia" pitchFamily="18" charset="0"/>
              </a:defRPr>
            </a:lvl5pPr>
            <a:lvl6pPr marL="2514600" indent="-228600" defTabSz="762000" eaLnBrk="0" fontAlgn="base" hangingPunct="0">
              <a:spcBef>
                <a:spcPct val="0"/>
              </a:spcBef>
              <a:spcAft>
                <a:spcPct val="0"/>
              </a:spcAft>
              <a:defRPr sz="2800">
                <a:solidFill>
                  <a:schemeClr val="tx1"/>
                </a:solidFill>
                <a:latin typeface="Georgia" pitchFamily="18" charset="0"/>
              </a:defRPr>
            </a:lvl6pPr>
            <a:lvl7pPr marL="2971800" indent="-228600" defTabSz="762000" eaLnBrk="0" fontAlgn="base" hangingPunct="0">
              <a:spcBef>
                <a:spcPct val="0"/>
              </a:spcBef>
              <a:spcAft>
                <a:spcPct val="0"/>
              </a:spcAft>
              <a:defRPr sz="2800">
                <a:solidFill>
                  <a:schemeClr val="tx1"/>
                </a:solidFill>
                <a:latin typeface="Georgia" pitchFamily="18" charset="0"/>
              </a:defRPr>
            </a:lvl7pPr>
            <a:lvl8pPr marL="3429000" indent="-228600" defTabSz="762000" eaLnBrk="0" fontAlgn="base" hangingPunct="0">
              <a:spcBef>
                <a:spcPct val="0"/>
              </a:spcBef>
              <a:spcAft>
                <a:spcPct val="0"/>
              </a:spcAft>
              <a:defRPr sz="2800">
                <a:solidFill>
                  <a:schemeClr val="tx1"/>
                </a:solidFill>
                <a:latin typeface="Georgia" pitchFamily="18" charset="0"/>
              </a:defRPr>
            </a:lvl8pPr>
            <a:lvl9pPr marL="3886200" indent="-228600" defTabSz="762000" eaLnBrk="0" fontAlgn="base" hangingPunct="0">
              <a:spcBef>
                <a:spcPct val="0"/>
              </a:spcBef>
              <a:spcAft>
                <a:spcPct val="0"/>
              </a:spcAft>
              <a:defRPr sz="2800">
                <a:solidFill>
                  <a:schemeClr val="tx1"/>
                </a:solidFill>
                <a:latin typeface="Georgia" pitchFamily="18" charset="0"/>
              </a:defRPr>
            </a:lvl9pPr>
          </a:lstStyle>
          <a:p>
            <a:pPr marL="342900" indent="-342900">
              <a:buFont typeface="Arial" panose="020B0604020202020204" pitchFamily="34" charset="0"/>
              <a:buChar char="•"/>
            </a:pPr>
            <a:r>
              <a:rPr lang="nb-NO" altLang="nb-NO" sz="1800">
                <a:solidFill>
                  <a:schemeClr val="tx1">
                    <a:lumMod val="75000"/>
                    <a:lumOff val="25000"/>
                  </a:schemeClr>
                </a:solidFill>
                <a:latin typeface="+mn-lt"/>
              </a:rPr>
              <a:t>Skal leveres i </a:t>
            </a:r>
            <a:r>
              <a:rPr lang="nb-NO" altLang="nb-NO" sz="1800" err="1">
                <a:solidFill>
                  <a:schemeClr val="tx1">
                    <a:lumMod val="75000"/>
                    <a:lumOff val="25000"/>
                  </a:schemeClr>
                </a:solidFill>
                <a:latin typeface="+mn-lt"/>
              </a:rPr>
              <a:t>WISEflow</a:t>
            </a:r>
            <a:endParaRPr lang="nb-NO" altLang="nb-NO" sz="1800">
              <a:solidFill>
                <a:schemeClr val="tx1">
                  <a:lumMod val="75000"/>
                  <a:lumOff val="25000"/>
                </a:schemeClr>
              </a:solidFill>
              <a:latin typeface="+mn-lt"/>
            </a:endParaRPr>
          </a:p>
          <a:p>
            <a:pPr marL="342900" indent="-342900">
              <a:buFont typeface="Arial" panose="020B0604020202020204" pitchFamily="34" charset="0"/>
              <a:buChar char="•"/>
            </a:pPr>
            <a:endParaRPr lang="nb-NO" altLang="nb-NO" sz="1800">
              <a:solidFill>
                <a:schemeClr val="tx1">
                  <a:lumMod val="75000"/>
                  <a:lumOff val="25000"/>
                </a:schemeClr>
              </a:solidFill>
              <a:latin typeface="+mn-lt"/>
            </a:endParaRPr>
          </a:p>
          <a:p>
            <a:pPr marL="342900" indent="-342900">
              <a:buFont typeface="Arial" panose="020B0604020202020204" pitchFamily="34" charset="0"/>
              <a:buChar char="•"/>
            </a:pPr>
            <a:r>
              <a:rPr lang="nb-NO" altLang="nb-NO" sz="1800">
                <a:solidFill>
                  <a:schemeClr val="tx1">
                    <a:lumMod val="75000"/>
                    <a:lumOff val="25000"/>
                  </a:schemeClr>
                </a:solidFill>
                <a:latin typeface="+mn-lt"/>
              </a:rPr>
              <a:t>Eventuelle formkrav, som maksimalt antall sider og / eller ord på besvarelser skal følges</a:t>
            </a:r>
          </a:p>
          <a:p>
            <a:endParaRPr lang="nb-NO" altLang="nb-NO" sz="1800">
              <a:solidFill>
                <a:schemeClr val="tx1">
                  <a:lumMod val="75000"/>
                  <a:lumOff val="25000"/>
                </a:schemeClr>
              </a:solidFill>
              <a:latin typeface="+mn-lt"/>
            </a:endParaRPr>
          </a:p>
          <a:p>
            <a:pPr marL="342900" indent="-342900">
              <a:buFont typeface="Arial" panose="020B0604020202020204" pitchFamily="34" charset="0"/>
              <a:buChar char="•"/>
            </a:pPr>
            <a:r>
              <a:rPr lang="nb-NO" altLang="nb-NO" sz="1800">
                <a:solidFill>
                  <a:schemeClr val="tx1">
                    <a:lumMod val="75000"/>
                    <a:lumOff val="25000"/>
                  </a:schemeClr>
                </a:solidFill>
                <a:latin typeface="+mn-lt"/>
              </a:rPr>
              <a:t>Ved innlevering skal kandidatnummer være påført første side. Ved gruppeeksamen skal alle kandidatnumrene påføres</a:t>
            </a:r>
          </a:p>
          <a:p>
            <a:pPr marL="342900" indent="-342900">
              <a:buFont typeface="Arial" panose="020B0604020202020204" pitchFamily="34" charset="0"/>
              <a:buChar char="•"/>
            </a:pPr>
            <a:endParaRPr lang="nb-NO" altLang="nb-NO" sz="1800">
              <a:solidFill>
                <a:schemeClr val="tx1">
                  <a:lumMod val="75000"/>
                  <a:lumOff val="25000"/>
                </a:schemeClr>
              </a:solidFill>
              <a:latin typeface="+mn-lt"/>
            </a:endParaRPr>
          </a:p>
          <a:p>
            <a:pPr marL="342900" indent="-342900">
              <a:buFont typeface="Arial" panose="020B0604020202020204" pitchFamily="34" charset="0"/>
              <a:buChar char="•"/>
            </a:pPr>
            <a:r>
              <a:rPr lang="nb-NO" altLang="nb-NO" sz="1800">
                <a:solidFill>
                  <a:schemeClr val="tx1">
                    <a:lumMod val="75000"/>
                    <a:lumOff val="25000"/>
                  </a:schemeClr>
                </a:solidFill>
                <a:latin typeface="+mn-lt"/>
              </a:rPr>
              <a:t>Kandidatnummer finner dere i </a:t>
            </a:r>
            <a:r>
              <a:rPr lang="nb-NO" altLang="nb-NO" sz="1800" err="1">
                <a:solidFill>
                  <a:schemeClr val="tx1">
                    <a:lumMod val="75000"/>
                    <a:lumOff val="25000"/>
                  </a:schemeClr>
                </a:solidFill>
                <a:latin typeface="+mn-lt"/>
              </a:rPr>
              <a:t>Studentweb</a:t>
            </a:r>
            <a:endParaRPr lang="nb-NO" altLang="nb-NO" sz="1800">
              <a:solidFill>
                <a:schemeClr val="tx1">
                  <a:lumMod val="75000"/>
                  <a:lumOff val="25000"/>
                </a:schemeClr>
              </a:solidFill>
              <a:latin typeface="+mn-lt"/>
            </a:endParaRPr>
          </a:p>
          <a:p>
            <a:pPr marL="342900" indent="-342900">
              <a:buFont typeface="Arial" panose="020B0604020202020204" pitchFamily="34" charset="0"/>
              <a:buChar char="•"/>
            </a:pPr>
            <a:endParaRPr lang="nb-NO" altLang="nb-NO" sz="1800">
              <a:solidFill>
                <a:schemeClr val="tx1">
                  <a:lumMod val="75000"/>
                  <a:lumOff val="25000"/>
                </a:schemeClr>
              </a:solidFill>
              <a:latin typeface="+mn-lt"/>
            </a:endParaRPr>
          </a:p>
          <a:p>
            <a:pPr marL="342900" indent="-342900">
              <a:buFont typeface="Arial" panose="020B0604020202020204" pitchFamily="34" charset="0"/>
              <a:buChar char="•"/>
            </a:pPr>
            <a:r>
              <a:rPr lang="nb-NO" altLang="nb-NO" sz="1800">
                <a:solidFill>
                  <a:schemeClr val="tx1">
                    <a:lumMod val="75000"/>
                    <a:lumOff val="25000"/>
                  </a:schemeClr>
                </a:solidFill>
                <a:latin typeface="+mn-lt"/>
              </a:rPr>
              <a:t>Fristen er endelig. Vi aksepterer ingen besvarelser etter fristen. </a:t>
            </a:r>
            <a:br>
              <a:rPr lang="nb-NO" altLang="nb-NO" sz="1800">
                <a:latin typeface="+mn-lt"/>
              </a:rPr>
            </a:br>
            <a:endParaRPr lang="nb-NO" altLang="nb-NO" sz="1800">
              <a:solidFill>
                <a:schemeClr val="tx1">
                  <a:lumMod val="75000"/>
                  <a:lumOff val="25000"/>
                </a:schemeClr>
              </a:solidFill>
              <a:latin typeface="+mn-lt"/>
            </a:endParaRPr>
          </a:p>
          <a:p>
            <a:pPr marL="342900" indent="-342900">
              <a:buFont typeface="Arial" panose="020B0604020202020204" pitchFamily="34" charset="0"/>
              <a:buChar char="•"/>
            </a:pPr>
            <a:r>
              <a:rPr lang="nb-NO" altLang="nb-NO" sz="1800">
                <a:solidFill>
                  <a:schemeClr val="tx1">
                    <a:lumMod val="75000"/>
                    <a:lumOff val="25000"/>
                  </a:schemeClr>
                </a:solidFill>
                <a:latin typeface="+mn-lt"/>
              </a:rPr>
              <a:t>Gi deg selv god tid med innlevering i tilfelle du skulle ha problemer med internettilkoblingen</a:t>
            </a:r>
          </a:p>
          <a:p>
            <a:pPr marL="342900" indent="-342900">
              <a:buFont typeface="Arial" panose="020B0604020202020204" pitchFamily="34" charset="0"/>
              <a:buChar char="•"/>
            </a:pPr>
            <a:endParaRPr lang="nb-NO" altLang="nb-NO" sz="1800">
              <a:solidFill>
                <a:schemeClr val="tx1">
                  <a:lumMod val="75000"/>
                  <a:lumOff val="25000"/>
                </a:schemeClr>
              </a:solidFill>
              <a:latin typeface="+mn-lt"/>
            </a:endParaRPr>
          </a:p>
          <a:p>
            <a:pPr marL="342900" indent="-342900">
              <a:buFont typeface="Arial" panose="020B0604020202020204" pitchFamily="34" charset="0"/>
              <a:buChar char="•"/>
            </a:pPr>
            <a:r>
              <a:rPr lang="nb-NO" altLang="nb-NO" sz="1800">
                <a:solidFill>
                  <a:schemeClr val="tx1">
                    <a:lumMod val="75000"/>
                    <a:lumOff val="25000"/>
                  </a:schemeClr>
                </a:solidFill>
                <a:latin typeface="+mn-lt"/>
              </a:rPr>
              <a:t>Husk å be om kvittering!</a:t>
            </a:r>
            <a:br>
              <a:rPr lang="nb-NO" altLang="nb-NO" sz="1800">
                <a:latin typeface="+mn-lt"/>
              </a:rPr>
            </a:br>
            <a:endParaRPr lang="nb-NO" altLang="nb-NO" sz="1600">
              <a:latin typeface="+mn-lt"/>
            </a:endParaRPr>
          </a:p>
          <a:p>
            <a:pPr>
              <a:lnSpc>
                <a:spcPct val="91000"/>
              </a:lnSpc>
            </a:pPr>
            <a:endParaRPr lang="nb-NO" altLang="nb-NO" sz="2400">
              <a:latin typeface="+mn-lt"/>
            </a:endParaRPr>
          </a:p>
        </p:txBody>
      </p:sp>
      <p:pic>
        <p:nvPicPr>
          <p:cNvPr id="2" name="Picture 1"/>
          <p:cNvPicPr>
            <a:picLocks noChangeAspect="1"/>
          </p:cNvPicPr>
          <p:nvPr/>
        </p:nvPicPr>
        <p:blipFill>
          <a:blip r:embed="rId3"/>
          <a:stretch>
            <a:fillRect/>
          </a:stretch>
        </p:blipFill>
        <p:spPr>
          <a:xfrm>
            <a:off x="5724674" y="2340471"/>
            <a:ext cx="4152420" cy="3057351"/>
          </a:xfrm>
          <a:prstGeom prst="rect">
            <a:avLst/>
          </a:prstGeom>
        </p:spPr>
      </p:pic>
    </p:spTree>
    <p:extLst>
      <p:ext uri="{BB962C8B-B14F-4D97-AF65-F5344CB8AC3E}">
        <p14:creationId xmlns:p14="http://schemas.microsoft.com/office/powerpoint/2010/main" val="13795098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612590" y="352168"/>
            <a:ext cx="7776864" cy="540416"/>
          </a:xfrm>
          <a:noFill/>
        </p:spPr>
        <p:txBody>
          <a:bodyPr wrap="square" lIns="78439" tIns="31375" rIns="78439" bIns="31375" anchor="t">
            <a:spAutoFit/>
          </a:bodyPr>
          <a:lstStyle/>
          <a:p>
            <a:pPr defTabSz="944747"/>
            <a:r>
              <a:rPr lang="nb-NO" altLang="nb-NO" sz="3100"/>
              <a:t>Karakter, begrunnelse og klage</a:t>
            </a:r>
          </a:p>
        </p:txBody>
      </p:sp>
      <p:sp>
        <p:nvSpPr>
          <p:cNvPr id="34819" name="Rectangle 3"/>
          <p:cNvSpPr>
            <a:spLocks noChangeArrowheads="1"/>
          </p:cNvSpPr>
          <p:nvPr/>
        </p:nvSpPr>
        <p:spPr bwMode="auto">
          <a:xfrm>
            <a:off x="612590" y="972319"/>
            <a:ext cx="8525187" cy="6537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1098" tIns="50550" rIns="101098" bIns="50550" anchor="t">
            <a:spAutoFit/>
          </a:bodyPr>
          <a:lstStyle>
            <a:lvl1pPr defTabSz="762000" eaLnBrk="0" hangingPunct="0">
              <a:defRPr sz="2800">
                <a:solidFill>
                  <a:schemeClr val="tx1"/>
                </a:solidFill>
                <a:latin typeface="Georgia" pitchFamily="18" charset="0"/>
              </a:defRPr>
            </a:lvl1pPr>
            <a:lvl2pPr marL="571500" defTabSz="762000" eaLnBrk="0" hangingPunct="0">
              <a:defRPr sz="2800">
                <a:solidFill>
                  <a:schemeClr val="tx1"/>
                </a:solidFill>
                <a:latin typeface="Georgia" pitchFamily="18" charset="0"/>
              </a:defRPr>
            </a:lvl2pPr>
            <a:lvl3pPr marL="1143000" indent="-228600" defTabSz="762000" eaLnBrk="0" hangingPunct="0">
              <a:defRPr sz="2800">
                <a:solidFill>
                  <a:schemeClr val="tx1"/>
                </a:solidFill>
                <a:latin typeface="Georgia" pitchFamily="18" charset="0"/>
              </a:defRPr>
            </a:lvl3pPr>
            <a:lvl4pPr marL="1600200" indent="-228600" defTabSz="762000" eaLnBrk="0" hangingPunct="0">
              <a:defRPr sz="2800">
                <a:solidFill>
                  <a:schemeClr val="tx1"/>
                </a:solidFill>
                <a:latin typeface="Georgia" pitchFamily="18" charset="0"/>
              </a:defRPr>
            </a:lvl4pPr>
            <a:lvl5pPr marL="2057400" indent="-228600" defTabSz="762000" eaLnBrk="0" hangingPunct="0">
              <a:defRPr sz="2800">
                <a:solidFill>
                  <a:schemeClr val="tx1"/>
                </a:solidFill>
                <a:latin typeface="Georgia" pitchFamily="18" charset="0"/>
              </a:defRPr>
            </a:lvl5pPr>
            <a:lvl6pPr marL="2514600" indent="-228600" defTabSz="762000" eaLnBrk="0" fontAlgn="base" hangingPunct="0">
              <a:spcBef>
                <a:spcPct val="0"/>
              </a:spcBef>
              <a:spcAft>
                <a:spcPct val="0"/>
              </a:spcAft>
              <a:defRPr sz="2800">
                <a:solidFill>
                  <a:schemeClr val="tx1"/>
                </a:solidFill>
                <a:latin typeface="Georgia" pitchFamily="18" charset="0"/>
              </a:defRPr>
            </a:lvl6pPr>
            <a:lvl7pPr marL="2971800" indent="-228600" defTabSz="762000" eaLnBrk="0" fontAlgn="base" hangingPunct="0">
              <a:spcBef>
                <a:spcPct val="0"/>
              </a:spcBef>
              <a:spcAft>
                <a:spcPct val="0"/>
              </a:spcAft>
              <a:defRPr sz="2800">
                <a:solidFill>
                  <a:schemeClr val="tx1"/>
                </a:solidFill>
                <a:latin typeface="Georgia" pitchFamily="18" charset="0"/>
              </a:defRPr>
            </a:lvl7pPr>
            <a:lvl8pPr marL="3429000" indent="-228600" defTabSz="762000" eaLnBrk="0" fontAlgn="base" hangingPunct="0">
              <a:spcBef>
                <a:spcPct val="0"/>
              </a:spcBef>
              <a:spcAft>
                <a:spcPct val="0"/>
              </a:spcAft>
              <a:defRPr sz="2800">
                <a:solidFill>
                  <a:schemeClr val="tx1"/>
                </a:solidFill>
                <a:latin typeface="Georgia" pitchFamily="18" charset="0"/>
              </a:defRPr>
            </a:lvl8pPr>
            <a:lvl9pPr marL="3886200" indent="-228600" defTabSz="762000" eaLnBrk="0" fontAlgn="base" hangingPunct="0">
              <a:spcBef>
                <a:spcPct val="0"/>
              </a:spcBef>
              <a:spcAft>
                <a:spcPct val="0"/>
              </a:spcAft>
              <a:defRPr sz="2800">
                <a:solidFill>
                  <a:schemeClr val="tx1"/>
                </a:solidFill>
                <a:latin typeface="Georgia" pitchFamily="18" charset="0"/>
              </a:defRPr>
            </a:lvl9pPr>
          </a:lstStyle>
          <a:p>
            <a:r>
              <a:rPr lang="nb-NO" altLang="nb-NO" sz="2000">
                <a:latin typeface="+mn-lt"/>
              </a:rPr>
              <a:t>Du mottar karakteren i </a:t>
            </a:r>
            <a:r>
              <a:rPr lang="nb-NO" altLang="nb-NO" sz="2000" err="1">
                <a:latin typeface="+mn-lt"/>
              </a:rPr>
              <a:t>Studentweb</a:t>
            </a:r>
            <a:r>
              <a:rPr lang="nb-NO" altLang="nb-NO" sz="2000">
                <a:latin typeface="+mn-lt"/>
              </a:rPr>
              <a:t> 15 dager etter eksamensdato.</a:t>
            </a:r>
          </a:p>
          <a:p>
            <a:endParaRPr lang="nb-NO" altLang="nb-NO" sz="2000">
              <a:latin typeface="+mn-lt"/>
            </a:endParaRPr>
          </a:p>
          <a:p>
            <a:r>
              <a:rPr lang="nb-NO" altLang="nb-NO" sz="2000">
                <a:latin typeface="+mn-lt"/>
              </a:rPr>
              <a:t>Sjekk sensorveiledning i Canvas før du ber om begrunnelse eller sender inn klage.</a:t>
            </a:r>
          </a:p>
          <a:p>
            <a:endParaRPr lang="nb-NO" altLang="nb-NO" sz="2000" b="1" u="sng">
              <a:latin typeface="+mn-lt"/>
            </a:endParaRPr>
          </a:p>
          <a:p>
            <a:r>
              <a:rPr lang="nb-NO" altLang="nb-NO" sz="2000" b="1" u="sng">
                <a:latin typeface="+mn-lt"/>
              </a:rPr>
              <a:t>Begrunnelse</a:t>
            </a:r>
            <a:endParaRPr lang="nb-NO" altLang="nb-NO" sz="2000" b="1" u="sng">
              <a:latin typeface="+mn-lt"/>
              <a:cs typeface="Arial"/>
            </a:endParaRPr>
          </a:p>
          <a:p>
            <a:pPr marL="342900" indent="-342900">
              <a:buFont typeface="Arial" panose="020B0604020202020204" pitchFamily="34" charset="0"/>
              <a:buChar char="•"/>
            </a:pPr>
            <a:r>
              <a:rPr lang="nb-NO" altLang="nb-NO" sz="2000">
                <a:latin typeface="+mn-lt"/>
              </a:rPr>
              <a:t>Du kan be om begrunnelse på karakteren via </a:t>
            </a:r>
            <a:r>
              <a:rPr lang="nb-NO" altLang="nb-NO" sz="2000" err="1">
                <a:latin typeface="+mn-lt"/>
              </a:rPr>
              <a:t>Wiseflow</a:t>
            </a:r>
            <a:endParaRPr lang="nb-NO" altLang="nb-NO" sz="2000">
              <a:latin typeface="+mn-lt"/>
            </a:endParaRPr>
          </a:p>
          <a:p>
            <a:pPr marL="342900" indent="-342900">
              <a:buFont typeface="Arial" panose="020B0604020202020204" pitchFamily="34" charset="0"/>
              <a:buChar char="•"/>
            </a:pPr>
            <a:r>
              <a:rPr lang="nb-NO" altLang="nb-NO" sz="2000">
                <a:latin typeface="+mn-lt"/>
              </a:rPr>
              <a:t>Sensor kan velge om begrunnelsen skal gis muntlig eller skriftlig</a:t>
            </a:r>
            <a:endParaRPr lang="nb-NO" altLang="nb-NO" sz="2000" i="1">
              <a:latin typeface="+mn-lt"/>
            </a:endParaRPr>
          </a:p>
          <a:p>
            <a:pPr marL="342900" indent="-342900">
              <a:buFont typeface="Arial" panose="020B0604020202020204" pitchFamily="34" charset="0"/>
              <a:buChar char="•"/>
            </a:pPr>
            <a:r>
              <a:rPr lang="nb-NO" altLang="nb-NO" sz="2000" i="1">
                <a:latin typeface="+mn-lt"/>
              </a:rPr>
              <a:t>Frist for å be om begrunnelse: </a:t>
            </a:r>
            <a:r>
              <a:rPr lang="nb-NO" altLang="nb-NO" sz="2000" b="1" i="1" err="1">
                <a:latin typeface="+mn-lt"/>
              </a:rPr>
              <a:t>èn</a:t>
            </a:r>
            <a:r>
              <a:rPr lang="nb-NO" altLang="nb-NO" sz="2000" b="1" i="1">
                <a:latin typeface="+mn-lt"/>
              </a:rPr>
              <a:t> uke </a:t>
            </a:r>
            <a:r>
              <a:rPr lang="nb-NO" altLang="nb-NO" sz="2000" i="1">
                <a:latin typeface="+mn-lt"/>
              </a:rPr>
              <a:t>etter offentliggjøring av sensur</a:t>
            </a:r>
            <a:endParaRPr lang="nb-NO" altLang="nb-NO" sz="2000" i="1">
              <a:latin typeface="+mn-lt"/>
              <a:cs typeface="Arial"/>
            </a:endParaRPr>
          </a:p>
          <a:p>
            <a:endParaRPr lang="nb-NO" altLang="nb-NO" sz="2000">
              <a:latin typeface="+mn-lt"/>
            </a:endParaRPr>
          </a:p>
          <a:p>
            <a:r>
              <a:rPr lang="nb-NO" altLang="nb-NO" sz="2000" b="1" u="sng">
                <a:latin typeface="+mn-lt"/>
              </a:rPr>
              <a:t>Klage</a:t>
            </a:r>
            <a:endParaRPr lang="nb-NO" altLang="nb-NO" sz="2000" b="1" u="sng">
              <a:latin typeface="+mn-lt"/>
              <a:cs typeface="Arial"/>
            </a:endParaRPr>
          </a:p>
          <a:p>
            <a:pPr marL="342900" indent="-342900">
              <a:buFont typeface="Arial" panose="020B0604020202020204" pitchFamily="34" charset="0"/>
              <a:buChar char="•"/>
            </a:pPr>
            <a:r>
              <a:rPr lang="nb-NO" altLang="nb-NO" sz="2000">
                <a:latin typeface="+mn-lt"/>
              </a:rPr>
              <a:t>Vil du klage, skal dette gjøres via </a:t>
            </a:r>
            <a:r>
              <a:rPr lang="nb-NO" altLang="nb-NO" sz="2000" err="1">
                <a:latin typeface="+mn-lt"/>
              </a:rPr>
              <a:t>Studentweb</a:t>
            </a:r>
            <a:r>
              <a:rPr lang="nb-NO" altLang="nb-NO" sz="2000">
                <a:latin typeface="+mn-lt"/>
              </a:rPr>
              <a:t> under begrunnelse og klage </a:t>
            </a:r>
          </a:p>
          <a:p>
            <a:endParaRPr lang="nb-NO" altLang="nb-NO" sz="2000">
              <a:latin typeface="+mn-lt"/>
            </a:endParaRPr>
          </a:p>
          <a:p>
            <a:r>
              <a:rPr lang="nb-NO" altLang="nb-NO" sz="2000" i="1">
                <a:latin typeface="+mn-lt"/>
              </a:rPr>
              <a:t>Frist for å klage er </a:t>
            </a:r>
            <a:r>
              <a:rPr lang="nb-NO" altLang="nb-NO" sz="2000" b="1" i="1">
                <a:latin typeface="+mn-lt"/>
              </a:rPr>
              <a:t>tre uker</a:t>
            </a:r>
            <a:r>
              <a:rPr lang="nb-NO" altLang="nb-NO" sz="2000" i="1">
                <a:latin typeface="+mn-lt"/>
              </a:rPr>
              <a:t> fra mottatt sensur, eller tre uker fra du har mottatt begrunnelse</a:t>
            </a:r>
            <a:endParaRPr lang="nb-NO" altLang="nb-NO" sz="2000" i="1">
              <a:latin typeface="+mn-lt"/>
              <a:cs typeface="Arial"/>
            </a:endParaRPr>
          </a:p>
          <a:p>
            <a:pPr lvl="1"/>
            <a:endParaRPr lang="nb-NO" altLang="nb-NO" sz="2000" i="1">
              <a:latin typeface="+mn-lt"/>
            </a:endParaRPr>
          </a:p>
          <a:p>
            <a:r>
              <a:rPr lang="nb-NO" altLang="nb-NO" sz="2000" b="1">
                <a:latin typeface="+mn-lt"/>
              </a:rPr>
              <a:t>NB! </a:t>
            </a:r>
            <a:r>
              <a:rPr lang="nb-NO" altLang="nb-NO" sz="2000">
                <a:latin typeface="+mn-lt"/>
              </a:rPr>
              <a:t>Gruppebasert vurderingsform – individuelle klager</a:t>
            </a:r>
            <a:endParaRPr lang="nb-NO" altLang="nb-NO" sz="2000">
              <a:latin typeface="+mn-lt"/>
              <a:cs typeface="Arial"/>
            </a:endParaRPr>
          </a:p>
          <a:p>
            <a:r>
              <a:rPr lang="nb-NO" altLang="nb-NO" sz="2000">
                <a:latin typeface="+mn-lt"/>
              </a:rPr>
              <a:t>Dersom flere i en gruppe ønsker å klage må </a:t>
            </a:r>
            <a:r>
              <a:rPr lang="nb-NO" altLang="nb-NO" sz="2000" u="sng">
                <a:latin typeface="+mn-lt"/>
              </a:rPr>
              <a:t>alle</a:t>
            </a:r>
            <a:r>
              <a:rPr lang="nb-NO" altLang="nb-NO" sz="2000">
                <a:latin typeface="+mn-lt"/>
              </a:rPr>
              <a:t> sende inn klage individuelt</a:t>
            </a:r>
          </a:p>
          <a:p>
            <a:pPr>
              <a:lnSpc>
                <a:spcPct val="91000"/>
              </a:lnSpc>
            </a:pPr>
            <a:endParaRPr lang="nb-NO" altLang="nb-NO" sz="2000">
              <a:latin typeface="+mn-lt"/>
            </a:endParaRPr>
          </a:p>
        </p:txBody>
      </p:sp>
    </p:spTree>
    <p:extLst>
      <p:ext uri="{BB962C8B-B14F-4D97-AF65-F5344CB8AC3E}">
        <p14:creationId xmlns:p14="http://schemas.microsoft.com/office/powerpoint/2010/main" val="6745800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985281" y="938157"/>
            <a:ext cx="8511285" cy="540416"/>
          </a:xfrm>
          <a:noFill/>
        </p:spPr>
        <p:txBody>
          <a:bodyPr lIns="78439" tIns="31375" rIns="78439" bIns="31375" anchor="t">
            <a:spAutoFit/>
          </a:bodyPr>
          <a:lstStyle/>
          <a:p>
            <a:pPr defTabSz="944747"/>
            <a:r>
              <a:rPr lang="nb-NO" altLang="nb-NO" sz="3100"/>
              <a:t>Klagegang</a:t>
            </a:r>
          </a:p>
        </p:txBody>
      </p:sp>
      <p:sp>
        <p:nvSpPr>
          <p:cNvPr id="35843" name="Rectangle 3"/>
          <p:cNvSpPr>
            <a:spLocks noChangeArrowheads="1"/>
          </p:cNvSpPr>
          <p:nvPr/>
        </p:nvSpPr>
        <p:spPr bwMode="auto">
          <a:xfrm>
            <a:off x="938830" y="1620391"/>
            <a:ext cx="8525187" cy="5180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1098" tIns="50550" rIns="101098" bIns="50550" anchor="t">
            <a:spAutoFit/>
          </a:bodyPr>
          <a:lstStyle>
            <a:lvl1pPr defTabSz="762000" eaLnBrk="0" hangingPunct="0">
              <a:defRPr sz="2800">
                <a:solidFill>
                  <a:schemeClr val="tx1"/>
                </a:solidFill>
                <a:latin typeface="Georgia" pitchFamily="18" charset="0"/>
              </a:defRPr>
            </a:lvl1pPr>
            <a:lvl2pPr marL="742950" indent="-285750" defTabSz="762000" eaLnBrk="0" hangingPunct="0">
              <a:defRPr sz="2800">
                <a:solidFill>
                  <a:schemeClr val="tx1"/>
                </a:solidFill>
                <a:latin typeface="Georgia" pitchFamily="18" charset="0"/>
              </a:defRPr>
            </a:lvl2pPr>
            <a:lvl3pPr marL="1143000" indent="-228600" defTabSz="762000" eaLnBrk="0" hangingPunct="0">
              <a:defRPr sz="2800">
                <a:solidFill>
                  <a:schemeClr val="tx1"/>
                </a:solidFill>
                <a:latin typeface="Georgia" pitchFamily="18" charset="0"/>
              </a:defRPr>
            </a:lvl3pPr>
            <a:lvl4pPr marL="1600200" indent="-228600" defTabSz="762000" eaLnBrk="0" hangingPunct="0">
              <a:defRPr sz="2800">
                <a:solidFill>
                  <a:schemeClr val="tx1"/>
                </a:solidFill>
                <a:latin typeface="Georgia" pitchFamily="18" charset="0"/>
              </a:defRPr>
            </a:lvl4pPr>
            <a:lvl5pPr marL="2057400" indent="-228600" defTabSz="762000" eaLnBrk="0" hangingPunct="0">
              <a:defRPr sz="2800">
                <a:solidFill>
                  <a:schemeClr val="tx1"/>
                </a:solidFill>
                <a:latin typeface="Georgia" pitchFamily="18" charset="0"/>
              </a:defRPr>
            </a:lvl5pPr>
            <a:lvl6pPr marL="2514600" indent="-228600" defTabSz="762000" eaLnBrk="0" fontAlgn="base" hangingPunct="0">
              <a:spcBef>
                <a:spcPct val="0"/>
              </a:spcBef>
              <a:spcAft>
                <a:spcPct val="0"/>
              </a:spcAft>
              <a:defRPr sz="2800">
                <a:solidFill>
                  <a:schemeClr val="tx1"/>
                </a:solidFill>
                <a:latin typeface="Georgia" pitchFamily="18" charset="0"/>
              </a:defRPr>
            </a:lvl6pPr>
            <a:lvl7pPr marL="2971800" indent="-228600" defTabSz="762000" eaLnBrk="0" fontAlgn="base" hangingPunct="0">
              <a:spcBef>
                <a:spcPct val="0"/>
              </a:spcBef>
              <a:spcAft>
                <a:spcPct val="0"/>
              </a:spcAft>
              <a:defRPr sz="2800">
                <a:solidFill>
                  <a:schemeClr val="tx1"/>
                </a:solidFill>
                <a:latin typeface="Georgia" pitchFamily="18" charset="0"/>
              </a:defRPr>
            </a:lvl7pPr>
            <a:lvl8pPr marL="3429000" indent="-228600" defTabSz="762000" eaLnBrk="0" fontAlgn="base" hangingPunct="0">
              <a:spcBef>
                <a:spcPct val="0"/>
              </a:spcBef>
              <a:spcAft>
                <a:spcPct val="0"/>
              </a:spcAft>
              <a:defRPr sz="2800">
                <a:solidFill>
                  <a:schemeClr val="tx1"/>
                </a:solidFill>
                <a:latin typeface="Georgia" pitchFamily="18" charset="0"/>
              </a:defRPr>
            </a:lvl8pPr>
            <a:lvl9pPr marL="3886200" indent="-228600" defTabSz="762000" eaLnBrk="0" fontAlgn="base" hangingPunct="0">
              <a:spcBef>
                <a:spcPct val="0"/>
              </a:spcBef>
              <a:spcAft>
                <a:spcPct val="0"/>
              </a:spcAft>
              <a:defRPr sz="2800">
                <a:solidFill>
                  <a:schemeClr val="tx1"/>
                </a:solidFill>
                <a:latin typeface="Georgia" pitchFamily="18" charset="0"/>
              </a:defRPr>
            </a:lvl9pPr>
          </a:lstStyle>
          <a:p>
            <a:pPr marL="342900" indent="-342900">
              <a:buFont typeface="Arial" panose="020B0604020202020204" pitchFamily="34" charset="0"/>
              <a:buChar char="•"/>
            </a:pPr>
            <a:r>
              <a:rPr lang="nb-NO" altLang="nb-NO" sz="2200">
                <a:solidFill>
                  <a:schemeClr val="tx1">
                    <a:lumMod val="75000"/>
                    <a:lumOff val="25000"/>
                  </a:schemeClr>
                </a:solidFill>
                <a:latin typeface="+mn-lt"/>
              </a:rPr>
              <a:t>Klager oversendes til ny sensorkommisjon seks uker fra opprinnelig sensurdato i det aktuelle emnet</a:t>
            </a:r>
          </a:p>
          <a:p>
            <a:pPr marL="342900" indent="-342900">
              <a:buFont typeface="Arial" panose="020B0604020202020204" pitchFamily="34" charset="0"/>
              <a:buChar char="•"/>
            </a:pPr>
            <a:endParaRPr lang="nb-NO" altLang="nb-NO" sz="2200">
              <a:solidFill>
                <a:schemeClr val="tx1">
                  <a:lumMod val="75000"/>
                  <a:lumOff val="25000"/>
                </a:schemeClr>
              </a:solidFill>
              <a:latin typeface="+mn-lt"/>
            </a:endParaRPr>
          </a:p>
          <a:p>
            <a:pPr marL="342900" indent="-342900">
              <a:buFont typeface="Arial" panose="020B0604020202020204" pitchFamily="34" charset="0"/>
              <a:buChar char="•"/>
            </a:pPr>
            <a:r>
              <a:rPr lang="nb-NO" altLang="nb-NO" sz="2200">
                <a:solidFill>
                  <a:schemeClr val="tx1">
                    <a:lumMod val="75000"/>
                    <a:lumOff val="25000"/>
                  </a:schemeClr>
                </a:solidFill>
                <a:latin typeface="+mn-lt"/>
              </a:rPr>
              <a:t>Frist for ny sensur er normalt tre uker fra klagen er oversendt ny kommisjon</a:t>
            </a:r>
          </a:p>
          <a:p>
            <a:endParaRPr lang="nb-NO" altLang="nb-NO" sz="2200">
              <a:solidFill>
                <a:schemeClr val="tx1">
                  <a:lumMod val="75000"/>
                  <a:lumOff val="25000"/>
                </a:schemeClr>
              </a:solidFill>
              <a:latin typeface="+mn-lt"/>
            </a:endParaRPr>
          </a:p>
          <a:p>
            <a:pPr marL="342900" indent="-342900">
              <a:buFont typeface="Arial" panose="020B0604020202020204" pitchFamily="34" charset="0"/>
              <a:buChar char="•"/>
            </a:pPr>
            <a:r>
              <a:rPr lang="nb-NO" altLang="nb-NO" sz="2200">
                <a:solidFill>
                  <a:schemeClr val="tx1">
                    <a:lumMod val="75000"/>
                    <a:lumOff val="25000"/>
                  </a:schemeClr>
                </a:solidFill>
                <a:latin typeface="+mn-lt"/>
              </a:rPr>
              <a:t>Blind klagesensur er nasjonal standard og nedfelt i Lov om Universitet og høyskoler</a:t>
            </a:r>
          </a:p>
          <a:p>
            <a:pPr marL="1085850" lvl="1" indent="-342900">
              <a:buFont typeface="Arial" panose="020B0604020202020204" pitchFamily="34" charset="0"/>
              <a:buChar char="•"/>
            </a:pPr>
            <a:r>
              <a:rPr lang="nb-NO" altLang="nb-NO" sz="2200">
                <a:solidFill>
                  <a:schemeClr val="tx1">
                    <a:lumMod val="75000"/>
                    <a:lumOff val="25000"/>
                  </a:schemeClr>
                </a:solidFill>
                <a:latin typeface="+mn-lt"/>
                <a:cs typeface="Arial"/>
              </a:rPr>
              <a:t>Det vil si: En ny uavhengig sensur. Ny sensor har ingen forkunnskaper om karakteren på eksamen. Det er derfor mulig at du enten får en bedre, dårligere eller samme karakter. Denne karakteren er endelig og kan ikke påklages.</a:t>
            </a:r>
          </a:p>
          <a:p>
            <a:pPr marL="342900" indent="-342900">
              <a:buFont typeface="Arial" panose="020B0604020202020204" pitchFamily="34" charset="0"/>
              <a:buChar char="•"/>
            </a:pPr>
            <a:endParaRPr lang="nb-NO" altLang="nb-NO" sz="2200">
              <a:solidFill>
                <a:schemeClr val="tx1">
                  <a:lumMod val="75000"/>
                  <a:lumOff val="25000"/>
                </a:schemeClr>
              </a:solidFill>
              <a:latin typeface="+mn-lt"/>
              <a:cs typeface="Arial"/>
            </a:endParaRPr>
          </a:p>
          <a:p>
            <a:endParaRPr lang="nb-NO" altLang="nb-NO" sz="2200">
              <a:solidFill>
                <a:schemeClr val="tx1">
                  <a:lumMod val="75000"/>
                  <a:lumOff val="25000"/>
                </a:schemeClr>
              </a:solidFill>
              <a:latin typeface="+mn-lt"/>
            </a:endParaRPr>
          </a:p>
        </p:txBody>
      </p:sp>
    </p:spTree>
    <p:extLst>
      <p:ext uri="{BB962C8B-B14F-4D97-AF65-F5344CB8AC3E}">
        <p14:creationId xmlns:p14="http://schemas.microsoft.com/office/powerpoint/2010/main" val="7895872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Vitnemålsportalen</a:t>
            </a:r>
          </a:p>
        </p:txBody>
      </p:sp>
      <p:sp>
        <p:nvSpPr>
          <p:cNvPr id="3" name="Content Placeholder 2"/>
          <p:cNvSpPr>
            <a:spLocks noGrp="1"/>
          </p:cNvSpPr>
          <p:nvPr>
            <p:ph idx="1"/>
          </p:nvPr>
        </p:nvSpPr>
        <p:spPr>
          <a:xfrm>
            <a:off x="799200" y="1718826"/>
            <a:ext cx="8700400" cy="5358774"/>
          </a:xfrm>
        </p:spPr>
        <p:txBody>
          <a:bodyPr>
            <a:normAutofit/>
          </a:bodyPr>
          <a:lstStyle/>
          <a:p>
            <a:r>
              <a:rPr lang="nb-NO" sz="2400"/>
              <a:t>Vitnemålsportalen er en digital tjeneste der du selv kan hente ut resultater fra utdanningen din og dele disse med studiesteder, potensielle arbeidsgivere og andre relevante parter</a:t>
            </a:r>
          </a:p>
          <a:p>
            <a:endParaRPr lang="nb-NO" sz="2400"/>
          </a:p>
          <a:p>
            <a:r>
              <a:rPr lang="nb-NO" sz="2400"/>
              <a:t>Vitnemål vil bli produsert når du tilfredsstiller kravene til den aktuelle graden din - du finner innholdet i studieplanen din på </a:t>
            </a:r>
            <a:r>
              <a:rPr lang="nb-NO" sz="2400">
                <a:hlinkClick r:id="rId3"/>
              </a:rPr>
              <a:t>nettsidene. </a:t>
            </a:r>
            <a:endParaRPr lang="nb-NO" sz="2400"/>
          </a:p>
        </p:txBody>
      </p:sp>
      <p:sp>
        <p:nvSpPr>
          <p:cNvPr id="4" name="Slide Number Placeholder 3"/>
          <p:cNvSpPr>
            <a:spLocks noGrp="1"/>
          </p:cNvSpPr>
          <p:nvPr>
            <p:ph type="sldNum" sz="quarter" idx="12"/>
          </p:nvPr>
        </p:nvSpPr>
        <p:spPr/>
        <p:txBody>
          <a:bodyPr/>
          <a:lstStyle/>
          <a:p>
            <a:fld id="{3FA4DDC8-1D0B-4B83-8CF0-4F24D54506BB}" type="slidenum">
              <a:rPr lang="nb-NO" smtClean="0"/>
              <a:pPr/>
              <a:t>22</a:t>
            </a:fld>
            <a:endParaRPr lang="nb-NO"/>
          </a:p>
        </p:txBody>
      </p:sp>
    </p:spTree>
    <p:extLst>
      <p:ext uri="{BB962C8B-B14F-4D97-AF65-F5344CB8AC3E}">
        <p14:creationId xmlns:p14="http://schemas.microsoft.com/office/powerpoint/2010/main" val="35646336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WISEflow</a:t>
            </a:r>
            <a:endParaRPr lang="en-US"/>
          </a:p>
        </p:txBody>
      </p:sp>
      <p:sp>
        <p:nvSpPr>
          <p:cNvPr id="3" name="Plassholder for tekst 2"/>
          <p:cNvSpPr>
            <a:spLocks noGrp="1"/>
          </p:cNvSpPr>
          <p:nvPr>
            <p:ph type="body" idx="1"/>
          </p:nvPr>
        </p:nvSpPr>
        <p:spPr/>
        <p:txBody>
          <a:bodyPr/>
          <a:lstStyle/>
          <a:p>
            <a:r>
              <a:rPr lang="nb-NO"/>
              <a:t>Introduksjon</a:t>
            </a:r>
          </a:p>
        </p:txBody>
      </p:sp>
    </p:spTree>
    <p:extLst>
      <p:ext uri="{BB962C8B-B14F-4D97-AF65-F5344CB8AC3E}">
        <p14:creationId xmlns:p14="http://schemas.microsoft.com/office/powerpoint/2010/main" val="211565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Skoleeksamen</a:t>
            </a:r>
          </a:p>
        </p:txBody>
      </p:sp>
      <p:sp>
        <p:nvSpPr>
          <p:cNvPr id="3" name="Content Placeholder 2"/>
          <p:cNvSpPr>
            <a:spLocks noGrp="1"/>
          </p:cNvSpPr>
          <p:nvPr>
            <p:ph idx="1"/>
          </p:nvPr>
        </p:nvSpPr>
        <p:spPr>
          <a:xfrm>
            <a:off x="799200" y="1494631"/>
            <a:ext cx="8778262" cy="5257800"/>
          </a:xfrm>
        </p:spPr>
        <p:txBody>
          <a:bodyPr>
            <a:normAutofit/>
          </a:bodyPr>
          <a:lstStyle/>
          <a:p>
            <a:pPr marL="0" indent="0">
              <a:buNone/>
            </a:pPr>
            <a:r>
              <a:rPr lang="nb-NO" sz="2600"/>
              <a:t>Last ned siste versjon av </a:t>
            </a:r>
            <a:r>
              <a:rPr lang="nb-NO" sz="2600" err="1"/>
              <a:t>FLOWlock</a:t>
            </a:r>
            <a:r>
              <a:rPr lang="nb-NO" sz="2600"/>
              <a:t> nettleseren:</a:t>
            </a:r>
          </a:p>
          <a:p>
            <a:pPr marL="0" indent="0">
              <a:buNone/>
            </a:pPr>
            <a:endParaRPr lang="nb-NO" sz="2600"/>
          </a:p>
          <a:p>
            <a:r>
              <a:rPr lang="en-US" sz="2000"/>
              <a:t>Logg inn </a:t>
            </a:r>
            <a:r>
              <a:rPr lang="en-US" sz="2000" err="1"/>
              <a:t>i</a:t>
            </a:r>
            <a:r>
              <a:rPr lang="en-US" sz="2000"/>
              <a:t> </a:t>
            </a:r>
            <a:r>
              <a:rPr lang="en-US" sz="2000" err="1"/>
              <a:t>WISEflow</a:t>
            </a:r>
            <a:endParaRPr lang="en-US" sz="2000"/>
          </a:p>
          <a:p>
            <a:r>
              <a:rPr lang="en-US" sz="2000" err="1"/>
              <a:t>Klikk</a:t>
            </a:r>
            <a:r>
              <a:rPr lang="en-US" sz="2000"/>
              <a:t> </a:t>
            </a:r>
            <a:r>
              <a:rPr lang="en-US" sz="2000" err="1"/>
              <a:t>på</a:t>
            </a:r>
            <a:r>
              <a:rPr lang="en-US" sz="2000"/>
              <a:t> </a:t>
            </a:r>
            <a:r>
              <a:rPr lang="en-US" sz="2000" err="1"/>
              <a:t>navnet</a:t>
            </a:r>
            <a:r>
              <a:rPr lang="en-US" sz="2000"/>
              <a:t> </a:t>
            </a:r>
            <a:r>
              <a:rPr lang="en-US" sz="2000" err="1"/>
              <a:t>ditt</a:t>
            </a:r>
            <a:r>
              <a:rPr lang="en-US" sz="2000"/>
              <a:t> </a:t>
            </a:r>
            <a:r>
              <a:rPr lang="en-US" sz="2000" err="1"/>
              <a:t>oppe</a:t>
            </a:r>
            <a:r>
              <a:rPr lang="en-US" sz="2000"/>
              <a:t> </a:t>
            </a:r>
            <a:r>
              <a:rPr lang="en-US" sz="2000" err="1"/>
              <a:t>til</a:t>
            </a:r>
            <a:r>
              <a:rPr lang="en-US" sz="2000"/>
              <a:t> </a:t>
            </a:r>
            <a:r>
              <a:rPr lang="en-US" sz="2000" err="1"/>
              <a:t>høyre</a:t>
            </a:r>
            <a:r>
              <a:rPr lang="en-US" sz="2000"/>
              <a:t>, og </a:t>
            </a:r>
            <a:r>
              <a:rPr lang="en-US" sz="2000" err="1"/>
              <a:t>velg</a:t>
            </a:r>
            <a:r>
              <a:rPr lang="en-US" sz="2000"/>
              <a:t> </a:t>
            </a:r>
            <a:r>
              <a:rPr lang="en-US" sz="2000" i="1" err="1"/>
              <a:t>rediger</a:t>
            </a:r>
            <a:r>
              <a:rPr lang="en-US" sz="2000" i="1"/>
              <a:t> </a:t>
            </a:r>
            <a:r>
              <a:rPr lang="en-US" sz="2000" i="1" err="1"/>
              <a:t>profil</a:t>
            </a:r>
            <a:r>
              <a:rPr lang="en-US" sz="2000" i="1"/>
              <a:t>.</a:t>
            </a:r>
            <a:endParaRPr lang="en-US" sz="2000"/>
          </a:p>
          <a:p>
            <a:r>
              <a:rPr lang="en-US" sz="2000" err="1"/>
              <a:t>Klikk</a:t>
            </a:r>
            <a:r>
              <a:rPr lang="en-US" sz="2000"/>
              <a:t> </a:t>
            </a:r>
            <a:r>
              <a:rPr lang="en-US" sz="2000" err="1"/>
              <a:t>på</a:t>
            </a:r>
            <a:r>
              <a:rPr lang="en-US" sz="2000"/>
              <a:t> </a:t>
            </a:r>
            <a:r>
              <a:rPr lang="en-US" sz="2000" i="1" err="1"/>
              <a:t>systemkrav</a:t>
            </a:r>
            <a:r>
              <a:rPr lang="en-US" sz="2000"/>
              <a:t>.</a:t>
            </a:r>
          </a:p>
          <a:p>
            <a:r>
              <a:rPr lang="en-US" sz="2000" err="1"/>
              <a:t>Sjekk</a:t>
            </a:r>
            <a:r>
              <a:rPr lang="en-US" sz="2000"/>
              <a:t> at alle </a:t>
            </a:r>
            <a:r>
              <a:rPr lang="en-US" sz="2000" err="1"/>
              <a:t>krav</a:t>
            </a:r>
            <a:r>
              <a:rPr lang="en-US" sz="2000"/>
              <a:t> er </a:t>
            </a:r>
            <a:r>
              <a:rPr lang="en-US" sz="2000" err="1"/>
              <a:t>markert</a:t>
            </a:r>
            <a:r>
              <a:rPr lang="en-US" sz="2000"/>
              <a:t> med hake </a:t>
            </a:r>
            <a:r>
              <a:rPr lang="en-US" sz="2000" err="1"/>
              <a:t>på</a:t>
            </a:r>
            <a:r>
              <a:rPr lang="en-US" sz="2000"/>
              <a:t> </a:t>
            </a:r>
            <a:r>
              <a:rPr lang="en-US" sz="2000" err="1"/>
              <a:t>venstre</a:t>
            </a:r>
            <a:r>
              <a:rPr lang="en-US" sz="2000"/>
              <a:t> side.</a:t>
            </a:r>
          </a:p>
          <a:p>
            <a:r>
              <a:rPr lang="en-US" sz="2000" err="1"/>
              <a:t>Trykk</a:t>
            </a:r>
            <a:r>
              <a:rPr lang="en-US" sz="2000"/>
              <a:t> </a:t>
            </a:r>
            <a:r>
              <a:rPr lang="en-US" sz="2000" err="1"/>
              <a:t>på</a:t>
            </a:r>
            <a:r>
              <a:rPr lang="en-US" sz="2000"/>
              <a:t> </a:t>
            </a:r>
            <a:r>
              <a:rPr lang="en-US" sz="2000" err="1"/>
              <a:t>knappen</a:t>
            </a:r>
            <a:r>
              <a:rPr lang="en-US" sz="2000"/>
              <a:t> for å </a:t>
            </a:r>
            <a:r>
              <a:rPr lang="en-US" sz="2000" err="1"/>
              <a:t>laste</a:t>
            </a:r>
            <a:r>
              <a:rPr lang="en-US" sz="2000"/>
              <a:t> </a:t>
            </a:r>
            <a:r>
              <a:rPr lang="en-US" sz="2000" err="1"/>
              <a:t>ned</a:t>
            </a:r>
            <a:r>
              <a:rPr lang="en-US" sz="2000"/>
              <a:t> </a:t>
            </a:r>
            <a:r>
              <a:rPr lang="en-US" sz="2000" err="1"/>
              <a:t>FLOWlock-nettleseren</a:t>
            </a:r>
            <a:r>
              <a:rPr lang="en-US" sz="2000"/>
              <a:t> </a:t>
            </a:r>
            <a:r>
              <a:rPr lang="en-US" sz="2000" err="1"/>
              <a:t>på</a:t>
            </a:r>
            <a:r>
              <a:rPr lang="en-US" sz="2000"/>
              <a:t> </a:t>
            </a:r>
            <a:r>
              <a:rPr lang="en-US" sz="2000" err="1"/>
              <a:t>høyre</a:t>
            </a:r>
            <a:r>
              <a:rPr lang="en-US" sz="2000"/>
              <a:t> side.</a:t>
            </a:r>
          </a:p>
          <a:p>
            <a:endParaRPr lang="en-US" sz="2000"/>
          </a:p>
        </p:txBody>
      </p:sp>
      <p:sp>
        <p:nvSpPr>
          <p:cNvPr id="4" name="Slide Number Placeholder 3"/>
          <p:cNvSpPr>
            <a:spLocks noGrp="1"/>
          </p:cNvSpPr>
          <p:nvPr>
            <p:ph type="sldNum" sz="quarter" idx="12"/>
          </p:nvPr>
        </p:nvSpPr>
        <p:spPr/>
        <p:txBody>
          <a:bodyPr/>
          <a:lstStyle/>
          <a:p>
            <a:fld id="{3FA4DDC8-1D0B-4B83-8CF0-4F24D54506BB}" type="slidenum">
              <a:rPr lang="nb-NO" smtClean="0"/>
              <a:pPr/>
              <a:t>24</a:t>
            </a:fld>
            <a:endParaRPr lang="nb-NO"/>
          </a:p>
        </p:txBody>
      </p:sp>
    </p:spTree>
    <p:extLst>
      <p:ext uri="{BB962C8B-B14F-4D97-AF65-F5344CB8AC3E}">
        <p14:creationId xmlns:p14="http://schemas.microsoft.com/office/powerpoint/2010/main" val="27800183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F36FCE-0A7C-4D7C-A2F9-F7F5C9091A9E}"/>
              </a:ext>
            </a:extLst>
          </p:cNvPr>
          <p:cNvSpPr>
            <a:spLocks noGrp="1"/>
          </p:cNvSpPr>
          <p:nvPr>
            <p:ph type="title"/>
          </p:nvPr>
        </p:nvSpPr>
        <p:spPr/>
        <p:txBody>
          <a:bodyPr/>
          <a:lstStyle/>
          <a:p>
            <a:r>
              <a:rPr lang="nb-NO"/>
              <a:t>Øving med demo-</a:t>
            </a:r>
            <a:r>
              <a:rPr lang="nb-NO" err="1"/>
              <a:t>flower</a:t>
            </a:r>
            <a:endParaRPr lang="en-US"/>
          </a:p>
        </p:txBody>
      </p:sp>
      <p:sp>
        <p:nvSpPr>
          <p:cNvPr id="4" name="Slide Number Placeholder 3">
            <a:extLst>
              <a:ext uri="{FF2B5EF4-FFF2-40B4-BE49-F238E27FC236}">
                <a16:creationId xmlns:a16="http://schemas.microsoft.com/office/drawing/2014/main" id="{3ABBA257-B94C-48A3-A03D-808B0F08E9CF}"/>
              </a:ext>
            </a:extLst>
          </p:cNvPr>
          <p:cNvSpPr>
            <a:spLocks noGrp="1"/>
          </p:cNvSpPr>
          <p:nvPr>
            <p:ph type="sldNum" sz="quarter" idx="12"/>
          </p:nvPr>
        </p:nvSpPr>
        <p:spPr/>
        <p:txBody>
          <a:bodyPr/>
          <a:lstStyle/>
          <a:p>
            <a:fld id="{3FA4DDC8-1D0B-4B83-8CF0-4F24D54506BB}" type="slidenum">
              <a:rPr lang="nb-NO" smtClean="0"/>
              <a:pPr/>
              <a:t>25</a:t>
            </a:fld>
            <a:endParaRPr lang="nb-NO"/>
          </a:p>
        </p:txBody>
      </p:sp>
      <p:pic>
        <p:nvPicPr>
          <p:cNvPr id="9" name="Content Placeholder 8">
            <a:extLst>
              <a:ext uri="{FF2B5EF4-FFF2-40B4-BE49-F238E27FC236}">
                <a16:creationId xmlns:a16="http://schemas.microsoft.com/office/drawing/2014/main" id="{42B2D666-7462-4021-AB62-B5441FC0AD34}"/>
              </a:ext>
            </a:extLst>
          </p:cNvPr>
          <p:cNvPicPr>
            <a:picLocks noGrp="1" noChangeAspect="1"/>
          </p:cNvPicPr>
          <p:nvPr>
            <p:ph idx="1"/>
          </p:nvPr>
        </p:nvPicPr>
        <p:blipFill>
          <a:blip r:embed="rId2"/>
          <a:stretch>
            <a:fillRect/>
          </a:stretch>
        </p:blipFill>
        <p:spPr>
          <a:xfrm>
            <a:off x="359314" y="2566034"/>
            <a:ext cx="9449650" cy="2281397"/>
          </a:xfrm>
          <a:prstGeom prst="rect">
            <a:avLst/>
          </a:prstGeom>
        </p:spPr>
      </p:pic>
    </p:spTree>
    <p:extLst>
      <p:ext uri="{BB962C8B-B14F-4D97-AF65-F5344CB8AC3E}">
        <p14:creationId xmlns:p14="http://schemas.microsoft.com/office/powerpoint/2010/main" val="587796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57E69-AB33-4336-A94E-DDA35458E1A7}"/>
              </a:ext>
            </a:extLst>
          </p:cNvPr>
          <p:cNvSpPr>
            <a:spLocks noGrp="1"/>
          </p:cNvSpPr>
          <p:nvPr>
            <p:ph type="title"/>
          </p:nvPr>
        </p:nvSpPr>
        <p:spPr/>
        <p:txBody>
          <a:bodyPr/>
          <a:lstStyle/>
          <a:p>
            <a:r>
              <a:rPr lang="nb-NO" err="1"/>
              <a:t>FLOWlock</a:t>
            </a:r>
            <a:endParaRPr lang="en-US"/>
          </a:p>
        </p:txBody>
      </p:sp>
      <p:sp>
        <p:nvSpPr>
          <p:cNvPr id="4" name="Slide Number Placeholder 3">
            <a:extLst>
              <a:ext uri="{FF2B5EF4-FFF2-40B4-BE49-F238E27FC236}">
                <a16:creationId xmlns:a16="http://schemas.microsoft.com/office/drawing/2014/main" id="{76430F6D-6683-4AE2-9101-2799D94B9171}"/>
              </a:ext>
            </a:extLst>
          </p:cNvPr>
          <p:cNvSpPr>
            <a:spLocks noGrp="1"/>
          </p:cNvSpPr>
          <p:nvPr>
            <p:ph type="sldNum" sz="quarter" idx="12"/>
          </p:nvPr>
        </p:nvSpPr>
        <p:spPr/>
        <p:txBody>
          <a:bodyPr/>
          <a:lstStyle/>
          <a:p>
            <a:fld id="{3FA4DDC8-1D0B-4B83-8CF0-4F24D54506BB}" type="slidenum">
              <a:rPr lang="nb-NO" smtClean="0"/>
              <a:pPr/>
              <a:t>26</a:t>
            </a:fld>
            <a:endParaRPr lang="nb-NO"/>
          </a:p>
        </p:txBody>
      </p:sp>
      <p:pic>
        <p:nvPicPr>
          <p:cNvPr id="8" name="Content Placeholder 7">
            <a:extLst>
              <a:ext uri="{FF2B5EF4-FFF2-40B4-BE49-F238E27FC236}">
                <a16:creationId xmlns:a16="http://schemas.microsoft.com/office/drawing/2014/main" id="{ED00FC12-A83B-4514-9B20-D72F140F57EE}"/>
              </a:ext>
            </a:extLst>
          </p:cNvPr>
          <p:cNvPicPr>
            <a:picLocks noGrp="1" noChangeAspect="1"/>
          </p:cNvPicPr>
          <p:nvPr>
            <p:ph idx="1"/>
          </p:nvPr>
        </p:nvPicPr>
        <p:blipFill>
          <a:blip r:embed="rId2"/>
          <a:stretch>
            <a:fillRect/>
          </a:stretch>
        </p:blipFill>
        <p:spPr>
          <a:xfrm>
            <a:off x="359728" y="2060795"/>
            <a:ext cx="9527607" cy="3396236"/>
          </a:xfrm>
          <a:prstGeom prst="rect">
            <a:avLst/>
          </a:prstGeom>
        </p:spPr>
      </p:pic>
      <p:sp>
        <p:nvSpPr>
          <p:cNvPr id="9" name="TextBox 8">
            <a:extLst>
              <a:ext uri="{FF2B5EF4-FFF2-40B4-BE49-F238E27FC236}">
                <a16:creationId xmlns:a16="http://schemas.microsoft.com/office/drawing/2014/main" id="{456520E0-0C2D-4236-8FF7-BFB52BF03E2C}"/>
              </a:ext>
            </a:extLst>
          </p:cNvPr>
          <p:cNvSpPr txBox="1"/>
          <p:nvPr/>
        </p:nvSpPr>
        <p:spPr>
          <a:xfrm>
            <a:off x="615370" y="1438027"/>
            <a:ext cx="8123024" cy="400110"/>
          </a:xfrm>
          <a:prstGeom prst="rect">
            <a:avLst/>
          </a:prstGeom>
          <a:noFill/>
        </p:spPr>
        <p:txBody>
          <a:bodyPr wrap="square" rtlCol="0">
            <a:spAutoFit/>
          </a:bodyPr>
          <a:lstStyle/>
          <a:p>
            <a:r>
              <a:rPr lang="en-US" err="1">
                <a:solidFill>
                  <a:schemeClr val="tx1">
                    <a:lumMod val="75000"/>
                    <a:lumOff val="25000"/>
                  </a:schemeClr>
                </a:solidFill>
              </a:rPr>
              <a:t>Tekstredigering</a:t>
            </a:r>
            <a:endParaRPr lang="en-US">
              <a:solidFill>
                <a:schemeClr val="tx1">
                  <a:lumMod val="75000"/>
                  <a:lumOff val="25000"/>
                </a:schemeClr>
              </a:solidFill>
            </a:endParaRPr>
          </a:p>
        </p:txBody>
      </p:sp>
      <p:sp>
        <p:nvSpPr>
          <p:cNvPr id="11" name="TextBox 10">
            <a:extLst>
              <a:ext uri="{FF2B5EF4-FFF2-40B4-BE49-F238E27FC236}">
                <a16:creationId xmlns:a16="http://schemas.microsoft.com/office/drawing/2014/main" id="{BB18C768-2E0D-4D2D-B522-E5AD7B9C2B18}"/>
              </a:ext>
            </a:extLst>
          </p:cNvPr>
          <p:cNvSpPr txBox="1"/>
          <p:nvPr/>
        </p:nvSpPr>
        <p:spPr>
          <a:xfrm>
            <a:off x="359728" y="5600015"/>
            <a:ext cx="9199954" cy="646331"/>
          </a:xfrm>
          <a:prstGeom prst="rect">
            <a:avLst/>
          </a:prstGeom>
          <a:noFill/>
        </p:spPr>
        <p:txBody>
          <a:bodyPr wrap="none" rtlCol="0">
            <a:spAutoFit/>
          </a:bodyPr>
          <a:lstStyle/>
          <a:p>
            <a:r>
              <a:rPr lang="en-US" sz="1800" b="1"/>
              <a:t>NB! </a:t>
            </a:r>
            <a:r>
              <a:rPr lang="en-US" sz="1800" b="1" err="1"/>
              <a:t>Besvarelsen</a:t>
            </a:r>
            <a:r>
              <a:rPr lang="en-US" sz="1800" b="1"/>
              <a:t> </a:t>
            </a:r>
            <a:r>
              <a:rPr lang="en-US" sz="1800" b="1" err="1"/>
              <a:t>konverteres</a:t>
            </a:r>
            <a:r>
              <a:rPr lang="en-US" sz="1800" b="1"/>
              <a:t> </a:t>
            </a:r>
            <a:r>
              <a:rPr lang="en-US" sz="1800" b="1" err="1"/>
              <a:t>til</a:t>
            </a:r>
            <a:r>
              <a:rPr lang="en-US" sz="1800" b="1"/>
              <a:t> PDF </a:t>
            </a:r>
            <a:r>
              <a:rPr lang="en-US" sz="1800" b="1" err="1"/>
              <a:t>etter</a:t>
            </a:r>
            <a:r>
              <a:rPr lang="en-US" sz="1800" b="1"/>
              <a:t> </a:t>
            </a:r>
            <a:r>
              <a:rPr lang="en-US" sz="1800" b="1" err="1"/>
              <a:t>innlevering</a:t>
            </a:r>
            <a:r>
              <a:rPr lang="en-US" sz="1800" b="1"/>
              <a:t>, og </a:t>
            </a:r>
            <a:r>
              <a:rPr lang="en-US" sz="1800" b="1" err="1"/>
              <a:t>linjeskift</a:t>
            </a:r>
            <a:r>
              <a:rPr lang="en-US" sz="1800" b="1"/>
              <a:t> </a:t>
            </a:r>
            <a:r>
              <a:rPr lang="en-US" sz="1800" b="1" err="1"/>
              <a:t>kan</a:t>
            </a:r>
            <a:r>
              <a:rPr lang="en-US" sz="1800" b="1"/>
              <a:t> </a:t>
            </a:r>
            <a:r>
              <a:rPr lang="en-US" sz="1800" b="1" err="1"/>
              <a:t>bli</a:t>
            </a:r>
            <a:r>
              <a:rPr lang="en-US" sz="1800" b="1"/>
              <a:t> </a:t>
            </a:r>
            <a:r>
              <a:rPr lang="en-US" sz="1800" b="1" err="1"/>
              <a:t>endret</a:t>
            </a:r>
            <a:r>
              <a:rPr lang="en-US" sz="1800" b="1"/>
              <a:t>.</a:t>
            </a:r>
          </a:p>
          <a:p>
            <a:r>
              <a:rPr lang="en-US" sz="1800" b="1" err="1"/>
              <a:t>Hvis</a:t>
            </a:r>
            <a:r>
              <a:rPr lang="en-US" sz="1800" b="1"/>
              <a:t> </a:t>
            </a:r>
            <a:r>
              <a:rPr lang="en-US" sz="1800" b="1" err="1"/>
              <a:t>dette</a:t>
            </a:r>
            <a:r>
              <a:rPr lang="en-US" sz="1800" b="1"/>
              <a:t> </a:t>
            </a:r>
            <a:r>
              <a:rPr lang="en-US" sz="1800" b="1" err="1"/>
              <a:t>har</a:t>
            </a:r>
            <a:r>
              <a:rPr lang="en-US" sz="1800" b="1"/>
              <a:t> </a:t>
            </a:r>
            <a:r>
              <a:rPr lang="en-US" sz="1800" b="1" err="1"/>
              <a:t>betydning</a:t>
            </a:r>
            <a:r>
              <a:rPr lang="en-US" sz="1800" b="1"/>
              <a:t> for </a:t>
            </a:r>
            <a:r>
              <a:rPr lang="en-US" sz="1800" b="1" err="1"/>
              <a:t>besvarelsen</a:t>
            </a:r>
            <a:r>
              <a:rPr lang="en-US" sz="1800" b="1"/>
              <a:t> (</a:t>
            </a:r>
            <a:r>
              <a:rPr lang="en-US" sz="1800" b="1" err="1"/>
              <a:t>f.eks</a:t>
            </a:r>
            <a:r>
              <a:rPr lang="en-US" sz="1800" b="1"/>
              <a:t>. </a:t>
            </a:r>
            <a:r>
              <a:rPr lang="en-US" sz="1800" b="1" err="1"/>
              <a:t>revisjon</a:t>
            </a:r>
            <a:r>
              <a:rPr lang="en-US" sz="1800" b="1"/>
              <a:t>), bruk </a:t>
            </a:r>
            <a:r>
              <a:rPr lang="en-US" sz="1800" b="1" err="1"/>
              <a:t>tabeller</a:t>
            </a:r>
            <a:r>
              <a:rPr lang="en-US" sz="1800" b="1"/>
              <a:t> </a:t>
            </a:r>
            <a:r>
              <a:rPr lang="en-US" sz="1800" b="1" err="1"/>
              <a:t>ved</a:t>
            </a:r>
            <a:r>
              <a:rPr lang="en-US" sz="1800" b="1"/>
              <a:t> </a:t>
            </a:r>
            <a:r>
              <a:rPr lang="en-US" sz="1800" b="1" err="1"/>
              <a:t>behov</a:t>
            </a:r>
            <a:r>
              <a:rPr lang="en-US" sz="1800" b="1"/>
              <a:t>!</a:t>
            </a:r>
          </a:p>
        </p:txBody>
      </p:sp>
    </p:spTree>
    <p:extLst>
      <p:ext uri="{BB962C8B-B14F-4D97-AF65-F5344CB8AC3E}">
        <p14:creationId xmlns:p14="http://schemas.microsoft.com/office/powerpoint/2010/main" val="13360587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5F38D-610C-4F4C-9186-46595BCD4C43}"/>
              </a:ext>
            </a:extLst>
          </p:cNvPr>
          <p:cNvSpPr>
            <a:spLocks noGrp="1"/>
          </p:cNvSpPr>
          <p:nvPr>
            <p:ph type="title"/>
          </p:nvPr>
        </p:nvSpPr>
        <p:spPr/>
        <p:txBody>
          <a:bodyPr/>
          <a:lstStyle/>
          <a:p>
            <a:r>
              <a:rPr lang="en-US" err="1"/>
              <a:t>Versjoner</a:t>
            </a:r>
            <a:endParaRPr lang="en-US"/>
          </a:p>
        </p:txBody>
      </p:sp>
      <p:sp>
        <p:nvSpPr>
          <p:cNvPr id="4" name="Slide Number Placeholder 3">
            <a:extLst>
              <a:ext uri="{FF2B5EF4-FFF2-40B4-BE49-F238E27FC236}">
                <a16:creationId xmlns:a16="http://schemas.microsoft.com/office/drawing/2014/main" id="{908AA2DB-EC3A-41E7-A36D-AAACBB2801FD}"/>
              </a:ext>
            </a:extLst>
          </p:cNvPr>
          <p:cNvSpPr>
            <a:spLocks noGrp="1"/>
          </p:cNvSpPr>
          <p:nvPr>
            <p:ph type="sldNum" sz="quarter" idx="12"/>
          </p:nvPr>
        </p:nvSpPr>
        <p:spPr/>
        <p:txBody>
          <a:bodyPr/>
          <a:lstStyle/>
          <a:p>
            <a:fld id="{3FA4DDC8-1D0B-4B83-8CF0-4F24D54506BB}" type="slidenum">
              <a:rPr lang="nb-NO" smtClean="0"/>
              <a:pPr/>
              <a:t>27</a:t>
            </a:fld>
            <a:endParaRPr lang="nb-NO"/>
          </a:p>
        </p:txBody>
      </p:sp>
      <p:pic>
        <p:nvPicPr>
          <p:cNvPr id="5" name="Content Placeholder 4">
            <a:extLst>
              <a:ext uri="{FF2B5EF4-FFF2-40B4-BE49-F238E27FC236}">
                <a16:creationId xmlns:a16="http://schemas.microsoft.com/office/drawing/2014/main" id="{76C11FD9-FCC4-4533-B34F-AA1349DE7760}"/>
              </a:ext>
            </a:extLst>
          </p:cNvPr>
          <p:cNvPicPr>
            <a:picLocks noGrp="1"/>
          </p:cNvPicPr>
          <p:nvPr>
            <p:ph idx="1"/>
          </p:nvPr>
        </p:nvPicPr>
        <p:blipFill>
          <a:blip r:embed="rId2"/>
          <a:stretch>
            <a:fillRect/>
          </a:stretch>
        </p:blipFill>
        <p:spPr>
          <a:xfrm>
            <a:off x="3099594" y="1494631"/>
            <a:ext cx="3581400" cy="5410200"/>
          </a:xfrm>
          <a:prstGeom prst="rect">
            <a:avLst/>
          </a:prstGeom>
        </p:spPr>
      </p:pic>
    </p:spTree>
    <p:extLst>
      <p:ext uri="{BB962C8B-B14F-4D97-AF65-F5344CB8AC3E}">
        <p14:creationId xmlns:p14="http://schemas.microsoft.com/office/powerpoint/2010/main" val="13525013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EFFDA3-88B6-4611-BA46-78396F58F3EA}"/>
              </a:ext>
            </a:extLst>
          </p:cNvPr>
          <p:cNvSpPr>
            <a:spLocks noGrp="1"/>
          </p:cNvSpPr>
          <p:nvPr>
            <p:ph type="title"/>
          </p:nvPr>
        </p:nvSpPr>
        <p:spPr/>
        <p:txBody>
          <a:bodyPr/>
          <a:lstStyle/>
          <a:p>
            <a:r>
              <a:rPr lang="en-US"/>
              <a:t>Formel-editor</a:t>
            </a:r>
          </a:p>
        </p:txBody>
      </p:sp>
      <p:sp>
        <p:nvSpPr>
          <p:cNvPr id="4" name="Slide Number Placeholder 3">
            <a:extLst>
              <a:ext uri="{FF2B5EF4-FFF2-40B4-BE49-F238E27FC236}">
                <a16:creationId xmlns:a16="http://schemas.microsoft.com/office/drawing/2014/main" id="{1D08C72E-C3EC-4351-B5C5-358D505B944A}"/>
              </a:ext>
            </a:extLst>
          </p:cNvPr>
          <p:cNvSpPr>
            <a:spLocks noGrp="1"/>
          </p:cNvSpPr>
          <p:nvPr>
            <p:ph type="sldNum" sz="quarter" idx="12"/>
          </p:nvPr>
        </p:nvSpPr>
        <p:spPr/>
        <p:txBody>
          <a:bodyPr/>
          <a:lstStyle/>
          <a:p>
            <a:fld id="{3FA4DDC8-1D0B-4B83-8CF0-4F24D54506BB}" type="slidenum">
              <a:rPr lang="nb-NO" smtClean="0"/>
              <a:pPr/>
              <a:t>28</a:t>
            </a:fld>
            <a:endParaRPr lang="nb-NO"/>
          </a:p>
        </p:txBody>
      </p:sp>
      <p:pic>
        <p:nvPicPr>
          <p:cNvPr id="5" name="Content Placeholder 4" descr="FormulaEditor.png">
            <a:hlinkClick r:id="rId2"/>
            <a:extLst>
              <a:ext uri="{FF2B5EF4-FFF2-40B4-BE49-F238E27FC236}">
                <a16:creationId xmlns:a16="http://schemas.microsoft.com/office/drawing/2014/main" id="{474FF1CC-5CFA-4BAA-BAA7-3EECDE3195B6}"/>
              </a:ext>
            </a:extLst>
          </p:cNvPr>
          <p:cNvPicPr>
            <a:picLocks noGrp="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889794" y="1799431"/>
            <a:ext cx="8534400" cy="4572000"/>
          </a:xfrm>
          <a:prstGeom prst="rect">
            <a:avLst/>
          </a:prstGeom>
          <a:noFill/>
          <a:ln>
            <a:noFill/>
          </a:ln>
        </p:spPr>
      </p:pic>
    </p:spTree>
    <p:extLst>
      <p:ext uri="{BB962C8B-B14F-4D97-AF65-F5344CB8AC3E}">
        <p14:creationId xmlns:p14="http://schemas.microsoft.com/office/powerpoint/2010/main" val="32964848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62D3B-9984-4C76-A3C8-10D3F034FC08}"/>
              </a:ext>
            </a:extLst>
          </p:cNvPr>
          <p:cNvSpPr>
            <a:spLocks noGrp="1"/>
          </p:cNvSpPr>
          <p:nvPr>
            <p:ph type="title"/>
          </p:nvPr>
        </p:nvSpPr>
        <p:spPr/>
        <p:txBody>
          <a:bodyPr/>
          <a:lstStyle/>
          <a:p>
            <a:r>
              <a:rPr lang="en-US" err="1"/>
              <a:t>Webkamera</a:t>
            </a:r>
            <a:endParaRPr lang="en-US"/>
          </a:p>
        </p:txBody>
      </p:sp>
      <p:sp>
        <p:nvSpPr>
          <p:cNvPr id="4" name="Slide Number Placeholder 3">
            <a:extLst>
              <a:ext uri="{FF2B5EF4-FFF2-40B4-BE49-F238E27FC236}">
                <a16:creationId xmlns:a16="http://schemas.microsoft.com/office/drawing/2014/main" id="{69DBD196-3316-4D88-8009-689FFADD9492}"/>
              </a:ext>
            </a:extLst>
          </p:cNvPr>
          <p:cNvSpPr>
            <a:spLocks noGrp="1"/>
          </p:cNvSpPr>
          <p:nvPr>
            <p:ph type="sldNum" sz="quarter" idx="12"/>
          </p:nvPr>
        </p:nvSpPr>
        <p:spPr/>
        <p:txBody>
          <a:bodyPr/>
          <a:lstStyle/>
          <a:p>
            <a:fld id="{3FA4DDC8-1D0B-4B83-8CF0-4F24D54506BB}" type="slidenum">
              <a:rPr lang="nb-NO" smtClean="0"/>
              <a:pPr/>
              <a:t>29</a:t>
            </a:fld>
            <a:endParaRPr lang="nb-NO"/>
          </a:p>
        </p:txBody>
      </p:sp>
      <p:sp>
        <p:nvSpPr>
          <p:cNvPr id="6" name="Content Placeholder 5">
            <a:extLst>
              <a:ext uri="{FF2B5EF4-FFF2-40B4-BE49-F238E27FC236}">
                <a16:creationId xmlns:a16="http://schemas.microsoft.com/office/drawing/2014/main" id="{444F1C4F-6391-476A-B5DB-35EF225A3725}"/>
              </a:ext>
            </a:extLst>
          </p:cNvPr>
          <p:cNvSpPr>
            <a:spLocks noGrp="1"/>
          </p:cNvSpPr>
          <p:nvPr>
            <p:ph idx="1"/>
          </p:nvPr>
        </p:nvSpPr>
        <p:spPr/>
        <p:txBody>
          <a:bodyPr/>
          <a:lstStyle/>
          <a:p>
            <a:r>
              <a:rPr lang="en-US"/>
              <a:t>Du </a:t>
            </a:r>
            <a:r>
              <a:rPr lang="en-US" err="1"/>
              <a:t>kan</a:t>
            </a:r>
            <a:r>
              <a:rPr lang="en-US"/>
              <a:t> ta </a:t>
            </a:r>
            <a:r>
              <a:rPr lang="en-US" err="1"/>
              <a:t>bilder</a:t>
            </a:r>
            <a:r>
              <a:rPr lang="en-US"/>
              <a:t> med                                   </a:t>
            </a:r>
            <a:r>
              <a:rPr lang="en-US" err="1"/>
              <a:t>webkamera</a:t>
            </a:r>
            <a:r>
              <a:rPr lang="en-US"/>
              <a:t> </a:t>
            </a:r>
            <a:r>
              <a:rPr lang="en-US" err="1"/>
              <a:t>og</a:t>
            </a:r>
            <a:r>
              <a:rPr lang="en-US"/>
              <a:t> </a:t>
            </a:r>
            <a:r>
              <a:rPr lang="en-US" err="1"/>
              <a:t>redigere</a:t>
            </a:r>
            <a:r>
              <a:rPr lang="en-US"/>
              <a:t> </a:t>
            </a:r>
            <a:r>
              <a:rPr lang="en-US" err="1"/>
              <a:t>disse</a:t>
            </a:r>
            <a:r>
              <a:rPr lang="en-US"/>
              <a:t>                                  </a:t>
            </a:r>
            <a:r>
              <a:rPr lang="en-US" err="1"/>
              <a:t>ved</a:t>
            </a:r>
            <a:r>
              <a:rPr lang="en-US"/>
              <a:t> </a:t>
            </a:r>
            <a:r>
              <a:rPr lang="en-US" err="1"/>
              <a:t>behov</a:t>
            </a:r>
            <a:endParaRPr lang="en-US"/>
          </a:p>
          <a:p>
            <a:pPr marL="0" indent="0">
              <a:buNone/>
            </a:pPr>
            <a:endParaRPr lang="en-US"/>
          </a:p>
        </p:txBody>
      </p:sp>
      <p:pic>
        <p:nvPicPr>
          <p:cNvPr id="7" name="Picture 6">
            <a:extLst>
              <a:ext uri="{FF2B5EF4-FFF2-40B4-BE49-F238E27FC236}">
                <a16:creationId xmlns:a16="http://schemas.microsoft.com/office/drawing/2014/main" id="{5165F6A6-423F-4C37-9E67-97EF4A951254}"/>
              </a:ext>
            </a:extLst>
          </p:cNvPr>
          <p:cNvPicPr>
            <a:picLocks noChangeAspect="1"/>
          </p:cNvPicPr>
          <p:nvPr/>
        </p:nvPicPr>
        <p:blipFill>
          <a:blip r:embed="rId2"/>
          <a:stretch>
            <a:fillRect/>
          </a:stretch>
        </p:blipFill>
        <p:spPr>
          <a:xfrm>
            <a:off x="5957905" y="2475504"/>
            <a:ext cx="3342020" cy="4067175"/>
          </a:xfrm>
          <a:prstGeom prst="rect">
            <a:avLst/>
          </a:prstGeom>
        </p:spPr>
      </p:pic>
    </p:spTree>
    <p:extLst>
      <p:ext uri="{BB962C8B-B14F-4D97-AF65-F5344CB8AC3E}">
        <p14:creationId xmlns:p14="http://schemas.microsoft.com/office/powerpoint/2010/main" val="41808545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71B7B-99D1-4E94-BF5F-F015F6155618}"/>
              </a:ext>
            </a:extLst>
          </p:cNvPr>
          <p:cNvSpPr>
            <a:spLocks noGrp="1"/>
          </p:cNvSpPr>
          <p:nvPr>
            <p:ph type="title"/>
          </p:nvPr>
        </p:nvSpPr>
        <p:spPr/>
        <p:txBody>
          <a:bodyPr/>
          <a:lstStyle/>
          <a:p>
            <a:r>
              <a:rPr lang="en-US" err="1"/>
              <a:t>FLOWmulti</a:t>
            </a:r>
            <a:r>
              <a:rPr lang="en-US"/>
              <a:t>: </a:t>
            </a:r>
            <a:r>
              <a:rPr lang="en-US" err="1"/>
              <a:t>interaktiv</a:t>
            </a:r>
            <a:r>
              <a:rPr lang="en-US"/>
              <a:t> </a:t>
            </a:r>
            <a:r>
              <a:rPr lang="en-US" err="1"/>
              <a:t>eksamen</a:t>
            </a:r>
            <a:endParaRPr lang="en-US"/>
          </a:p>
        </p:txBody>
      </p:sp>
      <p:pic>
        <p:nvPicPr>
          <p:cNvPr id="5" name="Content Placeholder 4">
            <a:extLst>
              <a:ext uri="{FF2B5EF4-FFF2-40B4-BE49-F238E27FC236}">
                <a16:creationId xmlns:a16="http://schemas.microsoft.com/office/drawing/2014/main" id="{C5AADE1D-1DA0-4339-9FD3-FEB0CF77C3BD}"/>
              </a:ext>
            </a:extLst>
          </p:cNvPr>
          <p:cNvPicPr>
            <a:picLocks noGrp="1" noChangeAspect="1"/>
          </p:cNvPicPr>
          <p:nvPr>
            <p:ph idx="1"/>
          </p:nvPr>
        </p:nvPicPr>
        <p:blipFill>
          <a:blip r:embed="rId2"/>
          <a:stretch>
            <a:fillRect/>
          </a:stretch>
        </p:blipFill>
        <p:spPr>
          <a:xfrm>
            <a:off x="889793" y="1457187"/>
            <a:ext cx="6324601" cy="3759925"/>
          </a:xfrm>
          <a:prstGeom prst="rect">
            <a:avLst/>
          </a:prstGeom>
        </p:spPr>
      </p:pic>
      <p:sp>
        <p:nvSpPr>
          <p:cNvPr id="4" name="Slide Number Placeholder 3">
            <a:extLst>
              <a:ext uri="{FF2B5EF4-FFF2-40B4-BE49-F238E27FC236}">
                <a16:creationId xmlns:a16="http://schemas.microsoft.com/office/drawing/2014/main" id="{C80BC9E4-9366-4D40-8AA6-2B94A7F9ED92}"/>
              </a:ext>
            </a:extLst>
          </p:cNvPr>
          <p:cNvSpPr>
            <a:spLocks noGrp="1"/>
          </p:cNvSpPr>
          <p:nvPr>
            <p:ph type="sldNum" sz="quarter" idx="12"/>
          </p:nvPr>
        </p:nvSpPr>
        <p:spPr/>
        <p:txBody>
          <a:bodyPr/>
          <a:lstStyle/>
          <a:p>
            <a:fld id="{3FA4DDC8-1D0B-4B83-8CF0-4F24D54506BB}" type="slidenum">
              <a:rPr lang="nb-NO" smtClean="0"/>
              <a:pPr/>
              <a:t>30</a:t>
            </a:fld>
            <a:endParaRPr lang="nb-NO"/>
          </a:p>
        </p:txBody>
      </p:sp>
      <p:sp>
        <p:nvSpPr>
          <p:cNvPr id="6" name="TextBox 5">
            <a:extLst>
              <a:ext uri="{FF2B5EF4-FFF2-40B4-BE49-F238E27FC236}">
                <a16:creationId xmlns:a16="http://schemas.microsoft.com/office/drawing/2014/main" id="{CFE0D5A8-7B8B-4448-8B8D-583EAB2AE0DD}"/>
              </a:ext>
            </a:extLst>
          </p:cNvPr>
          <p:cNvSpPr txBox="1"/>
          <p:nvPr/>
        </p:nvSpPr>
        <p:spPr>
          <a:xfrm>
            <a:off x="506883" y="5415652"/>
            <a:ext cx="8764911" cy="1287532"/>
          </a:xfrm>
          <a:prstGeom prst="rect">
            <a:avLst/>
          </a:prstGeom>
          <a:noFill/>
        </p:spPr>
        <p:txBody>
          <a:bodyPr wrap="square" rtlCol="0">
            <a:spAutoFit/>
          </a:bodyPr>
          <a:lstStyle/>
          <a:p>
            <a:pPr>
              <a:lnSpc>
                <a:spcPct val="150000"/>
              </a:lnSpc>
            </a:pPr>
            <a:r>
              <a:rPr lang="en-US" sz="1800"/>
              <a:t>1. </a:t>
            </a:r>
            <a:r>
              <a:rPr lang="en-US" sz="1800" err="1"/>
              <a:t>Navigering</a:t>
            </a:r>
            <a:r>
              <a:rPr lang="en-US" sz="1800"/>
              <a:t> </a:t>
            </a:r>
            <a:r>
              <a:rPr lang="en-US" sz="1800" err="1"/>
              <a:t>frem</a:t>
            </a:r>
            <a:r>
              <a:rPr lang="en-US" sz="1800"/>
              <a:t> </a:t>
            </a:r>
            <a:r>
              <a:rPr lang="en-US" sz="1800" err="1"/>
              <a:t>og</a:t>
            </a:r>
            <a:r>
              <a:rPr lang="en-US" sz="1800"/>
              <a:t> </a:t>
            </a:r>
            <a:r>
              <a:rPr lang="en-US" sz="1800" err="1"/>
              <a:t>tilbake</a:t>
            </a:r>
            <a:r>
              <a:rPr lang="en-US" sz="1800"/>
              <a:t> </a:t>
            </a:r>
            <a:r>
              <a:rPr lang="en-US" sz="1800" err="1"/>
              <a:t>i</a:t>
            </a:r>
            <a:r>
              <a:rPr lang="en-US" sz="1800"/>
              <a:t> </a:t>
            </a:r>
            <a:r>
              <a:rPr lang="en-US" sz="1800" err="1"/>
              <a:t>skjemaet</a:t>
            </a:r>
            <a:endParaRPr lang="en-US" sz="1800"/>
          </a:p>
          <a:p>
            <a:pPr>
              <a:lnSpc>
                <a:spcPct val="150000"/>
              </a:lnSpc>
            </a:pPr>
            <a:r>
              <a:rPr lang="en-US" sz="1800"/>
              <a:t>2. </a:t>
            </a:r>
            <a:r>
              <a:rPr lang="en-US" sz="1800" err="1"/>
              <a:t>Gjeldende</a:t>
            </a:r>
            <a:r>
              <a:rPr lang="en-US" sz="1800"/>
              <a:t> </a:t>
            </a:r>
            <a:r>
              <a:rPr lang="en-US" sz="1800" err="1"/>
              <a:t>seksjon</a:t>
            </a:r>
            <a:r>
              <a:rPr lang="en-US" sz="1800"/>
              <a:t>. </a:t>
            </a:r>
            <a:r>
              <a:rPr lang="en-US" sz="1800" err="1"/>
              <a:t>En</a:t>
            </a:r>
            <a:r>
              <a:rPr lang="en-US" sz="1800"/>
              <a:t> </a:t>
            </a:r>
            <a:r>
              <a:rPr lang="en-US" sz="1800" err="1"/>
              <a:t>seksjon</a:t>
            </a:r>
            <a:r>
              <a:rPr lang="en-US" sz="1800"/>
              <a:t> </a:t>
            </a:r>
            <a:r>
              <a:rPr lang="en-US" sz="1800" err="1"/>
              <a:t>kan</a:t>
            </a:r>
            <a:r>
              <a:rPr lang="en-US" sz="1800"/>
              <a:t> ha </a:t>
            </a:r>
            <a:r>
              <a:rPr lang="en-US" sz="1800" err="1"/>
              <a:t>flere</a:t>
            </a:r>
            <a:r>
              <a:rPr lang="en-US" sz="1800"/>
              <a:t> </a:t>
            </a:r>
            <a:r>
              <a:rPr lang="en-US" sz="1800" err="1"/>
              <a:t>spørsmål</a:t>
            </a:r>
            <a:endParaRPr lang="en-US" sz="1800"/>
          </a:p>
          <a:p>
            <a:pPr>
              <a:lnSpc>
                <a:spcPct val="150000"/>
              </a:lnSpc>
            </a:pPr>
            <a:r>
              <a:rPr lang="en-US" sz="1800"/>
              <a:t>3. </a:t>
            </a:r>
            <a:r>
              <a:rPr lang="en-US" sz="1800" err="1"/>
              <a:t>Annoteringsverktøy</a:t>
            </a:r>
            <a:r>
              <a:rPr lang="en-US" sz="1800"/>
              <a:t> </a:t>
            </a:r>
            <a:r>
              <a:rPr lang="en-US" sz="1800" err="1"/>
              <a:t>og</a:t>
            </a:r>
            <a:r>
              <a:rPr lang="en-US" sz="1800"/>
              <a:t> </a:t>
            </a:r>
            <a:r>
              <a:rPr lang="en-US" sz="1800" err="1"/>
              <a:t>oversikt</a:t>
            </a:r>
            <a:r>
              <a:rPr lang="en-US" sz="1800"/>
              <a:t> </a:t>
            </a:r>
            <a:r>
              <a:rPr lang="en-US" sz="1800" err="1"/>
              <a:t>i</a:t>
            </a:r>
            <a:r>
              <a:rPr lang="en-US" sz="1800"/>
              <a:t> FLOWmulti. </a:t>
            </a:r>
            <a:endParaRPr lang="en-US" sz="1800">
              <a:solidFill>
                <a:schemeClr val="tx1">
                  <a:lumMod val="75000"/>
                  <a:lumOff val="25000"/>
                </a:schemeClr>
              </a:solidFill>
            </a:endParaRPr>
          </a:p>
        </p:txBody>
      </p:sp>
    </p:spTree>
    <p:extLst>
      <p:ext uri="{BB962C8B-B14F-4D97-AF65-F5344CB8AC3E}">
        <p14:creationId xmlns:p14="http://schemas.microsoft.com/office/powerpoint/2010/main" val="19758874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66D5B7-3F96-420E-8E36-AA57F0E341BB}"/>
              </a:ext>
            </a:extLst>
          </p:cNvPr>
          <p:cNvSpPr>
            <a:spLocks noGrp="1"/>
          </p:cNvSpPr>
          <p:nvPr>
            <p:ph type="title"/>
          </p:nvPr>
        </p:nvSpPr>
        <p:spPr/>
        <p:txBody>
          <a:bodyPr/>
          <a:lstStyle/>
          <a:p>
            <a:r>
              <a:rPr lang="en-US" err="1"/>
              <a:t>Matematikk</a:t>
            </a:r>
            <a:r>
              <a:rPr lang="en-US"/>
              <a:t> </a:t>
            </a:r>
            <a:r>
              <a:rPr lang="en-US" err="1"/>
              <a:t>i</a:t>
            </a:r>
            <a:r>
              <a:rPr lang="en-US"/>
              <a:t> FLOWmulti</a:t>
            </a:r>
          </a:p>
        </p:txBody>
      </p:sp>
      <p:sp>
        <p:nvSpPr>
          <p:cNvPr id="3" name="Content Placeholder 2">
            <a:extLst>
              <a:ext uri="{FF2B5EF4-FFF2-40B4-BE49-F238E27FC236}">
                <a16:creationId xmlns:a16="http://schemas.microsoft.com/office/drawing/2014/main" id="{F16A4A7F-67BB-4BF2-AD94-2AA289277CE6}"/>
              </a:ext>
            </a:extLst>
          </p:cNvPr>
          <p:cNvSpPr>
            <a:spLocks noGrp="1"/>
          </p:cNvSpPr>
          <p:nvPr>
            <p:ph idx="1"/>
          </p:nvPr>
        </p:nvSpPr>
        <p:spPr>
          <a:xfrm>
            <a:off x="661194" y="1570831"/>
            <a:ext cx="8778262" cy="4237730"/>
          </a:xfrm>
        </p:spPr>
        <p:txBody>
          <a:bodyPr/>
          <a:lstStyle/>
          <a:p>
            <a:r>
              <a:rPr lang="en-US" b="1">
                <a:solidFill>
                  <a:schemeClr val="tx1"/>
                </a:solidFill>
              </a:rPr>
              <a:t>NB! </a:t>
            </a:r>
            <a:r>
              <a:rPr lang="nb-NO" b="1">
                <a:solidFill>
                  <a:schemeClr val="tx1"/>
                </a:solidFill>
              </a:rPr>
              <a:t>Husk å bytte mellom tekst og matematikk-redigering!</a:t>
            </a:r>
          </a:p>
          <a:p>
            <a:pPr marL="0" indent="0">
              <a:buNone/>
            </a:pPr>
            <a:endParaRPr lang="en-US"/>
          </a:p>
        </p:txBody>
      </p:sp>
      <p:sp>
        <p:nvSpPr>
          <p:cNvPr id="4" name="Slide Number Placeholder 3">
            <a:extLst>
              <a:ext uri="{FF2B5EF4-FFF2-40B4-BE49-F238E27FC236}">
                <a16:creationId xmlns:a16="http://schemas.microsoft.com/office/drawing/2014/main" id="{C64A066F-B631-435C-B03F-AFC3A3F7B314}"/>
              </a:ext>
            </a:extLst>
          </p:cNvPr>
          <p:cNvSpPr>
            <a:spLocks noGrp="1"/>
          </p:cNvSpPr>
          <p:nvPr>
            <p:ph type="sldNum" sz="quarter" idx="12"/>
          </p:nvPr>
        </p:nvSpPr>
        <p:spPr/>
        <p:txBody>
          <a:bodyPr/>
          <a:lstStyle/>
          <a:p>
            <a:fld id="{3FA4DDC8-1D0B-4B83-8CF0-4F24D54506BB}" type="slidenum">
              <a:rPr lang="nb-NO" smtClean="0"/>
              <a:pPr/>
              <a:t>31</a:t>
            </a:fld>
            <a:endParaRPr lang="nb-NO"/>
          </a:p>
        </p:txBody>
      </p:sp>
      <p:pic>
        <p:nvPicPr>
          <p:cNvPr id="5" name="Picture 4">
            <a:extLst>
              <a:ext uri="{FF2B5EF4-FFF2-40B4-BE49-F238E27FC236}">
                <a16:creationId xmlns:a16="http://schemas.microsoft.com/office/drawing/2014/main" id="{8448ED6E-F5EE-43C0-B5B8-153DBC3AFE9E}"/>
              </a:ext>
            </a:extLst>
          </p:cNvPr>
          <p:cNvPicPr>
            <a:picLocks noChangeAspect="1"/>
          </p:cNvPicPr>
          <p:nvPr/>
        </p:nvPicPr>
        <p:blipFill>
          <a:blip r:embed="rId2"/>
          <a:stretch>
            <a:fillRect/>
          </a:stretch>
        </p:blipFill>
        <p:spPr>
          <a:xfrm>
            <a:off x="886512" y="2615363"/>
            <a:ext cx="7051258" cy="3806117"/>
          </a:xfrm>
          <a:prstGeom prst="rect">
            <a:avLst/>
          </a:prstGeom>
        </p:spPr>
      </p:pic>
    </p:spTree>
    <p:extLst>
      <p:ext uri="{BB962C8B-B14F-4D97-AF65-F5344CB8AC3E}">
        <p14:creationId xmlns:p14="http://schemas.microsoft.com/office/powerpoint/2010/main" val="1869464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54C787-7B41-44CF-BB28-A0B5A44616B0}"/>
              </a:ext>
            </a:extLst>
          </p:cNvPr>
          <p:cNvSpPr>
            <a:spLocks noGrp="1"/>
          </p:cNvSpPr>
          <p:nvPr>
            <p:ph type="title"/>
          </p:nvPr>
        </p:nvSpPr>
        <p:spPr>
          <a:xfrm>
            <a:off x="612312" y="199231"/>
            <a:ext cx="7732885" cy="917054"/>
          </a:xfrm>
        </p:spPr>
        <p:txBody>
          <a:bodyPr/>
          <a:lstStyle/>
          <a:p>
            <a:r>
              <a:rPr lang="en-US" err="1"/>
              <a:t>Skoleeksamen</a:t>
            </a:r>
            <a:endParaRPr lang="en-US"/>
          </a:p>
        </p:txBody>
      </p:sp>
      <p:sp>
        <p:nvSpPr>
          <p:cNvPr id="4" name="Slide Number Placeholder 3">
            <a:extLst>
              <a:ext uri="{FF2B5EF4-FFF2-40B4-BE49-F238E27FC236}">
                <a16:creationId xmlns:a16="http://schemas.microsoft.com/office/drawing/2014/main" id="{7609EE0F-F765-4733-B44D-2FF5061111D4}"/>
              </a:ext>
            </a:extLst>
          </p:cNvPr>
          <p:cNvSpPr>
            <a:spLocks noGrp="1"/>
          </p:cNvSpPr>
          <p:nvPr>
            <p:ph type="sldNum" sz="quarter" idx="12"/>
          </p:nvPr>
        </p:nvSpPr>
        <p:spPr/>
        <p:txBody>
          <a:bodyPr/>
          <a:lstStyle/>
          <a:p>
            <a:fld id="{3FA4DDC8-1D0B-4B83-8CF0-4F24D54506BB}" type="slidenum">
              <a:rPr lang="nb-NO" smtClean="0"/>
              <a:pPr/>
              <a:t>32</a:t>
            </a:fld>
            <a:endParaRPr lang="nb-NO"/>
          </a:p>
        </p:txBody>
      </p:sp>
      <p:sp>
        <p:nvSpPr>
          <p:cNvPr id="10" name="TextBox 9">
            <a:extLst>
              <a:ext uri="{FF2B5EF4-FFF2-40B4-BE49-F238E27FC236}">
                <a16:creationId xmlns:a16="http://schemas.microsoft.com/office/drawing/2014/main" id="{DB9F74A4-3F2E-4F82-9A5B-E580CF2B684A}"/>
              </a:ext>
            </a:extLst>
          </p:cNvPr>
          <p:cNvSpPr txBox="1"/>
          <p:nvPr/>
        </p:nvSpPr>
        <p:spPr>
          <a:xfrm>
            <a:off x="546894" y="1342231"/>
            <a:ext cx="8915400" cy="1384995"/>
          </a:xfrm>
          <a:prstGeom prst="rect">
            <a:avLst/>
          </a:prstGeom>
          <a:noFill/>
        </p:spPr>
        <p:txBody>
          <a:bodyPr wrap="square" rtlCol="0">
            <a:spAutoFit/>
          </a:bodyPr>
          <a:lstStyle/>
          <a:p>
            <a:r>
              <a:rPr lang="en-US" sz="2800" err="1">
                <a:solidFill>
                  <a:schemeClr val="tx1">
                    <a:lumMod val="75000"/>
                    <a:lumOff val="25000"/>
                  </a:schemeClr>
                </a:solidFill>
              </a:rPr>
              <a:t>Hvis</a:t>
            </a:r>
            <a:r>
              <a:rPr lang="en-US" sz="2800">
                <a:solidFill>
                  <a:schemeClr val="tx1">
                    <a:lumMod val="75000"/>
                    <a:lumOff val="25000"/>
                  </a:schemeClr>
                </a:solidFill>
              </a:rPr>
              <a:t> du </a:t>
            </a:r>
            <a:r>
              <a:rPr lang="en-US" sz="2800" err="1">
                <a:solidFill>
                  <a:schemeClr val="tx1">
                    <a:lumMod val="75000"/>
                    <a:lumOff val="25000"/>
                  </a:schemeClr>
                </a:solidFill>
              </a:rPr>
              <a:t>opplever</a:t>
            </a:r>
            <a:r>
              <a:rPr lang="en-US" sz="2800">
                <a:solidFill>
                  <a:schemeClr val="tx1">
                    <a:lumMod val="75000"/>
                    <a:lumOff val="25000"/>
                  </a:schemeClr>
                </a:solidFill>
              </a:rPr>
              <a:t> </a:t>
            </a:r>
            <a:r>
              <a:rPr lang="en-US" sz="2800" err="1">
                <a:solidFill>
                  <a:schemeClr val="tx1">
                    <a:lumMod val="75000"/>
                    <a:lumOff val="25000"/>
                  </a:schemeClr>
                </a:solidFill>
              </a:rPr>
              <a:t>andre</a:t>
            </a:r>
            <a:r>
              <a:rPr lang="en-US" sz="2800">
                <a:solidFill>
                  <a:schemeClr val="tx1">
                    <a:lumMod val="75000"/>
                    <a:lumOff val="25000"/>
                  </a:schemeClr>
                </a:solidFill>
              </a:rPr>
              <a:t> </a:t>
            </a:r>
            <a:r>
              <a:rPr lang="en-US" sz="2800" err="1">
                <a:solidFill>
                  <a:schemeClr val="tx1">
                    <a:lumMod val="75000"/>
                    <a:lumOff val="25000"/>
                  </a:schemeClr>
                </a:solidFill>
              </a:rPr>
              <a:t>problemer</a:t>
            </a:r>
            <a:r>
              <a:rPr lang="en-US" sz="2800">
                <a:solidFill>
                  <a:schemeClr val="tx1">
                    <a:lumMod val="75000"/>
                    <a:lumOff val="25000"/>
                  </a:schemeClr>
                </a:solidFill>
              </a:rPr>
              <a:t> </a:t>
            </a:r>
            <a:r>
              <a:rPr lang="en-US" sz="2800" err="1">
                <a:solidFill>
                  <a:schemeClr val="tx1">
                    <a:lumMod val="75000"/>
                    <a:lumOff val="25000"/>
                  </a:schemeClr>
                </a:solidFill>
              </a:rPr>
              <a:t>mens</a:t>
            </a:r>
            <a:r>
              <a:rPr lang="en-US" sz="2800">
                <a:solidFill>
                  <a:schemeClr val="tx1">
                    <a:lumMod val="75000"/>
                    <a:lumOff val="25000"/>
                  </a:schemeClr>
                </a:solidFill>
              </a:rPr>
              <a:t> du er </a:t>
            </a:r>
            <a:r>
              <a:rPr lang="en-US" sz="2800" err="1">
                <a:solidFill>
                  <a:schemeClr val="tx1">
                    <a:lumMod val="75000"/>
                    <a:lumOff val="25000"/>
                  </a:schemeClr>
                </a:solidFill>
              </a:rPr>
              <a:t>tilkoblet</a:t>
            </a:r>
            <a:r>
              <a:rPr lang="en-US" sz="2800">
                <a:solidFill>
                  <a:schemeClr val="tx1">
                    <a:lumMod val="75000"/>
                    <a:lumOff val="25000"/>
                  </a:schemeClr>
                </a:solidFill>
              </a:rPr>
              <a:t> </a:t>
            </a:r>
            <a:r>
              <a:rPr lang="en-US" sz="2800" err="1">
                <a:solidFill>
                  <a:schemeClr val="tx1">
                    <a:lumMod val="75000"/>
                    <a:lumOff val="25000"/>
                  </a:schemeClr>
                </a:solidFill>
              </a:rPr>
              <a:t>i</a:t>
            </a:r>
            <a:r>
              <a:rPr lang="en-US" sz="2800">
                <a:solidFill>
                  <a:schemeClr val="tx1">
                    <a:lumMod val="75000"/>
                    <a:lumOff val="25000"/>
                  </a:schemeClr>
                </a:solidFill>
              </a:rPr>
              <a:t> WISEflow, </a:t>
            </a:r>
            <a:r>
              <a:rPr lang="en-US" sz="2800" err="1">
                <a:solidFill>
                  <a:schemeClr val="tx1">
                    <a:lumMod val="75000"/>
                    <a:lumOff val="25000"/>
                  </a:schemeClr>
                </a:solidFill>
              </a:rPr>
              <a:t>f.eks</a:t>
            </a:r>
            <a:r>
              <a:rPr lang="en-US" sz="2800">
                <a:solidFill>
                  <a:schemeClr val="tx1">
                    <a:lumMod val="75000"/>
                    <a:lumOff val="25000"/>
                  </a:schemeClr>
                </a:solidFill>
              </a:rPr>
              <a:t>. at </a:t>
            </a:r>
            <a:r>
              <a:rPr lang="en-US" sz="2800" err="1">
                <a:solidFill>
                  <a:schemeClr val="tx1">
                    <a:lumMod val="75000"/>
                    <a:lumOff val="25000"/>
                  </a:schemeClr>
                </a:solidFill>
              </a:rPr>
              <a:t>ekstra</a:t>
            </a:r>
            <a:r>
              <a:rPr lang="en-US" sz="2800">
                <a:solidFill>
                  <a:schemeClr val="tx1">
                    <a:lumMod val="75000"/>
                    <a:lumOff val="25000"/>
                  </a:schemeClr>
                </a:solidFill>
              </a:rPr>
              <a:t> </a:t>
            </a:r>
            <a:r>
              <a:rPr lang="en-US" sz="2800" err="1">
                <a:solidFill>
                  <a:schemeClr val="tx1">
                    <a:lumMod val="75000"/>
                    <a:lumOff val="25000"/>
                  </a:schemeClr>
                </a:solidFill>
              </a:rPr>
              <a:t>tid</a:t>
            </a:r>
            <a:r>
              <a:rPr lang="en-US" sz="2800">
                <a:solidFill>
                  <a:schemeClr val="tx1">
                    <a:lumMod val="75000"/>
                    <a:lumOff val="25000"/>
                  </a:schemeClr>
                </a:solidFill>
              </a:rPr>
              <a:t> </a:t>
            </a:r>
            <a:r>
              <a:rPr lang="en-US" sz="2800" err="1">
                <a:solidFill>
                  <a:schemeClr val="tx1">
                    <a:lumMod val="75000"/>
                    <a:lumOff val="25000"/>
                  </a:schemeClr>
                </a:solidFill>
              </a:rPr>
              <a:t>ikke</a:t>
            </a:r>
            <a:r>
              <a:rPr lang="en-US" sz="2800">
                <a:solidFill>
                  <a:schemeClr val="tx1">
                    <a:lumMod val="75000"/>
                    <a:lumOff val="25000"/>
                  </a:schemeClr>
                </a:solidFill>
              </a:rPr>
              <a:t> vises </a:t>
            </a:r>
            <a:r>
              <a:rPr lang="en-US" sz="2800" err="1">
                <a:solidFill>
                  <a:schemeClr val="tx1">
                    <a:lumMod val="75000"/>
                    <a:lumOff val="25000"/>
                  </a:schemeClr>
                </a:solidFill>
              </a:rPr>
              <a:t>korrekt</a:t>
            </a:r>
            <a:r>
              <a:rPr lang="en-US" sz="2800">
                <a:solidFill>
                  <a:schemeClr val="tx1">
                    <a:lumMod val="75000"/>
                    <a:lumOff val="25000"/>
                  </a:schemeClr>
                </a:solidFill>
              </a:rPr>
              <a:t>; </a:t>
            </a:r>
            <a:r>
              <a:rPr lang="en-US" sz="2800" err="1">
                <a:solidFill>
                  <a:schemeClr val="tx1">
                    <a:lumMod val="75000"/>
                    <a:lumOff val="25000"/>
                  </a:schemeClr>
                </a:solidFill>
              </a:rPr>
              <a:t>oppdater</a:t>
            </a:r>
            <a:r>
              <a:rPr lang="en-US" sz="2800">
                <a:solidFill>
                  <a:schemeClr val="tx1">
                    <a:lumMod val="75000"/>
                    <a:lumOff val="25000"/>
                  </a:schemeClr>
                </a:solidFill>
              </a:rPr>
              <a:t> </a:t>
            </a:r>
            <a:r>
              <a:rPr lang="en-US" sz="2800" err="1">
                <a:solidFill>
                  <a:schemeClr val="tx1">
                    <a:lumMod val="75000"/>
                    <a:lumOff val="25000"/>
                  </a:schemeClr>
                </a:solidFill>
              </a:rPr>
              <a:t>nettleseren</a:t>
            </a:r>
            <a:r>
              <a:rPr lang="en-US" sz="2800">
                <a:solidFill>
                  <a:schemeClr val="tx1">
                    <a:lumMod val="75000"/>
                    <a:lumOff val="25000"/>
                  </a:schemeClr>
                </a:solidFill>
              </a:rPr>
              <a:t> (F5).</a:t>
            </a:r>
          </a:p>
        </p:txBody>
      </p:sp>
      <p:pic>
        <p:nvPicPr>
          <p:cNvPr id="7" name="Picture 6">
            <a:extLst>
              <a:ext uri="{FF2B5EF4-FFF2-40B4-BE49-F238E27FC236}">
                <a16:creationId xmlns:a16="http://schemas.microsoft.com/office/drawing/2014/main" id="{689B6013-E362-4CDD-B8A9-08DA8630A76D}"/>
              </a:ext>
            </a:extLst>
          </p:cNvPr>
          <p:cNvPicPr>
            <a:picLocks noChangeAspect="1"/>
          </p:cNvPicPr>
          <p:nvPr/>
        </p:nvPicPr>
        <p:blipFill>
          <a:blip r:embed="rId2"/>
          <a:stretch>
            <a:fillRect/>
          </a:stretch>
        </p:blipFill>
        <p:spPr>
          <a:xfrm>
            <a:off x="2718594" y="3280568"/>
            <a:ext cx="3429000" cy="1500188"/>
          </a:xfrm>
          <a:prstGeom prst="rect">
            <a:avLst/>
          </a:prstGeom>
        </p:spPr>
      </p:pic>
    </p:spTree>
    <p:extLst>
      <p:ext uri="{BB962C8B-B14F-4D97-AF65-F5344CB8AC3E}">
        <p14:creationId xmlns:p14="http://schemas.microsoft.com/office/powerpoint/2010/main" val="21130970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BC543E-D8F0-4012-AA10-C7A2D1450C52}"/>
              </a:ext>
            </a:extLst>
          </p:cNvPr>
          <p:cNvSpPr>
            <a:spLocks noGrp="1"/>
          </p:cNvSpPr>
          <p:nvPr>
            <p:ph type="title"/>
          </p:nvPr>
        </p:nvSpPr>
        <p:spPr/>
        <p:txBody>
          <a:bodyPr/>
          <a:lstStyle/>
          <a:p>
            <a:r>
              <a:rPr lang="en-US" err="1"/>
              <a:t>Direktemeldinger</a:t>
            </a:r>
            <a:endParaRPr lang="en-US"/>
          </a:p>
        </p:txBody>
      </p:sp>
      <p:sp>
        <p:nvSpPr>
          <p:cNvPr id="3" name="Content Placeholder 2">
            <a:extLst>
              <a:ext uri="{FF2B5EF4-FFF2-40B4-BE49-F238E27FC236}">
                <a16:creationId xmlns:a16="http://schemas.microsoft.com/office/drawing/2014/main" id="{7F810452-75AF-494C-8B60-B62ABB574877}"/>
              </a:ext>
            </a:extLst>
          </p:cNvPr>
          <p:cNvSpPr>
            <a:spLocks noGrp="1"/>
          </p:cNvSpPr>
          <p:nvPr>
            <p:ph idx="1"/>
          </p:nvPr>
        </p:nvSpPr>
        <p:spPr>
          <a:xfrm>
            <a:off x="752655" y="1494631"/>
            <a:ext cx="8778262" cy="4237730"/>
          </a:xfrm>
        </p:spPr>
        <p:txBody>
          <a:bodyPr/>
          <a:lstStyle/>
          <a:p>
            <a:r>
              <a:rPr lang="en-US" err="1"/>
              <a:t>Inneholder</a:t>
            </a:r>
            <a:r>
              <a:rPr lang="en-US"/>
              <a:t> </a:t>
            </a:r>
            <a:r>
              <a:rPr lang="en-US" err="1"/>
              <a:t>viktig</a:t>
            </a:r>
            <a:r>
              <a:rPr lang="en-US"/>
              <a:t> </a:t>
            </a:r>
            <a:r>
              <a:rPr lang="en-US" err="1"/>
              <a:t>informasjon</a:t>
            </a:r>
            <a:endParaRPr lang="en-US"/>
          </a:p>
          <a:p>
            <a:r>
              <a:rPr lang="en-US"/>
              <a:t>Popper </a:t>
            </a:r>
            <a:r>
              <a:rPr lang="en-US" err="1"/>
              <a:t>opp</a:t>
            </a:r>
            <a:r>
              <a:rPr lang="en-US"/>
              <a:t> av seg </a:t>
            </a:r>
            <a:r>
              <a:rPr lang="en-US" err="1"/>
              <a:t>selv</a:t>
            </a:r>
            <a:endParaRPr lang="en-US"/>
          </a:p>
          <a:p>
            <a:r>
              <a:rPr lang="en-US"/>
              <a:t>Kan </a:t>
            </a:r>
            <a:r>
              <a:rPr lang="en-US" err="1"/>
              <a:t>finnes</a:t>
            </a:r>
            <a:r>
              <a:rPr lang="en-US"/>
              <a:t> </a:t>
            </a:r>
            <a:r>
              <a:rPr lang="en-US" err="1"/>
              <a:t>igjen</a:t>
            </a:r>
            <a:r>
              <a:rPr lang="en-US"/>
              <a:t> </a:t>
            </a:r>
            <a:r>
              <a:rPr lang="en-US" err="1"/>
              <a:t>på</a:t>
            </a:r>
            <a:r>
              <a:rPr lang="en-US"/>
              <a:t> </a:t>
            </a:r>
            <a:r>
              <a:rPr lang="en-US" err="1"/>
              <a:t>toppen</a:t>
            </a:r>
            <a:r>
              <a:rPr lang="en-US"/>
              <a:t> av </a:t>
            </a:r>
            <a:r>
              <a:rPr lang="en-US" err="1"/>
              <a:t>nettleseren</a:t>
            </a:r>
            <a:endParaRPr lang="en-US"/>
          </a:p>
          <a:p>
            <a:pPr marL="0" indent="0">
              <a:buNone/>
            </a:pPr>
            <a:endParaRPr lang="en-US"/>
          </a:p>
        </p:txBody>
      </p:sp>
      <p:sp>
        <p:nvSpPr>
          <p:cNvPr id="4" name="Slide Number Placeholder 3">
            <a:extLst>
              <a:ext uri="{FF2B5EF4-FFF2-40B4-BE49-F238E27FC236}">
                <a16:creationId xmlns:a16="http://schemas.microsoft.com/office/drawing/2014/main" id="{21F78653-9759-4479-B8EB-D6F00AA205C8}"/>
              </a:ext>
            </a:extLst>
          </p:cNvPr>
          <p:cNvSpPr>
            <a:spLocks noGrp="1"/>
          </p:cNvSpPr>
          <p:nvPr>
            <p:ph type="sldNum" sz="quarter" idx="12"/>
          </p:nvPr>
        </p:nvSpPr>
        <p:spPr/>
        <p:txBody>
          <a:bodyPr/>
          <a:lstStyle/>
          <a:p>
            <a:fld id="{3FA4DDC8-1D0B-4B83-8CF0-4F24D54506BB}" type="slidenum">
              <a:rPr lang="nb-NO" smtClean="0"/>
              <a:pPr/>
              <a:t>33</a:t>
            </a:fld>
            <a:endParaRPr lang="nb-NO"/>
          </a:p>
        </p:txBody>
      </p:sp>
      <p:pic>
        <p:nvPicPr>
          <p:cNvPr id="6" name="Picture 5">
            <a:extLst>
              <a:ext uri="{FF2B5EF4-FFF2-40B4-BE49-F238E27FC236}">
                <a16:creationId xmlns:a16="http://schemas.microsoft.com/office/drawing/2014/main" id="{CFFBA5BC-B0FA-44DF-AB22-5808BDA77A5A}"/>
              </a:ext>
            </a:extLst>
          </p:cNvPr>
          <p:cNvPicPr>
            <a:picLocks noChangeAspect="1"/>
          </p:cNvPicPr>
          <p:nvPr/>
        </p:nvPicPr>
        <p:blipFill>
          <a:blip r:embed="rId2"/>
          <a:stretch>
            <a:fillRect/>
          </a:stretch>
        </p:blipFill>
        <p:spPr>
          <a:xfrm>
            <a:off x="502044" y="3174386"/>
            <a:ext cx="8777087" cy="2714127"/>
          </a:xfrm>
          <a:prstGeom prst="rect">
            <a:avLst/>
          </a:prstGeom>
        </p:spPr>
      </p:pic>
    </p:spTree>
    <p:extLst>
      <p:ext uri="{BB962C8B-B14F-4D97-AF65-F5344CB8AC3E}">
        <p14:creationId xmlns:p14="http://schemas.microsoft.com/office/powerpoint/2010/main" val="16382926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1C5A40-8B57-4DF6-9F77-E8CFF5410DA9}"/>
              </a:ext>
            </a:extLst>
          </p:cNvPr>
          <p:cNvSpPr>
            <a:spLocks noGrp="1"/>
          </p:cNvSpPr>
          <p:nvPr>
            <p:ph type="title"/>
          </p:nvPr>
        </p:nvSpPr>
        <p:spPr/>
        <p:txBody>
          <a:bodyPr/>
          <a:lstStyle/>
          <a:p>
            <a:r>
              <a:rPr lang="en-US" err="1"/>
              <a:t>Skoleeksamen</a:t>
            </a:r>
            <a:endParaRPr lang="en-US"/>
          </a:p>
        </p:txBody>
      </p:sp>
      <p:sp>
        <p:nvSpPr>
          <p:cNvPr id="3" name="Content Placeholder 2">
            <a:extLst>
              <a:ext uri="{FF2B5EF4-FFF2-40B4-BE49-F238E27FC236}">
                <a16:creationId xmlns:a16="http://schemas.microsoft.com/office/drawing/2014/main" id="{2919150D-7E29-44E1-9A62-545926918195}"/>
              </a:ext>
            </a:extLst>
          </p:cNvPr>
          <p:cNvSpPr>
            <a:spLocks noGrp="1"/>
          </p:cNvSpPr>
          <p:nvPr>
            <p:ph idx="1"/>
          </p:nvPr>
        </p:nvSpPr>
        <p:spPr/>
        <p:txBody>
          <a:bodyPr/>
          <a:lstStyle/>
          <a:p>
            <a:r>
              <a:rPr lang="en-US"/>
              <a:t>Du </a:t>
            </a:r>
            <a:r>
              <a:rPr lang="en-US" err="1"/>
              <a:t>kan</a:t>
            </a:r>
            <a:r>
              <a:rPr lang="en-US"/>
              <a:t> </a:t>
            </a:r>
            <a:r>
              <a:rPr lang="en-US" err="1"/>
              <a:t>levere</a:t>
            </a:r>
            <a:r>
              <a:rPr lang="en-US"/>
              <a:t> inn </a:t>
            </a:r>
            <a:r>
              <a:rPr lang="en-US" err="1"/>
              <a:t>besvarelsen</a:t>
            </a:r>
            <a:r>
              <a:rPr lang="en-US"/>
              <a:t>, </a:t>
            </a:r>
            <a:r>
              <a:rPr lang="en-US" err="1"/>
              <a:t>eller</a:t>
            </a:r>
            <a:r>
              <a:rPr lang="en-US"/>
              <a:t> </a:t>
            </a:r>
            <a:r>
              <a:rPr lang="en-US" err="1"/>
              <a:t>lukke</a:t>
            </a:r>
            <a:r>
              <a:rPr lang="en-US"/>
              <a:t> </a:t>
            </a:r>
            <a:r>
              <a:rPr lang="en-US" err="1"/>
              <a:t>programmet</a:t>
            </a:r>
            <a:r>
              <a:rPr lang="en-US"/>
              <a:t> </a:t>
            </a:r>
            <a:r>
              <a:rPr lang="en-US" err="1"/>
              <a:t>uten</a:t>
            </a:r>
            <a:r>
              <a:rPr lang="en-US"/>
              <a:t> å </a:t>
            </a:r>
            <a:r>
              <a:rPr lang="en-US" err="1"/>
              <a:t>levere</a:t>
            </a:r>
            <a:r>
              <a:rPr lang="en-US"/>
              <a:t>. I </a:t>
            </a:r>
            <a:r>
              <a:rPr lang="en-US" err="1"/>
              <a:t>begge</a:t>
            </a:r>
            <a:r>
              <a:rPr lang="en-US"/>
              <a:t> </a:t>
            </a:r>
            <a:r>
              <a:rPr lang="en-US" err="1"/>
              <a:t>tilfeller</a:t>
            </a:r>
            <a:r>
              <a:rPr lang="en-US"/>
              <a:t> </a:t>
            </a:r>
            <a:r>
              <a:rPr lang="en-US" err="1"/>
              <a:t>må</a:t>
            </a:r>
            <a:r>
              <a:rPr lang="en-US"/>
              <a:t> </a:t>
            </a:r>
            <a:r>
              <a:rPr lang="en-US" err="1"/>
              <a:t>eksamensvakt</a:t>
            </a:r>
            <a:r>
              <a:rPr lang="en-US"/>
              <a:t> </a:t>
            </a:r>
            <a:r>
              <a:rPr lang="en-US" err="1"/>
              <a:t>skrive</a:t>
            </a:r>
            <a:r>
              <a:rPr lang="en-US"/>
              <a:t> inn </a:t>
            </a:r>
            <a:r>
              <a:rPr lang="en-US" err="1"/>
              <a:t>eksamensvakt-passordet</a:t>
            </a:r>
            <a:r>
              <a:rPr lang="en-US"/>
              <a:t>.</a:t>
            </a:r>
          </a:p>
        </p:txBody>
      </p:sp>
      <p:sp>
        <p:nvSpPr>
          <p:cNvPr id="4" name="Slide Number Placeholder 3">
            <a:extLst>
              <a:ext uri="{FF2B5EF4-FFF2-40B4-BE49-F238E27FC236}">
                <a16:creationId xmlns:a16="http://schemas.microsoft.com/office/drawing/2014/main" id="{3CF9F866-A776-46D4-94AE-CE3CAEAAE7F9}"/>
              </a:ext>
            </a:extLst>
          </p:cNvPr>
          <p:cNvSpPr>
            <a:spLocks noGrp="1"/>
          </p:cNvSpPr>
          <p:nvPr>
            <p:ph type="sldNum" sz="quarter" idx="12"/>
          </p:nvPr>
        </p:nvSpPr>
        <p:spPr/>
        <p:txBody>
          <a:bodyPr/>
          <a:lstStyle/>
          <a:p>
            <a:fld id="{3FA4DDC8-1D0B-4B83-8CF0-4F24D54506BB}" type="slidenum">
              <a:rPr lang="nb-NO" smtClean="0"/>
              <a:pPr/>
              <a:t>34</a:t>
            </a:fld>
            <a:endParaRPr lang="nb-NO"/>
          </a:p>
        </p:txBody>
      </p:sp>
      <p:pic>
        <p:nvPicPr>
          <p:cNvPr id="6" name="Picture 5">
            <a:extLst>
              <a:ext uri="{FF2B5EF4-FFF2-40B4-BE49-F238E27FC236}">
                <a16:creationId xmlns:a16="http://schemas.microsoft.com/office/drawing/2014/main" id="{4BC2B39A-A049-4FED-B232-F2D0AE25836E}"/>
              </a:ext>
            </a:extLst>
          </p:cNvPr>
          <p:cNvPicPr>
            <a:picLocks noChangeAspect="1"/>
          </p:cNvPicPr>
          <p:nvPr/>
        </p:nvPicPr>
        <p:blipFill>
          <a:blip r:embed="rId2"/>
          <a:stretch>
            <a:fillRect/>
          </a:stretch>
        </p:blipFill>
        <p:spPr>
          <a:xfrm>
            <a:off x="466462" y="3294856"/>
            <a:ext cx="9310688" cy="971550"/>
          </a:xfrm>
          <a:prstGeom prst="rect">
            <a:avLst/>
          </a:prstGeom>
        </p:spPr>
      </p:pic>
    </p:spTree>
    <p:extLst>
      <p:ext uri="{BB962C8B-B14F-4D97-AF65-F5344CB8AC3E}">
        <p14:creationId xmlns:p14="http://schemas.microsoft.com/office/powerpoint/2010/main" val="33115248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1C5A40-8B57-4DF6-9F77-E8CFF5410DA9}"/>
              </a:ext>
            </a:extLst>
          </p:cNvPr>
          <p:cNvSpPr>
            <a:spLocks noGrp="1"/>
          </p:cNvSpPr>
          <p:nvPr>
            <p:ph type="title"/>
          </p:nvPr>
        </p:nvSpPr>
        <p:spPr/>
        <p:txBody>
          <a:bodyPr/>
          <a:lstStyle/>
          <a:p>
            <a:r>
              <a:rPr lang="nb-NO" noProof="0"/>
              <a:t>Skoleeksamen med Device monitor eller </a:t>
            </a:r>
            <a:r>
              <a:rPr lang="nb-NO" noProof="0" err="1"/>
              <a:t>Schoolyear</a:t>
            </a:r>
            <a:endParaRPr lang="nb-NO" noProof="0"/>
          </a:p>
        </p:txBody>
      </p:sp>
      <p:sp>
        <p:nvSpPr>
          <p:cNvPr id="3" name="Content Placeholder 2">
            <a:extLst>
              <a:ext uri="{FF2B5EF4-FFF2-40B4-BE49-F238E27FC236}">
                <a16:creationId xmlns:a16="http://schemas.microsoft.com/office/drawing/2014/main" id="{2919150D-7E29-44E1-9A62-545926918195}"/>
              </a:ext>
            </a:extLst>
          </p:cNvPr>
          <p:cNvSpPr>
            <a:spLocks noGrp="1"/>
          </p:cNvSpPr>
          <p:nvPr>
            <p:ph idx="1"/>
          </p:nvPr>
        </p:nvSpPr>
        <p:spPr>
          <a:xfrm>
            <a:off x="615913" y="1640264"/>
            <a:ext cx="8777361" cy="4642132"/>
          </a:xfrm>
        </p:spPr>
        <p:txBody>
          <a:bodyPr>
            <a:normAutofit fontScale="92500"/>
          </a:bodyPr>
          <a:lstStyle/>
          <a:p>
            <a:pPr marL="197485" indent="-197485"/>
            <a:r>
              <a:rPr lang="nb-NO" noProof="0">
                <a:cs typeface="Arial"/>
              </a:rPr>
              <a:t>Seksjon for eksamen vil sende en e-post med viktig informasjon om eventuelle eksamener du skal ha i Device monitor eller </a:t>
            </a:r>
            <a:r>
              <a:rPr lang="nb-NO" noProof="0" err="1">
                <a:cs typeface="Arial"/>
              </a:rPr>
              <a:t>Schoolyear</a:t>
            </a:r>
            <a:r>
              <a:rPr lang="nb-NO" noProof="0">
                <a:cs typeface="Arial"/>
              </a:rPr>
              <a:t> </a:t>
            </a:r>
            <a:endParaRPr lang="nb-NO" noProof="0"/>
          </a:p>
          <a:p>
            <a:pPr marL="197485" indent="-197485"/>
            <a:r>
              <a:rPr lang="nb-NO" noProof="0">
                <a:cs typeface="Arial"/>
              </a:rPr>
              <a:t>Les e-postene du mottar nøye!</a:t>
            </a:r>
          </a:p>
          <a:p>
            <a:pPr lvl="1">
              <a:lnSpc>
                <a:spcPct val="125000"/>
              </a:lnSpc>
              <a:spcAft>
                <a:spcPts val="200"/>
              </a:spcAft>
              <a:buFont typeface="Wingdings" pitchFamily="34" charset="0"/>
              <a:buChar char="ü"/>
            </a:pPr>
            <a:r>
              <a:rPr lang="nb-NO">
                <a:cs typeface="Arial"/>
              </a:rPr>
              <a:t>Informerer om hva som er tillatt under eksamen og hva som anses som fusk.</a:t>
            </a:r>
            <a:endParaRPr lang="nb-NO" noProof="0">
              <a:cs typeface="Arial"/>
            </a:endParaRPr>
          </a:p>
          <a:p>
            <a:pPr lvl="1">
              <a:buFont typeface="Wingdings" pitchFamily="34" charset="0"/>
              <a:buChar char="ü"/>
            </a:pPr>
            <a:r>
              <a:rPr lang="nb-NO">
                <a:cs typeface="Arial"/>
              </a:rPr>
              <a:t>Informerer deg om hva du må forberede til eksamensdagen</a:t>
            </a:r>
            <a:endParaRPr lang="nb-NO" noProof="0">
              <a:cs typeface="Arial"/>
            </a:endParaRPr>
          </a:p>
          <a:p>
            <a:pPr marL="197485" indent="-197485"/>
            <a:r>
              <a:rPr lang="nb-NO" noProof="0">
                <a:cs typeface="Arial"/>
              </a:rPr>
              <a:t>Device monitor: </a:t>
            </a:r>
          </a:p>
          <a:p>
            <a:pPr marL="447160" lvl="1" indent="-197485"/>
            <a:r>
              <a:rPr lang="nb-NO" noProof="0" err="1">
                <a:cs typeface="Arial"/>
              </a:rPr>
              <a:t>PCen</a:t>
            </a:r>
            <a:r>
              <a:rPr lang="nb-NO" noProof="0">
                <a:cs typeface="Arial"/>
              </a:rPr>
              <a:t> er ikke låst, men tekniske eksamensvakter overvåker skjermbilder og bakgrunnsprosesser på </a:t>
            </a:r>
            <a:r>
              <a:rPr lang="nb-NO" noProof="0" err="1">
                <a:cs typeface="Arial"/>
              </a:rPr>
              <a:t>PCen</a:t>
            </a:r>
            <a:r>
              <a:rPr lang="nb-NO" noProof="0">
                <a:cs typeface="Arial"/>
              </a:rPr>
              <a:t>. </a:t>
            </a:r>
          </a:p>
          <a:p>
            <a:pPr marL="447160" lvl="1" indent="-197485"/>
            <a:r>
              <a:rPr lang="nb-NO" noProof="0">
                <a:cs typeface="Arial"/>
              </a:rPr>
              <a:t>Skjermbildene vil være tilgjengelig </a:t>
            </a:r>
            <a:r>
              <a:rPr lang="nb-NO">
                <a:cs typeface="Arial"/>
              </a:rPr>
              <a:t>for seksjon for eksamen etter eksamen.</a:t>
            </a:r>
            <a:endParaRPr lang="nb-NO" noProof="0">
              <a:cs typeface="Arial"/>
            </a:endParaRPr>
          </a:p>
          <a:p>
            <a:pPr marL="197485" indent="-197485"/>
            <a:endParaRPr lang="nb-NO" noProof="0">
              <a:cs typeface="Arial"/>
            </a:endParaRPr>
          </a:p>
        </p:txBody>
      </p:sp>
      <p:sp>
        <p:nvSpPr>
          <p:cNvPr id="4" name="Slide Number Placeholder 3">
            <a:extLst>
              <a:ext uri="{FF2B5EF4-FFF2-40B4-BE49-F238E27FC236}">
                <a16:creationId xmlns:a16="http://schemas.microsoft.com/office/drawing/2014/main" id="{3CF9F866-A776-46D4-94AE-CE3CAEAAE7F9}"/>
              </a:ext>
            </a:extLst>
          </p:cNvPr>
          <p:cNvSpPr>
            <a:spLocks noGrp="1"/>
          </p:cNvSpPr>
          <p:nvPr>
            <p:ph type="sldNum" sz="quarter" idx="12"/>
          </p:nvPr>
        </p:nvSpPr>
        <p:spPr/>
        <p:txBody>
          <a:bodyPr/>
          <a:lstStyle/>
          <a:p>
            <a:fld id="{3FA4DDC8-1D0B-4B83-8CF0-4F24D54506BB}" type="slidenum">
              <a:rPr lang="nb-NO" smtClean="0"/>
              <a:pPr/>
              <a:t>35</a:t>
            </a:fld>
            <a:endParaRPr lang="nb-NO"/>
          </a:p>
        </p:txBody>
      </p:sp>
    </p:spTree>
    <p:extLst>
      <p:ext uri="{BB962C8B-B14F-4D97-AF65-F5344CB8AC3E}">
        <p14:creationId xmlns:p14="http://schemas.microsoft.com/office/powerpoint/2010/main" val="15371000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1C5A40-8B57-4DF6-9F77-E8CFF5410DA9}"/>
              </a:ext>
            </a:extLst>
          </p:cNvPr>
          <p:cNvSpPr>
            <a:spLocks noGrp="1"/>
          </p:cNvSpPr>
          <p:nvPr>
            <p:ph type="title"/>
          </p:nvPr>
        </p:nvSpPr>
        <p:spPr/>
        <p:txBody>
          <a:bodyPr/>
          <a:lstStyle/>
          <a:p>
            <a:r>
              <a:rPr lang="nb-NO"/>
              <a:t>Skoleeksamen med</a:t>
            </a:r>
            <a:r>
              <a:rPr lang="nb-NO" noProof="0"/>
              <a:t> Device monitor</a:t>
            </a:r>
          </a:p>
        </p:txBody>
      </p:sp>
      <p:sp>
        <p:nvSpPr>
          <p:cNvPr id="4" name="Slide Number Placeholder 3">
            <a:extLst>
              <a:ext uri="{FF2B5EF4-FFF2-40B4-BE49-F238E27FC236}">
                <a16:creationId xmlns:a16="http://schemas.microsoft.com/office/drawing/2014/main" id="{3CF9F866-A776-46D4-94AE-CE3CAEAAE7F9}"/>
              </a:ext>
            </a:extLst>
          </p:cNvPr>
          <p:cNvSpPr>
            <a:spLocks noGrp="1"/>
          </p:cNvSpPr>
          <p:nvPr>
            <p:ph type="sldNum" sz="quarter" idx="12"/>
          </p:nvPr>
        </p:nvSpPr>
        <p:spPr/>
        <p:txBody>
          <a:bodyPr/>
          <a:lstStyle/>
          <a:p>
            <a:fld id="{3FA4DDC8-1D0B-4B83-8CF0-4F24D54506BB}" type="slidenum">
              <a:rPr lang="nb-NO" smtClean="0"/>
              <a:pPr/>
              <a:t>36</a:t>
            </a:fld>
            <a:endParaRPr lang="nb-NO"/>
          </a:p>
        </p:txBody>
      </p:sp>
      <p:pic>
        <p:nvPicPr>
          <p:cNvPr id="3" name="Picture 2" descr="A screenshot of a device monitor&#10;&#10;Description automatically generated">
            <a:extLst>
              <a:ext uri="{FF2B5EF4-FFF2-40B4-BE49-F238E27FC236}">
                <a16:creationId xmlns:a16="http://schemas.microsoft.com/office/drawing/2014/main" id="{E5E1C6AF-F20F-4592-19C5-39E958163F20}"/>
              </a:ext>
            </a:extLst>
          </p:cNvPr>
          <p:cNvPicPr>
            <a:picLocks noChangeAspect="1"/>
          </p:cNvPicPr>
          <p:nvPr/>
        </p:nvPicPr>
        <p:blipFill>
          <a:blip r:embed="rId2"/>
          <a:stretch>
            <a:fillRect/>
          </a:stretch>
        </p:blipFill>
        <p:spPr>
          <a:xfrm>
            <a:off x="686095" y="1368162"/>
            <a:ext cx="7107005" cy="5467350"/>
          </a:xfrm>
          <a:prstGeom prst="rect">
            <a:avLst/>
          </a:prstGeom>
        </p:spPr>
      </p:pic>
    </p:spTree>
    <p:extLst>
      <p:ext uri="{BB962C8B-B14F-4D97-AF65-F5344CB8AC3E}">
        <p14:creationId xmlns:p14="http://schemas.microsoft.com/office/powerpoint/2010/main" val="295506734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noProof="0"/>
              <a:t>Skoleeksamen i </a:t>
            </a:r>
            <a:r>
              <a:rPr lang="nb-NO" noProof="0" err="1"/>
              <a:t>Schoolyear</a:t>
            </a:r>
            <a:endParaRPr lang="nb-NO" noProof="0"/>
          </a:p>
        </p:txBody>
      </p:sp>
      <p:sp>
        <p:nvSpPr>
          <p:cNvPr id="3" name="Text Placeholder 2"/>
          <p:cNvSpPr>
            <a:spLocks noGrp="1"/>
          </p:cNvSpPr>
          <p:nvPr>
            <p:ph type="body" idx="1"/>
          </p:nvPr>
        </p:nvSpPr>
        <p:spPr/>
        <p:txBody>
          <a:bodyPr/>
          <a:lstStyle/>
          <a:p>
            <a:r>
              <a:rPr lang="nb-NO" noProof="0"/>
              <a:t>Hva er </a:t>
            </a:r>
            <a:r>
              <a:rPr lang="nb-NO" noProof="0" err="1"/>
              <a:t>Schoolyear</a:t>
            </a:r>
            <a:endParaRPr lang="nb-NO" noProof="0"/>
          </a:p>
        </p:txBody>
      </p:sp>
      <p:sp>
        <p:nvSpPr>
          <p:cNvPr id="4" name="Text Placeholder 3"/>
          <p:cNvSpPr>
            <a:spLocks noGrp="1"/>
          </p:cNvSpPr>
          <p:nvPr>
            <p:ph type="body" sz="quarter" idx="3"/>
          </p:nvPr>
        </p:nvSpPr>
        <p:spPr/>
        <p:txBody>
          <a:bodyPr>
            <a:normAutofit/>
          </a:bodyPr>
          <a:lstStyle/>
          <a:p>
            <a:r>
              <a:rPr lang="nb-NO" noProof="0"/>
              <a:t>Hva betyr dette for deg</a:t>
            </a:r>
          </a:p>
        </p:txBody>
      </p:sp>
      <p:sp>
        <p:nvSpPr>
          <p:cNvPr id="5" name="Content Placeholder 4"/>
          <p:cNvSpPr>
            <a:spLocks noGrp="1"/>
          </p:cNvSpPr>
          <p:nvPr>
            <p:ph idx="13"/>
          </p:nvPr>
        </p:nvSpPr>
        <p:spPr/>
        <p:txBody>
          <a:bodyPr wrap="square">
            <a:noAutofit/>
          </a:bodyPr>
          <a:lstStyle/>
          <a:p>
            <a:pPr>
              <a:spcAft>
                <a:spcPts val="400"/>
              </a:spcAft>
            </a:pPr>
            <a:r>
              <a:rPr lang="nb-NO" sz="1600" noProof="0"/>
              <a:t>Skaper en sikker, standard eksamens «rom»</a:t>
            </a:r>
          </a:p>
          <a:p>
            <a:pPr>
              <a:spcAft>
                <a:spcPts val="400"/>
              </a:spcAft>
            </a:pPr>
            <a:r>
              <a:rPr lang="nb-NO" sz="1600" noProof="0"/>
              <a:t>En virtuell PC åpnet fra din egen PC eller </a:t>
            </a:r>
            <a:r>
              <a:rPr lang="nb-NO" sz="1600" noProof="0" err="1"/>
              <a:t>Macbook</a:t>
            </a:r>
            <a:endParaRPr lang="nb-NO" sz="1600" noProof="0"/>
          </a:p>
          <a:p>
            <a:pPr>
              <a:spcAft>
                <a:spcPts val="400"/>
              </a:spcAft>
            </a:pPr>
            <a:r>
              <a:rPr lang="nb-NO" sz="1600" noProof="0"/>
              <a:t>Tilgang til WISEflow og kun tillatte programvarer for den aktuelle eksamen</a:t>
            </a:r>
          </a:p>
          <a:p>
            <a:pPr>
              <a:spcAft>
                <a:spcPts val="400"/>
              </a:spcAft>
            </a:pPr>
            <a:r>
              <a:rPr lang="nb-NO" sz="1600" noProof="0"/>
              <a:t>Personlige filer, andre applikasjoner og uautoriserte nettsider er blokkert</a:t>
            </a:r>
          </a:p>
        </p:txBody>
      </p:sp>
      <p:sp>
        <p:nvSpPr>
          <p:cNvPr id="6" name="Content Placeholder 5"/>
          <p:cNvSpPr>
            <a:spLocks noGrp="1"/>
          </p:cNvSpPr>
          <p:nvPr>
            <p:ph idx="14"/>
          </p:nvPr>
        </p:nvSpPr>
        <p:spPr/>
        <p:txBody>
          <a:bodyPr wrap="square">
            <a:noAutofit/>
          </a:bodyPr>
          <a:lstStyle/>
          <a:p>
            <a:pPr>
              <a:spcAft>
                <a:spcPts val="400"/>
              </a:spcAft>
            </a:pPr>
            <a:r>
              <a:rPr lang="nb-NO" sz="1600" noProof="0"/>
              <a:t>Samme programvare og innstillinger for alle kandidater</a:t>
            </a:r>
          </a:p>
          <a:p>
            <a:pPr>
              <a:spcAft>
                <a:spcPts val="400"/>
              </a:spcAft>
            </a:pPr>
            <a:r>
              <a:rPr lang="nb-NO" sz="1600" noProof="0"/>
              <a:t>Tillatte </a:t>
            </a:r>
            <a:r>
              <a:rPr lang="nb-NO" sz="1600"/>
              <a:t>applikasjoner kan inkludere</a:t>
            </a:r>
            <a:r>
              <a:rPr lang="nb-NO" sz="1600" noProof="0"/>
              <a:t> Excel, R, Python, m.m.</a:t>
            </a:r>
          </a:p>
          <a:p>
            <a:pPr>
              <a:spcAft>
                <a:spcPts val="400"/>
              </a:spcAft>
            </a:pPr>
            <a:r>
              <a:rPr lang="nb-NO" sz="1600" noProof="0"/>
              <a:t>I informasjons eposten vil det komme frem om </a:t>
            </a:r>
            <a:r>
              <a:rPr lang="nb-NO" sz="1600" noProof="0" err="1"/>
              <a:t>Schoolyear</a:t>
            </a:r>
            <a:r>
              <a:rPr lang="nb-NO" sz="1600" noProof="0"/>
              <a:t> skal brukes og hva som er tillatt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noProof="0"/>
              <a:t>Forbered deg tidlig</a:t>
            </a:r>
            <a:r>
              <a:rPr lang="nb-NO"/>
              <a:t> og bli i </a:t>
            </a:r>
            <a:r>
              <a:rPr lang="nb-NO" noProof="0" err="1"/>
              <a:t>Schoolyear</a:t>
            </a:r>
            <a:r>
              <a:rPr lang="nb-NO" noProof="0"/>
              <a:t> til du leverer</a:t>
            </a:r>
          </a:p>
        </p:txBody>
      </p:sp>
      <p:sp>
        <p:nvSpPr>
          <p:cNvPr id="3" name="Text Placeholder 2"/>
          <p:cNvSpPr>
            <a:spLocks noGrp="1"/>
          </p:cNvSpPr>
          <p:nvPr>
            <p:ph type="body" idx="1"/>
          </p:nvPr>
        </p:nvSpPr>
        <p:spPr/>
        <p:txBody>
          <a:bodyPr>
            <a:normAutofit/>
          </a:bodyPr>
          <a:lstStyle/>
          <a:p>
            <a:r>
              <a:rPr lang="nb-NO" noProof="0"/>
              <a:t>Før eksamensdagen</a:t>
            </a:r>
          </a:p>
        </p:txBody>
      </p:sp>
      <p:sp>
        <p:nvSpPr>
          <p:cNvPr id="4" name="Text Placeholder 3"/>
          <p:cNvSpPr>
            <a:spLocks noGrp="1"/>
          </p:cNvSpPr>
          <p:nvPr>
            <p:ph type="body" sz="quarter" idx="3"/>
          </p:nvPr>
        </p:nvSpPr>
        <p:spPr/>
        <p:txBody>
          <a:bodyPr/>
          <a:lstStyle/>
          <a:p>
            <a:r>
              <a:rPr lang="nb-NO"/>
              <a:t>På eksamensdagen</a:t>
            </a:r>
            <a:endParaRPr lang="nb-NO" noProof="0"/>
          </a:p>
        </p:txBody>
      </p:sp>
      <p:sp>
        <p:nvSpPr>
          <p:cNvPr id="5" name="Content Placeholder 4"/>
          <p:cNvSpPr>
            <a:spLocks noGrp="1"/>
          </p:cNvSpPr>
          <p:nvPr>
            <p:ph idx="13"/>
          </p:nvPr>
        </p:nvSpPr>
        <p:spPr/>
        <p:txBody>
          <a:bodyPr wrap="square">
            <a:noAutofit/>
          </a:bodyPr>
          <a:lstStyle/>
          <a:p>
            <a:pPr>
              <a:spcAft>
                <a:spcPts val="400"/>
              </a:spcAft>
            </a:pPr>
            <a:r>
              <a:rPr lang="nb-NO" sz="1600" noProof="0"/>
              <a:t>Sjekk at PC </a:t>
            </a:r>
            <a:r>
              <a:rPr lang="nb-NO" sz="1600"/>
              <a:t>og nettleserkrav er korrekt</a:t>
            </a:r>
            <a:endParaRPr lang="nb-NO" sz="1600" noProof="0"/>
          </a:p>
          <a:p>
            <a:pPr>
              <a:spcAft>
                <a:spcPts val="400"/>
              </a:spcAft>
            </a:pPr>
            <a:r>
              <a:rPr lang="nb-NO" sz="1600" noProof="0"/>
              <a:t>Installer </a:t>
            </a:r>
            <a:r>
              <a:rPr lang="nb-NO" sz="1600" noProof="0" err="1"/>
              <a:t>Schoolyear</a:t>
            </a:r>
            <a:r>
              <a:rPr lang="nb-NO" sz="1600"/>
              <a:t> og</a:t>
            </a:r>
            <a:r>
              <a:rPr lang="nb-NO" sz="1600" noProof="0"/>
              <a:t> fullfør Laptop </a:t>
            </a:r>
            <a:r>
              <a:rPr lang="nb-NO" sz="1600"/>
              <a:t>kontrollen</a:t>
            </a:r>
            <a:endParaRPr lang="nb-NO" sz="1600" noProof="0"/>
          </a:p>
          <a:p>
            <a:pPr>
              <a:spcAft>
                <a:spcPts val="400"/>
              </a:spcAft>
            </a:pPr>
            <a:r>
              <a:rPr lang="nb-NO" sz="1600" noProof="0"/>
              <a:t>Oppdater og re start</a:t>
            </a:r>
            <a:r>
              <a:rPr lang="nb-NO" sz="1600"/>
              <a:t> PC</a:t>
            </a:r>
            <a:r>
              <a:rPr lang="nb-NO" sz="1600" noProof="0"/>
              <a:t>; lukk alle applikasjoner, virtuelle PCer og VPN</a:t>
            </a:r>
          </a:p>
          <a:p>
            <a:pPr>
              <a:spcAft>
                <a:spcPts val="400"/>
              </a:spcAft>
            </a:pPr>
            <a:r>
              <a:rPr lang="nb-NO" sz="1600" noProof="0"/>
              <a:t>Husk ditt FEIDE brukernavn og passord </a:t>
            </a:r>
            <a:r>
              <a:rPr lang="nb-NO" sz="1600"/>
              <a:t>i tillegg til ditt</a:t>
            </a:r>
            <a:r>
              <a:rPr lang="nb-NO" sz="1600" noProof="0"/>
              <a:t> student nummer</a:t>
            </a:r>
            <a:r>
              <a:rPr lang="nb-NO" sz="1600"/>
              <a:t> S123456</a:t>
            </a:r>
            <a:endParaRPr lang="nb-NO" sz="1600" noProof="0"/>
          </a:p>
        </p:txBody>
      </p:sp>
      <p:sp>
        <p:nvSpPr>
          <p:cNvPr id="6" name="Content Placeholder 5"/>
          <p:cNvSpPr>
            <a:spLocks noGrp="1"/>
          </p:cNvSpPr>
          <p:nvPr>
            <p:ph idx="14"/>
          </p:nvPr>
        </p:nvSpPr>
        <p:spPr/>
        <p:txBody>
          <a:bodyPr wrap="square">
            <a:noAutofit/>
          </a:bodyPr>
          <a:lstStyle/>
          <a:p>
            <a:pPr>
              <a:spcAft>
                <a:spcPts val="400"/>
              </a:spcAft>
            </a:pPr>
            <a:r>
              <a:rPr lang="nb-NO" sz="1600" noProof="0"/>
              <a:t>Start </a:t>
            </a:r>
            <a:r>
              <a:rPr lang="nb-NO" sz="1600"/>
              <a:t>opp på tiden oppgitt i eksamens e-posten</a:t>
            </a:r>
            <a:endParaRPr lang="nb-NO" sz="1600" noProof="0"/>
          </a:p>
          <a:p>
            <a:pPr>
              <a:spcAft>
                <a:spcPts val="400"/>
              </a:spcAft>
            </a:pPr>
            <a:r>
              <a:rPr lang="nb-NO" sz="1600"/>
              <a:t>Velg</a:t>
            </a:r>
            <a:r>
              <a:rPr lang="nb-NO" sz="1600" noProof="0"/>
              <a:t> “Start </a:t>
            </a:r>
            <a:r>
              <a:rPr lang="nb-NO" sz="1600" noProof="0" err="1"/>
              <a:t>with</a:t>
            </a:r>
            <a:r>
              <a:rPr lang="nb-NO" sz="1600" noProof="0"/>
              <a:t> </a:t>
            </a:r>
            <a:r>
              <a:rPr lang="nb-NO" sz="1600" noProof="0" err="1"/>
              <a:t>exam</a:t>
            </a:r>
            <a:r>
              <a:rPr lang="nb-NO" sz="1600" noProof="0"/>
              <a:t> </a:t>
            </a:r>
            <a:r>
              <a:rPr lang="nb-NO" sz="1600" noProof="0" err="1"/>
              <a:t>code</a:t>
            </a:r>
            <a:r>
              <a:rPr lang="nb-NO" sz="1600" noProof="0"/>
              <a:t>”</a:t>
            </a:r>
          </a:p>
          <a:p>
            <a:pPr>
              <a:spcAft>
                <a:spcPts val="400"/>
              </a:spcAft>
            </a:pPr>
            <a:r>
              <a:rPr lang="nb-NO" sz="1600"/>
              <a:t>Åpne</a:t>
            </a:r>
            <a:r>
              <a:rPr lang="nb-NO" sz="1600" noProof="0"/>
              <a:t> WISEflow kun inne i </a:t>
            </a:r>
            <a:r>
              <a:rPr lang="nb-NO" sz="1600" noProof="0" err="1"/>
              <a:t>Schoolyear</a:t>
            </a:r>
            <a:endParaRPr lang="nb-NO" sz="1600" noProof="0"/>
          </a:p>
          <a:p>
            <a:pPr>
              <a:spcAft>
                <a:spcPts val="400"/>
              </a:spcAft>
            </a:pPr>
            <a:r>
              <a:rPr lang="nb-NO" sz="1600" noProof="0"/>
              <a:t>Lever i WISEflow, bekreft innleveringen og gå ut av </a:t>
            </a:r>
            <a:r>
              <a:rPr lang="nb-NO" sz="1600" noProof="0" err="1"/>
              <a:t>Schoolyear</a:t>
            </a:r>
            <a:endParaRPr lang="nb-NO" sz="1600" noProof="0"/>
          </a:p>
        </p:txBody>
      </p:sp>
      <p:sp>
        <p:nvSpPr>
          <p:cNvPr id="7" name="TextBox 6"/>
          <p:cNvSpPr txBox="1"/>
          <p:nvPr/>
        </p:nvSpPr>
        <p:spPr>
          <a:xfrm>
            <a:off x="800100" y="6199632"/>
            <a:ext cx="8549640" cy="184666"/>
          </a:xfrm>
          <a:prstGeom prst="rect">
            <a:avLst/>
          </a:prstGeom>
          <a:noFill/>
        </p:spPr>
        <p:txBody>
          <a:bodyPr wrap="square" lIns="0" tIns="0" rIns="0" bIns="0">
            <a:spAutoFit/>
          </a:bodyPr>
          <a:lstStyle/>
          <a:p>
            <a:pPr algn="l"/>
            <a:r>
              <a:rPr lang="nb-NO" sz="1200" b="1" noProof="0">
                <a:solidFill>
                  <a:schemeClr val="accent1"/>
                </a:solidFill>
              </a:rPr>
              <a:t>Teknisk problem? Kontakt teknisk eksamensvakt med engang </a:t>
            </a:r>
            <a:r>
              <a:rPr lang="nb-NO" sz="1200" b="1">
                <a:solidFill>
                  <a:schemeClr val="accent1"/>
                </a:solidFill>
              </a:rPr>
              <a:t>– ikke tykk på</a:t>
            </a:r>
            <a:r>
              <a:rPr lang="nb-NO" sz="1200" b="1" noProof="0">
                <a:solidFill>
                  <a:schemeClr val="accent1"/>
                </a:solidFill>
              </a:rPr>
              <a:t> Exit </a:t>
            </a:r>
            <a:r>
              <a:rPr lang="nb-NO" sz="1200" b="1">
                <a:solidFill>
                  <a:schemeClr val="accent1"/>
                </a:solidFill>
              </a:rPr>
              <a:t>eller fortsett utenfor </a:t>
            </a:r>
            <a:r>
              <a:rPr lang="nb-NO" sz="1200" b="1" noProof="0" err="1">
                <a:solidFill>
                  <a:schemeClr val="accent1"/>
                </a:solidFill>
              </a:rPr>
              <a:t>Schoolyear</a:t>
            </a:r>
            <a:r>
              <a:rPr lang="nb-NO" sz="1200" b="1" noProof="0">
                <a:solidFill>
                  <a:schemeClr val="accent1"/>
                </a:solidFill>
              </a:rPr>
              <a: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1444C7-3F85-44AA-8FFB-AD474C04560F}"/>
              </a:ext>
            </a:extLst>
          </p:cNvPr>
          <p:cNvSpPr>
            <a:spLocks noGrp="1"/>
          </p:cNvSpPr>
          <p:nvPr>
            <p:ph type="title"/>
          </p:nvPr>
        </p:nvSpPr>
        <p:spPr/>
        <p:txBody>
          <a:bodyPr/>
          <a:lstStyle/>
          <a:p>
            <a:r>
              <a:rPr lang="en-US" err="1"/>
              <a:t>Hjemmeeksamen</a:t>
            </a:r>
            <a:endParaRPr lang="en-US"/>
          </a:p>
        </p:txBody>
      </p:sp>
      <p:sp>
        <p:nvSpPr>
          <p:cNvPr id="3" name="Content Placeholder 2">
            <a:extLst>
              <a:ext uri="{FF2B5EF4-FFF2-40B4-BE49-F238E27FC236}">
                <a16:creationId xmlns:a16="http://schemas.microsoft.com/office/drawing/2014/main" id="{648A3CE3-2544-4895-B10C-8DD6CFE5CE87}"/>
              </a:ext>
            </a:extLst>
          </p:cNvPr>
          <p:cNvSpPr>
            <a:spLocks noGrp="1"/>
          </p:cNvSpPr>
          <p:nvPr>
            <p:ph idx="1"/>
          </p:nvPr>
        </p:nvSpPr>
        <p:spPr>
          <a:xfrm>
            <a:off x="584994" y="1494631"/>
            <a:ext cx="8930662" cy="4724400"/>
          </a:xfrm>
        </p:spPr>
        <p:txBody>
          <a:bodyPr>
            <a:normAutofit fontScale="92500" lnSpcReduction="10000"/>
          </a:bodyPr>
          <a:lstStyle/>
          <a:p>
            <a:r>
              <a:rPr lang="en-US"/>
              <a:t>De </a:t>
            </a:r>
            <a:r>
              <a:rPr lang="en-US" err="1"/>
              <a:t>fleste</a:t>
            </a:r>
            <a:r>
              <a:rPr lang="en-US"/>
              <a:t> </a:t>
            </a:r>
            <a:r>
              <a:rPr lang="en-US" err="1"/>
              <a:t>hjemmeeksamener</a:t>
            </a:r>
            <a:r>
              <a:rPr lang="en-US"/>
              <a:t>/</a:t>
            </a:r>
            <a:r>
              <a:rPr lang="en-US" err="1"/>
              <a:t>innleveringer</a:t>
            </a:r>
            <a:r>
              <a:rPr lang="en-US"/>
              <a:t> </a:t>
            </a:r>
            <a:r>
              <a:rPr lang="en-US" err="1"/>
              <a:t>foregår</a:t>
            </a:r>
            <a:r>
              <a:rPr lang="en-US"/>
              <a:t> </a:t>
            </a:r>
            <a:r>
              <a:rPr lang="en-US" err="1"/>
              <a:t>i</a:t>
            </a:r>
            <a:r>
              <a:rPr lang="en-US"/>
              <a:t> </a:t>
            </a:r>
            <a:r>
              <a:rPr lang="en-US" err="1"/>
              <a:t>FLOWassign</a:t>
            </a:r>
            <a:r>
              <a:rPr lang="en-US"/>
              <a:t>. Krever at </a:t>
            </a:r>
            <a:r>
              <a:rPr lang="en-US" err="1"/>
              <a:t>besvarelsen</a:t>
            </a:r>
            <a:r>
              <a:rPr lang="en-US"/>
              <a:t> </a:t>
            </a:r>
            <a:r>
              <a:rPr lang="en-US" err="1"/>
              <a:t>lastes</a:t>
            </a:r>
            <a:r>
              <a:rPr lang="en-US"/>
              <a:t> </a:t>
            </a:r>
            <a:r>
              <a:rPr lang="en-US" err="1"/>
              <a:t>opp</a:t>
            </a:r>
            <a:r>
              <a:rPr lang="en-US"/>
              <a:t> </a:t>
            </a:r>
            <a:r>
              <a:rPr lang="en-US" err="1"/>
              <a:t>som</a:t>
            </a:r>
            <a:r>
              <a:rPr lang="en-US"/>
              <a:t> PDF.</a:t>
            </a:r>
          </a:p>
          <a:p>
            <a:pPr marL="0" indent="0">
              <a:buNone/>
            </a:pPr>
            <a:endParaRPr lang="en-US"/>
          </a:p>
          <a:p>
            <a:r>
              <a:rPr lang="en-US" err="1"/>
              <a:t>Vedlegg</a:t>
            </a:r>
            <a:r>
              <a:rPr lang="en-US"/>
              <a:t>, </a:t>
            </a:r>
            <a:r>
              <a:rPr lang="en-US" err="1"/>
              <a:t>hvis</a:t>
            </a:r>
            <a:r>
              <a:rPr lang="en-US"/>
              <a:t> </a:t>
            </a:r>
            <a:r>
              <a:rPr lang="en-US" err="1"/>
              <a:t>tillatt</a:t>
            </a:r>
            <a:r>
              <a:rPr lang="en-US"/>
              <a:t>, </a:t>
            </a:r>
            <a:r>
              <a:rPr lang="en-US" err="1"/>
              <a:t>kan</a:t>
            </a:r>
            <a:r>
              <a:rPr lang="en-US"/>
              <a:t> </a:t>
            </a:r>
            <a:r>
              <a:rPr lang="en-US" err="1"/>
              <a:t>være</a:t>
            </a:r>
            <a:r>
              <a:rPr lang="en-US"/>
              <a:t> </a:t>
            </a:r>
            <a:r>
              <a:rPr lang="en-US" err="1"/>
              <a:t>i</a:t>
            </a:r>
            <a:r>
              <a:rPr lang="en-US"/>
              <a:t> </a:t>
            </a:r>
            <a:r>
              <a:rPr lang="en-US" err="1"/>
              <a:t>flere</a:t>
            </a:r>
            <a:r>
              <a:rPr lang="en-US"/>
              <a:t> </a:t>
            </a:r>
            <a:r>
              <a:rPr lang="en-US" err="1"/>
              <a:t>formater</a:t>
            </a:r>
            <a:endParaRPr lang="en-US"/>
          </a:p>
          <a:p>
            <a:r>
              <a:rPr lang="en-US"/>
              <a:t>NB! Det er </a:t>
            </a:r>
            <a:r>
              <a:rPr lang="en-US" err="1"/>
              <a:t>ikke</a:t>
            </a:r>
            <a:r>
              <a:rPr lang="en-US"/>
              <a:t> </a:t>
            </a:r>
            <a:r>
              <a:rPr lang="en-US" err="1"/>
              <a:t>mulig</a:t>
            </a:r>
            <a:r>
              <a:rPr lang="en-US"/>
              <a:t> å </a:t>
            </a:r>
            <a:r>
              <a:rPr lang="en-US" err="1"/>
              <a:t>levere</a:t>
            </a:r>
            <a:r>
              <a:rPr lang="en-US"/>
              <a:t> </a:t>
            </a:r>
            <a:r>
              <a:rPr lang="en-US" err="1"/>
              <a:t>etter</a:t>
            </a:r>
            <a:r>
              <a:rPr lang="en-US"/>
              <a:t> </a:t>
            </a:r>
            <a:r>
              <a:rPr lang="en-US" err="1"/>
              <a:t>fristen</a:t>
            </a:r>
            <a:endParaRPr lang="en-US"/>
          </a:p>
          <a:p>
            <a:r>
              <a:rPr lang="en-US" err="1"/>
              <a:t>Administrativt</a:t>
            </a:r>
            <a:r>
              <a:rPr lang="en-US"/>
              <a:t> </a:t>
            </a:r>
            <a:r>
              <a:rPr lang="en-US" err="1"/>
              <a:t>kvarter</a:t>
            </a:r>
            <a:r>
              <a:rPr lang="en-US"/>
              <a:t> </a:t>
            </a:r>
            <a:r>
              <a:rPr lang="en-US" err="1"/>
              <a:t>på</a:t>
            </a:r>
            <a:r>
              <a:rPr lang="en-US"/>
              <a:t> </a:t>
            </a:r>
            <a:r>
              <a:rPr lang="en-US" err="1"/>
              <a:t>slutten</a:t>
            </a:r>
            <a:r>
              <a:rPr lang="en-US"/>
              <a:t>; </a:t>
            </a:r>
            <a:r>
              <a:rPr lang="en-US" err="1"/>
              <a:t>kun</a:t>
            </a:r>
            <a:r>
              <a:rPr lang="en-US"/>
              <a:t> for </a:t>
            </a:r>
            <a:r>
              <a:rPr lang="en-US" err="1"/>
              <a:t>opplasting</a:t>
            </a:r>
            <a:r>
              <a:rPr lang="en-US"/>
              <a:t> og levering</a:t>
            </a:r>
          </a:p>
          <a:p>
            <a:r>
              <a:rPr lang="en-US"/>
              <a:t>NB! Det </a:t>
            </a:r>
            <a:r>
              <a:rPr lang="en-US" err="1"/>
              <a:t>kan</a:t>
            </a:r>
            <a:r>
              <a:rPr lang="en-US"/>
              <a:t> ta </a:t>
            </a:r>
            <a:r>
              <a:rPr lang="en-US" err="1"/>
              <a:t>tid</a:t>
            </a:r>
            <a:r>
              <a:rPr lang="en-US"/>
              <a:t> å </a:t>
            </a:r>
            <a:r>
              <a:rPr lang="en-US" err="1"/>
              <a:t>laste</a:t>
            </a:r>
            <a:r>
              <a:rPr lang="en-US"/>
              <a:t> </a:t>
            </a:r>
            <a:r>
              <a:rPr lang="en-US" err="1"/>
              <a:t>opp</a:t>
            </a:r>
            <a:r>
              <a:rPr lang="en-US"/>
              <a:t> store filer</a:t>
            </a:r>
          </a:p>
          <a:p>
            <a:r>
              <a:rPr lang="en-US"/>
              <a:t>Ved </a:t>
            </a:r>
            <a:r>
              <a:rPr lang="en-US" err="1"/>
              <a:t>problemer</a:t>
            </a:r>
            <a:r>
              <a:rPr lang="en-US"/>
              <a:t> med å </a:t>
            </a:r>
            <a:r>
              <a:rPr lang="en-US" err="1"/>
              <a:t>levere</a:t>
            </a:r>
            <a:r>
              <a:rPr lang="en-US"/>
              <a:t> </a:t>
            </a:r>
            <a:r>
              <a:rPr lang="en-US" err="1"/>
              <a:t>i</a:t>
            </a:r>
            <a:r>
              <a:rPr lang="en-US"/>
              <a:t> WISEflow; send </a:t>
            </a:r>
            <a:r>
              <a:rPr lang="en-US" err="1"/>
              <a:t>besvarelsen</a:t>
            </a:r>
            <a:r>
              <a:rPr lang="en-US"/>
              <a:t> </a:t>
            </a:r>
            <a:r>
              <a:rPr lang="en-US" err="1"/>
              <a:t>på</a:t>
            </a:r>
            <a:r>
              <a:rPr lang="en-US"/>
              <a:t> </a:t>
            </a:r>
            <a:r>
              <a:rPr lang="en-US" err="1"/>
              <a:t>epost</a:t>
            </a:r>
            <a:r>
              <a:rPr lang="en-US"/>
              <a:t> </a:t>
            </a:r>
            <a:r>
              <a:rPr lang="en-US" b="1" u="sng" err="1"/>
              <a:t>i</a:t>
            </a:r>
            <a:r>
              <a:rPr lang="en-US" b="1" u="sng"/>
              <a:t> </a:t>
            </a:r>
            <a:r>
              <a:rPr lang="en-US" b="1" u="sng" err="1"/>
              <a:t>rett</a:t>
            </a:r>
            <a:r>
              <a:rPr lang="en-US" b="1" u="sng"/>
              <a:t> format </a:t>
            </a:r>
            <a:r>
              <a:rPr lang="en-US" err="1"/>
              <a:t>til</a:t>
            </a:r>
            <a:r>
              <a:rPr lang="en-US"/>
              <a:t> </a:t>
            </a:r>
            <a:r>
              <a:rPr lang="en-US">
                <a:hlinkClick r:id="rId2"/>
              </a:rPr>
              <a:t>eksamen@nhh.no</a:t>
            </a:r>
            <a:r>
              <a:rPr lang="en-US"/>
              <a:t> </a:t>
            </a:r>
            <a:r>
              <a:rPr lang="en-US" b="1" err="1"/>
              <a:t>før</a:t>
            </a:r>
            <a:r>
              <a:rPr lang="en-US"/>
              <a:t> </a:t>
            </a:r>
            <a:r>
              <a:rPr lang="en-US" err="1"/>
              <a:t>fristen</a:t>
            </a:r>
            <a:endParaRPr lang="en-US"/>
          </a:p>
        </p:txBody>
      </p:sp>
      <p:sp>
        <p:nvSpPr>
          <p:cNvPr id="4" name="Slide Number Placeholder 3">
            <a:extLst>
              <a:ext uri="{FF2B5EF4-FFF2-40B4-BE49-F238E27FC236}">
                <a16:creationId xmlns:a16="http://schemas.microsoft.com/office/drawing/2014/main" id="{69A3E734-B5C9-4123-891E-48369CA66BC3}"/>
              </a:ext>
            </a:extLst>
          </p:cNvPr>
          <p:cNvSpPr>
            <a:spLocks noGrp="1"/>
          </p:cNvSpPr>
          <p:nvPr>
            <p:ph type="sldNum" sz="quarter" idx="12"/>
          </p:nvPr>
        </p:nvSpPr>
        <p:spPr/>
        <p:txBody>
          <a:bodyPr/>
          <a:lstStyle/>
          <a:p>
            <a:fld id="{3FA4DDC8-1D0B-4B83-8CF0-4F24D54506BB}" type="slidenum">
              <a:rPr lang="nb-NO" smtClean="0"/>
              <a:pPr/>
              <a:t>39</a:t>
            </a:fld>
            <a:endParaRPr lang="nb-NO"/>
          </a:p>
        </p:txBody>
      </p:sp>
      <p:pic>
        <p:nvPicPr>
          <p:cNvPr id="5" name="Picture 4">
            <a:extLst>
              <a:ext uri="{FF2B5EF4-FFF2-40B4-BE49-F238E27FC236}">
                <a16:creationId xmlns:a16="http://schemas.microsoft.com/office/drawing/2014/main" id="{805C4729-BF1E-4F56-83BA-542E810DC078}"/>
              </a:ext>
            </a:extLst>
          </p:cNvPr>
          <p:cNvPicPr>
            <a:picLocks noChangeAspect="1"/>
          </p:cNvPicPr>
          <p:nvPr/>
        </p:nvPicPr>
        <p:blipFill>
          <a:blip r:embed="rId3"/>
          <a:stretch>
            <a:fillRect/>
          </a:stretch>
        </p:blipFill>
        <p:spPr>
          <a:xfrm>
            <a:off x="7895952" y="2499011"/>
            <a:ext cx="1600200" cy="1228725"/>
          </a:xfrm>
          <a:prstGeom prst="rect">
            <a:avLst/>
          </a:prstGeom>
        </p:spPr>
      </p:pic>
    </p:spTree>
    <p:extLst>
      <p:ext uri="{BB962C8B-B14F-4D97-AF65-F5344CB8AC3E}">
        <p14:creationId xmlns:p14="http://schemas.microsoft.com/office/powerpoint/2010/main" val="183745943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3BDBED-601F-40DD-88ED-F7BBED98A55A}"/>
              </a:ext>
            </a:extLst>
          </p:cNvPr>
          <p:cNvSpPr>
            <a:spLocks noGrp="1"/>
          </p:cNvSpPr>
          <p:nvPr>
            <p:ph type="title"/>
          </p:nvPr>
        </p:nvSpPr>
        <p:spPr/>
        <p:txBody>
          <a:bodyPr/>
          <a:lstStyle/>
          <a:p>
            <a:r>
              <a:rPr lang="en-US" err="1"/>
              <a:t>Hjemmeeksamen</a:t>
            </a:r>
            <a:endParaRPr lang="en-US"/>
          </a:p>
        </p:txBody>
      </p:sp>
      <p:sp>
        <p:nvSpPr>
          <p:cNvPr id="3" name="Content Placeholder 2">
            <a:extLst>
              <a:ext uri="{FF2B5EF4-FFF2-40B4-BE49-F238E27FC236}">
                <a16:creationId xmlns:a16="http://schemas.microsoft.com/office/drawing/2014/main" id="{09749C96-9F60-41DA-929E-205D2BD8AED5}"/>
              </a:ext>
            </a:extLst>
          </p:cNvPr>
          <p:cNvSpPr>
            <a:spLocks noGrp="1"/>
          </p:cNvSpPr>
          <p:nvPr>
            <p:ph idx="1"/>
          </p:nvPr>
        </p:nvSpPr>
        <p:spPr>
          <a:xfrm>
            <a:off x="455344" y="1494631"/>
            <a:ext cx="8778262" cy="1066800"/>
          </a:xfrm>
        </p:spPr>
        <p:txBody>
          <a:bodyPr/>
          <a:lstStyle/>
          <a:p>
            <a:pPr marL="0" indent="0">
              <a:buNone/>
            </a:pPr>
            <a:r>
              <a:rPr lang="nb-NO"/>
              <a:t>Dersom omslag er påkrevd, vil du ikke kunne levere før dette er utfylt.</a:t>
            </a:r>
            <a:endParaRPr lang="en-US"/>
          </a:p>
        </p:txBody>
      </p:sp>
      <p:sp>
        <p:nvSpPr>
          <p:cNvPr id="4" name="Slide Number Placeholder 3">
            <a:extLst>
              <a:ext uri="{FF2B5EF4-FFF2-40B4-BE49-F238E27FC236}">
                <a16:creationId xmlns:a16="http://schemas.microsoft.com/office/drawing/2014/main" id="{165E3087-3383-415D-9319-3AC4EEBCB653}"/>
              </a:ext>
            </a:extLst>
          </p:cNvPr>
          <p:cNvSpPr>
            <a:spLocks noGrp="1"/>
          </p:cNvSpPr>
          <p:nvPr>
            <p:ph type="sldNum" sz="quarter" idx="12"/>
          </p:nvPr>
        </p:nvSpPr>
        <p:spPr/>
        <p:txBody>
          <a:bodyPr/>
          <a:lstStyle/>
          <a:p>
            <a:fld id="{3FA4DDC8-1D0B-4B83-8CF0-4F24D54506BB}" type="slidenum">
              <a:rPr lang="nb-NO" smtClean="0"/>
              <a:pPr/>
              <a:t>40</a:t>
            </a:fld>
            <a:endParaRPr lang="nb-NO"/>
          </a:p>
        </p:txBody>
      </p:sp>
      <p:pic>
        <p:nvPicPr>
          <p:cNvPr id="7" name="Picture 6">
            <a:extLst>
              <a:ext uri="{FF2B5EF4-FFF2-40B4-BE49-F238E27FC236}">
                <a16:creationId xmlns:a16="http://schemas.microsoft.com/office/drawing/2014/main" id="{B41C8532-8C0D-4226-A398-0EC69F3E671F}"/>
              </a:ext>
            </a:extLst>
          </p:cNvPr>
          <p:cNvPicPr>
            <a:picLocks noChangeAspect="1"/>
          </p:cNvPicPr>
          <p:nvPr/>
        </p:nvPicPr>
        <p:blipFill>
          <a:blip r:embed="rId2"/>
          <a:stretch>
            <a:fillRect/>
          </a:stretch>
        </p:blipFill>
        <p:spPr>
          <a:xfrm>
            <a:off x="301089" y="2790031"/>
            <a:ext cx="9407009" cy="3765667"/>
          </a:xfrm>
          <a:prstGeom prst="rect">
            <a:avLst/>
          </a:prstGeom>
        </p:spPr>
      </p:pic>
    </p:spTree>
    <p:extLst>
      <p:ext uri="{BB962C8B-B14F-4D97-AF65-F5344CB8AC3E}">
        <p14:creationId xmlns:p14="http://schemas.microsoft.com/office/powerpoint/2010/main" val="40835084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BC8C3-13C7-4B6F-A334-3173081A42C7}"/>
              </a:ext>
            </a:extLst>
          </p:cNvPr>
          <p:cNvSpPr>
            <a:spLocks noGrp="1"/>
          </p:cNvSpPr>
          <p:nvPr>
            <p:ph type="title"/>
          </p:nvPr>
        </p:nvSpPr>
        <p:spPr/>
        <p:txBody>
          <a:bodyPr/>
          <a:lstStyle/>
          <a:p>
            <a:r>
              <a:rPr lang="en-US" err="1"/>
              <a:t>Hjemmeeksamen</a:t>
            </a:r>
            <a:endParaRPr lang="en-US"/>
          </a:p>
        </p:txBody>
      </p:sp>
      <p:pic>
        <p:nvPicPr>
          <p:cNvPr id="6" name="Content Placeholder 5">
            <a:extLst>
              <a:ext uri="{FF2B5EF4-FFF2-40B4-BE49-F238E27FC236}">
                <a16:creationId xmlns:a16="http://schemas.microsoft.com/office/drawing/2014/main" id="{34BC63F9-7BBC-4AA8-B94C-05851BE7FB32}"/>
              </a:ext>
            </a:extLst>
          </p:cNvPr>
          <p:cNvPicPr>
            <a:picLocks noGrp="1" noChangeAspect="1"/>
          </p:cNvPicPr>
          <p:nvPr>
            <p:ph idx="1"/>
          </p:nvPr>
        </p:nvPicPr>
        <p:blipFill>
          <a:blip r:embed="rId2"/>
          <a:stretch>
            <a:fillRect/>
          </a:stretch>
        </p:blipFill>
        <p:spPr>
          <a:xfrm>
            <a:off x="393053" y="2790031"/>
            <a:ext cx="9223081" cy="3124200"/>
          </a:xfrm>
          <a:prstGeom prst="rect">
            <a:avLst/>
          </a:prstGeom>
        </p:spPr>
      </p:pic>
      <p:sp>
        <p:nvSpPr>
          <p:cNvPr id="4" name="Slide Number Placeholder 3">
            <a:extLst>
              <a:ext uri="{FF2B5EF4-FFF2-40B4-BE49-F238E27FC236}">
                <a16:creationId xmlns:a16="http://schemas.microsoft.com/office/drawing/2014/main" id="{43B4E8AE-F2A9-4073-8638-190C07133F78}"/>
              </a:ext>
            </a:extLst>
          </p:cNvPr>
          <p:cNvSpPr>
            <a:spLocks noGrp="1"/>
          </p:cNvSpPr>
          <p:nvPr>
            <p:ph type="sldNum" sz="quarter" idx="12"/>
          </p:nvPr>
        </p:nvSpPr>
        <p:spPr/>
        <p:txBody>
          <a:bodyPr/>
          <a:lstStyle/>
          <a:p>
            <a:fld id="{3FA4DDC8-1D0B-4B83-8CF0-4F24D54506BB}" type="slidenum">
              <a:rPr lang="nb-NO" smtClean="0"/>
              <a:pPr/>
              <a:t>41</a:t>
            </a:fld>
            <a:endParaRPr lang="nb-NO"/>
          </a:p>
        </p:txBody>
      </p:sp>
      <p:sp>
        <p:nvSpPr>
          <p:cNvPr id="7" name="TextBox 6">
            <a:extLst>
              <a:ext uri="{FF2B5EF4-FFF2-40B4-BE49-F238E27FC236}">
                <a16:creationId xmlns:a16="http://schemas.microsoft.com/office/drawing/2014/main" id="{5C35CFBC-CC46-4540-970C-49C99E5F7832}"/>
              </a:ext>
            </a:extLst>
          </p:cNvPr>
          <p:cNvSpPr txBox="1"/>
          <p:nvPr/>
        </p:nvSpPr>
        <p:spPr>
          <a:xfrm>
            <a:off x="508794" y="1506884"/>
            <a:ext cx="7871792" cy="1384995"/>
          </a:xfrm>
          <a:prstGeom prst="rect">
            <a:avLst/>
          </a:prstGeom>
          <a:noFill/>
        </p:spPr>
        <p:txBody>
          <a:bodyPr wrap="square" rtlCol="0">
            <a:spAutoFit/>
          </a:bodyPr>
          <a:lstStyle/>
          <a:p>
            <a:pPr marL="457200" indent="-457200">
              <a:buFont typeface="Arial" panose="020B0604020202020204" pitchFamily="34" charset="0"/>
              <a:buChar char="•"/>
            </a:pPr>
            <a:r>
              <a:rPr lang="en-US" sz="2800">
                <a:solidFill>
                  <a:schemeClr val="tx1">
                    <a:lumMod val="75000"/>
                    <a:lumOff val="25000"/>
                  </a:schemeClr>
                </a:solidFill>
              </a:rPr>
              <a:t>Du </a:t>
            </a:r>
            <a:r>
              <a:rPr lang="en-US" sz="2800" err="1">
                <a:solidFill>
                  <a:schemeClr val="tx1">
                    <a:lumMod val="75000"/>
                    <a:lumOff val="25000"/>
                  </a:schemeClr>
                </a:solidFill>
              </a:rPr>
              <a:t>kan</a:t>
            </a:r>
            <a:r>
              <a:rPr lang="en-US" sz="2800">
                <a:solidFill>
                  <a:schemeClr val="tx1">
                    <a:lumMod val="75000"/>
                    <a:lumOff val="25000"/>
                  </a:schemeClr>
                </a:solidFill>
              </a:rPr>
              <a:t> </a:t>
            </a:r>
            <a:r>
              <a:rPr lang="en-US" sz="2800" err="1">
                <a:solidFill>
                  <a:schemeClr val="tx1">
                    <a:lumMod val="75000"/>
                    <a:lumOff val="25000"/>
                  </a:schemeClr>
                </a:solidFill>
              </a:rPr>
              <a:t>trekke</a:t>
            </a:r>
            <a:r>
              <a:rPr lang="en-US" sz="2800">
                <a:solidFill>
                  <a:schemeClr val="tx1">
                    <a:lumMod val="75000"/>
                    <a:lumOff val="25000"/>
                  </a:schemeClr>
                </a:solidFill>
              </a:rPr>
              <a:t> </a:t>
            </a:r>
            <a:r>
              <a:rPr lang="en-US" sz="2800" err="1">
                <a:solidFill>
                  <a:schemeClr val="tx1">
                    <a:lumMod val="75000"/>
                    <a:lumOff val="25000"/>
                  </a:schemeClr>
                </a:solidFill>
              </a:rPr>
              <a:t>tilbake</a:t>
            </a:r>
            <a:r>
              <a:rPr lang="en-US" sz="2800">
                <a:solidFill>
                  <a:schemeClr val="tx1">
                    <a:lumMod val="75000"/>
                    <a:lumOff val="25000"/>
                  </a:schemeClr>
                </a:solidFill>
              </a:rPr>
              <a:t> </a:t>
            </a:r>
            <a:r>
              <a:rPr lang="en-US" sz="2800" err="1">
                <a:solidFill>
                  <a:schemeClr val="tx1">
                    <a:lumMod val="75000"/>
                    <a:lumOff val="25000"/>
                  </a:schemeClr>
                </a:solidFill>
              </a:rPr>
              <a:t>innlevert</a:t>
            </a:r>
            <a:r>
              <a:rPr lang="en-US" sz="2800">
                <a:solidFill>
                  <a:schemeClr val="tx1">
                    <a:lumMod val="75000"/>
                    <a:lumOff val="25000"/>
                  </a:schemeClr>
                </a:solidFill>
              </a:rPr>
              <a:t> fil </a:t>
            </a:r>
            <a:r>
              <a:rPr lang="en-US" sz="2800" err="1">
                <a:solidFill>
                  <a:schemeClr val="tx1">
                    <a:lumMod val="75000"/>
                    <a:lumOff val="25000"/>
                  </a:schemeClr>
                </a:solidFill>
              </a:rPr>
              <a:t>frem</a:t>
            </a:r>
            <a:r>
              <a:rPr lang="en-US" sz="2800">
                <a:solidFill>
                  <a:schemeClr val="tx1">
                    <a:lumMod val="75000"/>
                    <a:lumOff val="25000"/>
                  </a:schemeClr>
                </a:solidFill>
              </a:rPr>
              <a:t> </a:t>
            </a:r>
            <a:r>
              <a:rPr lang="en-US" sz="2800" err="1">
                <a:solidFill>
                  <a:schemeClr val="tx1">
                    <a:lumMod val="75000"/>
                    <a:lumOff val="25000"/>
                  </a:schemeClr>
                </a:solidFill>
              </a:rPr>
              <a:t>til</a:t>
            </a:r>
            <a:r>
              <a:rPr lang="en-US" sz="2800">
                <a:solidFill>
                  <a:schemeClr val="tx1">
                    <a:lumMod val="75000"/>
                    <a:lumOff val="25000"/>
                  </a:schemeClr>
                </a:solidFill>
              </a:rPr>
              <a:t> </a:t>
            </a:r>
            <a:r>
              <a:rPr lang="en-US" sz="2800" err="1">
                <a:solidFill>
                  <a:schemeClr val="tx1">
                    <a:lumMod val="75000"/>
                    <a:lumOff val="25000"/>
                  </a:schemeClr>
                </a:solidFill>
              </a:rPr>
              <a:t>fristen</a:t>
            </a:r>
            <a:r>
              <a:rPr lang="en-US" sz="2800">
                <a:solidFill>
                  <a:schemeClr val="tx1">
                    <a:lumMod val="75000"/>
                    <a:lumOff val="25000"/>
                  </a:schemeClr>
                </a:solidFill>
              </a:rPr>
              <a:t>, </a:t>
            </a:r>
            <a:r>
              <a:rPr lang="en-US" sz="2800" err="1">
                <a:solidFill>
                  <a:schemeClr val="tx1">
                    <a:lumMod val="75000"/>
                    <a:lumOff val="25000"/>
                  </a:schemeClr>
                </a:solidFill>
              </a:rPr>
              <a:t>og</a:t>
            </a:r>
            <a:r>
              <a:rPr lang="en-US" sz="2800">
                <a:solidFill>
                  <a:schemeClr val="tx1">
                    <a:lumMod val="75000"/>
                    <a:lumOff val="25000"/>
                  </a:schemeClr>
                </a:solidFill>
              </a:rPr>
              <a:t> </a:t>
            </a:r>
            <a:r>
              <a:rPr lang="en-US" sz="2800" err="1">
                <a:solidFill>
                  <a:schemeClr val="tx1">
                    <a:lumMod val="75000"/>
                    <a:lumOff val="25000"/>
                  </a:schemeClr>
                </a:solidFill>
              </a:rPr>
              <a:t>laste</a:t>
            </a:r>
            <a:r>
              <a:rPr lang="en-US" sz="2800">
                <a:solidFill>
                  <a:schemeClr val="tx1">
                    <a:lumMod val="75000"/>
                    <a:lumOff val="25000"/>
                  </a:schemeClr>
                </a:solidFill>
              </a:rPr>
              <a:t> </a:t>
            </a:r>
            <a:r>
              <a:rPr lang="en-US" sz="2800" err="1">
                <a:solidFill>
                  <a:schemeClr val="tx1">
                    <a:lumMod val="75000"/>
                    <a:lumOff val="25000"/>
                  </a:schemeClr>
                </a:solidFill>
              </a:rPr>
              <a:t>opp</a:t>
            </a:r>
            <a:r>
              <a:rPr lang="en-US" sz="2800">
                <a:solidFill>
                  <a:schemeClr val="tx1">
                    <a:lumMod val="75000"/>
                    <a:lumOff val="25000"/>
                  </a:schemeClr>
                </a:solidFill>
              </a:rPr>
              <a:t> </a:t>
            </a:r>
            <a:r>
              <a:rPr lang="en-US" sz="2800" err="1">
                <a:solidFill>
                  <a:schemeClr val="tx1">
                    <a:lumMod val="75000"/>
                    <a:lumOff val="25000"/>
                  </a:schemeClr>
                </a:solidFill>
              </a:rPr>
              <a:t>og</a:t>
            </a:r>
            <a:r>
              <a:rPr lang="en-US" sz="2800">
                <a:solidFill>
                  <a:schemeClr val="tx1">
                    <a:lumMod val="75000"/>
                    <a:lumOff val="25000"/>
                  </a:schemeClr>
                </a:solidFill>
              </a:rPr>
              <a:t> </a:t>
            </a:r>
            <a:r>
              <a:rPr lang="en-US" sz="2800" err="1">
                <a:solidFill>
                  <a:schemeClr val="tx1">
                    <a:lumMod val="75000"/>
                    <a:lumOff val="25000"/>
                  </a:schemeClr>
                </a:solidFill>
              </a:rPr>
              <a:t>levere</a:t>
            </a:r>
            <a:r>
              <a:rPr lang="en-US" sz="2800">
                <a:solidFill>
                  <a:schemeClr val="tx1">
                    <a:lumMod val="75000"/>
                    <a:lumOff val="25000"/>
                  </a:schemeClr>
                </a:solidFill>
              </a:rPr>
              <a:t> </a:t>
            </a:r>
            <a:r>
              <a:rPr lang="en-US" sz="2800" err="1">
                <a:solidFill>
                  <a:schemeClr val="tx1">
                    <a:lumMod val="75000"/>
                    <a:lumOff val="25000"/>
                  </a:schemeClr>
                </a:solidFill>
              </a:rPr>
              <a:t>en</a:t>
            </a:r>
            <a:r>
              <a:rPr lang="en-US" sz="2800">
                <a:solidFill>
                  <a:schemeClr val="tx1">
                    <a:lumMod val="75000"/>
                    <a:lumOff val="25000"/>
                  </a:schemeClr>
                </a:solidFill>
              </a:rPr>
              <a:t> </a:t>
            </a:r>
            <a:r>
              <a:rPr lang="en-US" sz="2800" err="1">
                <a:solidFill>
                  <a:schemeClr val="tx1">
                    <a:lumMod val="75000"/>
                    <a:lumOff val="25000"/>
                  </a:schemeClr>
                </a:solidFill>
              </a:rPr>
              <a:t>annen</a:t>
            </a:r>
            <a:r>
              <a:rPr lang="en-US" sz="2800">
                <a:solidFill>
                  <a:schemeClr val="tx1">
                    <a:lumMod val="75000"/>
                    <a:lumOff val="25000"/>
                  </a:schemeClr>
                </a:solidFill>
              </a:rPr>
              <a:t> fil </a:t>
            </a:r>
            <a:r>
              <a:rPr lang="en-US" sz="2800" err="1">
                <a:solidFill>
                  <a:schemeClr val="tx1">
                    <a:lumMod val="75000"/>
                    <a:lumOff val="25000"/>
                  </a:schemeClr>
                </a:solidFill>
              </a:rPr>
              <a:t>isteden</a:t>
            </a:r>
            <a:endParaRPr lang="en-US" sz="2800">
              <a:solidFill>
                <a:schemeClr val="tx1">
                  <a:lumMod val="75000"/>
                  <a:lumOff val="25000"/>
                </a:schemeClr>
              </a:solidFill>
            </a:endParaRPr>
          </a:p>
        </p:txBody>
      </p:sp>
    </p:spTree>
    <p:extLst>
      <p:ext uri="{BB962C8B-B14F-4D97-AF65-F5344CB8AC3E}">
        <p14:creationId xmlns:p14="http://schemas.microsoft.com/office/powerpoint/2010/main" val="159286819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70DDD-8DF3-4ACC-8348-C5FE14E7DDA4}"/>
              </a:ext>
            </a:extLst>
          </p:cNvPr>
          <p:cNvSpPr>
            <a:spLocks noGrp="1"/>
          </p:cNvSpPr>
          <p:nvPr>
            <p:ph type="title"/>
          </p:nvPr>
        </p:nvSpPr>
        <p:spPr/>
        <p:txBody>
          <a:bodyPr/>
          <a:lstStyle/>
          <a:p>
            <a:r>
              <a:rPr lang="en-US" err="1"/>
              <a:t>Gruppeeksamen</a:t>
            </a:r>
            <a:endParaRPr lang="en-US"/>
          </a:p>
        </p:txBody>
      </p:sp>
      <p:sp>
        <p:nvSpPr>
          <p:cNvPr id="3" name="Content Placeholder 2">
            <a:extLst>
              <a:ext uri="{FF2B5EF4-FFF2-40B4-BE49-F238E27FC236}">
                <a16:creationId xmlns:a16="http://schemas.microsoft.com/office/drawing/2014/main" id="{DF5DA6F5-7A14-4ACA-A364-26A67BDCE0FF}"/>
              </a:ext>
            </a:extLst>
          </p:cNvPr>
          <p:cNvSpPr>
            <a:spLocks noGrp="1"/>
          </p:cNvSpPr>
          <p:nvPr>
            <p:ph idx="1"/>
          </p:nvPr>
        </p:nvSpPr>
        <p:spPr>
          <a:xfrm>
            <a:off x="743273" y="1661766"/>
            <a:ext cx="8778262" cy="4237730"/>
          </a:xfrm>
        </p:spPr>
        <p:txBody>
          <a:bodyPr/>
          <a:lstStyle/>
          <a:p>
            <a:r>
              <a:rPr lang="en-US"/>
              <a:t>Gruppe </a:t>
            </a:r>
            <a:r>
              <a:rPr lang="en-US" err="1"/>
              <a:t>må</a:t>
            </a:r>
            <a:r>
              <a:rPr lang="en-US"/>
              <a:t> </a:t>
            </a:r>
            <a:r>
              <a:rPr lang="en-US" err="1"/>
              <a:t>opprettes</a:t>
            </a:r>
            <a:r>
              <a:rPr lang="en-US"/>
              <a:t> </a:t>
            </a:r>
            <a:r>
              <a:rPr lang="en-US" err="1"/>
              <a:t>før</a:t>
            </a:r>
            <a:r>
              <a:rPr lang="en-US"/>
              <a:t> du </a:t>
            </a:r>
            <a:r>
              <a:rPr lang="en-US" err="1"/>
              <a:t>kan</a:t>
            </a:r>
            <a:r>
              <a:rPr lang="en-US"/>
              <a:t> </a:t>
            </a:r>
            <a:r>
              <a:rPr lang="en-US" err="1"/>
              <a:t>levere</a:t>
            </a:r>
            <a:endParaRPr lang="en-US"/>
          </a:p>
          <a:p>
            <a:r>
              <a:rPr lang="en-US" err="1"/>
              <a:t>Hvis</a:t>
            </a:r>
            <a:r>
              <a:rPr lang="en-US"/>
              <a:t> du </a:t>
            </a:r>
            <a:r>
              <a:rPr lang="en-US" err="1"/>
              <a:t>ikke</a:t>
            </a:r>
            <a:r>
              <a:rPr lang="en-US"/>
              <a:t> er </a:t>
            </a:r>
            <a:r>
              <a:rPr lang="en-US" err="1"/>
              <a:t>i</a:t>
            </a:r>
            <a:r>
              <a:rPr lang="en-US"/>
              <a:t> </a:t>
            </a:r>
            <a:r>
              <a:rPr lang="en-US" err="1"/>
              <a:t>en</a:t>
            </a:r>
            <a:r>
              <a:rPr lang="en-US"/>
              <a:t> </a:t>
            </a:r>
            <a:r>
              <a:rPr lang="en-US" err="1"/>
              <a:t>gruppe</a:t>
            </a:r>
            <a:r>
              <a:rPr lang="en-US"/>
              <a:t>, </a:t>
            </a:r>
            <a:r>
              <a:rPr lang="en-US" err="1"/>
              <a:t>må</a:t>
            </a:r>
            <a:r>
              <a:rPr lang="en-US"/>
              <a:t> du </a:t>
            </a:r>
            <a:r>
              <a:rPr lang="en-US" err="1"/>
              <a:t>opprette</a:t>
            </a:r>
            <a:r>
              <a:rPr lang="en-US"/>
              <a:t> </a:t>
            </a:r>
          </a:p>
          <a:p>
            <a:pPr marL="0" indent="0">
              <a:buNone/>
            </a:pPr>
            <a:r>
              <a:rPr lang="en-US"/>
              <a:t>Enmanns </a:t>
            </a:r>
            <a:r>
              <a:rPr lang="en-US" err="1"/>
              <a:t>gruppe</a:t>
            </a:r>
            <a:r>
              <a:rPr lang="en-US"/>
              <a:t>.</a:t>
            </a:r>
          </a:p>
          <a:p>
            <a:endParaRPr lang="en-US"/>
          </a:p>
        </p:txBody>
      </p:sp>
      <p:sp>
        <p:nvSpPr>
          <p:cNvPr id="4" name="Slide Number Placeholder 3">
            <a:extLst>
              <a:ext uri="{FF2B5EF4-FFF2-40B4-BE49-F238E27FC236}">
                <a16:creationId xmlns:a16="http://schemas.microsoft.com/office/drawing/2014/main" id="{2F3E3807-C0C6-474D-A0E6-B1B7B4E12905}"/>
              </a:ext>
            </a:extLst>
          </p:cNvPr>
          <p:cNvSpPr>
            <a:spLocks noGrp="1"/>
          </p:cNvSpPr>
          <p:nvPr>
            <p:ph type="sldNum" sz="quarter" idx="12"/>
          </p:nvPr>
        </p:nvSpPr>
        <p:spPr/>
        <p:txBody>
          <a:bodyPr/>
          <a:lstStyle/>
          <a:p>
            <a:fld id="{3FA4DDC8-1D0B-4B83-8CF0-4F24D54506BB}" type="slidenum">
              <a:rPr lang="nb-NO" smtClean="0"/>
              <a:pPr/>
              <a:t>42</a:t>
            </a:fld>
            <a:endParaRPr lang="nb-NO"/>
          </a:p>
        </p:txBody>
      </p:sp>
      <p:pic>
        <p:nvPicPr>
          <p:cNvPr id="7" name="Picture 6">
            <a:extLst>
              <a:ext uri="{FF2B5EF4-FFF2-40B4-BE49-F238E27FC236}">
                <a16:creationId xmlns:a16="http://schemas.microsoft.com/office/drawing/2014/main" id="{E21CBC7E-FA68-4155-9B73-61DAFE0828EF}"/>
              </a:ext>
            </a:extLst>
          </p:cNvPr>
          <p:cNvPicPr>
            <a:picLocks noChangeAspect="1"/>
          </p:cNvPicPr>
          <p:nvPr/>
        </p:nvPicPr>
        <p:blipFill>
          <a:blip r:embed="rId2"/>
          <a:stretch>
            <a:fillRect/>
          </a:stretch>
        </p:blipFill>
        <p:spPr>
          <a:xfrm>
            <a:off x="3166685" y="3392983"/>
            <a:ext cx="6217078" cy="3230488"/>
          </a:xfrm>
          <a:prstGeom prst="rect">
            <a:avLst/>
          </a:prstGeom>
        </p:spPr>
      </p:pic>
    </p:spTree>
    <p:extLst>
      <p:ext uri="{BB962C8B-B14F-4D97-AF65-F5344CB8AC3E}">
        <p14:creationId xmlns:p14="http://schemas.microsoft.com/office/powerpoint/2010/main" val="14533267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0C6EC-42CC-431F-AD37-C4D8B2F35909}"/>
              </a:ext>
            </a:extLst>
          </p:cNvPr>
          <p:cNvSpPr>
            <a:spLocks noGrp="1"/>
          </p:cNvSpPr>
          <p:nvPr>
            <p:ph type="title"/>
          </p:nvPr>
        </p:nvSpPr>
        <p:spPr>
          <a:xfrm>
            <a:off x="661194" y="123031"/>
            <a:ext cx="7732885" cy="917054"/>
          </a:xfrm>
        </p:spPr>
        <p:txBody>
          <a:bodyPr/>
          <a:lstStyle/>
          <a:p>
            <a:r>
              <a:rPr lang="en-US" err="1"/>
              <a:t>Gruppeeksamen</a:t>
            </a:r>
            <a:endParaRPr lang="en-US"/>
          </a:p>
        </p:txBody>
      </p:sp>
      <p:sp>
        <p:nvSpPr>
          <p:cNvPr id="4" name="Slide Number Placeholder 3">
            <a:extLst>
              <a:ext uri="{FF2B5EF4-FFF2-40B4-BE49-F238E27FC236}">
                <a16:creationId xmlns:a16="http://schemas.microsoft.com/office/drawing/2014/main" id="{A3BEF1B4-D6BE-4C81-B04B-E449F62EAC66}"/>
              </a:ext>
            </a:extLst>
          </p:cNvPr>
          <p:cNvSpPr>
            <a:spLocks noGrp="1"/>
          </p:cNvSpPr>
          <p:nvPr>
            <p:ph type="sldNum" sz="quarter" idx="12"/>
          </p:nvPr>
        </p:nvSpPr>
        <p:spPr/>
        <p:txBody>
          <a:bodyPr/>
          <a:lstStyle/>
          <a:p>
            <a:fld id="{3FA4DDC8-1D0B-4B83-8CF0-4F24D54506BB}" type="slidenum">
              <a:rPr lang="nb-NO" smtClean="0"/>
              <a:pPr/>
              <a:t>43</a:t>
            </a:fld>
            <a:endParaRPr lang="nb-NO"/>
          </a:p>
        </p:txBody>
      </p:sp>
      <p:sp>
        <p:nvSpPr>
          <p:cNvPr id="6" name="TextBox 5">
            <a:extLst>
              <a:ext uri="{FF2B5EF4-FFF2-40B4-BE49-F238E27FC236}">
                <a16:creationId xmlns:a16="http://schemas.microsoft.com/office/drawing/2014/main" id="{F4C8E2BF-BCEA-4102-A84B-C8847E4791CE}"/>
              </a:ext>
            </a:extLst>
          </p:cNvPr>
          <p:cNvSpPr txBox="1"/>
          <p:nvPr/>
        </p:nvSpPr>
        <p:spPr>
          <a:xfrm>
            <a:off x="509662" y="1189831"/>
            <a:ext cx="9067800" cy="2031325"/>
          </a:xfrm>
          <a:prstGeom prst="rect">
            <a:avLst/>
          </a:prstGeom>
          <a:noFill/>
        </p:spPr>
        <p:txBody>
          <a:bodyPr wrap="square" rtlCol="0">
            <a:spAutoFit/>
          </a:bodyPr>
          <a:lstStyle/>
          <a:p>
            <a:pPr marL="285750" indent="-285750">
              <a:buFont typeface="Arial" panose="020B0604020202020204" pitchFamily="34" charset="0"/>
              <a:buChar char="•"/>
            </a:pPr>
            <a:r>
              <a:rPr lang="en-US" sz="1800" b="1"/>
              <a:t>Alle </a:t>
            </a:r>
            <a:r>
              <a:rPr lang="en-US" sz="1800" b="1" err="1"/>
              <a:t>gruppemedlemmer</a:t>
            </a:r>
            <a:r>
              <a:rPr lang="en-US" sz="1800" b="1"/>
              <a:t> </a:t>
            </a:r>
            <a:r>
              <a:rPr lang="en-US" sz="1800" b="1" err="1"/>
              <a:t>må</a:t>
            </a:r>
            <a:r>
              <a:rPr lang="en-US" sz="1800" b="1"/>
              <a:t> </a:t>
            </a:r>
            <a:r>
              <a:rPr lang="en-US" sz="1800" b="1" err="1"/>
              <a:t>godta</a:t>
            </a:r>
            <a:r>
              <a:rPr lang="en-US" sz="1800" b="1"/>
              <a:t> </a:t>
            </a:r>
            <a:r>
              <a:rPr lang="en-US" sz="1800" b="1" err="1"/>
              <a:t>gruppeinvitasjonen</a:t>
            </a:r>
            <a:r>
              <a:rPr lang="en-US" sz="1800" b="1"/>
              <a:t> </a:t>
            </a:r>
            <a:r>
              <a:rPr lang="en-US" sz="1800" b="1" err="1"/>
              <a:t>før</a:t>
            </a:r>
            <a:r>
              <a:rPr lang="en-US" sz="1800" b="1"/>
              <a:t> du </a:t>
            </a:r>
            <a:r>
              <a:rPr lang="en-US" sz="1800" b="1" err="1"/>
              <a:t>kan</a:t>
            </a:r>
            <a:r>
              <a:rPr lang="en-US" sz="1800" b="1"/>
              <a:t> </a:t>
            </a:r>
            <a:r>
              <a:rPr lang="en-US" sz="1800" b="1" err="1"/>
              <a:t>levere</a:t>
            </a:r>
            <a:r>
              <a:rPr lang="en-US" sz="1800" b="1"/>
              <a:t> </a:t>
            </a:r>
            <a:r>
              <a:rPr lang="en-US" sz="1800" b="1" err="1"/>
              <a:t>besvarelsen</a:t>
            </a:r>
            <a:r>
              <a:rPr lang="en-US" sz="1800" b="1"/>
              <a:t>. </a:t>
            </a:r>
            <a:r>
              <a:rPr lang="en-US" sz="1800" b="1" err="1"/>
              <a:t>Sørg</a:t>
            </a:r>
            <a:r>
              <a:rPr lang="en-US" sz="1800" b="1"/>
              <a:t> for å </a:t>
            </a:r>
            <a:r>
              <a:rPr lang="en-US" sz="1800" b="1" err="1"/>
              <a:t>opprette</a:t>
            </a:r>
            <a:r>
              <a:rPr lang="en-US" sz="1800" b="1"/>
              <a:t> </a:t>
            </a:r>
            <a:r>
              <a:rPr lang="en-US" sz="1800" b="1" err="1"/>
              <a:t>gruppe</a:t>
            </a:r>
            <a:r>
              <a:rPr lang="en-US" sz="1800" b="1"/>
              <a:t> </a:t>
            </a:r>
            <a:r>
              <a:rPr lang="en-US" sz="1800" b="1" err="1"/>
              <a:t>i</a:t>
            </a:r>
            <a:r>
              <a:rPr lang="en-US" sz="1800" b="1"/>
              <a:t> god </a:t>
            </a:r>
            <a:r>
              <a:rPr lang="en-US" sz="1800" b="1" err="1"/>
              <a:t>tid</a:t>
            </a:r>
            <a:r>
              <a:rPr lang="en-US" sz="1800" b="1"/>
              <a:t> </a:t>
            </a:r>
            <a:r>
              <a:rPr lang="en-US" sz="1800" b="1" err="1"/>
              <a:t>før</a:t>
            </a:r>
            <a:r>
              <a:rPr lang="en-US" sz="1800" b="1"/>
              <a:t> du </a:t>
            </a:r>
            <a:r>
              <a:rPr lang="en-US" sz="1800" b="1" err="1"/>
              <a:t>skal</a:t>
            </a:r>
            <a:r>
              <a:rPr lang="en-US" sz="1800" b="1"/>
              <a:t> </a:t>
            </a:r>
            <a:r>
              <a:rPr lang="en-US" sz="1800" b="1" err="1"/>
              <a:t>levere</a:t>
            </a:r>
            <a:r>
              <a:rPr lang="en-US" sz="1800" b="1"/>
              <a:t>.</a:t>
            </a:r>
          </a:p>
          <a:p>
            <a:pPr marL="285750" indent="-285750">
              <a:buFont typeface="Arial" panose="020B0604020202020204" pitchFamily="34" charset="0"/>
              <a:buChar char="•"/>
            </a:pPr>
            <a:r>
              <a:rPr lang="en-US" sz="1800">
                <a:solidFill>
                  <a:schemeClr val="tx1">
                    <a:lumMod val="75000"/>
                    <a:lumOff val="25000"/>
                  </a:schemeClr>
                </a:solidFill>
              </a:rPr>
              <a:t>Det er </a:t>
            </a:r>
            <a:r>
              <a:rPr lang="en-US" sz="1800" err="1">
                <a:solidFill>
                  <a:schemeClr val="tx1">
                    <a:lumMod val="75000"/>
                    <a:lumOff val="25000"/>
                  </a:schemeClr>
                </a:solidFill>
              </a:rPr>
              <a:t>mulig</a:t>
            </a:r>
            <a:r>
              <a:rPr lang="en-US" sz="1800">
                <a:solidFill>
                  <a:schemeClr val="tx1">
                    <a:lumMod val="75000"/>
                    <a:lumOff val="25000"/>
                  </a:schemeClr>
                </a:solidFill>
              </a:rPr>
              <a:t> å </a:t>
            </a:r>
            <a:r>
              <a:rPr lang="en-US" sz="1800" err="1">
                <a:solidFill>
                  <a:schemeClr val="tx1">
                    <a:lumMod val="75000"/>
                    <a:lumOff val="25000"/>
                  </a:schemeClr>
                </a:solidFill>
              </a:rPr>
              <a:t>fjerne</a:t>
            </a:r>
            <a:r>
              <a:rPr lang="en-US" sz="1800">
                <a:solidFill>
                  <a:schemeClr val="tx1">
                    <a:lumMod val="75000"/>
                    <a:lumOff val="25000"/>
                  </a:schemeClr>
                </a:solidFill>
              </a:rPr>
              <a:t> </a:t>
            </a:r>
            <a:r>
              <a:rPr lang="en-US" sz="1800" err="1">
                <a:solidFill>
                  <a:schemeClr val="tx1">
                    <a:lumMod val="75000"/>
                    <a:lumOff val="25000"/>
                  </a:schemeClr>
                </a:solidFill>
              </a:rPr>
              <a:t>gruppemedlemmer</a:t>
            </a:r>
            <a:endParaRPr lang="en-US" sz="1800">
              <a:solidFill>
                <a:schemeClr val="tx1">
                  <a:lumMod val="75000"/>
                  <a:lumOff val="25000"/>
                </a:schemeClr>
              </a:solidFill>
            </a:endParaRPr>
          </a:p>
          <a:p>
            <a:pPr marL="285750" indent="-285750">
              <a:buFont typeface="Arial" panose="020B0604020202020204" pitchFamily="34" charset="0"/>
              <a:buChar char="•"/>
            </a:pPr>
            <a:r>
              <a:rPr lang="en-US" sz="1800">
                <a:solidFill>
                  <a:schemeClr val="tx1">
                    <a:lumMod val="75000"/>
                    <a:lumOff val="25000"/>
                  </a:schemeClr>
                </a:solidFill>
              </a:rPr>
              <a:t>Etter at du </a:t>
            </a:r>
            <a:r>
              <a:rPr lang="en-US" sz="1800" err="1">
                <a:solidFill>
                  <a:schemeClr val="tx1">
                    <a:lumMod val="75000"/>
                    <a:lumOff val="25000"/>
                  </a:schemeClr>
                </a:solidFill>
              </a:rPr>
              <a:t>godtar</a:t>
            </a:r>
            <a:r>
              <a:rPr lang="en-US" sz="1800">
                <a:solidFill>
                  <a:schemeClr val="tx1">
                    <a:lumMod val="75000"/>
                    <a:lumOff val="25000"/>
                  </a:schemeClr>
                </a:solidFill>
              </a:rPr>
              <a:t> </a:t>
            </a:r>
            <a:r>
              <a:rPr lang="en-US" sz="1800" err="1">
                <a:solidFill>
                  <a:schemeClr val="tx1">
                    <a:lumMod val="75000"/>
                    <a:lumOff val="25000"/>
                  </a:schemeClr>
                </a:solidFill>
              </a:rPr>
              <a:t>en</a:t>
            </a:r>
            <a:r>
              <a:rPr lang="en-US" sz="1800">
                <a:solidFill>
                  <a:schemeClr val="tx1">
                    <a:lumMod val="75000"/>
                    <a:lumOff val="25000"/>
                  </a:schemeClr>
                </a:solidFill>
              </a:rPr>
              <a:t> </a:t>
            </a:r>
            <a:r>
              <a:rPr lang="en-US" sz="1800" err="1">
                <a:solidFill>
                  <a:schemeClr val="tx1">
                    <a:lumMod val="75000"/>
                    <a:lumOff val="25000"/>
                  </a:schemeClr>
                </a:solidFill>
              </a:rPr>
              <a:t>gruppeinvitasjon</a:t>
            </a:r>
            <a:r>
              <a:rPr lang="en-US" sz="1800">
                <a:solidFill>
                  <a:schemeClr val="tx1">
                    <a:lumMod val="75000"/>
                    <a:lumOff val="25000"/>
                  </a:schemeClr>
                </a:solidFill>
              </a:rPr>
              <a:t>, </a:t>
            </a:r>
            <a:r>
              <a:rPr lang="en-US" sz="1800" err="1">
                <a:solidFill>
                  <a:schemeClr val="tx1">
                    <a:lumMod val="75000"/>
                    <a:lumOff val="25000"/>
                  </a:schemeClr>
                </a:solidFill>
              </a:rPr>
              <a:t>har</a:t>
            </a:r>
            <a:r>
              <a:rPr lang="en-US" sz="1800">
                <a:solidFill>
                  <a:schemeClr val="tx1">
                    <a:lumMod val="75000"/>
                    <a:lumOff val="25000"/>
                  </a:schemeClr>
                </a:solidFill>
              </a:rPr>
              <a:t> du </a:t>
            </a:r>
            <a:r>
              <a:rPr lang="en-US" sz="1800" err="1">
                <a:solidFill>
                  <a:schemeClr val="tx1">
                    <a:lumMod val="75000"/>
                    <a:lumOff val="25000"/>
                  </a:schemeClr>
                </a:solidFill>
              </a:rPr>
              <a:t>samme</a:t>
            </a:r>
            <a:r>
              <a:rPr lang="en-US" sz="1800">
                <a:solidFill>
                  <a:schemeClr val="tx1">
                    <a:lumMod val="75000"/>
                    <a:lumOff val="25000"/>
                  </a:schemeClr>
                </a:solidFill>
              </a:rPr>
              <a:t> </a:t>
            </a:r>
            <a:r>
              <a:rPr lang="en-US" sz="1800" err="1">
                <a:solidFill>
                  <a:schemeClr val="tx1">
                    <a:lumMod val="75000"/>
                    <a:lumOff val="25000"/>
                  </a:schemeClr>
                </a:solidFill>
              </a:rPr>
              <a:t>rettigheter</a:t>
            </a:r>
            <a:r>
              <a:rPr lang="en-US" sz="1800">
                <a:solidFill>
                  <a:schemeClr val="tx1">
                    <a:lumMod val="75000"/>
                    <a:lumOff val="25000"/>
                  </a:schemeClr>
                </a:solidFill>
              </a:rPr>
              <a:t> </a:t>
            </a:r>
            <a:r>
              <a:rPr lang="en-US" sz="1800" err="1">
                <a:solidFill>
                  <a:schemeClr val="tx1">
                    <a:lumMod val="75000"/>
                    <a:lumOff val="25000"/>
                  </a:schemeClr>
                </a:solidFill>
              </a:rPr>
              <a:t>som</a:t>
            </a:r>
            <a:r>
              <a:rPr lang="en-US" sz="1800">
                <a:solidFill>
                  <a:schemeClr val="tx1">
                    <a:lumMod val="75000"/>
                    <a:lumOff val="25000"/>
                  </a:schemeClr>
                </a:solidFill>
              </a:rPr>
              <a:t> den </a:t>
            </a:r>
            <a:r>
              <a:rPr lang="en-US" sz="1800" err="1">
                <a:solidFill>
                  <a:schemeClr val="tx1">
                    <a:lumMod val="75000"/>
                    <a:lumOff val="25000"/>
                  </a:schemeClr>
                </a:solidFill>
              </a:rPr>
              <a:t>som</a:t>
            </a:r>
            <a:r>
              <a:rPr lang="en-US" sz="1800">
                <a:solidFill>
                  <a:schemeClr val="tx1">
                    <a:lumMod val="75000"/>
                    <a:lumOff val="25000"/>
                  </a:schemeClr>
                </a:solidFill>
              </a:rPr>
              <a:t> </a:t>
            </a:r>
            <a:r>
              <a:rPr lang="en-US" sz="1800" err="1">
                <a:solidFill>
                  <a:schemeClr val="tx1">
                    <a:lumMod val="75000"/>
                    <a:lumOff val="25000"/>
                  </a:schemeClr>
                </a:solidFill>
              </a:rPr>
              <a:t>opprettet</a:t>
            </a:r>
            <a:r>
              <a:rPr lang="en-US" sz="1800">
                <a:solidFill>
                  <a:schemeClr val="tx1">
                    <a:lumMod val="75000"/>
                    <a:lumOff val="25000"/>
                  </a:schemeClr>
                </a:solidFill>
              </a:rPr>
              <a:t> </a:t>
            </a:r>
            <a:r>
              <a:rPr lang="en-US" sz="1800" err="1">
                <a:solidFill>
                  <a:schemeClr val="tx1">
                    <a:lumMod val="75000"/>
                    <a:lumOff val="25000"/>
                  </a:schemeClr>
                </a:solidFill>
              </a:rPr>
              <a:t>gruppen</a:t>
            </a:r>
            <a:endParaRPr lang="en-US" sz="1800">
              <a:solidFill>
                <a:schemeClr val="tx1">
                  <a:lumMod val="75000"/>
                  <a:lumOff val="25000"/>
                </a:schemeClr>
              </a:solidFill>
            </a:endParaRPr>
          </a:p>
          <a:p>
            <a:pPr marL="285750" indent="-285750">
              <a:buFont typeface="Arial" panose="020B0604020202020204" pitchFamily="34" charset="0"/>
              <a:buChar char="•"/>
            </a:pPr>
            <a:r>
              <a:rPr lang="en-US" sz="1800">
                <a:solidFill>
                  <a:schemeClr val="tx1">
                    <a:lumMod val="75000"/>
                    <a:lumOff val="25000"/>
                  </a:schemeClr>
                </a:solidFill>
              </a:rPr>
              <a:t>En person </a:t>
            </a:r>
            <a:r>
              <a:rPr lang="en-US" sz="1800" err="1">
                <a:solidFill>
                  <a:schemeClr val="tx1">
                    <a:lumMod val="75000"/>
                    <a:lumOff val="25000"/>
                  </a:schemeClr>
                </a:solidFill>
              </a:rPr>
              <a:t>laster</a:t>
            </a:r>
            <a:r>
              <a:rPr lang="en-US" sz="1800">
                <a:solidFill>
                  <a:schemeClr val="tx1">
                    <a:lumMod val="75000"/>
                    <a:lumOff val="25000"/>
                  </a:schemeClr>
                </a:solidFill>
              </a:rPr>
              <a:t> </a:t>
            </a:r>
            <a:r>
              <a:rPr lang="en-US" sz="1800" err="1">
                <a:solidFill>
                  <a:schemeClr val="tx1">
                    <a:lumMod val="75000"/>
                    <a:lumOff val="25000"/>
                  </a:schemeClr>
                </a:solidFill>
              </a:rPr>
              <a:t>opp</a:t>
            </a:r>
            <a:r>
              <a:rPr lang="en-US" sz="1800">
                <a:solidFill>
                  <a:schemeClr val="tx1">
                    <a:lumMod val="75000"/>
                    <a:lumOff val="25000"/>
                  </a:schemeClr>
                </a:solidFill>
              </a:rPr>
              <a:t> og </a:t>
            </a:r>
            <a:r>
              <a:rPr lang="en-US" sz="1800" err="1">
                <a:solidFill>
                  <a:schemeClr val="tx1">
                    <a:lumMod val="75000"/>
                    <a:lumOff val="25000"/>
                  </a:schemeClr>
                </a:solidFill>
              </a:rPr>
              <a:t>leverer</a:t>
            </a:r>
            <a:r>
              <a:rPr lang="en-US" sz="1800">
                <a:solidFill>
                  <a:schemeClr val="tx1">
                    <a:lumMod val="75000"/>
                    <a:lumOff val="25000"/>
                  </a:schemeClr>
                </a:solidFill>
              </a:rPr>
              <a:t> for hele </a:t>
            </a:r>
            <a:r>
              <a:rPr lang="en-US" sz="1800" err="1">
                <a:solidFill>
                  <a:schemeClr val="tx1">
                    <a:lumMod val="75000"/>
                    <a:lumOff val="25000"/>
                  </a:schemeClr>
                </a:solidFill>
              </a:rPr>
              <a:t>gruppen</a:t>
            </a:r>
            <a:r>
              <a:rPr lang="en-US" sz="1800">
                <a:solidFill>
                  <a:schemeClr val="tx1">
                    <a:lumMod val="75000"/>
                    <a:lumOff val="25000"/>
                  </a:schemeClr>
                </a:solidFill>
              </a:rPr>
              <a:t>. Alle </a:t>
            </a:r>
            <a:r>
              <a:rPr lang="en-US" sz="1800" err="1">
                <a:solidFill>
                  <a:schemeClr val="tx1">
                    <a:lumMod val="75000"/>
                    <a:lumOff val="25000"/>
                  </a:schemeClr>
                </a:solidFill>
              </a:rPr>
              <a:t>medlemmer</a:t>
            </a:r>
            <a:r>
              <a:rPr lang="en-US" sz="1800">
                <a:solidFill>
                  <a:schemeClr val="tx1">
                    <a:lumMod val="75000"/>
                    <a:lumOff val="25000"/>
                  </a:schemeClr>
                </a:solidFill>
              </a:rPr>
              <a:t> </a:t>
            </a:r>
            <a:r>
              <a:rPr lang="en-US" sz="1800" err="1">
                <a:solidFill>
                  <a:schemeClr val="tx1">
                    <a:lumMod val="75000"/>
                    <a:lumOff val="25000"/>
                  </a:schemeClr>
                </a:solidFill>
              </a:rPr>
              <a:t>kan</a:t>
            </a:r>
            <a:r>
              <a:rPr lang="en-US" sz="1800">
                <a:solidFill>
                  <a:schemeClr val="tx1">
                    <a:lumMod val="75000"/>
                    <a:lumOff val="25000"/>
                  </a:schemeClr>
                </a:solidFill>
              </a:rPr>
              <a:t> se den </a:t>
            </a:r>
            <a:r>
              <a:rPr lang="en-US" sz="1800" err="1">
                <a:solidFill>
                  <a:schemeClr val="tx1">
                    <a:lumMod val="75000"/>
                    <a:lumOff val="25000"/>
                  </a:schemeClr>
                </a:solidFill>
              </a:rPr>
              <a:t>innleverte</a:t>
            </a:r>
            <a:r>
              <a:rPr lang="en-US" sz="1800">
                <a:solidFill>
                  <a:schemeClr val="tx1">
                    <a:lumMod val="75000"/>
                    <a:lumOff val="25000"/>
                  </a:schemeClr>
                </a:solidFill>
              </a:rPr>
              <a:t> </a:t>
            </a:r>
            <a:r>
              <a:rPr lang="en-US" sz="1800" err="1">
                <a:solidFill>
                  <a:schemeClr val="tx1">
                    <a:lumMod val="75000"/>
                    <a:lumOff val="25000"/>
                  </a:schemeClr>
                </a:solidFill>
              </a:rPr>
              <a:t>filen</a:t>
            </a:r>
            <a:r>
              <a:rPr lang="en-US" sz="1800">
                <a:solidFill>
                  <a:schemeClr val="tx1">
                    <a:lumMod val="75000"/>
                    <a:lumOff val="25000"/>
                  </a:schemeClr>
                </a:solidFill>
              </a:rPr>
              <a:t>.</a:t>
            </a:r>
            <a:endParaRPr lang="en-US">
              <a:solidFill>
                <a:schemeClr val="tx1">
                  <a:lumMod val="75000"/>
                  <a:lumOff val="25000"/>
                </a:schemeClr>
              </a:solidFill>
            </a:endParaRPr>
          </a:p>
        </p:txBody>
      </p:sp>
      <p:pic>
        <p:nvPicPr>
          <p:cNvPr id="9" name="Content Placeholder 8">
            <a:extLst>
              <a:ext uri="{FF2B5EF4-FFF2-40B4-BE49-F238E27FC236}">
                <a16:creationId xmlns:a16="http://schemas.microsoft.com/office/drawing/2014/main" id="{E4056FC5-7052-4805-81F7-863CB4797C39}"/>
              </a:ext>
            </a:extLst>
          </p:cNvPr>
          <p:cNvPicPr>
            <a:picLocks noGrp="1" noChangeAspect="1"/>
          </p:cNvPicPr>
          <p:nvPr>
            <p:ph idx="1"/>
          </p:nvPr>
        </p:nvPicPr>
        <p:blipFill>
          <a:blip r:embed="rId2"/>
          <a:stretch>
            <a:fillRect/>
          </a:stretch>
        </p:blipFill>
        <p:spPr>
          <a:xfrm>
            <a:off x="2032794" y="3982704"/>
            <a:ext cx="5505450" cy="2352675"/>
          </a:xfrm>
          <a:prstGeom prst="rect">
            <a:avLst/>
          </a:prstGeom>
        </p:spPr>
      </p:pic>
    </p:spTree>
    <p:extLst>
      <p:ext uri="{BB962C8B-B14F-4D97-AF65-F5344CB8AC3E}">
        <p14:creationId xmlns:p14="http://schemas.microsoft.com/office/powerpoint/2010/main" val="162863318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5149A-D00F-CD8B-85A0-D333C6414A33}"/>
              </a:ext>
            </a:extLst>
          </p:cNvPr>
          <p:cNvSpPr>
            <a:spLocks noGrp="1"/>
          </p:cNvSpPr>
          <p:nvPr>
            <p:ph type="title"/>
          </p:nvPr>
        </p:nvSpPr>
        <p:spPr/>
        <p:txBody>
          <a:bodyPr/>
          <a:lstStyle/>
          <a:p>
            <a:r>
              <a:rPr lang="nb-NO"/>
              <a:t>Skoleeksamen på papir</a:t>
            </a:r>
          </a:p>
        </p:txBody>
      </p:sp>
      <p:sp>
        <p:nvSpPr>
          <p:cNvPr id="3" name="Slide Number Placeholder 2">
            <a:extLst>
              <a:ext uri="{FF2B5EF4-FFF2-40B4-BE49-F238E27FC236}">
                <a16:creationId xmlns:a16="http://schemas.microsoft.com/office/drawing/2014/main" id="{32335E7E-AC56-9674-49E1-CCCE99941327}"/>
              </a:ext>
            </a:extLst>
          </p:cNvPr>
          <p:cNvSpPr>
            <a:spLocks noGrp="1"/>
          </p:cNvSpPr>
          <p:nvPr>
            <p:ph type="sldNum" sz="quarter" idx="12"/>
          </p:nvPr>
        </p:nvSpPr>
        <p:spPr/>
        <p:txBody>
          <a:bodyPr/>
          <a:lstStyle/>
          <a:p>
            <a:fld id="{3FA4DDC8-1D0B-4B83-8CF0-4F24D54506BB}" type="slidenum">
              <a:rPr lang="nb-NO" smtClean="0"/>
              <a:pPr/>
              <a:t>44</a:t>
            </a:fld>
            <a:endParaRPr lang="nb-NO"/>
          </a:p>
        </p:txBody>
      </p:sp>
      <p:sp>
        <p:nvSpPr>
          <p:cNvPr id="4" name="Content Placeholder 3">
            <a:extLst>
              <a:ext uri="{FF2B5EF4-FFF2-40B4-BE49-F238E27FC236}">
                <a16:creationId xmlns:a16="http://schemas.microsoft.com/office/drawing/2014/main" id="{33784B5E-D532-6D9B-7B61-AB7192B3E476}"/>
              </a:ext>
            </a:extLst>
          </p:cNvPr>
          <p:cNvSpPr>
            <a:spLocks noGrp="1"/>
          </p:cNvSpPr>
          <p:nvPr>
            <p:ph idx="1"/>
          </p:nvPr>
        </p:nvSpPr>
        <p:spPr/>
        <p:txBody>
          <a:bodyPr>
            <a:normAutofit fontScale="92500" lnSpcReduction="10000"/>
          </a:bodyPr>
          <a:lstStyle/>
          <a:p>
            <a:pPr lvl="0"/>
            <a:r>
              <a:rPr lang="nb-NO"/>
              <a:t>Dato</a:t>
            </a:r>
          </a:p>
          <a:p>
            <a:pPr lvl="0"/>
            <a:r>
              <a:rPr lang="nb-NO"/>
              <a:t>Kandidatnummer</a:t>
            </a:r>
          </a:p>
          <a:p>
            <a:pPr lvl="0"/>
            <a:r>
              <a:rPr lang="nb-NO"/>
              <a:t>Sidetall</a:t>
            </a:r>
          </a:p>
          <a:p>
            <a:pPr lvl="0"/>
            <a:r>
              <a:rPr lang="nb-NO"/>
              <a:t>Totalt antall sider</a:t>
            </a:r>
          </a:p>
          <a:p>
            <a:pPr lvl="0"/>
            <a:r>
              <a:rPr lang="nb-NO"/>
              <a:t>Emnekode</a:t>
            </a:r>
          </a:p>
          <a:p>
            <a:endParaRPr lang="nb-NO"/>
          </a:p>
          <a:p>
            <a:r>
              <a:rPr lang="nb-NO"/>
              <a:t>Du </a:t>
            </a:r>
            <a:r>
              <a:rPr lang="nb-NO" u="sng"/>
              <a:t>må</a:t>
            </a:r>
            <a:r>
              <a:rPr lang="nb-NO"/>
              <a:t> bruke </a:t>
            </a:r>
            <a:r>
              <a:rPr lang="nb-NO" b="1"/>
              <a:t>svart eller blå penn</a:t>
            </a:r>
          </a:p>
          <a:p>
            <a:endParaRPr lang="nb-NO"/>
          </a:p>
          <a:p>
            <a:r>
              <a:rPr lang="nb-NO" sz="2200">
                <a:hlinkClick r:id="rId2"/>
              </a:rPr>
              <a:t>https://www.nhh.no/for-studenter/eksamen/papireksamen/</a:t>
            </a:r>
            <a:endParaRPr lang="nb-NO" sz="2200"/>
          </a:p>
          <a:p>
            <a:endParaRPr lang="nb-NO"/>
          </a:p>
        </p:txBody>
      </p:sp>
      <p:pic>
        <p:nvPicPr>
          <p:cNvPr id="7" name="Content Placeholder 6">
            <a:extLst>
              <a:ext uri="{FF2B5EF4-FFF2-40B4-BE49-F238E27FC236}">
                <a16:creationId xmlns:a16="http://schemas.microsoft.com/office/drawing/2014/main" id="{90F7E12D-BC3C-6EC7-A5D8-32647122A78D}"/>
              </a:ext>
            </a:extLst>
          </p:cNvPr>
          <p:cNvPicPr>
            <a:picLocks noGrp="1" noChangeAspect="1"/>
          </p:cNvPicPr>
          <p:nvPr>
            <p:ph idx="13"/>
          </p:nvPr>
        </p:nvPicPr>
        <p:blipFill>
          <a:blip r:embed="rId3"/>
          <a:stretch>
            <a:fillRect/>
          </a:stretch>
        </p:blipFill>
        <p:spPr>
          <a:xfrm>
            <a:off x="4798726" y="1914525"/>
            <a:ext cx="4773899" cy="3634509"/>
          </a:xfrm>
          <a:prstGeom prst="rect">
            <a:avLst/>
          </a:prstGeom>
        </p:spPr>
      </p:pic>
    </p:spTree>
    <p:extLst>
      <p:ext uri="{BB962C8B-B14F-4D97-AF65-F5344CB8AC3E}">
        <p14:creationId xmlns:p14="http://schemas.microsoft.com/office/powerpoint/2010/main" val="158968395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65EAC9A-5C8D-462E-AA2A-14CB7117C57C}"/>
              </a:ext>
            </a:extLst>
          </p:cNvPr>
          <p:cNvSpPr txBox="1"/>
          <p:nvPr/>
        </p:nvSpPr>
        <p:spPr>
          <a:xfrm>
            <a:off x="965994" y="3171031"/>
            <a:ext cx="6400800" cy="1384995"/>
          </a:xfrm>
          <a:prstGeom prst="rect">
            <a:avLst/>
          </a:prstGeom>
          <a:noFill/>
        </p:spPr>
        <p:txBody>
          <a:bodyPr wrap="square" rtlCol="0">
            <a:spAutoFit/>
          </a:bodyPr>
          <a:lstStyle/>
          <a:p>
            <a:r>
              <a:rPr lang="nb-NO" sz="2800">
                <a:solidFill>
                  <a:schemeClr val="bg2">
                    <a:lumMod val="50000"/>
                  </a:schemeClr>
                </a:solidFill>
              </a:rPr>
              <a:t>Takk for fremmøtet!</a:t>
            </a:r>
          </a:p>
          <a:p>
            <a:endParaRPr lang="nb-NO" sz="2800">
              <a:solidFill>
                <a:schemeClr val="bg2">
                  <a:lumMod val="50000"/>
                </a:schemeClr>
              </a:solidFill>
            </a:endParaRPr>
          </a:p>
          <a:p>
            <a:r>
              <a:rPr lang="nb-NO" sz="2800">
                <a:solidFill>
                  <a:schemeClr val="bg2">
                    <a:lumMod val="50000"/>
                  </a:schemeClr>
                </a:solidFill>
              </a:rPr>
              <a:t>Spørsmål?</a:t>
            </a:r>
          </a:p>
        </p:txBody>
      </p:sp>
    </p:spTree>
    <p:extLst>
      <p:ext uri="{BB962C8B-B14F-4D97-AF65-F5344CB8AC3E}">
        <p14:creationId xmlns:p14="http://schemas.microsoft.com/office/powerpoint/2010/main" val="3768806829"/>
      </p:ext>
    </p:extLst>
  </p:cSld>
  <p:clrMapOvr>
    <a:masterClrMapping/>
  </p:clrMapOvr>
</p:sld>
</file>

<file path=ppt/theme/theme1.xml><?xml version="1.0" encoding="utf-8"?>
<a:theme xmlns:a="http://schemas.openxmlformats.org/drawingml/2006/main" name="blank">
  <a:themeElements>
    <a:clrScheme name="NHH">
      <a:dk1>
        <a:sysClr val="windowText" lastClr="000000"/>
      </a:dk1>
      <a:lt1>
        <a:sysClr val="window" lastClr="FFFFFF"/>
      </a:lt1>
      <a:dk2>
        <a:srgbClr val="003A54"/>
      </a:dk2>
      <a:lt2>
        <a:srgbClr val="C9CACC"/>
      </a:lt2>
      <a:accent1>
        <a:srgbClr val="D1520F"/>
      </a:accent1>
      <a:accent2>
        <a:srgbClr val="C9CACC"/>
      </a:accent2>
      <a:accent3>
        <a:srgbClr val="919295"/>
      </a:accent3>
      <a:accent4>
        <a:srgbClr val="C8E1E4"/>
      </a:accent4>
      <a:accent5>
        <a:srgbClr val="A1C5CA"/>
      </a:accent5>
      <a:accent6>
        <a:srgbClr val="BEB7AD"/>
      </a:accent6>
      <a:hlink>
        <a:srgbClr val="0000FF"/>
      </a:hlink>
      <a:folHlink>
        <a:srgbClr val="800080"/>
      </a:folHlink>
    </a:clrScheme>
    <a:fontScheme name="Office klassisk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5"/>
        </a:solidFill>
        <a:ln>
          <a:noFill/>
        </a:ln>
      </a:spPr>
      <a:bodyPr rtlCol="0" anchor="ctr"/>
      <a:lstStyle>
        <a:defPPr algn="ctr">
          <a:defRPr dirty="0" err="1" smtClean="0">
            <a:solidFill>
              <a:srgbClr val="00314A"/>
            </a:solidFill>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defRPr sz="2800" dirty="0" err="1" smtClean="0">
            <a:solidFill>
              <a:schemeClr val="tx1">
                <a:lumMod val="75000"/>
                <a:lumOff val="25000"/>
              </a:schemeClr>
            </a:solidFill>
          </a:defRPr>
        </a:defPPr>
      </a:lstStyle>
    </a:txDef>
  </a:objectDefaults>
  <a:extraClrSchemeLst/>
</a:theme>
</file>

<file path=ppt/theme/theme2.xml><?xml version="1.0" encoding="utf-8"?>
<a:theme xmlns:a="http://schemas.openxmlformats.org/drawingml/2006/main" name="7_Egendefinert utforming">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ammen PP mal 22" id="{C20A38F9-F67A-4EB9-BD09-F88B11933B4D}" vid="{3D187B9F-219C-4852-82F8-F5B8C75258C3}"/>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047d78e3-850c-482e-984f-086b84577188">
      <Terms xmlns="http://schemas.microsoft.com/office/infopath/2007/PartnerControls"/>
    </lcf76f155ced4ddcb4097134ff3c332f>
    <Kommentar xmlns="047d78e3-850c-482e-984f-086b84577188" xsi:nil="true"/>
    <TaxCatchAll xmlns="113c9006-cbcd-4dd1-99dc-620a39c10f84"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2D9D149895E1664C8A4F36628888F44C" ma:contentTypeVersion="19" ma:contentTypeDescription="Opprett et nytt dokument." ma:contentTypeScope="" ma:versionID="20af092c74600a92f828167ce7ab8ffa">
  <xsd:schema xmlns:xsd="http://www.w3.org/2001/XMLSchema" xmlns:xs="http://www.w3.org/2001/XMLSchema" xmlns:p="http://schemas.microsoft.com/office/2006/metadata/properties" xmlns:ns2="047d78e3-850c-482e-984f-086b84577188" xmlns:ns3="113c9006-cbcd-4dd1-99dc-620a39c10f84" targetNamespace="http://schemas.microsoft.com/office/2006/metadata/properties" ma:root="true" ma:fieldsID="c474f8b5fa5b3d9190bdbe79277771b9" ns2:_="" ns3:_="">
    <xsd:import namespace="047d78e3-850c-482e-984f-086b84577188"/>
    <xsd:import namespace="113c9006-cbcd-4dd1-99dc-620a39c10f84"/>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ObjectDetectorVersions" minOccurs="0"/>
                <xsd:element ref="ns2:Kommentar" minOccurs="0"/>
                <xsd:element ref="ns2:MediaServiceBillingMetadata"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7d78e3-850c-482e-984f-086b8457718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lcf76f155ced4ddcb4097134ff3c332f" ma:index="16" nillable="true" ma:taxonomy="true" ma:internalName="lcf76f155ced4ddcb4097134ff3c332f" ma:taxonomyFieldName="MediaServiceImageTags" ma:displayName="Bildemerkelapper" ma:readOnly="false" ma:fieldId="{5cf76f15-5ced-4ddc-b409-7134ff3c332f}" ma:taxonomyMulti="true" ma:sspId="1e71c625-46c0-40f9-b5bc-6dd1c5b27515" ma:termSetId="09814cd3-568e-fe90-9814-8d621ff8fb84" ma:anchorId="fba54fb3-c3e1-fe81-a776-ca4b69148c4d" ma:open="true" ma:isKeyword="false">
      <xsd:complexType>
        <xsd:sequence>
          <xsd:element ref="pc:Terms" minOccurs="0" maxOccurs="1"/>
        </xsd:sequence>
      </xsd:complex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Kommentar" ma:index="23" nillable="true" ma:displayName="Kommentar" ma:format="Dropdown" ma:internalName="Kommentar">
      <xsd:simpleType>
        <xsd:restriction base="dms:Note">
          <xsd:maxLength value="255"/>
        </xsd:restriction>
      </xsd:simpleType>
    </xsd:element>
    <xsd:element name="MediaServiceBillingMetadata" ma:index="24" nillable="true" ma:displayName="MediaServiceBillingMetadata" ma:hidden="true" ma:internalName="MediaServiceBillingMetadata" ma:readOnly="true">
      <xsd:simpleType>
        <xsd:restriction base="dms:Note"/>
      </xsd:simpleType>
    </xsd:element>
    <xsd:element name="MediaLengthInSeconds" ma:index="25" nillable="true" ma:displayName="MediaLengthInSeconds" ma:hidden="true" ma:internalName="MediaLengthInSeconds" ma:readOnly="true">
      <xsd:simpleType>
        <xsd:restriction base="dms:Unknown"/>
      </xsd:simpleType>
    </xsd:element>
    <xsd:element name="MediaServiceLocation" ma:index="26"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13c9006-cbcd-4dd1-99dc-620a39c10f84" elementFormDefault="qualified">
    <xsd:import namespace="http://schemas.microsoft.com/office/2006/documentManagement/types"/>
    <xsd:import namespace="http://schemas.microsoft.com/office/infopath/2007/PartnerControls"/>
    <xsd:element name="SharedWithUsers" ma:index="12"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Delingsdetaljer" ma:internalName="SharedWithDetails" ma:readOnly="true">
      <xsd:simpleType>
        <xsd:restriction base="dms:Note">
          <xsd:maxLength value="255"/>
        </xsd:restriction>
      </xsd:simpleType>
    </xsd:element>
    <xsd:element name="TaxCatchAll" ma:index="17" nillable="true" ma:displayName="Taxonomy Catch All Column" ma:hidden="true" ma:list="{83556fd1-b2af-45c1-b44b-7b786c890cc1}" ma:internalName="TaxCatchAll" ma:showField="CatchAllData" ma:web="113c9006-cbcd-4dd1-99dc-620a39c10f8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9D1C900-6327-4178-8154-CFF1F84A49EF}">
  <ds:schemaRefs>
    <ds:schemaRef ds:uri="http://schemas.microsoft.com/sharepoint/v3/contenttype/forms"/>
  </ds:schemaRefs>
</ds:datastoreItem>
</file>

<file path=customXml/itemProps2.xml><?xml version="1.0" encoding="utf-8"?>
<ds:datastoreItem xmlns:ds="http://schemas.openxmlformats.org/officeDocument/2006/customXml" ds:itemID="{FBD4B73B-16BA-4762-8B97-58F6165AC5CB}">
  <ds:schemaRefs>
    <ds:schemaRef ds:uri="047d78e3-850c-482e-984f-086b84577188"/>
    <ds:schemaRef ds:uri="113c9006-cbcd-4dd1-99dc-620a39c10f8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813B8C83-D608-4E8A-9242-2C72D937FB53}">
  <ds:schemaRefs>
    <ds:schemaRef ds:uri="047d78e3-850c-482e-984f-086b84577188"/>
    <ds:schemaRef ds:uri="113c9006-cbcd-4dd1-99dc-620a39c10f8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blank</Template>
  <Application>Microsoft Office PowerPoint</Application>
  <PresentationFormat>Custom</PresentationFormat>
  <Slides>45</Slides>
  <Notes>19</Notes>
  <HiddenSlides>0</HiddenSlides>
  <ScaleCrop>false</ScaleCrop>
  <HeadingPairs>
    <vt:vector size="4" baseType="variant">
      <vt:variant>
        <vt:lpstr>Theme</vt:lpstr>
      </vt:variant>
      <vt:variant>
        <vt:i4>2</vt:i4>
      </vt:variant>
      <vt:variant>
        <vt:lpstr>Slide Titles</vt:lpstr>
      </vt:variant>
      <vt:variant>
        <vt:i4>45</vt:i4>
      </vt:variant>
    </vt:vector>
  </HeadingPairs>
  <TitlesOfParts>
    <vt:vector size="47" baseType="lpstr">
      <vt:lpstr>blank</vt:lpstr>
      <vt:lpstr>7_Egendefinert utforming</vt:lpstr>
      <vt:lpstr>  Eksamen Regelverk Praktiske forhold Gode råd og tips  Astrid Olivia Sagstad Flaten Karianne Hopland  Seksjon for eksamen     </vt:lpstr>
      <vt:lpstr>Viktig informasjon</vt:lpstr>
      <vt:lpstr>Hva du trenger å vite om eksamen:</vt:lpstr>
      <vt:lpstr>Oppmeldingsfrist og trekkfrist </vt:lpstr>
      <vt:lpstr>Gjentak av eksamen  </vt:lpstr>
      <vt:lpstr>Hjelpemidler til eksamen</vt:lpstr>
      <vt:lpstr>FUSK</vt:lpstr>
      <vt:lpstr>Forsøk på fusk – skoleeksamen</vt:lpstr>
      <vt:lpstr>Forsøk på fusk – hjemmeeksamener og arbeidskrav</vt:lpstr>
      <vt:lpstr>Forsøk på fusk – konsekvenser</vt:lpstr>
      <vt:lpstr>Unngå plagiering</vt:lpstr>
      <vt:lpstr>Tilrettelegging av eksamen og permisjon</vt:lpstr>
      <vt:lpstr>Sykdom og eksamen</vt:lpstr>
      <vt:lpstr>Før eksamen</vt:lpstr>
      <vt:lpstr>Før digital skoleeksamen</vt:lpstr>
      <vt:lpstr>Eksamensdagen</vt:lpstr>
      <vt:lpstr>Gjennomføring av eksamen</vt:lpstr>
      <vt:lpstr> Ta hensyn til andre! </vt:lpstr>
      <vt:lpstr>Hjemmeeksamen</vt:lpstr>
      <vt:lpstr>Karakter, begrunnelse og klage</vt:lpstr>
      <vt:lpstr>Klagegang</vt:lpstr>
      <vt:lpstr>Vitnemålsportalen</vt:lpstr>
      <vt:lpstr>WISEflow</vt:lpstr>
      <vt:lpstr>Skoleeksamen</vt:lpstr>
      <vt:lpstr>Øving med demo-flower</vt:lpstr>
      <vt:lpstr>FLOWlock</vt:lpstr>
      <vt:lpstr>Versjoner</vt:lpstr>
      <vt:lpstr>Formel-editor</vt:lpstr>
      <vt:lpstr>Webkamera</vt:lpstr>
      <vt:lpstr>FLOWmulti: interaktiv eksamen</vt:lpstr>
      <vt:lpstr>Matematikk i FLOWmulti</vt:lpstr>
      <vt:lpstr>Skoleeksamen</vt:lpstr>
      <vt:lpstr>Direktemeldinger</vt:lpstr>
      <vt:lpstr>Skoleeksamen</vt:lpstr>
      <vt:lpstr>Skoleeksamen med Device monitor eller Schoolyear</vt:lpstr>
      <vt:lpstr>Skoleeksamen med Device monitor</vt:lpstr>
      <vt:lpstr>Skoleeksamen i Schoolyear</vt:lpstr>
      <vt:lpstr>Forbered deg tidlig og bli i Schoolyear til du leverer</vt:lpstr>
      <vt:lpstr>Hjemmeeksamen</vt:lpstr>
      <vt:lpstr>Hjemmeeksamen</vt:lpstr>
      <vt:lpstr>Hjemmeeksamen</vt:lpstr>
      <vt:lpstr>Gruppeeksamen</vt:lpstr>
      <vt:lpstr>Gruppeeksamen</vt:lpstr>
      <vt:lpstr>Skoleeksamen på papir</vt:lpstr>
      <vt:lpstr>PowerPoint Presentation</vt:lpstr>
    </vt:vector>
  </TitlesOfParts>
  <Company>Norges Handelshøyskole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Regelverk Praktiske forhold Gode råd og tips  Guro Mjanger  Seksjonsleder på seksjon for timeplanlegging og eksamen  Inger Dagestad Eikeland seniorkonsulent</dc:title>
  <dc:creator>s1467</dc:creator>
  <cp:revision>1</cp:revision>
  <cp:lastPrinted>2019-10-08T09:11:46Z</cp:lastPrinted>
  <dcterms:created xsi:type="dcterms:W3CDTF">2013-10-07T09:18:14Z</dcterms:created>
  <dcterms:modified xsi:type="dcterms:W3CDTF">2026-09-29T12:10:33Z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te by">
    <vt:lpwstr>addpoint.no</vt:lpwstr>
  </property>
  <property fmtid="{D5CDD505-2E9C-101B-9397-08002B2CF9AE}" pid="3" name="ContentTypeId">
    <vt:lpwstr>0x0101002D9D149895E1664C8A4F36628888F44C</vt:lpwstr>
  </property>
  <property fmtid="{D5CDD505-2E9C-101B-9397-08002B2CF9AE}" pid="4" name="MediaServiceImageTags">
    <vt:lpwstr/>
  </property>
</Properties>
</file>