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59_A5BA70AD.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5" r:id="rId4"/>
    <p:sldMasterId id="2147483759" r:id="rId5"/>
    <p:sldMasterId id="2147483757" r:id="rId6"/>
    <p:sldMasterId id="2147483784" r:id="rId7"/>
    <p:sldMasterId id="2147483749" r:id="rId8"/>
  </p:sldMasterIdLst>
  <p:notesMasterIdLst>
    <p:notesMasterId r:id="rId71"/>
  </p:notesMasterIdLst>
  <p:handoutMasterIdLst>
    <p:handoutMasterId r:id="rId72"/>
  </p:handoutMasterIdLst>
  <p:sldIdLst>
    <p:sldId id="339" r:id="rId9"/>
    <p:sldId id="337" r:id="rId10"/>
    <p:sldId id="338" r:id="rId11"/>
    <p:sldId id="340" r:id="rId12"/>
    <p:sldId id="341" r:id="rId13"/>
    <p:sldId id="342" r:id="rId14"/>
    <p:sldId id="343" r:id="rId15"/>
    <p:sldId id="344" r:id="rId16"/>
    <p:sldId id="345" r:id="rId17"/>
    <p:sldId id="290" r:id="rId18"/>
    <p:sldId id="320" r:id="rId19"/>
    <p:sldId id="346" r:id="rId20"/>
    <p:sldId id="326" r:id="rId21"/>
    <p:sldId id="323" r:id="rId22"/>
    <p:sldId id="347" r:id="rId23"/>
    <p:sldId id="348" r:id="rId24"/>
    <p:sldId id="258" r:id="rId25"/>
    <p:sldId id="268" r:id="rId26"/>
    <p:sldId id="269" r:id="rId27"/>
    <p:sldId id="270" r:id="rId28"/>
    <p:sldId id="277" r:id="rId29"/>
    <p:sldId id="276" r:id="rId30"/>
    <p:sldId id="307" r:id="rId31"/>
    <p:sldId id="308" r:id="rId32"/>
    <p:sldId id="278" r:id="rId33"/>
    <p:sldId id="309" r:id="rId34"/>
    <p:sldId id="304" r:id="rId35"/>
    <p:sldId id="281" r:id="rId36"/>
    <p:sldId id="310" r:id="rId37"/>
    <p:sldId id="282" r:id="rId38"/>
    <p:sldId id="285" r:id="rId39"/>
    <p:sldId id="286" r:id="rId40"/>
    <p:sldId id="287" r:id="rId41"/>
    <p:sldId id="306" r:id="rId42"/>
    <p:sldId id="288" r:id="rId43"/>
    <p:sldId id="289" r:id="rId44"/>
    <p:sldId id="303" r:id="rId45"/>
    <p:sldId id="283" r:id="rId46"/>
    <p:sldId id="295" r:id="rId47"/>
    <p:sldId id="299" r:id="rId48"/>
    <p:sldId id="300" r:id="rId49"/>
    <p:sldId id="296" r:id="rId50"/>
    <p:sldId id="297" r:id="rId51"/>
    <p:sldId id="305" r:id="rId52"/>
    <p:sldId id="266" r:id="rId53"/>
    <p:sldId id="272" r:id="rId54"/>
    <p:sldId id="271" r:id="rId55"/>
    <p:sldId id="274" r:id="rId56"/>
    <p:sldId id="317" r:id="rId57"/>
    <p:sldId id="318" r:id="rId58"/>
    <p:sldId id="319" r:id="rId59"/>
    <p:sldId id="322" r:id="rId60"/>
    <p:sldId id="327" r:id="rId61"/>
    <p:sldId id="302" r:id="rId62"/>
    <p:sldId id="329" r:id="rId63"/>
    <p:sldId id="330" r:id="rId64"/>
    <p:sldId id="331" r:id="rId65"/>
    <p:sldId id="334" r:id="rId66"/>
    <p:sldId id="335" r:id="rId67"/>
    <p:sldId id="332" r:id="rId68"/>
    <p:sldId id="333" r:id="rId69"/>
    <p:sldId id="267" r:id="rId70"/>
  </p:sldIdLst>
  <p:sldSz cx="10009188" cy="7561263"/>
  <p:notesSz cx="6645275" cy="9775825"/>
  <p:defaultTextStyle>
    <a:defPPr>
      <a:defRPr lang="nb-NO"/>
    </a:defPPr>
    <a:lvl1pPr marL="0" algn="l" defTabSz="1004011" rtl="0" eaLnBrk="1" latinLnBrk="0" hangingPunct="1">
      <a:defRPr sz="2000" kern="1200">
        <a:solidFill>
          <a:schemeClr val="tx1"/>
        </a:solidFill>
        <a:latin typeface="+mn-lt"/>
        <a:ea typeface="+mn-ea"/>
        <a:cs typeface="+mn-cs"/>
      </a:defRPr>
    </a:lvl1pPr>
    <a:lvl2pPr marL="502006" algn="l" defTabSz="1004011" rtl="0" eaLnBrk="1" latinLnBrk="0" hangingPunct="1">
      <a:defRPr sz="2000" kern="1200">
        <a:solidFill>
          <a:schemeClr val="tx1"/>
        </a:solidFill>
        <a:latin typeface="+mn-lt"/>
        <a:ea typeface="+mn-ea"/>
        <a:cs typeface="+mn-cs"/>
      </a:defRPr>
    </a:lvl2pPr>
    <a:lvl3pPr marL="1004011" algn="l" defTabSz="1004011" rtl="0" eaLnBrk="1" latinLnBrk="0" hangingPunct="1">
      <a:defRPr sz="2000" kern="1200">
        <a:solidFill>
          <a:schemeClr val="tx1"/>
        </a:solidFill>
        <a:latin typeface="+mn-lt"/>
        <a:ea typeface="+mn-ea"/>
        <a:cs typeface="+mn-cs"/>
      </a:defRPr>
    </a:lvl3pPr>
    <a:lvl4pPr marL="1506017" algn="l" defTabSz="1004011" rtl="0" eaLnBrk="1" latinLnBrk="0" hangingPunct="1">
      <a:defRPr sz="2000" kern="1200">
        <a:solidFill>
          <a:schemeClr val="tx1"/>
        </a:solidFill>
        <a:latin typeface="+mn-lt"/>
        <a:ea typeface="+mn-ea"/>
        <a:cs typeface="+mn-cs"/>
      </a:defRPr>
    </a:lvl4pPr>
    <a:lvl5pPr marL="2008022" algn="l" defTabSz="1004011" rtl="0" eaLnBrk="1" latinLnBrk="0" hangingPunct="1">
      <a:defRPr sz="2000" kern="1200">
        <a:solidFill>
          <a:schemeClr val="tx1"/>
        </a:solidFill>
        <a:latin typeface="+mn-lt"/>
        <a:ea typeface="+mn-ea"/>
        <a:cs typeface="+mn-cs"/>
      </a:defRPr>
    </a:lvl5pPr>
    <a:lvl6pPr marL="2510028" algn="l" defTabSz="1004011" rtl="0" eaLnBrk="1" latinLnBrk="0" hangingPunct="1">
      <a:defRPr sz="2000" kern="1200">
        <a:solidFill>
          <a:schemeClr val="tx1"/>
        </a:solidFill>
        <a:latin typeface="+mn-lt"/>
        <a:ea typeface="+mn-ea"/>
        <a:cs typeface="+mn-cs"/>
      </a:defRPr>
    </a:lvl6pPr>
    <a:lvl7pPr marL="3012034" algn="l" defTabSz="1004011" rtl="0" eaLnBrk="1" latinLnBrk="0" hangingPunct="1">
      <a:defRPr sz="2000" kern="1200">
        <a:solidFill>
          <a:schemeClr val="tx1"/>
        </a:solidFill>
        <a:latin typeface="+mn-lt"/>
        <a:ea typeface="+mn-ea"/>
        <a:cs typeface="+mn-cs"/>
      </a:defRPr>
    </a:lvl7pPr>
    <a:lvl8pPr marL="3514039" algn="l" defTabSz="1004011" rtl="0" eaLnBrk="1" latinLnBrk="0" hangingPunct="1">
      <a:defRPr sz="2000" kern="1200">
        <a:solidFill>
          <a:schemeClr val="tx1"/>
        </a:solidFill>
        <a:latin typeface="+mn-lt"/>
        <a:ea typeface="+mn-ea"/>
        <a:cs typeface="+mn-cs"/>
      </a:defRPr>
    </a:lvl8pPr>
    <a:lvl9pPr marL="4016045" algn="l" defTabSz="1004011"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153">
          <p15:clr>
            <a:srgbClr val="A4A3A4"/>
          </p15:clr>
        </p15:guide>
      </p15:sldGuideLst>
    </p:ext>
    <p:ext uri="{2D200454-40CA-4A62-9FC3-DE9A4176ACB9}">
      <p15:notesGuideLst xmlns:p15="http://schemas.microsoft.com/office/powerpoint/2012/main">
        <p15:guide id="1" orient="horz" pos="3079" userDrawn="1">
          <p15:clr>
            <a:srgbClr val="A4A3A4"/>
          </p15:clr>
        </p15:guide>
        <p15:guide id="2" pos="2093"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09C11F-CE48-CB6C-FE9B-0DB746BD5F7D}" name="Tine Øverseth Blomfeldt" initials="TB" userId="S::Tine.Blomfeldt@sammen.no::a37ed789-dd9b-49a8-b3ae-939c6d2eb1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gnus Krantz Olse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4"/>
    <a:srgbClr val="D0D1D3"/>
    <a:srgbClr val="BCBDC0"/>
    <a:srgbClr val="A89449"/>
    <a:srgbClr val="2F718E"/>
    <a:srgbClr val="003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F7BC1D-CB36-8307-48E0-2E7958AFD05D}" v="35" dt="2025-09-09T09:55:50.162"/>
    <p1510:client id="{B74C85E5-9D32-49DC-88BA-D8B8E550461F}" v="74" dt="2025-09-09T07:28:58.407"/>
    <p1510:client id="{EDD065A8-19B7-40C4-9C4D-E22467920B73}" v="22" dt="2025-09-09T11:13:14.8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4548" y="120"/>
      </p:cViewPr>
      <p:guideLst>
        <p:guide orient="horz" pos="2382"/>
        <p:guide pos="3153"/>
      </p:guideLst>
    </p:cSldViewPr>
  </p:slideViewPr>
  <p:notesTextViewPr>
    <p:cViewPr>
      <p:scale>
        <a:sx n="1" d="1"/>
        <a:sy n="1" d="1"/>
      </p:scale>
      <p:origin x="0" y="0"/>
    </p:cViewPr>
  </p:notesTextViewPr>
  <p:notesViewPr>
    <p:cSldViewPr snapToGrid="0">
      <p:cViewPr>
        <p:scale>
          <a:sx n="1" d="2"/>
          <a:sy n="1" d="2"/>
        </p:scale>
        <p:origin x="0" y="0"/>
      </p:cViewPr>
      <p:guideLst>
        <p:guide orient="horz" pos="3079"/>
        <p:guide pos="209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handoutMaster" Target="handoutMasters/handout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rs Rongve Græe" userId="291400f3-c4c1-4e5e-ae2d-21ded9f507a5" providerId="ADAL" clId="{74FD6CCE-F7BC-4945-A70C-C5E6D989207A}"/>
    <pc:docChg chg="custSel addSld delSld modSld sldOrd">
      <pc:chgData name="Lars Rongve Græe" userId="291400f3-c4c1-4e5e-ae2d-21ded9f507a5" providerId="ADAL" clId="{74FD6CCE-F7BC-4945-A70C-C5E6D989207A}" dt="2025-09-09T07:28:58.407" v="201" actId="255"/>
      <pc:docMkLst>
        <pc:docMk/>
      </pc:docMkLst>
      <pc:sldChg chg="modSp mod">
        <pc:chgData name="Lars Rongve Græe" userId="291400f3-c4c1-4e5e-ae2d-21ded9f507a5" providerId="ADAL" clId="{74FD6CCE-F7BC-4945-A70C-C5E6D989207A}" dt="2025-09-09T07:19:29.146" v="122" actId="20577"/>
        <pc:sldMkLst>
          <pc:docMk/>
          <pc:sldMk cId="3128265545" sldId="270"/>
        </pc:sldMkLst>
        <pc:spChg chg="mod">
          <ac:chgData name="Lars Rongve Græe" userId="291400f3-c4c1-4e5e-ae2d-21ded9f507a5" providerId="ADAL" clId="{74FD6CCE-F7BC-4945-A70C-C5E6D989207A}" dt="2025-09-09T07:19:29.146" v="122" actId="20577"/>
          <ac:spMkLst>
            <pc:docMk/>
            <pc:sldMk cId="3128265545" sldId="270"/>
            <ac:spMk id="10243" creationId="{00000000-0000-0000-0000-000000000000}"/>
          </ac:spMkLst>
        </pc:spChg>
      </pc:sldChg>
      <pc:sldChg chg="del">
        <pc:chgData name="Lars Rongve Græe" userId="291400f3-c4c1-4e5e-ae2d-21ded9f507a5" providerId="ADAL" clId="{74FD6CCE-F7BC-4945-A70C-C5E6D989207A}" dt="2025-09-09T07:24:50.228" v="149" actId="2696"/>
        <pc:sldMkLst>
          <pc:docMk/>
          <pc:sldMk cId="544679452" sldId="273"/>
        </pc:sldMkLst>
      </pc:sldChg>
      <pc:sldChg chg="modSp mod">
        <pc:chgData name="Lars Rongve Græe" userId="291400f3-c4c1-4e5e-ae2d-21ded9f507a5" providerId="ADAL" clId="{74FD6CCE-F7BC-4945-A70C-C5E6D989207A}" dt="2025-09-09T07:15:34.110" v="52" actId="20577"/>
        <pc:sldMkLst>
          <pc:docMk/>
          <pc:sldMk cId="1568512910" sldId="276"/>
        </pc:sldMkLst>
        <pc:spChg chg="mod">
          <ac:chgData name="Lars Rongve Græe" userId="291400f3-c4c1-4e5e-ae2d-21ded9f507a5" providerId="ADAL" clId="{74FD6CCE-F7BC-4945-A70C-C5E6D989207A}" dt="2025-09-09T07:15:34.110" v="52" actId="20577"/>
          <ac:spMkLst>
            <pc:docMk/>
            <pc:sldMk cId="1568512910" sldId="276"/>
            <ac:spMk id="16387" creationId="{00000000-0000-0000-0000-000000000000}"/>
          </ac:spMkLst>
        </pc:spChg>
      </pc:sldChg>
      <pc:sldChg chg="modSp mod">
        <pc:chgData name="Lars Rongve Græe" userId="291400f3-c4c1-4e5e-ae2d-21ded9f507a5" providerId="ADAL" clId="{74FD6CCE-F7BC-4945-A70C-C5E6D989207A}" dt="2025-09-09T07:21:10.367" v="126" actId="27636"/>
        <pc:sldMkLst>
          <pc:docMk/>
          <pc:sldMk cId="2911517353" sldId="282"/>
        </pc:sldMkLst>
        <pc:spChg chg="mod">
          <ac:chgData name="Lars Rongve Græe" userId="291400f3-c4c1-4e5e-ae2d-21ded9f507a5" providerId="ADAL" clId="{74FD6CCE-F7BC-4945-A70C-C5E6D989207A}" dt="2025-09-09T07:21:10.367" v="126" actId="27636"/>
          <ac:spMkLst>
            <pc:docMk/>
            <pc:sldMk cId="2911517353" sldId="282"/>
            <ac:spMk id="22531" creationId="{00000000-0000-0000-0000-000000000000}"/>
          </ac:spMkLst>
        </pc:spChg>
      </pc:sldChg>
      <pc:sldChg chg="del">
        <pc:chgData name="Lars Rongve Græe" userId="291400f3-c4c1-4e5e-ae2d-21ded9f507a5" providerId="ADAL" clId="{74FD6CCE-F7BC-4945-A70C-C5E6D989207A}" dt="2025-09-09T07:22:41.361" v="129" actId="2696"/>
        <pc:sldMkLst>
          <pc:docMk/>
          <pc:sldMk cId="3752665835" sldId="291"/>
        </pc:sldMkLst>
      </pc:sldChg>
      <pc:sldChg chg="modSp mod">
        <pc:chgData name="Lars Rongve Græe" userId="291400f3-c4c1-4e5e-ae2d-21ded9f507a5" providerId="ADAL" clId="{74FD6CCE-F7BC-4945-A70C-C5E6D989207A}" dt="2025-09-09T07:23:28.781" v="147" actId="20577"/>
        <pc:sldMkLst>
          <pc:docMk/>
          <pc:sldMk cId="2209435102" sldId="300"/>
        </pc:sldMkLst>
        <pc:spChg chg="mod">
          <ac:chgData name="Lars Rongve Græe" userId="291400f3-c4c1-4e5e-ae2d-21ded9f507a5" providerId="ADAL" clId="{74FD6CCE-F7BC-4945-A70C-C5E6D989207A}" dt="2025-09-09T07:23:28.781" v="147" actId="20577"/>
          <ac:spMkLst>
            <pc:docMk/>
            <pc:sldMk cId="2209435102" sldId="300"/>
            <ac:spMk id="14339" creationId="{00000000-0000-0000-0000-000000000000}"/>
          </ac:spMkLst>
        </pc:spChg>
      </pc:sldChg>
      <pc:sldChg chg="modSp mod">
        <pc:chgData name="Lars Rongve Græe" userId="291400f3-c4c1-4e5e-ae2d-21ded9f507a5" providerId="ADAL" clId="{74FD6CCE-F7BC-4945-A70C-C5E6D989207A}" dt="2025-09-09T07:21:58.167" v="128" actId="5793"/>
        <pc:sldMkLst>
          <pc:docMk/>
          <pc:sldMk cId="3607490188" sldId="306"/>
        </pc:sldMkLst>
        <pc:spChg chg="mod">
          <ac:chgData name="Lars Rongve Græe" userId="291400f3-c4c1-4e5e-ae2d-21ded9f507a5" providerId="ADAL" clId="{74FD6CCE-F7BC-4945-A70C-C5E6D989207A}" dt="2025-09-09T07:21:58.167" v="128" actId="5793"/>
          <ac:spMkLst>
            <pc:docMk/>
            <pc:sldMk cId="3607490188" sldId="306"/>
            <ac:spMk id="27651" creationId="{00000000-0000-0000-0000-000000000000}"/>
          </ac:spMkLst>
        </pc:spChg>
      </pc:sldChg>
      <pc:sldChg chg="del">
        <pc:chgData name="Lars Rongve Græe" userId="291400f3-c4c1-4e5e-ae2d-21ded9f507a5" providerId="ADAL" clId="{74FD6CCE-F7BC-4945-A70C-C5E6D989207A}" dt="2025-09-09T07:24:23.718" v="148" actId="2696"/>
        <pc:sldMkLst>
          <pc:docMk/>
          <pc:sldMk cId="3412650674" sldId="311"/>
        </pc:sldMkLst>
      </pc:sldChg>
      <pc:sldChg chg="del">
        <pc:chgData name="Lars Rongve Græe" userId="291400f3-c4c1-4e5e-ae2d-21ded9f507a5" providerId="ADAL" clId="{74FD6CCE-F7BC-4945-A70C-C5E6D989207A}" dt="2025-09-09T07:25:05.278" v="150" actId="2696"/>
        <pc:sldMkLst>
          <pc:docMk/>
          <pc:sldMk cId="3737359602" sldId="312"/>
        </pc:sldMkLst>
      </pc:sldChg>
      <pc:sldChg chg="del">
        <pc:chgData name="Lars Rongve Græe" userId="291400f3-c4c1-4e5e-ae2d-21ded9f507a5" providerId="ADAL" clId="{74FD6CCE-F7BC-4945-A70C-C5E6D989207A}" dt="2025-09-09T07:25:18.937" v="151" actId="2696"/>
        <pc:sldMkLst>
          <pc:docMk/>
          <pc:sldMk cId="3516090715" sldId="316"/>
        </pc:sldMkLst>
      </pc:sldChg>
      <pc:sldChg chg="del">
        <pc:chgData name="Lars Rongve Græe" userId="291400f3-c4c1-4e5e-ae2d-21ded9f507a5" providerId="ADAL" clId="{74FD6CCE-F7BC-4945-A70C-C5E6D989207A}" dt="2025-09-09T07:25:41.945" v="152" actId="2696"/>
        <pc:sldMkLst>
          <pc:docMk/>
          <pc:sldMk cId="1373632271" sldId="328"/>
        </pc:sldMkLst>
      </pc:sldChg>
      <pc:sldChg chg="del">
        <pc:chgData name="Lars Rongve Græe" userId="291400f3-c4c1-4e5e-ae2d-21ded9f507a5" providerId="ADAL" clId="{74FD6CCE-F7BC-4945-A70C-C5E6D989207A}" dt="2025-09-09T07:26:30.486" v="153" actId="2696"/>
        <pc:sldMkLst>
          <pc:docMk/>
          <pc:sldMk cId="2511750722" sldId="336"/>
        </pc:sldMkLst>
      </pc:sldChg>
      <pc:sldChg chg="del">
        <pc:chgData name="Lars Rongve Græe" userId="291400f3-c4c1-4e5e-ae2d-21ded9f507a5" providerId="ADAL" clId="{74FD6CCE-F7BC-4945-A70C-C5E6D989207A}" dt="2025-09-09T07:22:44.242" v="130" actId="2696"/>
        <pc:sldMkLst>
          <pc:docMk/>
          <pc:sldMk cId="6968788" sldId="337"/>
        </pc:sldMkLst>
      </pc:sldChg>
      <pc:sldChg chg="modSp add mod ord">
        <pc:chgData name="Lars Rongve Græe" userId="291400f3-c4c1-4e5e-ae2d-21ded9f507a5" providerId="ADAL" clId="{74FD6CCE-F7BC-4945-A70C-C5E6D989207A}" dt="2025-09-09T07:28:58.407" v="201" actId="255"/>
        <pc:sldMkLst>
          <pc:docMk/>
          <pc:sldMk cId="912750903" sldId="339"/>
        </pc:sldMkLst>
        <pc:spChg chg="mod">
          <ac:chgData name="Lars Rongve Græe" userId="291400f3-c4c1-4e5e-ae2d-21ded9f507a5" providerId="ADAL" clId="{74FD6CCE-F7BC-4945-A70C-C5E6D989207A}" dt="2025-09-09T07:28:58.407" v="201" actId="255"/>
          <ac:spMkLst>
            <pc:docMk/>
            <pc:sldMk cId="912750903" sldId="339"/>
            <ac:spMk id="4" creationId="{261C9E11-D22C-3D23-5BE8-EF165695EB30}"/>
          </ac:spMkLst>
        </pc:spChg>
      </pc:sldChg>
    </pc:docChg>
  </pc:docChgLst>
  <pc:docChgLst>
    <pc:chgData name="Astrid Olivia Sagstad Flaten" userId="a7e6c2a6-752f-48b8-b2d1-ee4ebf403b0f" providerId="ADAL" clId="{CB34B7A7-811E-4DEA-8D69-FE19D6A5F838}"/>
    <pc:docChg chg="undo custSel addSld delSld modSld">
      <pc:chgData name="Astrid Olivia Sagstad Flaten" userId="a7e6c2a6-752f-48b8-b2d1-ee4ebf403b0f" providerId="ADAL" clId="{CB34B7A7-811E-4DEA-8D69-FE19D6A5F838}" dt="2025-09-09T11:23:24.756" v="242" actId="20577"/>
      <pc:docMkLst>
        <pc:docMk/>
      </pc:docMkLst>
      <pc:sldChg chg="addSp modSp mod">
        <pc:chgData name="Astrid Olivia Sagstad Flaten" userId="a7e6c2a6-752f-48b8-b2d1-ee4ebf403b0f" providerId="ADAL" clId="{CB34B7A7-811E-4DEA-8D69-FE19D6A5F838}" dt="2025-09-09T11:00:46.110" v="224" actId="1076"/>
        <pc:sldMkLst>
          <pc:docMk/>
          <pc:sldMk cId="3402681515" sldId="268"/>
        </pc:sldMkLst>
        <pc:spChg chg="add mod">
          <ac:chgData name="Astrid Olivia Sagstad Flaten" userId="a7e6c2a6-752f-48b8-b2d1-ee4ebf403b0f" providerId="ADAL" clId="{CB34B7A7-811E-4DEA-8D69-FE19D6A5F838}" dt="2025-09-09T10:58:01.251" v="39" actId="1076"/>
          <ac:spMkLst>
            <pc:docMk/>
            <pc:sldMk cId="3402681515" sldId="268"/>
            <ac:spMk id="2" creationId="{2044565E-17D9-DE51-CC35-97C43A79BF2E}"/>
          </ac:spMkLst>
        </pc:spChg>
        <pc:spChg chg="add mod">
          <ac:chgData name="Astrid Olivia Sagstad Flaten" userId="a7e6c2a6-752f-48b8-b2d1-ee4ebf403b0f" providerId="ADAL" clId="{CB34B7A7-811E-4DEA-8D69-FE19D6A5F838}" dt="2025-09-09T11:00:46.110" v="224" actId="1076"/>
          <ac:spMkLst>
            <pc:docMk/>
            <pc:sldMk cId="3402681515" sldId="268"/>
            <ac:spMk id="3" creationId="{84567547-84EC-99C1-A59E-C4D17D79CDCE}"/>
          </ac:spMkLst>
        </pc:spChg>
      </pc:sldChg>
      <pc:sldChg chg="modTransition">
        <pc:chgData name="Astrid Olivia Sagstad Flaten" userId="a7e6c2a6-752f-48b8-b2d1-ee4ebf403b0f" providerId="ADAL" clId="{CB34B7A7-811E-4DEA-8D69-FE19D6A5F838}" dt="2025-09-09T11:12:48.803" v="227"/>
        <pc:sldMkLst>
          <pc:docMk/>
          <pc:sldMk cId="425715854" sldId="278"/>
        </pc:sldMkLst>
      </pc:sldChg>
      <pc:sldChg chg="modTransition">
        <pc:chgData name="Astrid Olivia Sagstad Flaten" userId="a7e6c2a6-752f-48b8-b2d1-ee4ebf403b0f" providerId="ADAL" clId="{CB34B7A7-811E-4DEA-8D69-FE19D6A5F838}" dt="2025-09-09T11:12:58.439" v="230"/>
        <pc:sldMkLst>
          <pc:docMk/>
          <pc:sldMk cId="3852504518" sldId="281"/>
        </pc:sldMkLst>
      </pc:sldChg>
      <pc:sldChg chg="modSp mod">
        <pc:chgData name="Astrid Olivia Sagstad Flaten" userId="a7e6c2a6-752f-48b8-b2d1-ee4ebf403b0f" providerId="ADAL" clId="{CB34B7A7-811E-4DEA-8D69-FE19D6A5F838}" dt="2025-09-09T11:23:24.756" v="242" actId="20577"/>
        <pc:sldMkLst>
          <pc:docMk/>
          <pc:sldMk cId="4243294236" sldId="285"/>
        </pc:sldMkLst>
        <pc:spChg chg="mod">
          <ac:chgData name="Astrid Olivia Sagstad Flaten" userId="a7e6c2a6-752f-48b8-b2d1-ee4ebf403b0f" providerId="ADAL" clId="{CB34B7A7-811E-4DEA-8D69-FE19D6A5F838}" dt="2025-09-09T11:23:24.756" v="242" actId="20577"/>
          <ac:spMkLst>
            <pc:docMk/>
            <pc:sldMk cId="4243294236" sldId="285"/>
            <ac:spMk id="25603" creationId="{00000000-0000-0000-0000-000000000000}"/>
          </ac:spMkLst>
        </pc:spChg>
      </pc:sldChg>
      <pc:sldChg chg="delSp modSp add mod setBg delDesignElem">
        <pc:chgData name="Astrid Olivia Sagstad Flaten" userId="a7e6c2a6-752f-48b8-b2d1-ee4ebf403b0f" providerId="ADAL" clId="{CB34B7A7-811E-4DEA-8D69-FE19D6A5F838}" dt="2025-09-09T10:48:27.611" v="16" actId="1076"/>
        <pc:sldMkLst>
          <pc:docMk/>
          <pc:sldMk cId="992539600" sldId="290"/>
        </pc:sldMkLst>
        <pc:spChg chg="del">
          <ac:chgData name="Astrid Olivia Sagstad Flaten" userId="a7e6c2a6-752f-48b8-b2d1-ee4ebf403b0f" providerId="ADAL" clId="{CB34B7A7-811E-4DEA-8D69-FE19D6A5F838}" dt="2025-09-09T10:48:07.953" v="14"/>
          <ac:spMkLst>
            <pc:docMk/>
            <pc:sldMk cId="992539600" sldId="290"/>
            <ac:spMk id="8" creationId="{42A4FC2C-047E-45A5-965D-8E1E3BF09BC6}"/>
          </ac:spMkLst>
        </pc:spChg>
        <pc:picChg chg="mod">
          <ac:chgData name="Astrid Olivia Sagstad Flaten" userId="a7e6c2a6-752f-48b8-b2d1-ee4ebf403b0f" providerId="ADAL" clId="{CB34B7A7-811E-4DEA-8D69-FE19D6A5F838}" dt="2025-09-09T10:48:27.611" v="16" actId="1076"/>
          <ac:picMkLst>
            <pc:docMk/>
            <pc:sldMk cId="992539600" sldId="290"/>
            <ac:picMk id="3" creationId="{DD78D39D-D982-D77E-BF69-C72FF38C9A39}"/>
          </ac:picMkLst>
        </pc:picChg>
      </pc:sldChg>
      <pc:sldChg chg="modTransition">
        <pc:chgData name="Astrid Olivia Sagstad Flaten" userId="a7e6c2a6-752f-48b8-b2d1-ee4ebf403b0f" providerId="ADAL" clId="{CB34B7A7-811E-4DEA-8D69-FE19D6A5F838}" dt="2025-09-09T11:13:06.666" v="232"/>
        <pc:sldMkLst>
          <pc:docMk/>
          <pc:sldMk cId="1379509801" sldId="295"/>
        </pc:sldMkLst>
      </pc:sldChg>
      <pc:sldChg chg="modTransition">
        <pc:chgData name="Astrid Olivia Sagstad Flaten" userId="a7e6c2a6-752f-48b8-b2d1-ee4ebf403b0f" providerId="ADAL" clId="{CB34B7A7-811E-4DEA-8D69-FE19D6A5F838}" dt="2025-09-09T11:13:12.381" v="234"/>
        <pc:sldMkLst>
          <pc:docMk/>
          <pc:sldMk cId="674580033" sldId="296"/>
        </pc:sldMkLst>
      </pc:sldChg>
      <pc:sldChg chg="modTransition">
        <pc:chgData name="Astrid Olivia Sagstad Flaten" userId="a7e6c2a6-752f-48b8-b2d1-ee4ebf403b0f" providerId="ADAL" clId="{CB34B7A7-811E-4DEA-8D69-FE19D6A5F838}" dt="2025-09-09T11:13:14.831" v="235"/>
        <pc:sldMkLst>
          <pc:docMk/>
          <pc:sldMk cId="789587201" sldId="297"/>
        </pc:sldMkLst>
      </pc:sldChg>
      <pc:sldChg chg="modTransition">
        <pc:chgData name="Astrid Olivia Sagstad Flaten" userId="a7e6c2a6-752f-48b8-b2d1-ee4ebf403b0f" providerId="ADAL" clId="{CB34B7A7-811E-4DEA-8D69-FE19D6A5F838}" dt="2025-09-09T11:13:10.090" v="233"/>
        <pc:sldMkLst>
          <pc:docMk/>
          <pc:sldMk cId="2209435102" sldId="300"/>
        </pc:sldMkLst>
      </pc:sldChg>
      <pc:sldChg chg="modTransition">
        <pc:chgData name="Astrid Olivia Sagstad Flaten" userId="a7e6c2a6-752f-48b8-b2d1-ee4ebf403b0f" providerId="ADAL" clId="{CB34B7A7-811E-4DEA-8D69-FE19D6A5F838}" dt="2025-09-09T11:12:55.996" v="229"/>
        <pc:sldMkLst>
          <pc:docMk/>
          <pc:sldMk cId="2677418051" sldId="304"/>
        </pc:sldMkLst>
      </pc:sldChg>
      <pc:sldChg chg="modTransition">
        <pc:chgData name="Astrid Olivia Sagstad Flaten" userId="a7e6c2a6-752f-48b8-b2d1-ee4ebf403b0f" providerId="ADAL" clId="{CB34B7A7-811E-4DEA-8D69-FE19D6A5F838}" dt="2025-09-09T11:07:25.876" v="225"/>
        <pc:sldMkLst>
          <pc:docMk/>
          <pc:sldMk cId="3499488437" sldId="307"/>
        </pc:sldMkLst>
      </pc:sldChg>
      <pc:sldChg chg="modTransition">
        <pc:chgData name="Astrid Olivia Sagstad Flaten" userId="a7e6c2a6-752f-48b8-b2d1-ee4ebf403b0f" providerId="ADAL" clId="{CB34B7A7-811E-4DEA-8D69-FE19D6A5F838}" dt="2025-09-09T11:07:29.450" v="226"/>
        <pc:sldMkLst>
          <pc:docMk/>
          <pc:sldMk cId="2080290545" sldId="308"/>
        </pc:sldMkLst>
      </pc:sldChg>
      <pc:sldChg chg="modTransition">
        <pc:chgData name="Astrid Olivia Sagstad Flaten" userId="a7e6c2a6-752f-48b8-b2d1-ee4ebf403b0f" providerId="ADAL" clId="{CB34B7A7-811E-4DEA-8D69-FE19D6A5F838}" dt="2025-09-09T11:12:52.896" v="228"/>
        <pc:sldMkLst>
          <pc:docMk/>
          <pc:sldMk cId="3500482567" sldId="309"/>
        </pc:sldMkLst>
      </pc:sldChg>
      <pc:sldChg chg="modTransition">
        <pc:chgData name="Astrid Olivia Sagstad Flaten" userId="a7e6c2a6-752f-48b8-b2d1-ee4ebf403b0f" providerId="ADAL" clId="{CB34B7A7-811E-4DEA-8D69-FE19D6A5F838}" dt="2025-09-09T11:13:00.944" v="231"/>
        <pc:sldMkLst>
          <pc:docMk/>
          <pc:sldMk cId="1125328206" sldId="310"/>
        </pc:sldMkLst>
      </pc:sldChg>
      <pc:sldChg chg="modSp add mod">
        <pc:chgData name="Astrid Olivia Sagstad Flaten" userId="a7e6c2a6-752f-48b8-b2d1-ee4ebf403b0f" providerId="ADAL" clId="{CB34B7A7-811E-4DEA-8D69-FE19D6A5F838}" dt="2025-09-09T10:48:46.294" v="18" actId="1076"/>
        <pc:sldMkLst>
          <pc:docMk/>
          <pc:sldMk cId="1337912064" sldId="320"/>
        </pc:sldMkLst>
        <pc:picChg chg="mod">
          <ac:chgData name="Astrid Olivia Sagstad Flaten" userId="a7e6c2a6-752f-48b8-b2d1-ee4ebf403b0f" providerId="ADAL" clId="{CB34B7A7-811E-4DEA-8D69-FE19D6A5F838}" dt="2025-09-09T10:48:46.294" v="18" actId="1076"/>
          <ac:picMkLst>
            <pc:docMk/>
            <pc:sldMk cId="1337912064" sldId="320"/>
            <ac:picMk id="4" creationId="{7F2D4696-79FA-FC30-B8EE-B92D391ADB9D}"/>
          </ac:picMkLst>
        </pc:picChg>
      </pc:sldChg>
      <pc:sldChg chg="modSp add mod setBg">
        <pc:chgData name="Astrid Olivia Sagstad Flaten" userId="a7e6c2a6-752f-48b8-b2d1-ee4ebf403b0f" providerId="ADAL" clId="{CB34B7A7-811E-4DEA-8D69-FE19D6A5F838}" dt="2025-09-09T10:49:30.955" v="25" actId="14100"/>
        <pc:sldMkLst>
          <pc:docMk/>
          <pc:sldMk cId="169346092" sldId="323"/>
        </pc:sldMkLst>
        <pc:picChg chg="mod">
          <ac:chgData name="Astrid Olivia Sagstad Flaten" userId="a7e6c2a6-752f-48b8-b2d1-ee4ebf403b0f" providerId="ADAL" clId="{CB34B7A7-811E-4DEA-8D69-FE19D6A5F838}" dt="2025-09-09T10:49:30.955" v="25" actId="14100"/>
          <ac:picMkLst>
            <pc:docMk/>
            <pc:sldMk cId="169346092" sldId="323"/>
            <ac:picMk id="3" creationId="{92E08A12-90EC-4238-C46A-FF6468859F07}"/>
          </ac:picMkLst>
        </pc:picChg>
      </pc:sldChg>
      <pc:sldChg chg="delSp add setBg delDesignElem">
        <pc:chgData name="Astrid Olivia Sagstad Flaten" userId="a7e6c2a6-752f-48b8-b2d1-ee4ebf403b0f" providerId="ADAL" clId="{CB34B7A7-811E-4DEA-8D69-FE19D6A5F838}" dt="2025-09-09T10:49:14.982" v="22"/>
        <pc:sldMkLst>
          <pc:docMk/>
          <pc:sldMk cId="1844265686" sldId="326"/>
        </pc:sldMkLst>
        <pc:spChg chg="del">
          <ac:chgData name="Astrid Olivia Sagstad Flaten" userId="a7e6c2a6-752f-48b8-b2d1-ee4ebf403b0f" providerId="ADAL" clId="{CB34B7A7-811E-4DEA-8D69-FE19D6A5F838}" dt="2025-09-09T10:49:14.982" v="22"/>
          <ac:spMkLst>
            <pc:docMk/>
            <pc:sldMk cId="1844265686" sldId="326"/>
            <ac:spMk id="2065" creationId="{C0763A76-9F1C-4FC5-82B7-DD475DA461B2}"/>
          </ac:spMkLst>
        </pc:spChg>
        <pc:spChg chg="del">
          <ac:chgData name="Astrid Olivia Sagstad Flaten" userId="a7e6c2a6-752f-48b8-b2d1-ee4ebf403b0f" providerId="ADAL" clId="{CB34B7A7-811E-4DEA-8D69-FE19D6A5F838}" dt="2025-09-09T10:49:14.982" v="22"/>
          <ac:spMkLst>
            <pc:docMk/>
            <pc:sldMk cId="1844265686" sldId="326"/>
            <ac:spMk id="2069" creationId="{E81BF4F6-F2CF-4984-9D14-D6966D92F99F}"/>
          </ac:spMkLst>
        </pc:spChg>
      </pc:sldChg>
      <pc:sldChg chg="modSp mod">
        <pc:chgData name="Astrid Olivia Sagstad Flaten" userId="a7e6c2a6-752f-48b8-b2d1-ee4ebf403b0f" providerId="ADAL" clId="{CB34B7A7-811E-4DEA-8D69-FE19D6A5F838}" dt="2025-09-09T10:52:45.030" v="30" actId="14100"/>
        <pc:sldMkLst>
          <pc:docMk/>
          <pc:sldMk cId="1884344248" sldId="337"/>
        </pc:sldMkLst>
        <pc:picChg chg="mod">
          <ac:chgData name="Astrid Olivia Sagstad Flaten" userId="a7e6c2a6-752f-48b8-b2d1-ee4ebf403b0f" providerId="ADAL" clId="{CB34B7A7-811E-4DEA-8D69-FE19D6A5F838}" dt="2025-09-09T10:52:45.030" v="30" actId="14100"/>
          <ac:picMkLst>
            <pc:docMk/>
            <pc:sldMk cId="1884344248" sldId="337"/>
            <ac:picMk id="4" creationId="{A7537C96-08F6-00C7-1944-740A9F71DC16}"/>
          </ac:picMkLst>
        </pc:picChg>
      </pc:sldChg>
      <pc:sldChg chg="modSp mod">
        <pc:chgData name="Astrid Olivia Sagstad Flaten" userId="a7e6c2a6-752f-48b8-b2d1-ee4ebf403b0f" providerId="ADAL" clId="{CB34B7A7-811E-4DEA-8D69-FE19D6A5F838}" dt="2025-09-09T10:53:01.414" v="32" actId="14100"/>
        <pc:sldMkLst>
          <pc:docMk/>
          <pc:sldMk cId="40672823" sldId="338"/>
        </pc:sldMkLst>
        <pc:picChg chg="mod">
          <ac:chgData name="Astrid Olivia Sagstad Flaten" userId="a7e6c2a6-752f-48b8-b2d1-ee4ebf403b0f" providerId="ADAL" clId="{CB34B7A7-811E-4DEA-8D69-FE19D6A5F838}" dt="2025-09-09T10:53:01.414" v="32" actId="14100"/>
          <ac:picMkLst>
            <pc:docMk/>
            <pc:sldMk cId="40672823" sldId="338"/>
            <ac:picMk id="4" creationId="{B13E9124-A1E9-873B-CBA6-17C6D86EA3D6}"/>
          </ac:picMkLst>
        </pc:picChg>
      </pc:sldChg>
      <pc:sldChg chg="modSp mod">
        <pc:chgData name="Astrid Olivia Sagstad Flaten" userId="a7e6c2a6-752f-48b8-b2d1-ee4ebf403b0f" providerId="ADAL" clId="{CB34B7A7-811E-4DEA-8D69-FE19D6A5F838}" dt="2025-09-09T10:54:15.951" v="33" actId="14100"/>
        <pc:sldMkLst>
          <pc:docMk/>
          <pc:sldMk cId="2272662020" sldId="342"/>
        </pc:sldMkLst>
        <pc:picChg chg="mod">
          <ac:chgData name="Astrid Olivia Sagstad Flaten" userId="a7e6c2a6-752f-48b8-b2d1-ee4ebf403b0f" providerId="ADAL" clId="{CB34B7A7-811E-4DEA-8D69-FE19D6A5F838}" dt="2025-09-09T10:54:15.951" v="33" actId="14100"/>
          <ac:picMkLst>
            <pc:docMk/>
            <pc:sldMk cId="2272662020" sldId="342"/>
            <ac:picMk id="4" creationId="{1374FB3C-50B3-C8FF-6B60-D218D7711C8F}"/>
          </ac:picMkLst>
        </pc:picChg>
      </pc:sldChg>
      <pc:sldChg chg="new del">
        <pc:chgData name="Astrid Olivia Sagstad Flaten" userId="a7e6c2a6-752f-48b8-b2d1-ee4ebf403b0f" providerId="ADAL" clId="{CB34B7A7-811E-4DEA-8D69-FE19D6A5F838}" dt="2025-09-09T09:59:20.252" v="1" actId="680"/>
        <pc:sldMkLst>
          <pc:docMk/>
          <pc:sldMk cId="83076048" sldId="343"/>
        </pc:sldMkLst>
      </pc:sldChg>
      <pc:sldChg chg="modSp add mod">
        <pc:chgData name="Astrid Olivia Sagstad Flaten" userId="a7e6c2a6-752f-48b8-b2d1-ee4ebf403b0f" providerId="ADAL" clId="{CB34B7A7-811E-4DEA-8D69-FE19D6A5F838}" dt="2025-09-09T10:47:01.771" v="4" actId="14100"/>
        <pc:sldMkLst>
          <pc:docMk/>
          <pc:sldMk cId="3309358055" sldId="343"/>
        </pc:sldMkLst>
        <pc:spChg chg="mod">
          <ac:chgData name="Astrid Olivia Sagstad Flaten" userId="a7e6c2a6-752f-48b8-b2d1-ee4ebf403b0f" providerId="ADAL" clId="{CB34B7A7-811E-4DEA-8D69-FE19D6A5F838}" dt="2025-09-09T10:47:01.771" v="4" actId="14100"/>
          <ac:spMkLst>
            <pc:docMk/>
            <pc:sldMk cId="3309358055" sldId="343"/>
            <ac:spMk id="2" creationId="{4896CA58-1ECF-85B5-E9CC-E4A218506EC4}"/>
          </ac:spMkLst>
        </pc:spChg>
      </pc:sldChg>
      <pc:sldChg chg="modSp add mod">
        <pc:chgData name="Astrid Olivia Sagstad Flaten" userId="a7e6c2a6-752f-48b8-b2d1-ee4ebf403b0f" providerId="ADAL" clId="{CB34B7A7-811E-4DEA-8D69-FE19D6A5F838}" dt="2025-09-09T10:47:24.544" v="8" actId="14100"/>
        <pc:sldMkLst>
          <pc:docMk/>
          <pc:sldMk cId="4210886382" sldId="344"/>
        </pc:sldMkLst>
        <pc:picChg chg="mod">
          <ac:chgData name="Astrid Olivia Sagstad Flaten" userId="a7e6c2a6-752f-48b8-b2d1-ee4ebf403b0f" providerId="ADAL" clId="{CB34B7A7-811E-4DEA-8D69-FE19D6A5F838}" dt="2025-09-09T10:47:24.544" v="8" actId="14100"/>
          <ac:picMkLst>
            <pc:docMk/>
            <pc:sldMk cId="4210886382" sldId="344"/>
            <ac:picMk id="5" creationId="{BD1F0048-0891-2A76-8D43-6489C68114E9}"/>
          </ac:picMkLst>
        </pc:picChg>
      </pc:sldChg>
      <pc:sldChg chg="modSp add mod">
        <pc:chgData name="Astrid Olivia Sagstad Flaten" userId="a7e6c2a6-752f-48b8-b2d1-ee4ebf403b0f" providerId="ADAL" clId="{CB34B7A7-811E-4DEA-8D69-FE19D6A5F838}" dt="2025-09-09T10:47:55.222" v="12" actId="14100"/>
        <pc:sldMkLst>
          <pc:docMk/>
          <pc:sldMk cId="2780459181" sldId="345"/>
        </pc:sldMkLst>
        <pc:picChg chg="mod">
          <ac:chgData name="Astrid Olivia Sagstad Flaten" userId="a7e6c2a6-752f-48b8-b2d1-ee4ebf403b0f" providerId="ADAL" clId="{CB34B7A7-811E-4DEA-8D69-FE19D6A5F838}" dt="2025-09-09T10:47:55.222" v="12" actId="14100"/>
          <ac:picMkLst>
            <pc:docMk/>
            <pc:sldMk cId="2780459181" sldId="345"/>
            <ac:picMk id="5" creationId="{4F4E4185-E993-CD60-E4E3-7FD7608B8B84}"/>
          </ac:picMkLst>
        </pc:picChg>
      </pc:sldChg>
      <pc:sldChg chg="modSp add mod">
        <pc:chgData name="Astrid Olivia Sagstad Flaten" userId="a7e6c2a6-752f-48b8-b2d1-ee4ebf403b0f" providerId="ADAL" clId="{CB34B7A7-811E-4DEA-8D69-FE19D6A5F838}" dt="2025-09-09T10:49:07.318" v="20" actId="1076"/>
        <pc:sldMkLst>
          <pc:docMk/>
          <pc:sldMk cId="4040586894" sldId="346"/>
        </pc:sldMkLst>
        <pc:picChg chg="mod">
          <ac:chgData name="Astrid Olivia Sagstad Flaten" userId="a7e6c2a6-752f-48b8-b2d1-ee4ebf403b0f" providerId="ADAL" clId="{CB34B7A7-811E-4DEA-8D69-FE19D6A5F838}" dt="2025-09-09T10:49:07.318" v="20" actId="1076"/>
          <ac:picMkLst>
            <pc:docMk/>
            <pc:sldMk cId="4040586894" sldId="346"/>
            <ac:picMk id="2" creationId="{2CAB48E9-C17E-27A1-D47B-006E791DB951}"/>
          </ac:picMkLst>
        </pc:picChg>
      </pc:sldChg>
      <pc:sldChg chg="delSp add setBg delDesignElem">
        <pc:chgData name="Astrid Olivia Sagstad Flaten" userId="a7e6c2a6-752f-48b8-b2d1-ee4ebf403b0f" providerId="ADAL" clId="{CB34B7A7-811E-4DEA-8D69-FE19D6A5F838}" dt="2025-09-09T10:51:26.401" v="27"/>
        <pc:sldMkLst>
          <pc:docMk/>
          <pc:sldMk cId="976343162" sldId="347"/>
        </pc:sldMkLst>
        <pc:spChg chg="del">
          <ac:chgData name="Astrid Olivia Sagstad Flaten" userId="a7e6c2a6-752f-48b8-b2d1-ee4ebf403b0f" providerId="ADAL" clId="{CB34B7A7-811E-4DEA-8D69-FE19D6A5F838}" dt="2025-09-09T10:51:26.401" v="27"/>
          <ac:spMkLst>
            <pc:docMk/>
            <pc:sldMk cId="976343162" sldId="347"/>
            <ac:spMk id="27" creationId="{DCC231C8-C761-4B31-9B1C-C6D19248C6B3}"/>
          </ac:spMkLst>
        </pc:spChg>
      </pc:sldChg>
      <pc:sldChg chg="modSp add mod">
        <pc:chgData name="Astrid Olivia Sagstad Flaten" userId="a7e6c2a6-752f-48b8-b2d1-ee4ebf403b0f" providerId="ADAL" clId="{CB34B7A7-811E-4DEA-8D69-FE19D6A5F838}" dt="2025-09-09T10:51:52.535" v="29" actId="1076"/>
        <pc:sldMkLst>
          <pc:docMk/>
          <pc:sldMk cId="3170806998" sldId="348"/>
        </pc:sldMkLst>
        <pc:picChg chg="mod">
          <ac:chgData name="Astrid Olivia Sagstad Flaten" userId="a7e6c2a6-752f-48b8-b2d1-ee4ebf403b0f" providerId="ADAL" clId="{CB34B7A7-811E-4DEA-8D69-FE19D6A5F838}" dt="2025-09-09T10:51:52.535" v="29" actId="1076"/>
          <ac:picMkLst>
            <pc:docMk/>
            <pc:sldMk cId="3170806998" sldId="348"/>
            <ac:picMk id="5" creationId="{AB70DE36-B03D-590B-2592-32105CC4E233}"/>
          </ac:picMkLst>
        </pc:picChg>
      </pc:sldChg>
    </pc:docChg>
  </pc:docChgLst>
  <pc:docChgLst>
    <pc:chgData name="Astrid Olivia Sagstad Flaten" userId="S::astrid.flaten@nhh.no::a7e6c2a6-752f-48b8-b2d1-ee4ebf403b0f" providerId="AD" clId="Web-{5EF7BC1D-CB36-8307-48E0-2E7958AFD05D}"/>
    <pc:docChg chg="addSld delSld modSld sldOrd">
      <pc:chgData name="Astrid Olivia Sagstad Flaten" userId="S::astrid.flaten@nhh.no::a7e6c2a6-752f-48b8-b2d1-ee4ebf403b0f" providerId="AD" clId="Web-{5EF7BC1D-CB36-8307-48E0-2E7958AFD05D}" dt="2025-09-09T09:55:50.162" v="34"/>
      <pc:docMkLst>
        <pc:docMk/>
      </pc:docMkLst>
      <pc:sldChg chg="new del">
        <pc:chgData name="Astrid Olivia Sagstad Flaten" userId="S::astrid.flaten@nhh.no::a7e6c2a6-752f-48b8-b2d1-ee4ebf403b0f" providerId="AD" clId="Web-{5EF7BC1D-CB36-8307-48E0-2E7958AFD05D}" dt="2025-09-09T07:22:58.961" v="3"/>
        <pc:sldMkLst>
          <pc:docMk/>
          <pc:sldMk cId="1729348661" sldId="337"/>
        </pc:sldMkLst>
      </pc:sldChg>
      <pc:sldChg chg="addSp modSp new ord">
        <pc:chgData name="Astrid Olivia Sagstad Flaten" userId="S::astrid.flaten@nhh.no::a7e6c2a6-752f-48b8-b2d1-ee4ebf403b0f" providerId="AD" clId="Web-{5EF7BC1D-CB36-8307-48E0-2E7958AFD05D}" dt="2025-09-09T07:26:25.480" v="8" actId="14100"/>
        <pc:sldMkLst>
          <pc:docMk/>
          <pc:sldMk cId="1884344248" sldId="337"/>
        </pc:sldMkLst>
        <pc:picChg chg="add mod">
          <ac:chgData name="Astrid Olivia Sagstad Flaten" userId="S::astrid.flaten@nhh.no::a7e6c2a6-752f-48b8-b2d1-ee4ebf403b0f" providerId="AD" clId="Web-{5EF7BC1D-CB36-8307-48E0-2E7958AFD05D}" dt="2025-09-09T07:26:25.480" v="8" actId="14100"/>
          <ac:picMkLst>
            <pc:docMk/>
            <pc:sldMk cId="1884344248" sldId="337"/>
            <ac:picMk id="4" creationId="{A7537C96-08F6-00C7-1944-740A9F71DC16}"/>
          </ac:picMkLst>
        </pc:picChg>
      </pc:sldChg>
      <pc:sldChg chg="addSp modSp new">
        <pc:chgData name="Astrid Olivia Sagstad Flaten" userId="S::astrid.flaten@nhh.no::a7e6c2a6-752f-48b8-b2d1-ee4ebf403b0f" providerId="AD" clId="Web-{5EF7BC1D-CB36-8307-48E0-2E7958AFD05D}" dt="2025-09-09T07:27:40.450" v="12" actId="1076"/>
        <pc:sldMkLst>
          <pc:docMk/>
          <pc:sldMk cId="40672823" sldId="338"/>
        </pc:sldMkLst>
        <pc:picChg chg="add mod">
          <ac:chgData name="Astrid Olivia Sagstad Flaten" userId="S::astrid.flaten@nhh.no::a7e6c2a6-752f-48b8-b2d1-ee4ebf403b0f" providerId="AD" clId="Web-{5EF7BC1D-CB36-8307-48E0-2E7958AFD05D}" dt="2025-09-09T07:27:40.450" v="12" actId="1076"/>
          <ac:picMkLst>
            <pc:docMk/>
            <pc:sldMk cId="40672823" sldId="338"/>
            <ac:picMk id="4" creationId="{B13E9124-A1E9-873B-CBA6-17C6D86EA3D6}"/>
          </ac:picMkLst>
        </pc:picChg>
      </pc:sldChg>
      <pc:sldChg chg="new del">
        <pc:chgData name="Astrid Olivia Sagstad Flaten" userId="S::astrid.flaten@nhh.no::a7e6c2a6-752f-48b8-b2d1-ee4ebf403b0f" providerId="AD" clId="Web-{5EF7BC1D-CB36-8307-48E0-2E7958AFD05D}" dt="2025-09-09T07:22:39.445" v="1"/>
        <pc:sldMkLst>
          <pc:docMk/>
          <pc:sldMk cId="2612858083" sldId="338"/>
        </pc:sldMkLst>
      </pc:sldChg>
      <pc:sldChg chg="addSp delSp modSp">
        <pc:chgData name="Astrid Olivia Sagstad Flaten" userId="S::astrid.flaten@nhh.no::a7e6c2a6-752f-48b8-b2d1-ee4ebf403b0f" providerId="AD" clId="Web-{5EF7BC1D-CB36-8307-48E0-2E7958AFD05D}" dt="2025-09-09T09:55:50.162" v="34"/>
        <pc:sldMkLst>
          <pc:docMk/>
          <pc:sldMk cId="912750903" sldId="339"/>
        </pc:sldMkLst>
        <pc:spChg chg="mod">
          <ac:chgData name="Astrid Olivia Sagstad Flaten" userId="S::astrid.flaten@nhh.no::a7e6c2a6-752f-48b8-b2d1-ee4ebf403b0f" providerId="AD" clId="Web-{5EF7BC1D-CB36-8307-48E0-2E7958AFD05D}" dt="2025-09-09T09:55:31.896" v="30" actId="20577"/>
          <ac:spMkLst>
            <pc:docMk/>
            <pc:sldMk cId="912750903" sldId="339"/>
            <ac:spMk id="4" creationId="{261C9E11-D22C-3D23-5BE8-EF165695EB30}"/>
          </ac:spMkLst>
        </pc:spChg>
        <pc:spChg chg="add del">
          <ac:chgData name="Astrid Olivia Sagstad Flaten" userId="S::astrid.flaten@nhh.no::a7e6c2a6-752f-48b8-b2d1-ee4ebf403b0f" providerId="AD" clId="Web-{5EF7BC1D-CB36-8307-48E0-2E7958AFD05D}" dt="2025-09-09T09:55:50.162" v="34"/>
          <ac:spMkLst>
            <pc:docMk/>
            <pc:sldMk cId="912750903" sldId="339"/>
            <ac:spMk id="5" creationId="{AD8C227B-699A-9142-7061-90AA2939B96E}"/>
          </ac:spMkLst>
        </pc:spChg>
        <pc:picChg chg="add del mod ord">
          <ac:chgData name="Astrid Olivia Sagstad Flaten" userId="S::astrid.flaten@nhh.no::a7e6c2a6-752f-48b8-b2d1-ee4ebf403b0f" providerId="AD" clId="Web-{5EF7BC1D-CB36-8307-48E0-2E7958AFD05D}" dt="2025-09-09T09:55:40.052" v="32"/>
          <ac:picMkLst>
            <pc:docMk/>
            <pc:sldMk cId="912750903" sldId="339"/>
            <ac:picMk id="3" creationId="{C29834F0-5F29-A0AB-2934-D64F55309C66}"/>
          </ac:picMkLst>
        </pc:picChg>
        <pc:picChg chg="add del mod ord">
          <ac:chgData name="Astrid Olivia Sagstad Flaten" userId="S::astrid.flaten@nhh.no::a7e6c2a6-752f-48b8-b2d1-ee4ebf403b0f" providerId="AD" clId="Web-{5EF7BC1D-CB36-8307-48E0-2E7958AFD05D}" dt="2025-09-09T09:55:50.162" v="34"/>
          <ac:picMkLst>
            <pc:docMk/>
            <pc:sldMk cId="912750903" sldId="339"/>
            <ac:picMk id="6" creationId="{8C06A4BC-C741-F3A1-9EFD-0CEBC579A4D1}"/>
          </ac:picMkLst>
        </pc:picChg>
      </pc:sldChg>
      <pc:sldChg chg="addSp modSp new">
        <pc:chgData name="Astrid Olivia Sagstad Flaten" userId="S::astrid.flaten@nhh.no::a7e6c2a6-752f-48b8-b2d1-ee4ebf403b0f" providerId="AD" clId="Web-{5EF7BC1D-CB36-8307-48E0-2E7958AFD05D}" dt="2025-09-09T07:29:36.654" v="19" actId="14100"/>
        <pc:sldMkLst>
          <pc:docMk/>
          <pc:sldMk cId="4207138048" sldId="340"/>
        </pc:sldMkLst>
        <pc:picChg chg="add mod">
          <ac:chgData name="Astrid Olivia Sagstad Flaten" userId="S::astrid.flaten@nhh.no::a7e6c2a6-752f-48b8-b2d1-ee4ebf403b0f" providerId="AD" clId="Web-{5EF7BC1D-CB36-8307-48E0-2E7958AFD05D}" dt="2025-09-09T07:29:36.654" v="19" actId="14100"/>
          <ac:picMkLst>
            <pc:docMk/>
            <pc:sldMk cId="4207138048" sldId="340"/>
            <ac:picMk id="4" creationId="{8D36829A-CCED-EAD6-B509-7561101CB896}"/>
          </ac:picMkLst>
        </pc:picChg>
      </pc:sldChg>
      <pc:sldChg chg="addSp modSp new">
        <pc:chgData name="Astrid Olivia Sagstad Flaten" userId="S::astrid.flaten@nhh.no::a7e6c2a6-752f-48b8-b2d1-ee4ebf403b0f" providerId="AD" clId="Web-{5EF7BC1D-CB36-8307-48E0-2E7958AFD05D}" dt="2025-09-09T07:30:23.030" v="22" actId="1076"/>
        <pc:sldMkLst>
          <pc:docMk/>
          <pc:sldMk cId="2422884321" sldId="341"/>
        </pc:sldMkLst>
        <pc:picChg chg="add mod">
          <ac:chgData name="Astrid Olivia Sagstad Flaten" userId="S::astrid.flaten@nhh.no::a7e6c2a6-752f-48b8-b2d1-ee4ebf403b0f" providerId="AD" clId="Web-{5EF7BC1D-CB36-8307-48E0-2E7958AFD05D}" dt="2025-09-09T07:30:23.030" v="22" actId="1076"/>
          <ac:picMkLst>
            <pc:docMk/>
            <pc:sldMk cId="2422884321" sldId="341"/>
            <ac:picMk id="4" creationId="{33FE6428-05D7-D081-1BD2-22729C5B659A}"/>
          </ac:picMkLst>
        </pc:picChg>
      </pc:sldChg>
      <pc:sldChg chg="addSp modSp new">
        <pc:chgData name="Astrid Olivia Sagstad Flaten" userId="S::astrid.flaten@nhh.no::a7e6c2a6-752f-48b8-b2d1-ee4ebf403b0f" providerId="AD" clId="Web-{5EF7BC1D-CB36-8307-48E0-2E7958AFD05D}" dt="2025-09-09T07:31:01.750" v="25" actId="1076"/>
        <pc:sldMkLst>
          <pc:docMk/>
          <pc:sldMk cId="2272662020" sldId="342"/>
        </pc:sldMkLst>
        <pc:picChg chg="add mod">
          <ac:chgData name="Astrid Olivia Sagstad Flaten" userId="S::astrid.flaten@nhh.no::a7e6c2a6-752f-48b8-b2d1-ee4ebf403b0f" providerId="AD" clId="Web-{5EF7BC1D-CB36-8307-48E0-2E7958AFD05D}" dt="2025-09-09T07:31:01.750" v="25" actId="1076"/>
          <ac:picMkLst>
            <pc:docMk/>
            <pc:sldMk cId="2272662020" sldId="342"/>
            <ac:picMk id="4" creationId="{1374FB3C-50B3-C8FF-6B60-D218D7711C8F}"/>
          </ac:picMkLst>
        </pc:picChg>
      </pc:sldChg>
    </pc:docChg>
  </pc:docChgLst>
</pc:chgInfo>
</file>

<file path=ppt/comments/modernComment_159_A5BA70AD.xml><?xml version="1.0" encoding="utf-8"?>
<p188:cmLst xmlns:a="http://schemas.openxmlformats.org/drawingml/2006/main" xmlns:r="http://schemas.openxmlformats.org/officeDocument/2006/relationships" xmlns:p188="http://schemas.microsoft.com/office/powerpoint/2018/8/main">
  <p188:cm id="{A0DE4DFE-79CA-47D6-93D7-CBFEA9E78A7E}" authorId="{E809C11F-CE48-CB6C-FE9B-0DB746BD5F7D}" created="2024-06-19T09:41:45.706">
    <pc:sldMkLst xmlns:pc="http://schemas.microsoft.com/office/powerpoint/2013/main/command">
      <pc:docMk/>
      <pc:sldMk cId="80009937" sldId="300"/>
    </pc:sldMkLst>
    <p188:txBody>
      <a:bodyPr/>
      <a:lstStyle/>
      <a:p>
        <a:r>
          <a:rPr lang="nb-NO"/>
          <a:t>Kan denne byttes ut med noe liknende du lagde til mentorheftet?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AD3114-29A3-47D3-8359-5D9FCAD0DE3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4B5D61C8-EB90-48D6-A2FE-42C923A89F35}">
      <dgm:prSet/>
      <dgm:spPr/>
      <dgm:t>
        <a:bodyPr/>
        <a:lstStyle/>
        <a:p>
          <a:r>
            <a:rPr lang="nb-NO"/>
            <a:t>Spille på lag med nervesystemet</a:t>
          </a:r>
          <a:endParaRPr lang="en-US"/>
        </a:p>
      </dgm:t>
    </dgm:pt>
    <dgm:pt modelId="{C8BE1837-17C9-4289-84A8-99C64548348C}" type="parTrans" cxnId="{D4A3DF4E-037F-4E44-8B75-1A1229130FFF}">
      <dgm:prSet/>
      <dgm:spPr/>
      <dgm:t>
        <a:bodyPr/>
        <a:lstStyle/>
        <a:p>
          <a:endParaRPr lang="en-US"/>
        </a:p>
      </dgm:t>
    </dgm:pt>
    <dgm:pt modelId="{8B614EFB-6A3B-4328-A603-53FE9076271E}" type="sibTrans" cxnId="{D4A3DF4E-037F-4E44-8B75-1A1229130FFF}">
      <dgm:prSet/>
      <dgm:spPr/>
      <dgm:t>
        <a:bodyPr/>
        <a:lstStyle/>
        <a:p>
          <a:endParaRPr lang="en-US"/>
        </a:p>
      </dgm:t>
    </dgm:pt>
    <dgm:pt modelId="{F5716094-EBC2-4EFE-8720-D0EC0932D7FC}">
      <dgm:prSet/>
      <dgm:spPr/>
      <dgm:t>
        <a:bodyPr/>
        <a:lstStyle/>
        <a:p>
          <a:r>
            <a:rPr lang="nb-NO"/>
            <a:t>Stress + koble av, koble om = vekst</a:t>
          </a:r>
          <a:endParaRPr lang="en-US"/>
        </a:p>
      </dgm:t>
    </dgm:pt>
    <dgm:pt modelId="{9E6A1F04-7ACD-4912-BC4B-5AE6D63D40A5}" type="parTrans" cxnId="{B7D4E497-C19F-4AED-9D99-56F82928DB70}">
      <dgm:prSet/>
      <dgm:spPr/>
      <dgm:t>
        <a:bodyPr/>
        <a:lstStyle/>
        <a:p>
          <a:endParaRPr lang="en-US"/>
        </a:p>
      </dgm:t>
    </dgm:pt>
    <dgm:pt modelId="{95471918-33DA-4AB3-BC59-2623E4D0E90B}" type="sibTrans" cxnId="{B7D4E497-C19F-4AED-9D99-56F82928DB70}">
      <dgm:prSet/>
      <dgm:spPr/>
      <dgm:t>
        <a:bodyPr/>
        <a:lstStyle/>
        <a:p>
          <a:endParaRPr lang="en-US"/>
        </a:p>
      </dgm:t>
    </dgm:pt>
    <dgm:pt modelId="{F11C8DAC-1C84-4DB7-9136-90A2BAFF549F}">
      <dgm:prSet/>
      <dgm:spPr/>
      <dgm:t>
        <a:bodyPr/>
        <a:lstStyle/>
        <a:p>
          <a:r>
            <a:rPr lang="nb-NO"/>
            <a:t>Nervesystemet liker: </a:t>
          </a:r>
          <a:endParaRPr lang="en-US"/>
        </a:p>
      </dgm:t>
    </dgm:pt>
    <dgm:pt modelId="{948C5471-B287-410F-A50A-7CA8F6609692}" type="parTrans" cxnId="{8B7A0A60-0301-42C5-8D63-826917B8F454}">
      <dgm:prSet/>
      <dgm:spPr/>
      <dgm:t>
        <a:bodyPr/>
        <a:lstStyle/>
        <a:p>
          <a:endParaRPr lang="en-US"/>
        </a:p>
      </dgm:t>
    </dgm:pt>
    <dgm:pt modelId="{3C4D4AA8-9833-4701-B5E3-1812A62D6C26}" type="sibTrans" cxnId="{8B7A0A60-0301-42C5-8D63-826917B8F454}">
      <dgm:prSet/>
      <dgm:spPr/>
      <dgm:t>
        <a:bodyPr/>
        <a:lstStyle/>
        <a:p>
          <a:endParaRPr lang="en-US"/>
        </a:p>
      </dgm:t>
    </dgm:pt>
    <dgm:pt modelId="{BD8ED754-AD5F-4F4A-A53F-BE0A66C27595}">
      <dgm:prSet/>
      <dgm:spPr/>
      <dgm:t>
        <a:bodyPr/>
        <a:lstStyle/>
        <a:p>
          <a:r>
            <a:rPr lang="nb-NO"/>
            <a:t>Se ut av vinduet i 5 minutter (pause fra tenking)</a:t>
          </a:r>
          <a:endParaRPr lang="en-US"/>
        </a:p>
      </dgm:t>
    </dgm:pt>
    <dgm:pt modelId="{AB959ECE-74AE-4291-BFB6-2C739782456A}" type="parTrans" cxnId="{FEEBE9FA-7283-41E8-B7A3-A54B0FBB7555}">
      <dgm:prSet/>
      <dgm:spPr/>
      <dgm:t>
        <a:bodyPr/>
        <a:lstStyle/>
        <a:p>
          <a:endParaRPr lang="en-US"/>
        </a:p>
      </dgm:t>
    </dgm:pt>
    <dgm:pt modelId="{68E254A7-951F-4292-8998-6CB4A1FC6A59}" type="sibTrans" cxnId="{FEEBE9FA-7283-41E8-B7A3-A54B0FBB7555}">
      <dgm:prSet/>
      <dgm:spPr/>
      <dgm:t>
        <a:bodyPr/>
        <a:lstStyle/>
        <a:p>
          <a:endParaRPr lang="en-US"/>
        </a:p>
      </dgm:t>
    </dgm:pt>
    <dgm:pt modelId="{CD8C1D64-EA51-4FB4-B9C3-DE4503BBB137}">
      <dgm:prSet/>
      <dgm:spPr/>
      <dgm:t>
        <a:bodyPr/>
        <a:lstStyle/>
        <a:p>
          <a:r>
            <a:rPr lang="nb-NO" dirty="0"/>
            <a:t>Gå, minst 20 minutter i natur</a:t>
          </a:r>
          <a:endParaRPr lang="en-US" dirty="0"/>
        </a:p>
      </dgm:t>
    </dgm:pt>
    <dgm:pt modelId="{17553C55-687E-416F-851F-70165A13D61A}" type="parTrans" cxnId="{AF704EDD-1B85-4F94-BF19-001F7D43D2A8}">
      <dgm:prSet/>
      <dgm:spPr/>
      <dgm:t>
        <a:bodyPr/>
        <a:lstStyle/>
        <a:p>
          <a:endParaRPr lang="en-US"/>
        </a:p>
      </dgm:t>
    </dgm:pt>
    <dgm:pt modelId="{1D84E34A-6ABB-4AE2-8BAA-C9DC8244C895}" type="sibTrans" cxnId="{AF704EDD-1B85-4F94-BF19-001F7D43D2A8}">
      <dgm:prSet/>
      <dgm:spPr/>
      <dgm:t>
        <a:bodyPr/>
        <a:lstStyle/>
        <a:p>
          <a:endParaRPr lang="en-US"/>
        </a:p>
      </dgm:t>
    </dgm:pt>
    <dgm:pt modelId="{630B350B-05D9-456F-B9B1-0B19071C45A8}">
      <dgm:prSet/>
      <dgm:spPr/>
      <dgm:t>
        <a:bodyPr/>
        <a:lstStyle/>
        <a:p>
          <a:r>
            <a:rPr lang="nb-NO"/>
            <a:t>Koble om fra «having-mode» til «being-mode»: Hvordan kan jeg </a:t>
          </a:r>
          <a:r>
            <a:rPr lang="nb-NO" i="1"/>
            <a:t>være</a:t>
          </a:r>
          <a:r>
            <a:rPr lang="nb-NO"/>
            <a:t> en person jeg liker?</a:t>
          </a:r>
          <a:endParaRPr lang="en-US"/>
        </a:p>
      </dgm:t>
    </dgm:pt>
    <dgm:pt modelId="{B6B2B9D8-180B-48F9-A3A0-0ECF397A5E2C}" type="parTrans" cxnId="{045C9A59-F5DB-4264-BE17-5D6787B34CE8}">
      <dgm:prSet/>
      <dgm:spPr/>
      <dgm:t>
        <a:bodyPr/>
        <a:lstStyle/>
        <a:p>
          <a:endParaRPr lang="en-US"/>
        </a:p>
      </dgm:t>
    </dgm:pt>
    <dgm:pt modelId="{B27CA886-3781-4804-967C-F53F2A5B1954}" type="sibTrans" cxnId="{045C9A59-F5DB-4264-BE17-5D6787B34CE8}">
      <dgm:prSet/>
      <dgm:spPr/>
      <dgm:t>
        <a:bodyPr/>
        <a:lstStyle/>
        <a:p>
          <a:endParaRPr lang="en-US"/>
        </a:p>
      </dgm:t>
    </dgm:pt>
    <dgm:pt modelId="{30B43D88-6EA5-4C65-97DA-5864EC2F31B3}">
      <dgm:prSet/>
      <dgm:spPr/>
      <dgm:t>
        <a:bodyPr/>
        <a:lstStyle/>
        <a:p>
          <a:r>
            <a:rPr lang="nb-NO"/>
            <a:t>Micro-connections (smil, vennlighet)</a:t>
          </a:r>
          <a:endParaRPr lang="en-US"/>
        </a:p>
      </dgm:t>
    </dgm:pt>
    <dgm:pt modelId="{4B76F245-A2E5-4DBE-8EB4-813D9D603258}" type="parTrans" cxnId="{BF9336FA-2C86-4805-8614-FF0CBDE43393}">
      <dgm:prSet/>
      <dgm:spPr/>
      <dgm:t>
        <a:bodyPr/>
        <a:lstStyle/>
        <a:p>
          <a:endParaRPr lang="en-US"/>
        </a:p>
      </dgm:t>
    </dgm:pt>
    <dgm:pt modelId="{AA3312D0-9620-493E-8DAA-84FA20B27CEC}" type="sibTrans" cxnId="{BF9336FA-2C86-4805-8614-FF0CBDE43393}">
      <dgm:prSet/>
      <dgm:spPr/>
      <dgm:t>
        <a:bodyPr/>
        <a:lstStyle/>
        <a:p>
          <a:endParaRPr lang="en-US"/>
        </a:p>
      </dgm:t>
    </dgm:pt>
    <dgm:pt modelId="{73C6FB0C-5CCA-45CB-AC6D-746664076E91}">
      <dgm:prSet/>
      <dgm:spPr/>
      <dgm:t>
        <a:bodyPr/>
        <a:lstStyle/>
        <a:p>
          <a:r>
            <a:rPr lang="nb-NO"/>
            <a:t>Legg merke til noe nytt / noe du ikke forventet </a:t>
          </a:r>
          <a:endParaRPr lang="en-US"/>
        </a:p>
      </dgm:t>
    </dgm:pt>
    <dgm:pt modelId="{A4369729-63DB-4E1A-8E78-5BF2F4AC668D}" type="parTrans" cxnId="{6FF3E717-B1E0-4D19-8C6B-1E2EA936545A}">
      <dgm:prSet/>
      <dgm:spPr/>
      <dgm:t>
        <a:bodyPr/>
        <a:lstStyle/>
        <a:p>
          <a:endParaRPr lang="en-US"/>
        </a:p>
      </dgm:t>
    </dgm:pt>
    <dgm:pt modelId="{9D9462B0-B974-4313-A205-4F94C11AD1E1}" type="sibTrans" cxnId="{6FF3E717-B1E0-4D19-8C6B-1E2EA936545A}">
      <dgm:prSet/>
      <dgm:spPr/>
      <dgm:t>
        <a:bodyPr/>
        <a:lstStyle/>
        <a:p>
          <a:endParaRPr lang="en-US"/>
        </a:p>
      </dgm:t>
    </dgm:pt>
    <dgm:pt modelId="{F7C0098F-8A95-48E4-AFEE-4CCE5B58F2F5}" type="pres">
      <dgm:prSet presAssocID="{A7AD3114-29A3-47D3-8359-5D9FCAD0DE37}" presName="linear" presStyleCnt="0">
        <dgm:presLayoutVars>
          <dgm:dir/>
          <dgm:animLvl val="lvl"/>
          <dgm:resizeHandles val="exact"/>
        </dgm:presLayoutVars>
      </dgm:prSet>
      <dgm:spPr/>
    </dgm:pt>
    <dgm:pt modelId="{C89CA939-0331-4506-A308-74FEDE2789BE}" type="pres">
      <dgm:prSet presAssocID="{4B5D61C8-EB90-48D6-A2FE-42C923A89F35}" presName="parentLin" presStyleCnt="0"/>
      <dgm:spPr/>
    </dgm:pt>
    <dgm:pt modelId="{51A91AF0-AFEE-458E-947D-B9586695A25B}" type="pres">
      <dgm:prSet presAssocID="{4B5D61C8-EB90-48D6-A2FE-42C923A89F35}" presName="parentLeftMargin" presStyleLbl="node1" presStyleIdx="0" presStyleCnt="3"/>
      <dgm:spPr/>
    </dgm:pt>
    <dgm:pt modelId="{ECD2AFCD-CE1E-4F39-9718-0437B71AB860}" type="pres">
      <dgm:prSet presAssocID="{4B5D61C8-EB90-48D6-A2FE-42C923A89F35}" presName="parentText" presStyleLbl="node1" presStyleIdx="0" presStyleCnt="3">
        <dgm:presLayoutVars>
          <dgm:chMax val="0"/>
          <dgm:bulletEnabled val="1"/>
        </dgm:presLayoutVars>
      </dgm:prSet>
      <dgm:spPr/>
    </dgm:pt>
    <dgm:pt modelId="{7E5DBCAE-FE0B-492B-AF3F-868460BFB4F9}" type="pres">
      <dgm:prSet presAssocID="{4B5D61C8-EB90-48D6-A2FE-42C923A89F35}" presName="negativeSpace" presStyleCnt="0"/>
      <dgm:spPr/>
    </dgm:pt>
    <dgm:pt modelId="{42A39444-B3F6-42D5-A2A0-55983A730F75}" type="pres">
      <dgm:prSet presAssocID="{4B5D61C8-EB90-48D6-A2FE-42C923A89F35}" presName="childText" presStyleLbl="conFgAcc1" presStyleIdx="0" presStyleCnt="3">
        <dgm:presLayoutVars>
          <dgm:bulletEnabled val="1"/>
        </dgm:presLayoutVars>
      </dgm:prSet>
      <dgm:spPr/>
    </dgm:pt>
    <dgm:pt modelId="{A6403405-3849-4BE9-A4B6-27F3A049BD46}" type="pres">
      <dgm:prSet presAssocID="{8B614EFB-6A3B-4328-A603-53FE9076271E}" presName="spaceBetweenRectangles" presStyleCnt="0"/>
      <dgm:spPr/>
    </dgm:pt>
    <dgm:pt modelId="{184CDEAF-9A43-42C0-9403-9498A2F293FC}" type="pres">
      <dgm:prSet presAssocID="{F5716094-EBC2-4EFE-8720-D0EC0932D7FC}" presName="parentLin" presStyleCnt="0"/>
      <dgm:spPr/>
    </dgm:pt>
    <dgm:pt modelId="{6603069B-AED3-44D8-AB89-07FC3F313775}" type="pres">
      <dgm:prSet presAssocID="{F5716094-EBC2-4EFE-8720-D0EC0932D7FC}" presName="parentLeftMargin" presStyleLbl="node1" presStyleIdx="0" presStyleCnt="3"/>
      <dgm:spPr/>
    </dgm:pt>
    <dgm:pt modelId="{CE4EE116-B842-4F0C-99C8-EC71B48C4B41}" type="pres">
      <dgm:prSet presAssocID="{F5716094-EBC2-4EFE-8720-D0EC0932D7FC}" presName="parentText" presStyleLbl="node1" presStyleIdx="1" presStyleCnt="3">
        <dgm:presLayoutVars>
          <dgm:chMax val="0"/>
          <dgm:bulletEnabled val="1"/>
        </dgm:presLayoutVars>
      </dgm:prSet>
      <dgm:spPr/>
    </dgm:pt>
    <dgm:pt modelId="{E5DF7D91-6A49-4DE7-84BD-37F54B21C09B}" type="pres">
      <dgm:prSet presAssocID="{F5716094-EBC2-4EFE-8720-D0EC0932D7FC}" presName="negativeSpace" presStyleCnt="0"/>
      <dgm:spPr/>
    </dgm:pt>
    <dgm:pt modelId="{7F29D883-9AE0-4A18-9BFB-3CF44CDF2EB0}" type="pres">
      <dgm:prSet presAssocID="{F5716094-EBC2-4EFE-8720-D0EC0932D7FC}" presName="childText" presStyleLbl="conFgAcc1" presStyleIdx="1" presStyleCnt="3">
        <dgm:presLayoutVars>
          <dgm:bulletEnabled val="1"/>
        </dgm:presLayoutVars>
      </dgm:prSet>
      <dgm:spPr/>
    </dgm:pt>
    <dgm:pt modelId="{10E1B62E-7527-46E5-BCEE-3ED8B1239149}" type="pres">
      <dgm:prSet presAssocID="{95471918-33DA-4AB3-BC59-2623E4D0E90B}" presName="spaceBetweenRectangles" presStyleCnt="0"/>
      <dgm:spPr/>
    </dgm:pt>
    <dgm:pt modelId="{68DA4C07-B9A9-4400-AB6E-5B82BA57235A}" type="pres">
      <dgm:prSet presAssocID="{F11C8DAC-1C84-4DB7-9136-90A2BAFF549F}" presName="parentLin" presStyleCnt="0"/>
      <dgm:spPr/>
    </dgm:pt>
    <dgm:pt modelId="{1EDF31F9-DE04-4DDC-8F3F-230D12DEA204}" type="pres">
      <dgm:prSet presAssocID="{F11C8DAC-1C84-4DB7-9136-90A2BAFF549F}" presName="parentLeftMargin" presStyleLbl="node1" presStyleIdx="1" presStyleCnt="3"/>
      <dgm:spPr/>
    </dgm:pt>
    <dgm:pt modelId="{23DEB680-A004-45F1-A273-C5FCF6D9EC52}" type="pres">
      <dgm:prSet presAssocID="{F11C8DAC-1C84-4DB7-9136-90A2BAFF549F}" presName="parentText" presStyleLbl="node1" presStyleIdx="2" presStyleCnt="3">
        <dgm:presLayoutVars>
          <dgm:chMax val="0"/>
          <dgm:bulletEnabled val="1"/>
        </dgm:presLayoutVars>
      </dgm:prSet>
      <dgm:spPr/>
    </dgm:pt>
    <dgm:pt modelId="{B81B2366-A49A-401D-BE48-9B3430CF861A}" type="pres">
      <dgm:prSet presAssocID="{F11C8DAC-1C84-4DB7-9136-90A2BAFF549F}" presName="negativeSpace" presStyleCnt="0"/>
      <dgm:spPr/>
    </dgm:pt>
    <dgm:pt modelId="{A1B8FD6B-2856-4D00-9FC8-3DFCBA56CCE7}" type="pres">
      <dgm:prSet presAssocID="{F11C8DAC-1C84-4DB7-9136-90A2BAFF549F}" presName="childText" presStyleLbl="conFgAcc1" presStyleIdx="2" presStyleCnt="3">
        <dgm:presLayoutVars>
          <dgm:bulletEnabled val="1"/>
        </dgm:presLayoutVars>
      </dgm:prSet>
      <dgm:spPr/>
    </dgm:pt>
  </dgm:ptLst>
  <dgm:cxnLst>
    <dgm:cxn modelId="{5D6D650E-F34B-4314-86D9-B11A7FB929B3}" type="presOf" srcId="{4B5D61C8-EB90-48D6-A2FE-42C923A89F35}" destId="{51A91AF0-AFEE-458E-947D-B9586695A25B}" srcOrd="0" destOrd="0" presId="urn:microsoft.com/office/officeart/2005/8/layout/list1"/>
    <dgm:cxn modelId="{F49B0710-45BF-4AF8-A5FE-5E054A2A8237}" type="presOf" srcId="{630B350B-05D9-456F-B9B1-0B19071C45A8}" destId="{A1B8FD6B-2856-4D00-9FC8-3DFCBA56CCE7}" srcOrd="0" destOrd="2" presId="urn:microsoft.com/office/officeart/2005/8/layout/list1"/>
    <dgm:cxn modelId="{6FF3E717-B1E0-4D19-8C6B-1E2EA936545A}" srcId="{630B350B-05D9-456F-B9B1-0B19071C45A8}" destId="{73C6FB0C-5CCA-45CB-AC6D-746664076E91}" srcOrd="1" destOrd="0" parTransId="{A4369729-63DB-4E1A-8E78-5BF2F4AC668D}" sibTransId="{9D9462B0-B974-4313-A205-4F94C11AD1E1}"/>
    <dgm:cxn modelId="{82807219-769F-4536-BF1C-E89CD70A4B89}" type="presOf" srcId="{A7AD3114-29A3-47D3-8359-5D9FCAD0DE37}" destId="{F7C0098F-8A95-48E4-AFEE-4CCE5B58F2F5}" srcOrd="0" destOrd="0" presId="urn:microsoft.com/office/officeart/2005/8/layout/list1"/>
    <dgm:cxn modelId="{9951AA1C-632B-4936-961B-0A806B8A4E94}" type="presOf" srcId="{4B5D61C8-EB90-48D6-A2FE-42C923A89F35}" destId="{ECD2AFCD-CE1E-4F39-9718-0437B71AB860}" srcOrd="1" destOrd="0" presId="urn:microsoft.com/office/officeart/2005/8/layout/list1"/>
    <dgm:cxn modelId="{8B7A0A60-0301-42C5-8D63-826917B8F454}" srcId="{A7AD3114-29A3-47D3-8359-5D9FCAD0DE37}" destId="{F11C8DAC-1C84-4DB7-9136-90A2BAFF549F}" srcOrd="2" destOrd="0" parTransId="{948C5471-B287-410F-A50A-7CA8F6609692}" sibTransId="{3C4D4AA8-9833-4701-B5E3-1812A62D6C26}"/>
    <dgm:cxn modelId="{67509641-5C51-4A2C-A80B-5D29D6733992}" type="presOf" srcId="{F5716094-EBC2-4EFE-8720-D0EC0932D7FC}" destId="{CE4EE116-B842-4F0C-99C8-EC71B48C4B41}" srcOrd="1" destOrd="0" presId="urn:microsoft.com/office/officeart/2005/8/layout/list1"/>
    <dgm:cxn modelId="{A5F78142-0D51-47DC-8582-AE8992A05E9C}" type="presOf" srcId="{F5716094-EBC2-4EFE-8720-D0EC0932D7FC}" destId="{6603069B-AED3-44D8-AB89-07FC3F313775}" srcOrd="0" destOrd="0" presId="urn:microsoft.com/office/officeart/2005/8/layout/list1"/>
    <dgm:cxn modelId="{D4A3DF4E-037F-4E44-8B75-1A1229130FFF}" srcId="{A7AD3114-29A3-47D3-8359-5D9FCAD0DE37}" destId="{4B5D61C8-EB90-48D6-A2FE-42C923A89F35}" srcOrd="0" destOrd="0" parTransId="{C8BE1837-17C9-4289-84A8-99C64548348C}" sibTransId="{8B614EFB-6A3B-4328-A603-53FE9076271E}"/>
    <dgm:cxn modelId="{7D781254-83EE-4B4C-8976-D737CD42717D}" type="presOf" srcId="{F11C8DAC-1C84-4DB7-9136-90A2BAFF549F}" destId="{1EDF31F9-DE04-4DDC-8F3F-230D12DEA204}" srcOrd="0" destOrd="0" presId="urn:microsoft.com/office/officeart/2005/8/layout/list1"/>
    <dgm:cxn modelId="{045C9A59-F5DB-4264-BE17-5D6787B34CE8}" srcId="{F11C8DAC-1C84-4DB7-9136-90A2BAFF549F}" destId="{630B350B-05D9-456F-B9B1-0B19071C45A8}" srcOrd="2" destOrd="0" parTransId="{B6B2B9D8-180B-48F9-A3A0-0ECF397A5E2C}" sibTransId="{B27CA886-3781-4804-967C-F53F2A5B1954}"/>
    <dgm:cxn modelId="{B7D4E497-C19F-4AED-9D99-56F82928DB70}" srcId="{A7AD3114-29A3-47D3-8359-5D9FCAD0DE37}" destId="{F5716094-EBC2-4EFE-8720-D0EC0932D7FC}" srcOrd="1" destOrd="0" parTransId="{9E6A1F04-7ACD-4912-BC4B-5AE6D63D40A5}" sibTransId="{95471918-33DA-4AB3-BC59-2623E4D0E90B}"/>
    <dgm:cxn modelId="{F78E499E-B3A4-43CF-B800-63C08401E782}" type="presOf" srcId="{30B43D88-6EA5-4C65-97DA-5864EC2F31B3}" destId="{A1B8FD6B-2856-4D00-9FC8-3DFCBA56CCE7}" srcOrd="0" destOrd="3" presId="urn:microsoft.com/office/officeart/2005/8/layout/list1"/>
    <dgm:cxn modelId="{9699AEBA-3064-4A85-A4BA-C7AD81BB9E31}" type="presOf" srcId="{73C6FB0C-5CCA-45CB-AC6D-746664076E91}" destId="{A1B8FD6B-2856-4D00-9FC8-3DFCBA56CCE7}" srcOrd="0" destOrd="4" presId="urn:microsoft.com/office/officeart/2005/8/layout/list1"/>
    <dgm:cxn modelId="{E1E681BE-11CD-40EA-8D6A-DC829DCB61CD}" type="presOf" srcId="{CD8C1D64-EA51-4FB4-B9C3-DE4503BBB137}" destId="{A1B8FD6B-2856-4D00-9FC8-3DFCBA56CCE7}" srcOrd="0" destOrd="1" presId="urn:microsoft.com/office/officeart/2005/8/layout/list1"/>
    <dgm:cxn modelId="{4103F0CE-FD19-4C1B-8D83-09EAB5C170B3}" type="presOf" srcId="{BD8ED754-AD5F-4F4A-A53F-BE0A66C27595}" destId="{A1B8FD6B-2856-4D00-9FC8-3DFCBA56CCE7}" srcOrd="0" destOrd="0" presId="urn:microsoft.com/office/officeart/2005/8/layout/list1"/>
    <dgm:cxn modelId="{AF6C49CF-0406-424A-ADE4-8BC12A8E4793}" type="presOf" srcId="{F11C8DAC-1C84-4DB7-9136-90A2BAFF549F}" destId="{23DEB680-A004-45F1-A273-C5FCF6D9EC52}" srcOrd="1" destOrd="0" presId="urn:microsoft.com/office/officeart/2005/8/layout/list1"/>
    <dgm:cxn modelId="{AF704EDD-1B85-4F94-BF19-001F7D43D2A8}" srcId="{F11C8DAC-1C84-4DB7-9136-90A2BAFF549F}" destId="{CD8C1D64-EA51-4FB4-B9C3-DE4503BBB137}" srcOrd="1" destOrd="0" parTransId="{17553C55-687E-416F-851F-70165A13D61A}" sibTransId="{1D84E34A-6ABB-4AE2-8BAA-C9DC8244C895}"/>
    <dgm:cxn modelId="{BF9336FA-2C86-4805-8614-FF0CBDE43393}" srcId="{630B350B-05D9-456F-B9B1-0B19071C45A8}" destId="{30B43D88-6EA5-4C65-97DA-5864EC2F31B3}" srcOrd="0" destOrd="0" parTransId="{4B76F245-A2E5-4DBE-8EB4-813D9D603258}" sibTransId="{AA3312D0-9620-493E-8DAA-84FA20B27CEC}"/>
    <dgm:cxn modelId="{FEEBE9FA-7283-41E8-B7A3-A54B0FBB7555}" srcId="{F11C8DAC-1C84-4DB7-9136-90A2BAFF549F}" destId="{BD8ED754-AD5F-4F4A-A53F-BE0A66C27595}" srcOrd="0" destOrd="0" parTransId="{AB959ECE-74AE-4291-BFB6-2C739782456A}" sibTransId="{68E254A7-951F-4292-8998-6CB4A1FC6A59}"/>
    <dgm:cxn modelId="{3FD994E4-4F21-4274-B45E-A9E9A9C05CF4}" type="presParOf" srcId="{F7C0098F-8A95-48E4-AFEE-4CCE5B58F2F5}" destId="{C89CA939-0331-4506-A308-74FEDE2789BE}" srcOrd="0" destOrd="0" presId="urn:microsoft.com/office/officeart/2005/8/layout/list1"/>
    <dgm:cxn modelId="{C7A955AE-0559-4549-B962-A2BC6A057D42}" type="presParOf" srcId="{C89CA939-0331-4506-A308-74FEDE2789BE}" destId="{51A91AF0-AFEE-458E-947D-B9586695A25B}" srcOrd="0" destOrd="0" presId="urn:microsoft.com/office/officeart/2005/8/layout/list1"/>
    <dgm:cxn modelId="{B6B7033E-BEBA-4C86-8BC6-0FF092D3A5C6}" type="presParOf" srcId="{C89CA939-0331-4506-A308-74FEDE2789BE}" destId="{ECD2AFCD-CE1E-4F39-9718-0437B71AB860}" srcOrd="1" destOrd="0" presId="urn:microsoft.com/office/officeart/2005/8/layout/list1"/>
    <dgm:cxn modelId="{35BDADFC-8625-48C5-92C8-C77F5388E7D1}" type="presParOf" srcId="{F7C0098F-8A95-48E4-AFEE-4CCE5B58F2F5}" destId="{7E5DBCAE-FE0B-492B-AF3F-868460BFB4F9}" srcOrd="1" destOrd="0" presId="urn:microsoft.com/office/officeart/2005/8/layout/list1"/>
    <dgm:cxn modelId="{E8CC7FB7-8A4A-441D-B5B4-F9B88783CAF5}" type="presParOf" srcId="{F7C0098F-8A95-48E4-AFEE-4CCE5B58F2F5}" destId="{42A39444-B3F6-42D5-A2A0-55983A730F75}" srcOrd="2" destOrd="0" presId="urn:microsoft.com/office/officeart/2005/8/layout/list1"/>
    <dgm:cxn modelId="{4A8850A2-4999-4514-A67B-278F30CC72F8}" type="presParOf" srcId="{F7C0098F-8A95-48E4-AFEE-4CCE5B58F2F5}" destId="{A6403405-3849-4BE9-A4B6-27F3A049BD46}" srcOrd="3" destOrd="0" presId="urn:microsoft.com/office/officeart/2005/8/layout/list1"/>
    <dgm:cxn modelId="{10598A48-DD3C-4B63-9FDE-483A38DE42A0}" type="presParOf" srcId="{F7C0098F-8A95-48E4-AFEE-4CCE5B58F2F5}" destId="{184CDEAF-9A43-42C0-9403-9498A2F293FC}" srcOrd="4" destOrd="0" presId="urn:microsoft.com/office/officeart/2005/8/layout/list1"/>
    <dgm:cxn modelId="{702917EE-A2A3-47AE-835A-81F2188E71A6}" type="presParOf" srcId="{184CDEAF-9A43-42C0-9403-9498A2F293FC}" destId="{6603069B-AED3-44D8-AB89-07FC3F313775}" srcOrd="0" destOrd="0" presId="urn:microsoft.com/office/officeart/2005/8/layout/list1"/>
    <dgm:cxn modelId="{6335C57D-D686-4F3E-9F00-64C7DCE740B0}" type="presParOf" srcId="{184CDEAF-9A43-42C0-9403-9498A2F293FC}" destId="{CE4EE116-B842-4F0C-99C8-EC71B48C4B41}" srcOrd="1" destOrd="0" presId="urn:microsoft.com/office/officeart/2005/8/layout/list1"/>
    <dgm:cxn modelId="{3BAF3A53-4AED-47D9-96E4-EC4B148BF34B}" type="presParOf" srcId="{F7C0098F-8A95-48E4-AFEE-4CCE5B58F2F5}" destId="{E5DF7D91-6A49-4DE7-84BD-37F54B21C09B}" srcOrd="5" destOrd="0" presId="urn:microsoft.com/office/officeart/2005/8/layout/list1"/>
    <dgm:cxn modelId="{F02B58A6-075C-4A30-A922-D330D173ED04}" type="presParOf" srcId="{F7C0098F-8A95-48E4-AFEE-4CCE5B58F2F5}" destId="{7F29D883-9AE0-4A18-9BFB-3CF44CDF2EB0}" srcOrd="6" destOrd="0" presId="urn:microsoft.com/office/officeart/2005/8/layout/list1"/>
    <dgm:cxn modelId="{4B0573E5-15E0-4B4B-BBD0-C64FD597FBDA}" type="presParOf" srcId="{F7C0098F-8A95-48E4-AFEE-4CCE5B58F2F5}" destId="{10E1B62E-7527-46E5-BCEE-3ED8B1239149}" srcOrd="7" destOrd="0" presId="urn:microsoft.com/office/officeart/2005/8/layout/list1"/>
    <dgm:cxn modelId="{3DF2BCE9-8145-4B09-B9B9-CE53D86FAB02}" type="presParOf" srcId="{F7C0098F-8A95-48E4-AFEE-4CCE5B58F2F5}" destId="{68DA4C07-B9A9-4400-AB6E-5B82BA57235A}" srcOrd="8" destOrd="0" presId="urn:microsoft.com/office/officeart/2005/8/layout/list1"/>
    <dgm:cxn modelId="{38B244C5-9C82-44B0-83BE-1E9CB8DD69A9}" type="presParOf" srcId="{68DA4C07-B9A9-4400-AB6E-5B82BA57235A}" destId="{1EDF31F9-DE04-4DDC-8F3F-230D12DEA204}" srcOrd="0" destOrd="0" presId="urn:microsoft.com/office/officeart/2005/8/layout/list1"/>
    <dgm:cxn modelId="{1DD61ACC-35E3-4CA9-A1BF-4EDC0B635C9F}" type="presParOf" srcId="{68DA4C07-B9A9-4400-AB6E-5B82BA57235A}" destId="{23DEB680-A004-45F1-A273-C5FCF6D9EC52}" srcOrd="1" destOrd="0" presId="urn:microsoft.com/office/officeart/2005/8/layout/list1"/>
    <dgm:cxn modelId="{38DC1572-8557-4DEF-94AB-EF01BAB93F23}" type="presParOf" srcId="{F7C0098F-8A95-48E4-AFEE-4CCE5B58F2F5}" destId="{B81B2366-A49A-401D-BE48-9B3430CF861A}" srcOrd="9" destOrd="0" presId="urn:microsoft.com/office/officeart/2005/8/layout/list1"/>
    <dgm:cxn modelId="{ADC7F6BD-6DC4-487B-AF3C-41891DED44B2}" type="presParOf" srcId="{F7C0098F-8A95-48E4-AFEE-4CCE5B58F2F5}" destId="{A1B8FD6B-2856-4D00-9FC8-3DFCBA56CCE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A39444-B3F6-42D5-A2A0-55983A730F75}">
      <dsp:nvSpPr>
        <dsp:cNvPr id="0" name=""/>
        <dsp:cNvSpPr/>
      </dsp:nvSpPr>
      <dsp:spPr>
        <a:xfrm>
          <a:off x="0" y="275163"/>
          <a:ext cx="5142220" cy="428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D2AFCD-CE1E-4F39-9718-0437B71AB860}">
      <dsp:nvSpPr>
        <dsp:cNvPr id="0" name=""/>
        <dsp:cNvSpPr/>
      </dsp:nvSpPr>
      <dsp:spPr>
        <a:xfrm>
          <a:off x="257111" y="24243"/>
          <a:ext cx="3599554" cy="5018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55" tIns="0" rIns="136055" bIns="0" numCol="1" spcCol="1270" anchor="ctr" anchorCtr="0">
          <a:noAutofit/>
        </a:bodyPr>
        <a:lstStyle/>
        <a:p>
          <a:pPr marL="0" lvl="0" indent="0" algn="l" defTabSz="755650">
            <a:lnSpc>
              <a:spcPct val="90000"/>
            </a:lnSpc>
            <a:spcBef>
              <a:spcPct val="0"/>
            </a:spcBef>
            <a:spcAft>
              <a:spcPct val="35000"/>
            </a:spcAft>
            <a:buNone/>
          </a:pPr>
          <a:r>
            <a:rPr lang="nb-NO" sz="1700" kern="1200"/>
            <a:t>Spille på lag med nervesystemet</a:t>
          </a:r>
          <a:endParaRPr lang="en-US" sz="1700" kern="1200"/>
        </a:p>
      </dsp:txBody>
      <dsp:txXfrm>
        <a:off x="281609" y="48741"/>
        <a:ext cx="3550558" cy="452844"/>
      </dsp:txXfrm>
    </dsp:sp>
    <dsp:sp modelId="{7F29D883-9AE0-4A18-9BFB-3CF44CDF2EB0}">
      <dsp:nvSpPr>
        <dsp:cNvPr id="0" name=""/>
        <dsp:cNvSpPr/>
      </dsp:nvSpPr>
      <dsp:spPr>
        <a:xfrm>
          <a:off x="0" y="1046283"/>
          <a:ext cx="5142220" cy="428400"/>
        </a:xfrm>
        <a:prstGeom prst="rect">
          <a:avLst/>
        </a:prstGeom>
        <a:solidFill>
          <a:schemeClr val="lt1">
            <a:alpha val="90000"/>
            <a:hueOff val="0"/>
            <a:satOff val="0"/>
            <a:lumOff val="0"/>
            <a:alphaOff val="0"/>
          </a:schemeClr>
        </a:solidFill>
        <a:ln w="25400" cap="flat" cmpd="sng" algn="ctr">
          <a:solidFill>
            <a:schemeClr val="accent5">
              <a:hueOff val="-4560791"/>
              <a:satOff val="-8164"/>
              <a:lumOff val="1"/>
              <a:alphaOff val="0"/>
            </a:schemeClr>
          </a:solidFill>
          <a:prstDash val="solid"/>
        </a:ln>
        <a:effectLst/>
      </dsp:spPr>
      <dsp:style>
        <a:lnRef idx="2">
          <a:scrgbClr r="0" g="0" b="0"/>
        </a:lnRef>
        <a:fillRef idx="1">
          <a:scrgbClr r="0" g="0" b="0"/>
        </a:fillRef>
        <a:effectRef idx="0">
          <a:scrgbClr r="0" g="0" b="0"/>
        </a:effectRef>
        <a:fontRef idx="minor"/>
      </dsp:style>
    </dsp:sp>
    <dsp:sp modelId="{CE4EE116-B842-4F0C-99C8-EC71B48C4B41}">
      <dsp:nvSpPr>
        <dsp:cNvPr id="0" name=""/>
        <dsp:cNvSpPr/>
      </dsp:nvSpPr>
      <dsp:spPr>
        <a:xfrm>
          <a:off x="257111" y="795363"/>
          <a:ext cx="3599554" cy="501840"/>
        </a:xfrm>
        <a:prstGeom prst="roundRect">
          <a:avLst/>
        </a:prstGeom>
        <a:solidFill>
          <a:schemeClr val="accent5">
            <a:hueOff val="-4560791"/>
            <a:satOff val="-8164"/>
            <a:lumOff val="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55" tIns="0" rIns="136055" bIns="0" numCol="1" spcCol="1270" anchor="ctr" anchorCtr="0">
          <a:noAutofit/>
        </a:bodyPr>
        <a:lstStyle/>
        <a:p>
          <a:pPr marL="0" lvl="0" indent="0" algn="l" defTabSz="755650">
            <a:lnSpc>
              <a:spcPct val="90000"/>
            </a:lnSpc>
            <a:spcBef>
              <a:spcPct val="0"/>
            </a:spcBef>
            <a:spcAft>
              <a:spcPct val="35000"/>
            </a:spcAft>
            <a:buNone/>
          </a:pPr>
          <a:r>
            <a:rPr lang="nb-NO" sz="1700" kern="1200"/>
            <a:t>Stress + koble av, koble om = vekst</a:t>
          </a:r>
          <a:endParaRPr lang="en-US" sz="1700" kern="1200"/>
        </a:p>
      </dsp:txBody>
      <dsp:txXfrm>
        <a:off x="281609" y="819861"/>
        <a:ext cx="3550558" cy="452844"/>
      </dsp:txXfrm>
    </dsp:sp>
    <dsp:sp modelId="{A1B8FD6B-2856-4D00-9FC8-3DFCBA56CCE7}">
      <dsp:nvSpPr>
        <dsp:cNvPr id="0" name=""/>
        <dsp:cNvSpPr/>
      </dsp:nvSpPr>
      <dsp:spPr>
        <a:xfrm>
          <a:off x="0" y="1817403"/>
          <a:ext cx="5142220" cy="2677500"/>
        </a:xfrm>
        <a:prstGeom prst="rect">
          <a:avLst/>
        </a:prstGeom>
        <a:solidFill>
          <a:schemeClr val="lt1">
            <a:alpha val="90000"/>
            <a:hueOff val="0"/>
            <a:satOff val="0"/>
            <a:lumOff val="0"/>
            <a:alphaOff val="0"/>
          </a:schemeClr>
        </a:solidFill>
        <a:ln w="25400" cap="flat" cmpd="sng" algn="ctr">
          <a:solidFill>
            <a:schemeClr val="accent5">
              <a:hueOff val="-9121581"/>
              <a:satOff val="-16327"/>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9093" tIns="354076" rIns="399093" bIns="120904" numCol="1" spcCol="1270" anchor="t" anchorCtr="0">
          <a:noAutofit/>
        </a:bodyPr>
        <a:lstStyle/>
        <a:p>
          <a:pPr marL="171450" lvl="1" indent="-171450" algn="l" defTabSz="755650">
            <a:lnSpc>
              <a:spcPct val="90000"/>
            </a:lnSpc>
            <a:spcBef>
              <a:spcPct val="0"/>
            </a:spcBef>
            <a:spcAft>
              <a:spcPct val="15000"/>
            </a:spcAft>
            <a:buChar char="•"/>
          </a:pPr>
          <a:r>
            <a:rPr lang="nb-NO" sz="1700" kern="1200"/>
            <a:t>Se ut av vinduet i 5 minutter (pause fra tenking)</a:t>
          </a:r>
          <a:endParaRPr lang="en-US" sz="1700" kern="1200"/>
        </a:p>
        <a:p>
          <a:pPr marL="171450" lvl="1" indent="-171450" algn="l" defTabSz="755650">
            <a:lnSpc>
              <a:spcPct val="90000"/>
            </a:lnSpc>
            <a:spcBef>
              <a:spcPct val="0"/>
            </a:spcBef>
            <a:spcAft>
              <a:spcPct val="15000"/>
            </a:spcAft>
            <a:buChar char="•"/>
          </a:pPr>
          <a:r>
            <a:rPr lang="nb-NO" sz="1700" kern="1200" dirty="0"/>
            <a:t>Gå, minst 20 minutter i natur</a:t>
          </a:r>
          <a:endParaRPr lang="en-US" sz="1700" kern="1200" dirty="0"/>
        </a:p>
        <a:p>
          <a:pPr marL="171450" lvl="1" indent="-171450" algn="l" defTabSz="755650">
            <a:lnSpc>
              <a:spcPct val="90000"/>
            </a:lnSpc>
            <a:spcBef>
              <a:spcPct val="0"/>
            </a:spcBef>
            <a:spcAft>
              <a:spcPct val="15000"/>
            </a:spcAft>
            <a:buChar char="•"/>
          </a:pPr>
          <a:r>
            <a:rPr lang="nb-NO" sz="1700" kern="1200"/>
            <a:t>Koble om fra «having-mode» til «being-mode»: Hvordan kan jeg </a:t>
          </a:r>
          <a:r>
            <a:rPr lang="nb-NO" sz="1700" i="1" kern="1200"/>
            <a:t>være</a:t>
          </a:r>
          <a:r>
            <a:rPr lang="nb-NO" sz="1700" kern="1200"/>
            <a:t> en person jeg liker?</a:t>
          </a:r>
          <a:endParaRPr lang="en-US" sz="1700" kern="1200"/>
        </a:p>
        <a:p>
          <a:pPr marL="342900" lvl="2" indent="-171450" algn="l" defTabSz="755650">
            <a:lnSpc>
              <a:spcPct val="90000"/>
            </a:lnSpc>
            <a:spcBef>
              <a:spcPct val="0"/>
            </a:spcBef>
            <a:spcAft>
              <a:spcPct val="15000"/>
            </a:spcAft>
            <a:buChar char="•"/>
          </a:pPr>
          <a:r>
            <a:rPr lang="nb-NO" sz="1700" kern="1200"/>
            <a:t>Micro-connections (smil, vennlighet)</a:t>
          </a:r>
          <a:endParaRPr lang="en-US" sz="1700" kern="1200"/>
        </a:p>
        <a:p>
          <a:pPr marL="342900" lvl="2" indent="-171450" algn="l" defTabSz="755650">
            <a:lnSpc>
              <a:spcPct val="90000"/>
            </a:lnSpc>
            <a:spcBef>
              <a:spcPct val="0"/>
            </a:spcBef>
            <a:spcAft>
              <a:spcPct val="15000"/>
            </a:spcAft>
            <a:buChar char="•"/>
          </a:pPr>
          <a:r>
            <a:rPr lang="nb-NO" sz="1700" kern="1200"/>
            <a:t>Legg merke til noe nytt / noe du ikke forventet </a:t>
          </a:r>
          <a:endParaRPr lang="en-US" sz="1700" kern="1200"/>
        </a:p>
      </dsp:txBody>
      <dsp:txXfrm>
        <a:off x="0" y="1817403"/>
        <a:ext cx="5142220" cy="2677500"/>
      </dsp:txXfrm>
    </dsp:sp>
    <dsp:sp modelId="{23DEB680-A004-45F1-A273-C5FCF6D9EC52}">
      <dsp:nvSpPr>
        <dsp:cNvPr id="0" name=""/>
        <dsp:cNvSpPr/>
      </dsp:nvSpPr>
      <dsp:spPr>
        <a:xfrm>
          <a:off x="257111" y="1566483"/>
          <a:ext cx="3599554" cy="501840"/>
        </a:xfrm>
        <a:prstGeom prst="roundRect">
          <a:avLst/>
        </a:prstGeom>
        <a:solidFill>
          <a:schemeClr val="accent5">
            <a:hueOff val="-9121581"/>
            <a:satOff val="-16327"/>
            <a:lumOff val="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55" tIns="0" rIns="136055" bIns="0" numCol="1" spcCol="1270" anchor="ctr" anchorCtr="0">
          <a:noAutofit/>
        </a:bodyPr>
        <a:lstStyle/>
        <a:p>
          <a:pPr marL="0" lvl="0" indent="0" algn="l" defTabSz="755650">
            <a:lnSpc>
              <a:spcPct val="90000"/>
            </a:lnSpc>
            <a:spcBef>
              <a:spcPct val="0"/>
            </a:spcBef>
            <a:spcAft>
              <a:spcPct val="35000"/>
            </a:spcAft>
            <a:buNone/>
          </a:pPr>
          <a:r>
            <a:rPr lang="nb-NO" sz="1700" kern="1200"/>
            <a:t>Nervesystemet liker: </a:t>
          </a:r>
          <a:endParaRPr lang="en-US" sz="1700" kern="1200"/>
        </a:p>
      </dsp:txBody>
      <dsp:txXfrm>
        <a:off x="281609" y="1590981"/>
        <a:ext cx="3550558"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4"/>
            <a:ext cx="2879619" cy="488790"/>
          </a:xfrm>
          <a:prstGeom prst="rect">
            <a:avLst/>
          </a:prstGeom>
        </p:spPr>
        <p:txBody>
          <a:bodyPr vert="horz" lIns="91448" tIns="45725" rIns="91448" bIns="45725" rtlCol="0"/>
          <a:lstStyle>
            <a:lvl1pPr algn="l">
              <a:defRPr sz="1200"/>
            </a:lvl1pPr>
          </a:lstStyle>
          <a:p>
            <a:endParaRPr lang="nb-NO"/>
          </a:p>
        </p:txBody>
      </p:sp>
      <p:sp>
        <p:nvSpPr>
          <p:cNvPr id="3" name="Plassholder for dato 2"/>
          <p:cNvSpPr>
            <a:spLocks noGrp="1"/>
          </p:cNvSpPr>
          <p:nvPr>
            <p:ph type="dt" sz="quarter" idx="1"/>
          </p:nvPr>
        </p:nvSpPr>
        <p:spPr>
          <a:xfrm>
            <a:off x="3764122" y="4"/>
            <a:ext cx="2879619" cy="488790"/>
          </a:xfrm>
          <a:prstGeom prst="rect">
            <a:avLst/>
          </a:prstGeom>
        </p:spPr>
        <p:txBody>
          <a:bodyPr vert="horz" lIns="91448" tIns="45725" rIns="91448" bIns="45725" rtlCol="0"/>
          <a:lstStyle>
            <a:lvl1pPr algn="r">
              <a:defRPr sz="1200"/>
            </a:lvl1pPr>
          </a:lstStyle>
          <a:p>
            <a:fld id="{F27DBD2A-FA58-4AD3-809F-BA8D4A980247}" type="datetimeFigureOut">
              <a:rPr lang="nb-NO" smtClean="0"/>
              <a:pPr/>
              <a:t>09.09.2025</a:t>
            </a:fld>
            <a:endParaRPr lang="nb-NO"/>
          </a:p>
        </p:txBody>
      </p:sp>
      <p:sp>
        <p:nvSpPr>
          <p:cNvPr id="4" name="Plassholder for bunntekst 3"/>
          <p:cNvSpPr>
            <a:spLocks noGrp="1"/>
          </p:cNvSpPr>
          <p:nvPr>
            <p:ph type="ftr" sz="quarter" idx="2"/>
          </p:nvPr>
        </p:nvSpPr>
        <p:spPr>
          <a:xfrm>
            <a:off x="0" y="9285341"/>
            <a:ext cx="2879619" cy="488790"/>
          </a:xfrm>
          <a:prstGeom prst="rect">
            <a:avLst/>
          </a:prstGeom>
        </p:spPr>
        <p:txBody>
          <a:bodyPr vert="horz" lIns="91448" tIns="45725" rIns="91448" bIns="45725" rtlCol="0" anchor="b"/>
          <a:lstStyle>
            <a:lvl1pPr algn="l">
              <a:defRPr sz="1200"/>
            </a:lvl1pPr>
          </a:lstStyle>
          <a:p>
            <a:endParaRPr lang="nb-NO"/>
          </a:p>
        </p:txBody>
      </p:sp>
      <p:sp>
        <p:nvSpPr>
          <p:cNvPr id="5" name="Plassholder for lysbildenummer 4"/>
          <p:cNvSpPr>
            <a:spLocks noGrp="1"/>
          </p:cNvSpPr>
          <p:nvPr>
            <p:ph type="sldNum" sz="quarter" idx="3"/>
          </p:nvPr>
        </p:nvSpPr>
        <p:spPr>
          <a:xfrm>
            <a:off x="3764122" y="9285341"/>
            <a:ext cx="2879619" cy="488790"/>
          </a:xfrm>
          <a:prstGeom prst="rect">
            <a:avLst/>
          </a:prstGeom>
        </p:spPr>
        <p:txBody>
          <a:bodyPr vert="horz" lIns="91448" tIns="45725" rIns="91448" bIns="45725" rtlCol="0" anchor="b"/>
          <a:lstStyle>
            <a:lvl1pPr algn="r">
              <a:defRPr sz="1200"/>
            </a:lvl1pPr>
          </a:lstStyle>
          <a:p>
            <a:fld id="{AAA75A8A-F3EC-4E41-9543-E2675E537B95}" type="slidenum">
              <a:rPr lang="nb-NO" smtClean="0"/>
              <a:pPr/>
              <a:t>‹#›</a:t>
            </a:fld>
            <a:endParaRPr lang="nb-NO"/>
          </a:p>
        </p:txBody>
      </p:sp>
    </p:spTree>
    <p:extLst>
      <p:ext uri="{BB962C8B-B14F-4D97-AF65-F5344CB8AC3E}">
        <p14:creationId xmlns:p14="http://schemas.microsoft.com/office/powerpoint/2010/main" val="1736040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4"/>
            <a:ext cx="2879619" cy="488790"/>
          </a:xfrm>
          <a:prstGeom prst="rect">
            <a:avLst/>
          </a:prstGeom>
        </p:spPr>
        <p:txBody>
          <a:bodyPr vert="horz" lIns="91448" tIns="45725" rIns="91448" bIns="45725" rtlCol="0"/>
          <a:lstStyle>
            <a:lvl1pPr algn="l">
              <a:defRPr sz="1200"/>
            </a:lvl1pPr>
          </a:lstStyle>
          <a:p>
            <a:endParaRPr lang="nb-NO"/>
          </a:p>
        </p:txBody>
      </p:sp>
      <p:sp>
        <p:nvSpPr>
          <p:cNvPr id="3" name="Plassholder for dato 2"/>
          <p:cNvSpPr>
            <a:spLocks noGrp="1"/>
          </p:cNvSpPr>
          <p:nvPr>
            <p:ph type="dt" idx="1"/>
          </p:nvPr>
        </p:nvSpPr>
        <p:spPr>
          <a:xfrm>
            <a:off x="3764122" y="4"/>
            <a:ext cx="2879619" cy="488790"/>
          </a:xfrm>
          <a:prstGeom prst="rect">
            <a:avLst/>
          </a:prstGeom>
        </p:spPr>
        <p:txBody>
          <a:bodyPr vert="horz" lIns="91448" tIns="45725" rIns="91448" bIns="45725" rtlCol="0"/>
          <a:lstStyle>
            <a:lvl1pPr algn="r">
              <a:defRPr sz="1200"/>
            </a:lvl1pPr>
          </a:lstStyle>
          <a:p>
            <a:fld id="{0AB39C5D-D8EB-459F-85BC-8C0DD646C392}" type="datetimeFigureOut">
              <a:rPr lang="nb-NO" smtClean="0"/>
              <a:pPr/>
              <a:t>09.09.2025</a:t>
            </a:fld>
            <a:endParaRPr lang="nb-NO"/>
          </a:p>
        </p:txBody>
      </p:sp>
      <p:sp>
        <p:nvSpPr>
          <p:cNvPr id="4" name="Plassholder for lysbilde 3"/>
          <p:cNvSpPr>
            <a:spLocks noGrp="1" noRot="1" noChangeAspect="1"/>
          </p:cNvSpPr>
          <p:nvPr>
            <p:ph type="sldImg" idx="2"/>
          </p:nvPr>
        </p:nvSpPr>
        <p:spPr>
          <a:xfrm>
            <a:off x="898525" y="733425"/>
            <a:ext cx="4848225" cy="3663950"/>
          </a:xfrm>
          <a:prstGeom prst="rect">
            <a:avLst/>
          </a:prstGeom>
          <a:noFill/>
          <a:ln w="12700">
            <a:solidFill>
              <a:prstClr val="black"/>
            </a:solidFill>
          </a:ln>
        </p:spPr>
        <p:txBody>
          <a:bodyPr vert="horz" lIns="91448" tIns="45725" rIns="91448" bIns="45725" rtlCol="0" anchor="ctr"/>
          <a:lstStyle/>
          <a:p>
            <a:endParaRPr lang="nb-NO"/>
          </a:p>
        </p:txBody>
      </p:sp>
      <p:sp>
        <p:nvSpPr>
          <p:cNvPr id="5" name="Plassholder for notater 4"/>
          <p:cNvSpPr>
            <a:spLocks noGrp="1"/>
          </p:cNvSpPr>
          <p:nvPr>
            <p:ph type="body" sz="quarter" idx="3"/>
          </p:nvPr>
        </p:nvSpPr>
        <p:spPr>
          <a:xfrm>
            <a:off x="664529" y="4643520"/>
            <a:ext cx="5316220" cy="4399120"/>
          </a:xfrm>
          <a:prstGeom prst="rect">
            <a:avLst/>
          </a:prstGeom>
        </p:spPr>
        <p:txBody>
          <a:bodyPr vert="horz" lIns="91448" tIns="45725" rIns="91448" bIns="45725"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85341"/>
            <a:ext cx="2879619" cy="488790"/>
          </a:xfrm>
          <a:prstGeom prst="rect">
            <a:avLst/>
          </a:prstGeom>
        </p:spPr>
        <p:txBody>
          <a:bodyPr vert="horz" lIns="91448" tIns="45725" rIns="91448" bIns="45725" rtlCol="0" anchor="b"/>
          <a:lstStyle>
            <a:lvl1pPr algn="l">
              <a:defRPr sz="1200"/>
            </a:lvl1pPr>
          </a:lstStyle>
          <a:p>
            <a:endParaRPr lang="nb-NO"/>
          </a:p>
        </p:txBody>
      </p:sp>
      <p:sp>
        <p:nvSpPr>
          <p:cNvPr id="7" name="Plassholder for lysbildenummer 6"/>
          <p:cNvSpPr>
            <a:spLocks noGrp="1"/>
          </p:cNvSpPr>
          <p:nvPr>
            <p:ph type="sldNum" sz="quarter" idx="5"/>
          </p:nvPr>
        </p:nvSpPr>
        <p:spPr>
          <a:xfrm>
            <a:off x="3764122" y="9285341"/>
            <a:ext cx="2879619" cy="488790"/>
          </a:xfrm>
          <a:prstGeom prst="rect">
            <a:avLst/>
          </a:prstGeom>
        </p:spPr>
        <p:txBody>
          <a:bodyPr vert="horz" lIns="91448" tIns="45725" rIns="91448" bIns="45725" rtlCol="0" anchor="b"/>
          <a:lstStyle>
            <a:lvl1pPr algn="r">
              <a:defRPr sz="1200"/>
            </a:lvl1pPr>
          </a:lstStyle>
          <a:p>
            <a:fld id="{D3E10AA6-FB05-4A99-A181-D1EF3D6981B4}" type="slidenum">
              <a:rPr lang="nb-NO" smtClean="0"/>
              <a:pPr/>
              <a:t>‹#›</a:t>
            </a:fld>
            <a:endParaRPr lang="nb-NO"/>
          </a:p>
        </p:txBody>
      </p:sp>
    </p:spTree>
    <p:extLst>
      <p:ext uri="{BB962C8B-B14F-4D97-AF65-F5344CB8AC3E}">
        <p14:creationId xmlns:p14="http://schemas.microsoft.com/office/powerpoint/2010/main" val="2480015300"/>
      </p:ext>
    </p:extLst>
  </p:cSld>
  <p:clrMap bg1="lt1" tx1="dk1" bg2="lt2" tx2="dk2" accent1="accent1" accent2="accent2" accent3="accent3" accent4="accent4" accent5="accent5" accent6="accent6" hlink="hlink" folHlink="folHlink"/>
  <p:notesStyle>
    <a:lvl1pPr marL="0" algn="l" defTabSz="1004011" rtl="0" eaLnBrk="1" latinLnBrk="0" hangingPunct="1">
      <a:defRPr sz="1300" kern="1200">
        <a:solidFill>
          <a:schemeClr val="tx1"/>
        </a:solidFill>
        <a:latin typeface="+mn-lt"/>
        <a:ea typeface="+mn-ea"/>
        <a:cs typeface="+mn-cs"/>
      </a:defRPr>
    </a:lvl1pPr>
    <a:lvl2pPr marL="502006" algn="l" defTabSz="1004011" rtl="0" eaLnBrk="1" latinLnBrk="0" hangingPunct="1">
      <a:defRPr sz="1300" kern="1200">
        <a:solidFill>
          <a:schemeClr val="tx1"/>
        </a:solidFill>
        <a:latin typeface="+mn-lt"/>
        <a:ea typeface="+mn-ea"/>
        <a:cs typeface="+mn-cs"/>
      </a:defRPr>
    </a:lvl2pPr>
    <a:lvl3pPr marL="1004011" algn="l" defTabSz="1004011" rtl="0" eaLnBrk="1" latinLnBrk="0" hangingPunct="1">
      <a:defRPr sz="1300" kern="1200">
        <a:solidFill>
          <a:schemeClr val="tx1"/>
        </a:solidFill>
        <a:latin typeface="+mn-lt"/>
        <a:ea typeface="+mn-ea"/>
        <a:cs typeface="+mn-cs"/>
      </a:defRPr>
    </a:lvl3pPr>
    <a:lvl4pPr marL="1506017" algn="l" defTabSz="1004011" rtl="0" eaLnBrk="1" latinLnBrk="0" hangingPunct="1">
      <a:defRPr sz="1300" kern="1200">
        <a:solidFill>
          <a:schemeClr val="tx1"/>
        </a:solidFill>
        <a:latin typeface="+mn-lt"/>
        <a:ea typeface="+mn-ea"/>
        <a:cs typeface="+mn-cs"/>
      </a:defRPr>
    </a:lvl4pPr>
    <a:lvl5pPr marL="2008022" algn="l" defTabSz="1004011" rtl="0" eaLnBrk="1" latinLnBrk="0" hangingPunct="1">
      <a:defRPr sz="1300" kern="1200">
        <a:solidFill>
          <a:schemeClr val="tx1"/>
        </a:solidFill>
        <a:latin typeface="+mn-lt"/>
        <a:ea typeface="+mn-ea"/>
        <a:cs typeface="+mn-cs"/>
      </a:defRPr>
    </a:lvl5pPr>
    <a:lvl6pPr marL="2510028" algn="l" defTabSz="1004011" rtl="0" eaLnBrk="1" latinLnBrk="0" hangingPunct="1">
      <a:defRPr sz="1300" kern="1200">
        <a:solidFill>
          <a:schemeClr val="tx1"/>
        </a:solidFill>
        <a:latin typeface="+mn-lt"/>
        <a:ea typeface="+mn-ea"/>
        <a:cs typeface="+mn-cs"/>
      </a:defRPr>
    </a:lvl6pPr>
    <a:lvl7pPr marL="3012034" algn="l" defTabSz="1004011" rtl="0" eaLnBrk="1" latinLnBrk="0" hangingPunct="1">
      <a:defRPr sz="1300" kern="1200">
        <a:solidFill>
          <a:schemeClr val="tx1"/>
        </a:solidFill>
        <a:latin typeface="+mn-lt"/>
        <a:ea typeface="+mn-ea"/>
        <a:cs typeface="+mn-cs"/>
      </a:defRPr>
    </a:lvl7pPr>
    <a:lvl8pPr marL="3514039" algn="l" defTabSz="1004011" rtl="0" eaLnBrk="1" latinLnBrk="0" hangingPunct="1">
      <a:defRPr sz="1300" kern="1200">
        <a:solidFill>
          <a:schemeClr val="tx1"/>
        </a:solidFill>
        <a:latin typeface="+mn-lt"/>
        <a:ea typeface="+mn-ea"/>
        <a:cs typeface="+mn-cs"/>
      </a:defRPr>
    </a:lvl8pPr>
    <a:lvl9pPr marL="4016045" algn="l" defTabSz="100401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dropbox.com/s/qt1wwxiohoamcj7/DAVID%20ATTENB_.mov"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23AAA-DF76-86CE-F42D-4E3A0938FA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1E688-EAE1-9D38-3013-520796BDDA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EAF2D-F740-9311-22EE-520B7C3DE24B}"/>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4721C4B1-C86A-F41B-F4D0-78A097D28E77}"/>
              </a:ext>
            </a:extLst>
          </p:cNvPr>
          <p:cNvSpPr>
            <a:spLocks noGrp="1"/>
          </p:cNvSpPr>
          <p:nvPr>
            <p:ph type="sldNum" sz="quarter" idx="10"/>
          </p:nvPr>
        </p:nvSpPr>
        <p:spPr/>
        <p:txBody>
          <a:bodyPr/>
          <a:lstStyle/>
          <a:p>
            <a:fld id="{D3E10AA6-FB05-4A99-A181-D1EF3D6981B4}" type="slidenum">
              <a:rPr lang="nb-NO" smtClean="0"/>
              <a:pPr/>
              <a:t>1</a:t>
            </a:fld>
            <a:endParaRPr lang="nb-NO"/>
          </a:p>
        </p:txBody>
      </p:sp>
    </p:spTree>
    <p:extLst>
      <p:ext uri="{BB962C8B-B14F-4D97-AF65-F5344CB8AC3E}">
        <p14:creationId xmlns:p14="http://schemas.microsoft.com/office/powerpoint/2010/main" val="257367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17</a:t>
            </a:fld>
            <a:endParaRPr lang="nb-NO"/>
          </a:p>
        </p:txBody>
      </p:sp>
    </p:spTree>
    <p:extLst>
      <p:ext uri="{BB962C8B-B14F-4D97-AF65-F5344CB8AC3E}">
        <p14:creationId xmlns:p14="http://schemas.microsoft.com/office/powerpoint/2010/main" val="241168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40CA6CA6-BCE3-4CCC-9098-F6343C538F7E}" type="slidenum">
              <a:rPr lang="en-US" altLang="nb-NO" sz="1200">
                <a:latin typeface="Arial" charset="0"/>
              </a:rPr>
              <a:pPr eaLnBrk="1" hangingPunct="1"/>
              <a:t>18</a:t>
            </a:fld>
            <a:endParaRPr lang="en-US" altLang="nb-NO" sz="1200">
              <a:latin typeface="Arial" charset="0"/>
            </a:endParaRPr>
          </a:p>
        </p:txBody>
      </p:sp>
      <p:sp>
        <p:nvSpPr>
          <p:cNvPr id="38915" name="Rectangle 2"/>
          <p:cNvSpPr>
            <a:spLocks noGrp="1" noRot="1" noChangeAspect="1" noChangeArrowheads="1" noTextEdit="1"/>
          </p:cNvSpPr>
          <p:nvPr>
            <p:ph type="sldImg"/>
          </p:nvPr>
        </p:nvSpPr>
        <p:spPr>
          <a:xfrm>
            <a:off x="903288" y="622300"/>
            <a:ext cx="4849812" cy="3665538"/>
          </a:xfrm>
          <a:ln/>
        </p:spPr>
      </p:sp>
      <p:sp>
        <p:nvSpPr>
          <p:cNvPr id="38916" name="Rectangle 3"/>
          <p:cNvSpPr>
            <a:spLocks noGrp="1" noChangeArrowheads="1"/>
          </p:cNvSpPr>
          <p:nvPr>
            <p:ph type="body" idx="1"/>
          </p:nvPr>
        </p:nvSpPr>
        <p:spPr>
          <a:xfrm>
            <a:off x="899883" y="4626547"/>
            <a:ext cx="4879355" cy="4404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b-NO" altLang="nb-NO"/>
          </a:p>
          <a:p>
            <a:r>
              <a:rPr lang="nb-NO" altLang="nb-NO"/>
              <a:t>Ved semesterregistrering har dere krysset</a:t>
            </a:r>
            <a:r>
              <a:rPr lang="nb-NO" altLang="nb-NO" baseline="0"/>
              <a:t> av for at dere har lest og forstått</a:t>
            </a:r>
            <a:r>
              <a:rPr lang="nb-NO" altLang="nb-NO"/>
              <a:t> retningslinjer og regelverk</a:t>
            </a:r>
            <a:endParaRPr lang="nb-NO" altLang="nb-NO" baseline="0">
              <a:cs typeface="Calibri"/>
            </a:endParaRPr>
          </a:p>
          <a:p>
            <a:pPr eaLnBrk="1" hangingPunct="1"/>
            <a:r>
              <a:rPr lang="nb-NO" altLang="nb-NO" baseline="0"/>
              <a:t>Emnebeskrivelser – vurderingsform og krav til obligatorisk aktivitet (arbeidskrav)</a:t>
            </a:r>
            <a:endParaRPr lang="nb-NO" altLang="nb-NO"/>
          </a:p>
        </p:txBody>
      </p:sp>
    </p:spTree>
    <p:extLst>
      <p:ext uri="{BB962C8B-B14F-4D97-AF65-F5344CB8AC3E}">
        <p14:creationId xmlns:p14="http://schemas.microsoft.com/office/powerpoint/2010/main" val="347743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t>Frist</a:t>
            </a:r>
            <a:r>
              <a:rPr lang="nb-NO" baseline="0"/>
              <a:t> er frist</a:t>
            </a:r>
            <a:endParaRPr lang="nb-NO" baseline="0">
              <a:cs typeface="Calibri"/>
            </a:endParaRPr>
          </a:p>
          <a:p>
            <a:r>
              <a:rPr lang="nb-NO" baseline="0"/>
              <a:t>Dersom du </a:t>
            </a:r>
            <a:r>
              <a:rPr lang="nb-NO"/>
              <a:t>har valgt </a:t>
            </a:r>
            <a:r>
              <a:rPr lang="nb-NO" baseline="0"/>
              <a:t>nynorsk målform ved registrering, kan du få eksamensoppgaven på nynorsk (dersom den skal foreligge på norsk)</a:t>
            </a:r>
            <a:endParaRPr lang="nb-NO" baseline="0">
              <a:cs typeface="Calibri"/>
            </a:endParaRPr>
          </a:p>
          <a:p>
            <a:r>
              <a:rPr lang="nb-NO"/>
              <a:t>Ved kurs med flere vurderingsdeler eller løpende vurdering er trekkfristen tre uker før første</a:t>
            </a:r>
            <a:endParaRPr lang="nb-NO">
              <a:cs typeface="Calibri"/>
            </a:endParaRPr>
          </a:p>
          <a:p>
            <a:r>
              <a:rPr lang="nb-NO"/>
              <a:t>Innleveringsdato, for det første arbeidet som inngår i vurderingen.</a:t>
            </a:r>
            <a:endParaRPr lang="nb-NO">
              <a:cs typeface="Calibri"/>
            </a:endParaRPr>
          </a:p>
        </p:txBody>
      </p:sp>
      <p:sp>
        <p:nvSpPr>
          <p:cNvPr id="4" name="Slide Number Placeholder 3"/>
          <p:cNvSpPr>
            <a:spLocks noGrp="1"/>
          </p:cNvSpPr>
          <p:nvPr>
            <p:ph type="sldNum" sz="quarter" idx="10"/>
          </p:nvPr>
        </p:nvSpPr>
        <p:spPr/>
        <p:txBody>
          <a:bodyPr/>
          <a:lstStyle/>
          <a:p>
            <a:fld id="{D3E10AA6-FB05-4A99-A181-D1EF3D6981B4}" type="slidenum">
              <a:rPr lang="nb-NO" smtClean="0"/>
              <a:pPr/>
              <a:t>19</a:t>
            </a:fld>
            <a:endParaRPr lang="nb-NO"/>
          </a:p>
        </p:txBody>
      </p:sp>
    </p:spTree>
    <p:extLst>
      <p:ext uri="{BB962C8B-B14F-4D97-AF65-F5344CB8AC3E}">
        <p14:creationId xmlns:p14="http://schemas.microsoft.com/office/powerpoint/2010/main" val="820854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738">
              <a:defRPr/>
            </a:pPr>
            <a:endParaRPr lang="nb-NO"/>
          </a:p>
          <a:p>
            <a:r>
              <a:rPr lang="nb-NO"/>
              <a:t>Hvert semester på bachelor gjelder IKKE valgemner</a:t>
            </a:r>
            <a:endParaRPr lang="nb-NO">
              <a:cs typeface="Calibri"/>
            </a:endParaRPr>
          </a:p>
          <a:p>
            <a:endParaRPr lang="nb-NO"/>
          </a:p>
          <a:p>
            <a:r>
              <a:rPr lang="nb-NO"/>
              <a:t>Master – eksamen</a:t>
            </a:r>
            <a:r>
              <a:rPr lang="nb-NO" baseline="0"/>
              <a:t> kun i semester emnet undervises</a:t>
            </a:r>
            <a:endParaRPr lang="nb-NO">
              <a:cs typeface="Calibri"/>
            </a:endParaRPr>
          </a:p>
        </p:txBody>
      </p:sp>
      <p:sp>
        <p:nvSpPr>
          <p:cNvPr id="4" name="Slide Number Placeholder 3"/>
          <p:cNvSpPr>
            <a:spLocks noGrp="1"/>
          </p:cNvSpPr>
          <p:nvPr>
            <p:ph type="sldNum" sz="quarter" idx="10"/>
          </p:nvPr>
        </p:nvSpPr>
        <p:spPr/>
        <p:txBody>
          <a:bodyPr/>
          <a:lstStyle/>
          <a:p>
            <a:fld id="{D3E10AA6-FB05-4A99-A181-D1EF3D6981B4}" type="slidenum">
              <a:rPr lang="nb-NO" smtClean="0"/>
              <a:pPr/>
              <a:t>20</a:t>
            </a:fld>
            <a:endParaRPr lang="nb-NO"/>
          </a:p>
        </p:txBody>
      </p:sp>
    </p:spTree>
    <p:extLst>
      <p:ext uri="{BB962C8B-B14F-4D97-AF65-F5344CB8AC3E}">
        <p14:creationId xmlns:p14="http://schemas.microsoft.com/office/powerpoint/2010/main" val="171227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t>Rett til to/tre forsøk forutsetter at det avholdes eksamen</a:t>
            </a:r>
          </a:p>
          <a:p>
            <a:r>
              <a:rPr lang="nb-NO">
                <a:cs typeface="Calibri"/>
              </a:rPr>
              <a:t>"ikke møtt" vises ikke på karakterutskrift</a:t>
            </a:r>
            <a:endParaRPr lang="nb-NO"/>
          </a:p>
          <a:p>
            <a:r>
              <a:rPr lang="nb-NO"/>
              <a:t>Dersom ikke bestått resultat,</a:t>
            </a:r>
            <a:r>
              <a:rPr lang="nb-NO" baseline="0"/>
              <a:t> kan du søke om ekstra eksamensforsøk</a:t>
            </a:r>
          </a:p>
          <a:p>
            <a:r>
              <a:rPr lang="nb-NO" baseline="0"/>
              <a:t>Det skal tungtveiende grunner til for å få innvilget </a:t>
            </a:r>
            <a:r>
              <a:rPr lang="nb-NO"/>
              <a:t>ytterligere ekstra</a:t>
            </a:r>
            <a:r>
              <a:rPr lang="nb-NO" baseline="0"/>
              <a:t> eksamensforsøk</a:t>
            </a:r>
            <a:endParaRPr lang="nb-NO">
              <a:cs typeface="Calibri"/>
            </a:endParaRPr>
          </a:p>
        </p:txBody>
      </p:sp>
      <p:sp>
        <p:nvSpPr>
          <p:cNvPr id="4" name="Slide Number Placeholder 3"/>
          <p:cNvSpPr>
            <a:spLocks noGrp="1"/>
          </p:cNvSpPr>
          <p:nvPr>
            <p:ph type="sldNum" sz="quarter" idx="10"/>
          </p:nvPr>
        </p:nvSpPr>
        <p:spPr/>
        <p:txBody>
          <a:bodyPr/>
          <a:lstStyle/>
          <a:p>
            <a:fld id="{D3E10AA6-FB05-4A99-A181-D1EF3D6981B4}" type="slidenum">
              <a:rPr lang="nb-NO" smtClean="0"/>
              <a:pPr/>
              <a:t>21</a:t>
            </a:fld>
            <a:endParaRPr lang="nb-NO"/>
          </a:p>
        </p:txBody>
      </p:sp>
    </p:spTree>
    <p:extLst>
      <p:ext uri="{BB962C8B-B14F-4D97-AF65-F5344CB8AC3E}">
        <p14:creationId xmlns:p14="http://schemas.microsoft.com/office/powerpoint/2010/main" val="3259641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t>Gjentak av eksamen gir ikke grunnlag for omgjøring til stipend fra Lånekassen (?)</a:t>
            </a:r>
          </a:p>
          <a:p>
            <a:pPr marL="0" marR="0" lvl="0" indent="0" algn="l" defTabSz="1004011" rtl="0" eaLnBrk="1" fontAlgn="auto" latinLnBrk="0" hangingPunct="1">
              <a:lnSpc>
                <a:spcPct val="100000"/>
              </a:lnSpc>
              <a:spcBef>
                <a:spcPts val="0"/>
              </a:spcBef>
              <a:spcAft>
                <a:spcPts val="0"/>
              </a:spcAft>
              <a:buClrTx/>
              <a:buSzTx/>
              <a:buFontTx/>
              <a:buNone/>
              <a:tabLst/>
              <a:defRPr/>
            </a:pPr>
            <a:r>
              <a:rPr lang="nb-NO"/>
              <a:t>Du</a:t>
            </a:r>
            <a:r>
              <a:rPr lang="nb-NO" baseline="0"/>
              <a:t> kan få støtte fra Lånekassen i opptil åtte år, men du kan ikke være forsinket med mer enn 60 studiepoeng (?)</a:t>
            </a:r>
            <a:endParaRPr lang="nb-NO"/>
          </a:p>
          <a:p>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22</a:t>
            </a:fld>
            <a:endParaRPr lang="nb-NO"/>
          </a:p>
        </p:txBody>
      </p:sp>
    </p:spTree>
    <p:extLst>
      <p:ext uri="{BB962C8B-B14F-4D97-AF65-F5344CB8AC3E}">
        <p14:creationId xmlns:p14="http://schemas.microsoft.com/office/powerpoint/2010/main" val="2078612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05FE55F5-FF3C-4D20-B4E4-E9AF0124AF88}" type="slidenum">
              <a:rPr lang="en-US" altLang="nb-NO" sz="1200">
                <a:latin typeface="Arial" charset="0"/>
              </a:rPr>
              <a:pPr eaLnBrk="1" hangingPunct="1"/>
              <a:t>23</a:t>
            </a:fld>
            <a:endParaRPr lang="en-US" altLang="nb-NO" sz="1200">
              <a:latin typeface="Arial" charset="0"/>
            </a:endParaRPr>
          </a:p>
        </p:txBody>
      </p:sp>
      <p:sp>
        <p:nvSpPr>
          <p:cNvPr id="50179"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sz="1400"/>
          </a:p>
          <a:p>
            <a:pPr defTabSz="917667"/>
            <a:r>
              <a:rPr lang="nb-NO" altLang="nb-NO" sz="1400">
                <a:cs typeface="Calibri"/>
              </a:rPr>
              <a:t>Kladdepapir og skrivesaker er tillatt</a:t>
            </a:r>
            <a:endParaRPr lang="nb-NO" altLang="nb-NO" sz="1400"/>
          </a:p>
          <a:p>
            <a:pPr defTabSz="917667"/>
            <a:r>
              <a:rPr lang="nb-NO" altLang="nb-NO" sz="1400"/>
              <a:t>Klokker vil være tilgjengelig på vegg i alle eksamenslokaler</a:t>
            </a:r>
            <a:endParaRPr lang="nb-NO" altLang="nb-NO" sz="1400">
              <a:cs typeface="Calibri"/>
            </a:endParaRPr>
          </a:p>
          <a:p>
            <a:pPr defTabSz="917667"/>
            <a:r>
              <a:rPr lang="nb-NO" altLang="nb-NO">
                <a:cs typeface="Calibri"/>
              </a:rPr>
              <a:t>ID på mobil er ikke tillatt</a:t>
            </a:r>
            <a:endParaRPr lang="nb-NO" altLang="nb-NO"/>
          </a:p>
        </p:txBody>
      </p:sp>
      <p:sp>
        <p:nvSpPr>
          <p:cNvPr id="50180"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4232151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66706533-2081-4211-9CF7-0DF6FE9D8064}" type="slidenum">
              <a:rPr lang="en-US" altLang="nb-NO" sz="1200">
                <a:latin typeface="Arial" charset="0"/>
              </a:rPr>
              <a:pPr eaLnBrk="1" hangingPunct="1"/>
              <a:t>24</a:t>
            </a:fld>
            <a:endParaRPr lang="en-US" altLang="nb-NO" sz="1200">
              <a:latin typeface="Arial" charset="0"/>
            </a:endParaRPr>
          </a:p>
        </p:txBody>
      </p:sp>
      <p:sp>
        <p:nvSpPr>
          <p:cNvPr id="51203"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ltLang="nb-NO"/>
          </a:p>
        </p:txBody>
      </p:sp>
      <p:sp>
        <p:nvSpPr>
          <p:cNvPr id="51204"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3657740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AFC9CA94-DAC5-4631-A74B-F78103FA5525}" type="slidenum">
              <a:rPr lang="en-US" altLang="nb-NO" sz="1200">
                <a:latin typeface="Arial" charset="0"/>
              </a:rPr>
              <a:pPr eaLnBrk="1" hangingPunct="1"/>
              <a:t>25</a:t>
            </a:fld>
            <a:endParaRPr lang="en-US" altLang="nb-NO" sz="1200">
              <a:latin typeface="Arial" charset="0"/>
            </a:endParaRPr>
          </a:p>
        </p:txBody>
      </p:sp>
      <p:sp>
        <p:nvSpPr>
          <p:cNvPr id="40963"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ltLang="nb-NO"/>
          </a:p>
          <a:p>
            <a:pPr defTabSz="917667"/>
            <a:r>
              <a:rPr lang="nb-NO" altLang="nb-NO"/>
              <a:t>Viktig</a:t>
            </a:r>
            <a:r>
              <a:rPr lang="nb-NO" altLang="nb-NO" baseline="0"/>
              <a:t> og alvorlig tema</a:t>
            </a:r>
            <a:endParaRPr lang="nb-NO" altLang="nb-NO"/>
          </a:p>
        </p:txBody>
      </p:sp>
      <p:sp>
        <p:nvSpPr>
          <p:cNvPr id="40964"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2573892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AFC9CA94-DAC5-4631-A74B-F78103FA5525}" type="slidenum">
              <a:rPr lang="en-US" altLang="nb-NO" sz="1200">
                <a:latin typeface="Arial" charset="0"/>
              </a:rPr>
              <a:pPr eaLnBrk="1" hangingPunct="1"/>
              <a:t>26</a:t>
            </a:fld>
            <a:endParaRPr lang="en-US" altLang="nb-NO" sz="1200">
              <a:latin typeface="Arial" charset="0"/>
            </a:endParaRPr>
          </a:p>
        </p:txBody>
      </p:sp>
      <p:sp>
        <p:nvSpPr>
          <p:cNvPr id="40963"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ltLang="nb-NO"/>
          </a:p>
          <a:p>
            <a:pPr defTabSz="917667"/>
            <a:r>
              <a:rPr lang="nb-NO" altLang="nb-NO"/>
              <a:t>Viktig</a:t>
            </a:r>
            <a:r>
              <a:rPr lang="nb-NO" altLang="nb-NO" baseline="0"/>
              <a:t> og alvorlig tema</a:t>
            </a:r>
            <a:endParaRPr lang="nb-NO" altLang="nb-NO"/>
          </a:p>
        </p:txBody>
      </p:sp>
      <p:sp>
        <p:nvSpPr>
          <p:cNvPr id="40964"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383925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SPH </a:t>
            </a:r>
            <a:r>
              <a:rPr lang="en-US" dirty="0" err="1"/>
              <a:t>tilbyr</a:t>
            </a:r>
            <a:r>
              <a:rPr lang="en-US" dirty="0"/>
              <a:t> </a:t>
            </a:r>
            <a:r>
              <a:rPr lang="en-US" dirty="0" err="1"/>
              <a:t>selvfølgelig</a:t>
            </a:r>
            <a:r>
              <a:rPr lang="en-US" dirty="0"/>
              <a:t> </a:t>
            </a:r>
            <a:r>
              <a:rPr lang="en-US" dirty="0" err="1"/>
              <a:t>individuelle</a:t>
            </a:r>
            <a:r>
              <a:rPr lang="en-US" dirty="0"/>
              <a:t> </a:t>
            </a:r>
            <a:r>
              <a:rPr lang="en-US" dirty="0" err="1"/>
              <a:t>samtaler</a:t>
            </a:r>
            <a:r>
              <a:rPr lang="en-US" dirty="0"/>
              <a:t> </a:t>
            </a:r>
            <a:r>
              <a:rPr lang="en-US" dirty="0" err="1"/>
              <a:t>og</a:t>
            </a:r>
            <a:r>
              <a:rPr lang="en-US" dirty="0"/>
              <a:t> </a:t>
            </a:r>
            <a:r>
              <a:rPr lang="en-US" dirty="0" err="1"/>
              <a:t>behandling</a:t>
            </a:r>
            <a:r>
              <a:rPr lang="en-US" dirty="0"/>
              <a:t>. Vi </a:t>
            </a:r>
            <a:r>
              <a:rPr lang="en-US" dirty="0" err="1"/>
              <a:t>pleier</a:t>
            </a:r>
            <a:r>
              <a:rPr lang="en-US" dirty="0"/>
              <a:t> å </a:t>
            </a:r>
            <a:r>
              <a:rPr lang="en-US" dirty="0" err="1"/>
              <a:t>si</a:t>
            </a:r>
            <a:r>
              <a:rPr lang="en-US" dirty="0"/>
              <a:t> at </a:t>
            </a:r>
            <a:r>
              <a:rPr lang="en-US" dirty="0" err="1"/>
              <a:t>dere</a:t>
            </a:r>
            <a:r>
              <a:rPr lang="en-US" dirty="0"/>
              <a:t> </a:t>
            </a:r>
            <a:r>
              <a:rPr lang="en-US" dirty="0" err="1"/>
              <a:t>gjerne</a:t>
            </a:r>
            <a:r>
              <a:rPr lang="en-US" dirty="0"/>
              <a:t> </a:t>
            </a:r>
            <a:r>
              <a:rPr lang="en-US" dirty="0" err="1"/>
              <a:t>må</a:t>
            </a:r>
            <a:r>
              <a:rPr lang="en-US" dirty="0"/>
              <a:t> ta </a:t>
            </a:r>
            <a:r>
              <a:rPr lang="en-US" dirty="0" err="1"/>
              <a:t>kontakt</a:t>
            </a:r>
            <a:r>
              <a:rPr lang="en-US" dirty="0"/>
              <a:t> </a:t>
            </a:r>
            <a:r>
              <a:rPr lang="en-US" dirty="0" err="1"/>
              <a:t>når</a:t>
            </a:r>
            <a:r>
              <a:rPr lang="en-US" dirty="0"/>
              <a:t> </a:t>
            </a:r>
            <a:r>
              <a:rPr lang="en-US" dirty="0" err="1"/>
              <a:t>problemer</a:t>
            </a:r>
            <a:r>
              <a:rPr lang="en-US" dirty="0"/>
              <a:t> </a:t>
            </a:r>
            <a:r>
              <a:rPr lang="en-US" dirty="0" err="1"/>
              <a:t>har</a:t>
            </a:r>
            <a:r>
              <a:rPr lang="en-US" dirty="0"/>
              <a:t> </a:t>
            </a:r>
            <a:r>
              <a:rPr lang="en-US" dirty="0" err="1"/>
              <a:t>vedvart</a:t>
            </a:r>
            <a:r>
              <a:rPr lang="en-US" dirty="0"/>
              <a:t> </a:t>
            </a:r>
            <a:r>
              <a:rPr lang="en-US" dirty="0" err="1"/>
              <a:t>og</a:t>
            </a:r>
            <a:r>
              <a:rPr lang="en-US" dirty="0"/>
              <a:t> </a:t>
            </a:r>
            <a:r>
              <a:rPr lang="en-US" dirty="0" err="1"/>
              <a:t>en</a:t>
            </a:r>
            <a:r>
              <a:rPr lang="en-US" dirty="0"/>
              <a:t> </a:t>
            </a:r>
            <a:r>
              <a:rPr lang="en-US" dirty="0" err="1"/>
              <a:t>ikke</a:t>
            </a:r>
            <a:r>
              <a:rPr lang="en-US" dirty="0"/>
              <a:t> </a:t>
            </a:r>
            <a:r>
              <a:rPr lang="en-US" dirty="0" err="1"/>
              <a:t>har</a:t>
            </a:r>
            <a:r>
              <a:rPr lang="en-US" dirty="0"/>
              <a:t> </a:t>
            </a:r>
            <a:r>
              <a:rPr lang="en-US" dirty="0" err="1"/>
              <a:t>funnet</a:t>
            </a:r>
            <a:r>
              <a:rPr lang="en-US" dirty="0"/>
              <a:t> </a:t>
            </a:r>
            <a:r>
              <a:rPr lang="en-US" dirty="0" err="1"/>
              <a:t>løsninger</a:t>
            </a:r>
            <a:r>
              <a:rPr lang="en-US" dirty="0"/>
              <a:t> </a:t>
            </a:r>
            <a:r>
              <a:rPr lang="en-US" dirty="0" err="1"/>
              <a:t>gjennom</a:t>
            </a:r>
            <a:r>
              <a:rPr lang="en-US" dirty="0"/>
              <a:t> </a:t>
            </a:r>
            <a:r>
              <a:rPr lang="en-US" dirty="0" err="1"/>
              <a:t>vanlige</a:t>
            </a:r>
            <a:r>
              <a:rPr lang="en-US" dirty="0"/>
              <a:t> </a:t>
            </a:r>
            <a:r>
              <a:rPr lang="en-US" dirty="0" err="1"/>
              <a:t>tiltak</a:t>
            </a:r>
            <a:r>
              <a:rPr lang="en-US" dirty="0"/>
              <a:t> (</a:t>
            </a:r>
            <a:r>
              <a:rPr lang="en-US" dirty="0" err="1"/>
              <a:t>prøvd</a:t>
            </a:r>
            <a:r>
              <a:rPr lang="en-US" dirty="0"/>
              <a:t> å </a:t>
            </a:r>
            <a:r>
              <a:rPr lang="en-US" dirty="0" err="1"/>
              <a:t>gjøre</a:t>
            </a:r>
            <a:r>
              <a:rPr lang="en-US" dirty="0"/>
              <a:t> </a:t>
            </a:r>
            <a:r>
              <a:rPr lang="en-US" dirty="0" err="1"/>
              <a:t>endringer</a:t>
            </a:r>
            <a:r>
              <a:rPr lang="en-US" dirty="0"/>
              <a:t>, </a:t>
            </a:r>
            <a:r>
              <a:rPr lang="en-US" dirty="0" err="1"/>
              <a:t>snakke</a:t>
            </a:r>
            <a:r>
              <a:rPr lang="en-US" dirty="0"/>
              <a:t> med </a:t>
            </a:r>
            <a:r>
              <a:rPr lang="en-US" dirty="0" err="1"/>
              <a:t>venner</a:t>
            </a:r>
            <a:r>
              <a:rPr lang="en-US" dirty="0"/>
              <a:t>, </a:t>
            </a:r>
            <a:r>
              <a:rPr lang="en-US" dirty="0" err="1"/>
              <a:t>familie</a:t>
            </a:r>
            <a:r>
              <a:rPr lang="en-US" dirty="0"/>
              <a:t>, </a:t>
            </a:r>
            <a:r>
              <a:rPr lang="en-US" dirty="0" err="1"/>
              <a:t>kjæreste</a:t>
            </a:r>
            <a:r>
              <a:rPr lang="en-US" dirty="0"/>
              <a:t> mm).</a:t>
            </a:r>
            <a:endParaRPr lang="en-US" dirty="0">
              <a:cs typeface="Calibri"/>
            </a:endParaRPr>
          </a:p>
          <a:p>
            <a:pPr algn="just"/>
            <a:r>
              <a:rPr lang="en-US" dirty="0"/>
              <a:t>Vi er </a:t>
            </a:r>
            <a:r>
              <a:rPr lang="en-US" dirty="0" err="1"/>
              <a:t>psykologer</a:t>
            </a:r>
            <a:r>
              <a:rPr lang="en-US" dirty="0"/>
              <a:t> </a:t>
            </a:r>
            <a:r>
              <a:rPr lang="en-US" dirty="0" err="1"/>
              <a:t>og</a:t>
            </a:r>
            <a:r>
              <a:rPr lang="en-US" dirty="0"/>
              <a:t> </a:t>
            </a:r>
            <a:r>
              <a:rPr lang="en-US" dirty="0" err="1"/>
              <a:t>rådgivere</a:t>
            </a:r>
            <a:r>
              <a:rPr lang="en-US" dirty="0"/>
              <a:t> med lang </a:t>
            </a:r>
            <a:r>
              <a:rPr lang="en-US" dirty="0" err="1"/>
              <a:t>erfaring</a:t>
            </a:r>
            <a:r>
              <a:rPr lang="en-US" dirty="0"/>
              <a:t> </a:t>
            </a:r>
            <a:r>
              <a:rPr lang="en-US" dirty="0" err="1"/>
              <a:t>og</a:t>
            </a:r>
            <a:r>
              <a:rPr lang="en-US" dirty="0"/>
              <a:t> vi </a:t>
            </a:r>
            <a:r>
              <a:rPr lang="en-US" dirty="0" err="1"/>
              <a:t>håndterer</a:t>
            </a:r>
            <a:r>
              <a:rPr lang="en-US" dirty="0"/>
              <a:t> </a:t>
            </a:r>
            <a:r>
              <a:rPr lang="en-US" dirty="0" err="1"/>
              <a:t>også</a:t>
            </a:r>
            <a:r>
              <a:rPr lang="en-US" dirty="0"/>
              <a:t> hele </a:t>
            </a:r>
            <a:r>
              <a:rPr lang="en-US" dirty="0" err="1"/>
              <a:t>spekteret</a:t>
            </a:r>
            <a:r>
              <a:rPr lang="en-US" dirty="0"/>
              <a:t> av </a:t>
            </a:r>
            <a:r>
              <a:rPr lang="en-US" dirty="0" err="1"/>
              <a:t>vanlige</a:t>
            </a:r>
            <a:r>
              <a:rPr lang="en-US" dirty="0"/>
              <a:t> </a:t>
            </a:r>
            <a:r>
              <a:rPr lang="en-US" dirty="0" err="1"/>
              <a:t>psykiske</a:t>
            </a:r>
            <a:r>
              <a:rPr lang="en-US" dirty="0"/>
              <a:t> </a:t>
            </a:r>
            <a:r>
              <a:rPr lang="en-US" dirty="0" err="1"/>
              <a:t>plager</a:t>
            </a:r>
            <a:r>
              <a:rPr lang="en-US" dirty="0"/>
              <a:t>. Vi </a:t>
            </a:r>
            <a:r>
              <a:rPr lang="en-US" dirty="0" err="1"/>
              <a:t>behandler</a:t>
            </a:r>
            <a:r>
              <a:rPr lang="en-US" dirty="0"/>
              <a:t> </a:t>
            </a:r>
            <a:r>
              <a:rPr lang="en-US" dirty="0" err="1"/>
              <a:t>også</a:t>
            </a:r>
            <a:r>
              <a:rPr lang="en-US" dirty="0"/>
              <a:t> angst, </a:t>
            </a:r>
            <a:r>
              <a:rPr lang="en-US" dirty="0" err="1"/>
              <a:t>nedstemthet</a:t>
            </a:r>
            <a:r>
              <a:rPr lang="en-US" dirty="0"/>
              <a:t>/</a:t>
            </a:r>
            <a:r>
              <a:rPr lang="en-US" dirty="0" err="1"/>
              <a:t>depresjon</a:t>
            </a:r>
            <a:r>
              <a:rPr lang="en-US" dirty="0"/>
              <a:t>, </a:t>
            </a:r>
            <a:r>
              <a:rPr lang="en-US" dirty="0" err="1"/>
              <a:t>spiseforstyrrelse</a:t>
            </a:r>
            <a:r>
              <a:rPr lang="en-US" dirty="0"/>
              <a:t>, </a:t>
            </a:r>
            <a:r>
              <a:rPr lang="en-US" dirty="0" err="1"/>
              <a:t>dårlig</a:t>
            </a:r>
            <a:r>
              <a:rPr lang="en-US" dirty="0"/>
              <a:t> </a:t>
            </a:r>
            <a:r>
              <a:rPr lang="en-US" dirty="0" err="1"/>
              <a:t>selvfølelse</a:t>
            </a:r>
            <a:r>
              <a:rPr lang="en-US" dirty="0"/>
              <a:t>, med mer. Her er </a:t>
            </a:r>
            <a:r>
              <a:rPr lang="en-US" dirty="0" err="1"/>
              <a:t>spekteret</a:t>
            </a:r>
            <a:r>
              <a:rPr lang="en-US" dirty="0"/>
              <a:t> </a:t>
            </a:r>
            <a:r>
              <a:rPr lang="en-US" dirty="0" err="1"/>
              <a:t>individuell</a:t>
            </a:r>
            <a:r>
              <a:rPr lang="en-US" dirty="0"/>
              <a:t> </a:t>
            </a:r>
            <a:r>
              <a:rPr lang="en-US" dirty="0" err="1"/>
              <a:t>korttidsbehandling</a:t>
            </a:r>
            <a:r>
              <a:rPr lang="en-US" dirty="0"/>
              <a:t>, </a:t>
            </a:r>
            <a:r>
              <a:rPr lang="en-US" dirty="0" err="1"/>
              <a:t>gruppebehandling</a:t>
            </a:r>
            <a:r>
              <a:rPr lang="en-US" dirty="0"/>
              <a:t>, </a:t>
            </a:r>
            <a:r>
              <a:rPr lang="en-US" dirty="0" err="1"/>
              <a:t>viderehenvisning</a:t>
            </a:r>
            <a:r>
              <a:rPr lang="en-US" dirty="0"/>
              <a:t>, </a:t>
            </a:r>
            <a:r>
              <a:rPr lang="en-US" dirty="0" err="1"/>
              <a:t>vurdering</a:t>
            </a:r>
            <a:r>
              <a:rPr lang="en-US" dirty="0"/>
              <a:t> for </a:t>
            </a:r>
            <a:r>
              <a:rPr lang="en-US" dirty="0" err="1"/>
              <a:t>medikamentell</a:t>
            </a:r>
            <a:r>
              <a:rPr lang="en-US" dirty="0"/>
              <a:t> </a:t>
            </a:r>
            <a:r>
              <a:rPr lang="en-US" dirty="0" err="1"/>
              <a:t>behandling</a:t>
            </a:r>
            <a:r>
              <a:rPr lang="en-US" dirty="0"/>
              <a:t> mm. </a:t>
            </a:r>
            <a:endParaRPr lang="en-US" dirty="0">
              <a:cs typeface="Calibri"/>
            </a:endParaRPr>
          </a:p>
          <a:p>
            <a:pPr algn="just"/>
            <a:r>
              <a:rPr lang="en-US" dirty="0"/>
              <a:t>Ingen </a:t>
            </a:r>
            <a:r>
              <a:rPr lang="en-US" dirty="0" err="1"/>
              <a:t>henvisning</a:t>
            </a:r>
            <a:r>
              <a:rPr lang="en-US" dirty="0"/>
              <a:t>, </a:t>
            </a:r>
            <a:r>
              <a:rPr lang="en-US" dirty="0" err="1"/>
              <a:t>kort</a:t>
            </a:r>
            <a:r>
              <a:rPr lang="en-US" dirty="0"/>
              <a:t> </a:t>
            </a:r>
            <a:r>
              <a:rPr lang="en-US" dirty="0" err="1"/>
              <a:t>ventetid</a:t>
            </a:r>
            <a:r>
              <a:rPr lang="en-US" dirty="0"/>
              <a:t> </a:t>
            </a:r>
            <a:r>
              <a:rPr lang="en-US" dirty="0" err="1"/>
              <a:t>og</a:t>
            </a:r>
            <a:r>
              <a:rPr lang="en-US" dirty="0"/>
              <a:t> </a:t>
            </a:r>
            <a:r>
              <a:rPr lang="en-US" dirty="0" err="1"/>
              <a:t>ingen</a:t>
            </a:r>
            <a:r>
              <a:rPr lang="en-US" dirty="0"/>
              <a:t> </a:t>
            </a:r>
            <a:r>
              <a:rPr lang="en-US" dirty="0" err="1"/>
              <a:t>kostnad</a:t>
            </a:r>
            <a:r>
              <a:rPr lang="en-US" dirty="0"/>
              <a:t>. </a:t>
            </a:r>
          </a:p>
          <a:p>
            <a:pPr algn="just"/>
            <a:r>
              <a:rPr lang="en-US" dirty="0"/>
              <a:t>Ikke </a:t>
            </a:r>
            <a:r>
              <a:rPr lang="en-US" dirty="0" err="1"/>
              <a:t>eget</a:t>
            </a:r>
            <a:r>
              <a:rPr lang="en-US" dirty="0"/>
              <a:t> </a:t>
            </a:r>
            <a:r>
              <a:rPr lang="en-US" dirty="0" err="1"/>
              <a:t>akuttilbud</a:t>
            </a:r>
            <a:r>
              <a:rPr lang="en-US" dirty="0"/>
              <a:t>, </a:t>
            </a:r>
            <a:r>
              <a:rPr lang="en-US" dirty="0" err="1"/>
              <a:t>kontakt</a:t>
            </a:r>
            <a:r>
              <a:rPr lang="en-US" dirty="0"/>
              <a:t> Bergen </a:t>
            </a:r>
            <a:r>
              <a:rPr lang="en-US" dirty="0" err="1"/>
              <a:t>Legevakt</a:t>
            </a:r>
            <a:r>
              <a:rPr lang="en-US" dirty="0"/>
              <a:t> for </a:t>
            </a:r>
            <a:r>
              <a:rPr lang="en-US" dirty="0" err="1"/>
              <a:t>akutt</a:t>
            </a:r>
            <a:r>
              <a:rPr lang="en-US" dirty="0"/>
              <a:t> </a:t>
            </a:r>
            <a:r>
              <a:rPr lang="en-US" dirty="0" err="1"/>
              <a:t>hjelp</a:t>
            </a:r>
            <a:r>
              <a:rPr lang="en-US" dirty="0"/>
              <a:t>. </a:t>
            </a:r>
            <a:endParaRPr lang="en-US" dirty="0">
              <a:cs typeface="Calibri"/>
            </a:endParaRPr>
          </a:p>
          <a:p>
            <a:pPr algn="just"/>
            <a:r>
              <a:rPr lang="en-US" dirty="0"/>
              <a:t>For å </a:t>
            </a:r>
            <a:r>
              <a:rPr lang="en-US" dirty="0" err="1"/>
              <a:t>komme</a:t>
            </a:r>
            <a:r>
              <a:rPr lang="en-US" dirty="0"/>
              <a:t> </a:t>
            </a:r>
            <a:r>
              <a:rPr lang="en-US" dirty="0" err="1"/>
              <a:t>i</a:t>
            </a:r>
            <a:r>
              <a:rPr lang="en-US" dirty="0"/>
              <a:t> </a:t>
            </a:r>
            <a:r>
              <a:rPr lang="en-US" dirty="0" err="1"/>
              <a:t>kontakt</a:t>
            </a:r>
            <a:r>
              <a:rPr lang="en-US" dirty="0"/>
              <a:t> med </a:t>
            </a:r>
            <a:r>
              <a:rPr lang="en-US" dirty="0" err="1"/>
              <a:t>oss</a:t>
            </a:r>
            <a:r>
              <a:rPr lang="en-US" dirty="0"/>
              <a:t>, se </a:t>
            </a:r>
            <a:r>
              <a:rPr lang="en-US" dirty="0" err="1"/>
              <a:t>nettsidene</a:t>
            </a:r>
            <a:r>
              <a:rPr lang="en-US" dirty="0"/>
              <a:t>.</a:t>
            </a:r>
            <a:endParaRPr lang="en-US" dirty="0">
              <a:cs typeface="Calibri"/>
            </a:endParaRPr>
          </a:p>
          <a:p>
            <a:pPr algn="just"/>
            <a:endParaRPr lang="en-US" b="1"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65B1CDB-8546-4244-A9B0-8FA411BFACBD}" type="slidenum">
              <a:rPr lang="nb-NO" smtClean="0"/>
              <a:t>8</a:t>
            </a:fld>
            <a:endParaRPr lang="nb-NO"/>
          </a:p>
        </p:txBody>
      </p:sp>
    </p:spTree>
    <p:extLst>
      <p:ext uri="{BB962C8B-B14F-4D97-AF65-F5344CB8AC3E}">
        <p14:creationId xmlns:p14="http://schemas.microsoft.com/office/powerpoint/2010/main" val="2475129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4236" indent="-286245" eaLnBrk="0" hangingPunct="0">
              <a:defRPr sz="2800">
                <a:solidFill>
                  <a:schemeClr val="tx1"/>
                </a:solidFill>
                <a:latin typeface="Georgia" pitchFamily="18" charset="0"/>
              </a:defRPr>
            </a:lvl2pPr>
            <a:lvl3pPr marL="1144978" indent="-228995" eaLnBrk="0" hangingPunct="0">
              <a:defRPr sz="2800">
                <a:solidFill>
                  <a:schemeClr val="tx1"/>
                </a:solidFill>
                <a:latin typeface="Georgia" pitchFamily="18" charset="0"/>
              </a:defRPr>
            </a:lvl3pPr>
            <a:lvl4pPr marL="1602970" indent="-228995" eaLnBrk="0" hangingPunct="0">
              <a:defRPr sz="2800">
                <a:solidFill>
                  <a:schemeClr val="tx1"/>
                </a:solidFill>
                <a:latin typeface="Georgia" pitchFamily="18" charset="0"/>
              </a:defRPr>
            </a:lvl4pPr>
            <a:lvl5pPr marL="2060961" indent="-228995" eaLnBrk="0" hangingPunct="0">
              <a:defRPr sz="2800">
                <a:solidFill>
                  <a:schemeClr val="tx1"/>
                </a:solidFill>
                <a:latin typeface="Georgia" pitchFamily="18" charset="0"/>
              </a:defRPr>
            </a:lvl5pPr>
            <a:lvl6pPr marL="2518952" indent="-228995" eaLnBrk="0" fontAlgn="base" hangingPunct="0">
              <a:spcBef>
                <a:spcPct val="0"/>
              </a:spcBef>
              <a:spcAft>
                <a:spcPct val="0"/>
              </a:spcAft>
              <a:defRPr sz="2800">
                <a:solidFill>
                  <a:schemeClr val="tx1"/>
                </a:solidFill>
                <a:latin typeface="Georgia" pitchFamily="18" charset="0"/>
              </a:defRPr>
            </a:lvl6pPr>
            <a:lvl7pPr marL="2976944" indent="-228995" eaLnBrk="0" fontAlgn="base" hangingPunct="0">
              <a:spcBef>
                <a:spcPct val="0"/>
              </a:spcBef>
              <a:spcAft>
                <a:spcPct val="0"/>
              </a:spcAft>
              <a:defRPr sz="2800">
                <a:solidFill>
                  <a:schemeClr val="tx1"/>
                </a:solidFill>
                <a:latin typeface="Georgia" pitchFamily="18" charset="0"/>
              </a:defRPr>
            </a:lvl7pPr>
            <a:lvl8pPr marL="3434935" indent="-228995" eaLnBrk="0" fontAlgn="base" hangingPunct="0">
              <a:spcBef>
                <a:spcPct val="0"/>
              </a:spcBef>
              <a:spcAft>
                <a:spcPct val="0"/>
              </a:spcAft>
              <a:defRPr sz="2800">
                <a:solidFill>
                  <a:schemeClr val="tx1"/>
                </a:solidFill>
                <a:latin typeface="Georgia" pitchFamily="18" charset="0"/>
              </a:defRPr>
            </a:lvl8pPr>
            <a:lvl9pPr marL="3892927" indent="-228995" eaLnBrk="0" fontAlgn="base" hangingPunct="0">
              <a:spcBef>
                <a:spcPct val="0"/>
              </a:spcBef>
              <a:spcAft>
                <a:spcPct val="0"/>
              </a:spcAft>
              <a:defRPr sz="2800">
                <a:solidFill>
                  <a:schemeClr val="tx1"/>
                </a:solidFill>
                <a:latin typeface="Georgia" pitchFamily="18" charset="0"/>
              </a:defRPr>
            </a:lvl9pPr>
          </a:lstStyle>
          <a:p>
            <a:pPr eaLnBrk="1" hangingPunct="1"/>
            <a:fld id="{4943FDAB-71DE-4845-8819-6920AFF1A362}" type="slidenum">
              <a:rPr lang="en-US" altLang="nb-NO" sz="1200">
                <a:latin typeface="Arial" charset="0"/>
              </a:rPr>
              <a:pPr eaLnBrk="1" hangingPunct="1"/>
              <a:t>27</a:t>
            </a:fld>
            <a:endParaRPr lang="en-US" altLang="nb-NO" sz="1200">
              <a:latin typeface="Arial" charset="0"/>
            </a:endParaRPr>
          </a:p>
        </p:txBody>
      </p:sp>
      <p:sp>
        <p:nvSpPr>
          <p:cNvPr id="41987" name="Rectangle 2"/>
          <p:cNvSpPr>
            <a:spLocks noGrp="1" noChangeArrowheads="1"/>
          </p:cNvSpPr>
          <p:nvPr>
            <p:ph type="body" idx="1"/>
          </p:nvPr>
        </p:nvSpPr>
        <p:spPr>
          <a:xfrm>
            <a:off x="886452" y="4653193"/>
            <a:ext cx="4873941" cy="4409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577" tIns="43788" rIns="87577" bIns="43788"/>
          <a:lstStyle/>
          <a:p>
            <a:pPr defTabSz="919163"/>
            <a:endParaRPr lang="nb-NO" altLang="nb-NO"/>
          </a:p>
          <a:p>
            <a:pPr defTabSz="919163"/>
            <a:r>
              <a:rPr lang="nb-NO" altLang="nb-NO"/>
              <a:t>NB! Også egne arbeider </a:t>
            </a:r>
          </a:p>
          <a:p>
            <a:pPr marL="0" marR="0" lvl="0" indent="0" algn="l" defTabSz="919163" rtl="0" eaLnBrk="1" fontAlgn="auto" latinLnBrk="0" hangingPunct="1">
              <a:lnSpc>
                <a:spcPct val="100000"/>
              </a:lnSpc>
              <a:spcBef>
                <a:spcPts val="0"/>
              </a:spcBef>
              <a:spcAft>
                <a:spcPts val="0"/>
              </a:spcAft>
              <a:buClrTx/>
              <a:buSzTx/>
              <a:buFontTx/>
              <a:buNone/>
              <a:tabLst/>
              <a:defRPr/>
            </a:pPr>
            <a:r>
              <a:rPr lang="nb-NO" altLang="nb-NO" sz="1400">
                <a:solidFill>
                  <a:schemeClr val="tx1">
                    <a:lumMod val="75000"/>
                    <a:lumOff val="25000"/>
                  </a:schemeClr>
                </a:solidFill>
                <a:latin typeface="+mn-lt"/>
              </a:rPr>
              <a:t>Bruk av besvarelser som er utført av andre ved en tidligere eksamen eller i forbindelse med gjeldende eksamen</a:t>
            </a:r>
          </a:p>
          <a:p>
            <a:pPr defTabSz="919163"/>
            <a:endParaRPr lang="nb-NO" altLang="nb-NO"/>
          </a:p>
        </p:txBody>
      </p:sp>
      <p:sp>
        <p:nvSpPr>
          <p:cNvPr id="41988" name="Rectangle 3"/>
          <p:cNvSpPr>
            <a:spLocks noGrp="1" noRot="1" noChangeAspect="1" noChangeArrowheads="1" noTextEdit="1"/>
          </p:cNvSpPr>
          <p:nvPr>
            <p:ph type="sldImg"/>
          </p:nvPr>
        </p:nvSpPr>
        <p:spPr>
          <a:xfrm>
            <a:off x="898525" y="623888"/>
            <a:ext cx="4862513" cy="3673475"/>
          </a:xfrm>
          <a:ln w="12700" cap="flat">
            <a:solidFill>
              <a:schemeClr val="tx1"/>
            </a:solidFill>
          </a:ln>
        </p:spPr>
      </p:sp>
    </p:spTree>
    <p:extLst>
      <p:ext uri="{BB962C8B-B14F-4D97-AF65-F5344CB8AC3E}">
        <p14:creationId xmlns:p14="http://schemas.microsoft.com/office/powerpoint/2010/main" val="2694826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6C99803C-73F0-4341-8DDC-299B8CEB8713}" type="slidenum">
              <a:rPr lang="en-US" altLang="nb-NO" sz="1200">
                <a:latin typeface="Arial" charset="0"/>
              </a:rPr>
              <a:pPr eaLnBrk="1" hangingPunct="1"/>
              <a:t>28</a:t>
            </a:fld>
            <a:endParaRPr lang="en-US" altLang="nb-NO" sz="1200">
              <a:latin typeface="Arial" charset="0"/>
            </a:endParaRPr>
          </a:p>
        </p:txBody>
      </p:sp>
      <p:sp>
        <p:nvSpPr>
          <p:cNvPr id="44035"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p>
          <a:p>
            <a:pPr defTabSz="917667"/>
            <a:r>
              <a:rPr lang="nb-NO" altLang="nb-NO"/>
              <a:t>Et plagieringseventyr:</a:t>
            </a:r>
            <a:r>
              <a:rPr lang="nb-NO" altLang="nb-NO" baseline="0"/>
              <a:t> https://www.youtube.com/watch?v=Mwbw9KF-ACY </a:t>
            </a:r>
            <a:endParaRPr lang="nb-NO" altLang="nb-NO"/>
          </a:p>
        </p:txBody>
      </p:sp>
      <p:sp>
        <p:nvSpPr>
          <p:cNvPr id="44036"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568721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6C99803C-73F0-4341-8DDC-299B8CEB8713}" type="slidenum">
              <a:rPr lang="en-US" altLang="nb-NO" sz="1200">
                <a:latin typeface="Arial" charset="0"/>
              </a:rPr>
              <a:pPr eaLnBrk="1" hangingPunct="1"/>
              <a:t>29</a:t>
            </a:fld>
            <a:endParaRPr lang="en-US" altLang="nb-NO" sz="1200">
              <a:latin typeface="Arial" charset="0"/>
            </a:endParaRPr>
          </a:p>
        </p:txBody>
      </p:sp>
      <p:sp>
        <p:nvSpPr>
          <p:cNvPr id="44035"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p>
          <a:p>
            <a:pPr defTabSz="917667"/>
            <a:r>
              <a:rPr lang="nb-NO" altLang="nb-NO"/>
              <a:t>Et plagieringseventyr:</a:t>
            </a:r>
            <a:r>
              <a:rPr lang="nb-NO" altLang="nb-NO" baseline="0"/>
              <a:t> https://www.youtube.com/watch?v=Mwbw9KF-ACY </a:t>
            </a:r>
            <a:endParaRPr lang="nb-NO" altLang="nb-NO"/>
          </a:p>
        </p:txBody>
      </p:sp>
      <p:sp>
        <p:nvSpPr>
          <p:cNvPr id="44036"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1520455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endParaRPr lang="nb-NO" baseline="0"/>
          </a:p>
          <a:p>
            <a:r>
              <a:rPr lang="nb-NO" baseline="0"/>
              <a:t>Pollenallergi kun akutt grunnlag</a:t>
            </a:r>
          </a:p>
          <a:p>
            <a:r>
              <a:rPr lang="nb-NO"/>
              <a:t>Oppstår behovet etter søknadsfristen, må søknad fremmes så snart studenten blir kjent med behovet for både tilrettelegging og permisjon. </a:t>
            </a:r>
            <a:endParaRPr lang="nb-NO">
              <a:cs typeface="Calibri"/>
            </a:endParaRPr>
          </a:p>
        </p:txBody>
      </p:sp>
      <p:sp>
        <p:nvSpPr>
          <p:cNvPr id="4" name="Slide Number Placeholder 3"/>
          <p:cNvSpPr>
            <a:spLocks noGrp="1"/>
          </p:cNvSpPr>
          <p:nvPr>
            <p:ph type="sldNum" sz="quarter" idx="10"/>
          </p:nvPr>
        </p:nvSpPr>
        <p:spPr/>
        <p:txBody>
          <a:bodyPr/>
          <a:lstStyle/>
          <a:p>
            <a:fld id="{D3E10AA6-FB05-4A99-A181-D1EF3D6981B4}" type="slidenum">
              <a:rPr lang="nb-NO" smtClean="0"/>
              <a:pPr/>
              <a:t>30</a:t>
            </a:fld>
            <a:endParaRPr lang="nb-NO"/>
          </a:p>
        </p:txBody>
      </p:sp>
    </p:spTree>
    <p:extLst>
      <p:ext uri="{BB962C8B-B14F-4D97-AF65-F5344CB8AC3E}">
        <p14:creationId xmlns:p14="http://schemas.microsoft.com/office/powerpoint/2010/main" val="2348581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t>Legeerklæringen må bekrefte</a:t>
            </a:r>
            <a:r>
              <a:rPr lang="nb-NO" baseline="0"/>
              <a:t> at du er syk på selve eksamensdagen. </a:t>
            </a:r>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31</a:t>
            </a:fld>
            <a:endParaRPr lang="nb-NO"/>
          </a:p>
        </p:txBody>
      </p:sp>
    </p:spTree>
    <p:extLst>
      <p:ext uri="{BB962C8B-B14F-4D97-AF65-F5344CB8AC3E}">
        <p14:creationId xmlns:p14="http://schemas.microsoft.com/office/powerpoint/2010/main" val="1757809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a:p>
            <a:r>
              <a:rPr lang="nb-NO"/>
              <a:t>Husk: Ikke lever blankt, da sendes besvarelsen</a:t>
            </a:r>
            <a:r>
              <a:rPr lang="nb-NO" baseline="0"/>
              <a:t> til sensur. En student som har levert besvarelse, kan ikke unndra seg sensur jf. Forskrift om fulltidsstudiene </a:t>
            </a:r>
            <a:r>
              <a:rPr lang="nb-NO"/>
              <a:t>§</a:t>
            </a:r>
          </a:p>
          <a:p>
            <a:r>
              <a:rPr lang="nb-NO"/>
              <a:t>Fraværsmelding: nettbasert skjema m/opplastet dokumentasjon</a:t>
            </a:r>
          </a:p>
          <a:p>
            <a:endParaRPr lang="nb-NO" b="0"/>
          </a:p>
        </p:txBody>
      </p:sp>
      <p:sp>
        <p:nvSpPr>
          <p:cNvPr id="4" name="Slide Number Placeholder 3"/>
          <p:cNvSpPr>
            <a:spLocks noGrp="1"/>
          </p:cNvSpPr>
          <p:nvPr>
            <p:ph type="sldNum" sz="quarter" idx="10"/>
          </p:nvPr>
        </p:nvSpPr>
        <p:spPr/>
        <p:txBody>
          <a:bodyPr/>
          <a:lstStyle/>
          <a:p>
            <a:fld id="{D3E10AA6-FB05-4A99-A181-D1EF3D6981B4}" type="slidenum">
              <a:rPr lang="nb-NO" smtClean="0"/>
              <a:pPr/>
              <a:t>32</a:t>
            </a:fld>
            <a:endParaRPr lang="nb-NO"/>
          </a:p>
        </p:txBody>
      </p:sp>
    </p:spTree>
    <p:extLst>
      <p:ext uri="{BB962C8B-B14F-4D97-AF65-F5344CB8AC3E}">
        <p14:creationId xmlns:p14="http://schemas.microsoft.com/office/powerpoint/2010/main" val="1606575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738">
              <a:defRPr/>
            </a:pPr>
            <a:endParaRPr lang="nb-NO"/>
          </a:p>
          <a:p>
            <a:r>
              <a:rPr lang="nb-NO"/>
              <a:t>Eksamensplanen ligger på nett. Studentsider –venstremenyen.</a:t>
            </a:r>
            <a:endParaRPr lang="nb-NO">
              <a:cs typeface="Calibri"/>
            </a:endParaRPr>
          </a:p>
          <a:p>
            <a:r>
              <a:rPr lang="nb-NO"/>
              <a:t>Ny versjon</a:t>
            </a:r>
            <a:r>
              <a:rPr lang="nb-NO" baseline="0"/>
              <a:t> av </a:t>
            </a:r>
            <a:r>
              <a:rPr lang="nb-NO" baseline="0" err="1"/>
              <a:t>Studentweb</a:t>
            </a:r>
            <a:r>
              <a:rPr lang="nb-NO" baseline="0"/>
              <a:t>:</a:t>
            </a:r>
            <a:endParaRPr lang="nb-NO">
              <a:cs typeface="Calibri"/>
            </a:endParaRPr>
          </a:p>
          <a:p>
            <a:r>
              <a:rPr lang="nb-NO"/>
              <a:t>Kandidatnummer, sted og format på eksamen kommer opp</a:t>
            </a:r>
            <a:r>
              <a:rPr lang="nb-NO" baseline="0"/>
              <a:t> under «Kommende hendelser» med en gang du logger deg inn. </a:t>
            </a:r>
            <a:r>
              <a:rPr lang="nb-NO" altLang="nb-NO" sz="1400"/>
              <a:t>=&gt; Sjekk dette på forhånd for å unngå unødig stress på eksamensdagen</a:t>
            </a:r>
            <a:endParaRPr lang="nb-NO"/>
          </a:p>
          <a:p>
            <a:r>
              <a:rPr lang="nb-NO" baseline="0"/>
              <a:t>Også info om hvert fag under «Aktive emner» i </a:t>
            </a:r>
            <a:r>
              <a:rPr lang="nb-NO" baseline="0" err="1"/>
              <a:t>StudentWeb</a:t>
            </a:r>
            <a:r>
              <a:rPr lang="nb-NO" baseline="0"/>
              <a:t>.</a:t>
            </a:r>
            <a:r>
              <a:rPr lang="nb-NO"/>
              <a:t> </a:t>
            </a:r>
            <a:endParaRPr lang="nb-NO">
              <a:cs typeface="Calibri"/>
            </a:endParaRPr>
          </a:p>
        </p:txBody>
      </p:sp>
      <p:sp>
        <p:nvSpPr>
          <p:cNvPr id="4" name="Slide Number Placeholder 3"/>
          <p:cNvSpPr>
            <a:spLocks noGrp="1"/>
          </p:cNvSpPr>
          <p:nvPr>
            <p:ph type="sldNum" sz="quarter" idx="10"/>
          </p:nvPr>
        </p:nvSpPr>
        <p:spPr/>
        <p:txBody>
          <a:bodyPr/>
          <a:lstStyle/>
          <a:p>
            <a:fld id="{D3E10AA6-FB05-4A99-A181-D1EF3D6981B4}" type="slidenum">
              <a:rPr lang="nb-NO" smtClean="0"/>
              <a:pPr/>
              <a:t>33</a:t>
            </a:fld>
            <a:endParaRPr lang="nb-NO"/>
          </a:p>
        </p:txBody>
      </p:sp>
    </p:spTree>
    <p:extLst>
      <p:ext uri="{BB962C8B-B14F-4D97-AF65-F5344CB8AC3E}">
        <p14:creationId xmlns:p14="http://schemas.microsoft.com/office/powerpoint/2010/main" val="2956568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738">
              <a:defRPr/>
            </a:pPr>
            <a:endParaRPr lang="nb-NO"/>
          </a:p>
          <a:p>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34</a:t>
            </a:fld>
            <a:endParaRPr lang="nb-NO"/>
          </a:p>
        </p:txBody>
      </p:sp>
    </p:spTree>
    <p:extLst>
      <p:ext uri="{BB962C8B-B14F-4D97-AF65-F5344CB8AC3E}">
        <p14:creationId xmlns:p14="http://schemas.microsoft.com/office/powerpoint/2010/main" val="4239119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387">
              <a:defRPr/>
            </a:pPr>
            <a:endParaRPr lang="en-US" altLang="nb-NO" sz="1400" i="1">
              <a:hlinkClick r:id="rId3"/>
            </a:endParaRPr>
          </a:p>
          <a:p>
            <a:pPr defTabSz="985387">
              <a:defRPr/>
            </a:pPr>
            <a:r>
              <a:rPr lang="en-US" altLang="nb-NO" sz="1400" i="1">
                <a:hlinkClick r:id="rId3"/>
              </a:rPr>
              <a:t>https://www.dropbox.com/s/qt1wwxiohoamcj7/DAVID%20ATTENB_.mov</a:t>
            </a:r>
            <a:r>
              <a:rPr lang="en-US" altLang="nb-NO" sz="1400" i="1"/>
              <a:t> </a:t>
            </a:r>
          </a:p>
          <a:p>
            <a:pPr defTabSz="985387">
              <a:defRPr/>
            </a:pPr>
            <a:endParaRPr lang="en-US" altLang="nb-NO" sz="1400" i="1"/>
          </a:p>
          <a:p>
            <a:pPr defTabSz="985387">
              <a:defRPr/>
            </a:pPr>
            <a:r>
              <a:rPr lang="nb-NO" sz="1400"/>
              <a:t>Kandidaten skal kun ta med mat, drikke og tillatte hjelpemidler til pulten. Yttertøy, sekker, vesker, notater og lignende må plasseres på anvist sted. Mobiltelefon, klokker, og annet elektronisk utstyr må være avslått og pakket bort.</a:t>
            </a:r>
            <a:endParaRPr lang="en-US" altLang="nb-NO" sz="1400" i="1"/>
          </a:p>
          <a:p>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35</a:t>
            </a:fld>
            <a:endParaRPr lang="nb-NO"/>
          </a:p>
        </p:txBody>
      </p:sp>
    </p:spTree>
    <p:extLst>
      <p:ext uri="{BB962C8B-B14F-4D97-AF65-F5344CB8AC3E}">
        <p14:creationId xmlns:p14="http://schemas.microsoft.com/office/powerpoint/2010/main" val="2389847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C2E57BB9-F0CC-41EA-A5D9-5A08EAE7D4DF}" type="slidenum">
              <a:rPr lang="en-US" altLang="nb-NO" sz="1200">
                <a:latin typeface="Arial" charset="0"/>
              </a:rPr>
              <a:pPr eaLnBrk="1" hangingPunct="1"/>
              <a:t>36</a:t>
            </a:fld>
            <a:endParaRPr lang="en-US" altLang="nb-NO" sz="1200">
              <a:latin typeface="Arial" charset="0"/>
            </a:endParaRPr>
          </a:p>
        </p:txBody>
      </p:sp>
      <p:sp>
        <p:nvSpPr>
          <p:cNvPr id="46083"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endParaRPr lang="nb-NO" altLang="nb-NO"/>
          </a:p>
        </p:txBody>
      </p:sp>
      <p:sp>
        <p:nvSpPr>
          <p:cNvPr id="46084"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3246447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Vi </a:t>
            </a:r>
            <a:r>
              <a:rPr lang="en-US" dirty="0" err="1">
                <a:ea typeface="Calibri"/>
                <a:cs typeface="Calibri"/>
              </a:rPr>
              <a:t>begynner</a:t>
            </a:r>
            <a:r>
              <a:rPr lang="en-US" dirty="0">
                <a:ea typeface="Calibri"/>
                <a:cs typeface="Calibri"/>
              </a:rPr>
              <a:t> på </a:t>
            </a:r>
            <a:r>
              <a:rPr lang="en-US" dirty="0" err="1">
                <a:ea typeface="Calibri"/>
                <a:cs typeface="Calibri"/>
              </a:rPr>
              <a:t>toppen</a:t>
            </a:r>
            <a:r>
              <a:rPr lang="en-US" dirty="0">
                <a:ea typeface="Calibri"/>
                <a:cs typeface="Calibri"/>
              </a:rPr>
              <a:t>.</a:t>
            </a:r>
          </a:p>
          <a:p>
            <a:endParaRPr lang="en-US" dirty="0">
              <a:ea typeface="Calibri"/>
              <a:cs typeface="Calibri"/>
            </a:endParaRPr>
          </a:p>
          <a:p>
            <a:r>
              <a:rPr lang="en-US" dirty="0">
                <a:ea typeface="Calibri"/>
                <a:cs typeface="Calibri"/>
              </a:rPr>
              <a:t>Alle </a:t>
            </a:r>
            <a:r>
              <a:rPr lang="en-US" dirty="0" err="1">
                <a:ea typeface="Calibri"/>
                <a:cs typeface="Calibri"/>
              </a:rPr>
              <a:t>studentsamskipnadene</a:t>
            </a:r>
            <a:r>
              <a:rPr lang="en-US" dirty="0">
                <a:ea typeface="Calibri"/>
                <a:cs typeface="Calibri"/>
              </a:rPr>
              <a:t> I Norge </a:t>
            </a:r>
            <a:r>
              <a:rPr lang="en-US" dirty="0" err="1">
                <a:ea typeface="Calibri"/>
                <a:cs typeface="Calibri"/>
              </a:rPr>
              <a:t>samarbeidet</a:t>
            </a:r>
            <a:r>
              <a:rPr lang="en-US" dirty="0">
                <a:ea typeface="Calibri"/>
                <a:cs typeface="Calibri"/>
              </a:rPr>
              <a:t> om </a:t>
            </a:r>
            <a:r>
              <a:rPr lang="en-US" dirty="0" err="1">
                <a:ea typeface="Calibri"/>
                <a:cs typeface="Calibri"/>
              </a:rPr>
              <a:t>tilbudet</a:t>
            </a:r>
            <a:r>
              <a:rPr lang="en-US" dirty="0">
                <a:ea typeface="Calibri"/>
                <a:cs typeface="Calibri"/>
              </a:rPr>
              <a:t> </a:t>
            </a:r>
            <a:r>
              <a:rPr lang="en-US" dirty="0" err="1">
                <a:ea typeface="Calibri"/>
                <a:cs typeface="Calibri"/>
              </a:rPr>
              <a:t>Studenter</a:t>
            </a:r>
            <a:r>
              <a:rPr lang="en-US" dirty="0">
                <a:ea typeface="Calibri"/>
                <a:cs typeface="Calibri"/>
              </a:rPr>
              <a:t> </a:t>
            </a:r>
            <a:r>
              <a:rPr lang="en-US" dirty="0" err="1">
                <a:ea typeface="Calibri"/>
                <a:cs typeface="Calibri"/>
              </a:rPr>
              <a:t>spør</a:t>
            </a:r>
            <a:r>
              <a:rPr lang="en-US" dirty="0">
                <a:ea typeface="Calibri"/>
                <a:cs typeface="Calibri"/>
              </a:rPr>
              <a:t>. Der </a:t>
            </a:r>
            <a:r>
              <a:rPr lang="en-US" dirty="0" err="1">
                <a:ea typeface="Calibri"/>
                <a:cs typeface="Calibri"/>
              </a:rPr>
              <a:t>svarer</a:t>
            </a:r>
            <a:r>
              <a:rPr lang="en-US" dirty="0">
                <a:ea typeface="Calibri"/>
                <a:cs typeface="Calibri"/>
              </a:rPr>
              <a:t> </a:t>
            </a:r>
            <a:r>
              <a:rPr lang="en-US" dirty="0" err="1">
                <a:ea typeface="Calibri"/>
                <a:cs typeface="Calibri"/>
              </a:rPr>
              <a:t>fagpersoner</a:t>
            </a:r>
            <a:r>
              <a:rPr lang="en-US" dirty="0">
                <a:ea typeface="Calibri"/>
                <a:cs typeface="Calibri"/>
              </a:rPr>
              <a:t> på </a:t>
            </a:r>
            <a:r>
              <a:rPr lang="en-US" dirty="0" err="1">
                <a:ea typeface="Calibri"/>
                <a:cs typeface="Calibri"/>
              </a:rPr>
              <a:t>spørsmål</a:t>
            </a:r>
            <a:r>
              <a:rPr lang="en-US" dirty="0">
                <a:ea typeface="Calibri"/>
                <a:cs typeface="Calibri"/>
              </a:rPr>
              <a:t> </a:t>
            </a:r>
            <a:r>
              <a:rPr lang="en-US" dirty="0" err="1">
                <a:ea typeface="Calibri"/>
                <a:cs typeface="Calibri"/>
              </a:rPr>
              <a:t>studenter</a:t>
            </a:r>
            <a:r>
              <a:rPr lang="en-US" dirty="0">
                <a:ea typeface="Calibri"/>
                <a:cs typeface="Calibri"/>
              </a:rPr>
              <a:t> </a:t>
            </a:r>
            <a:r>
              <a:rPr lang="en-US" dirty="0" err="1">
                <a:ea typeface="Calibri"/>
                <a:cs typeface="Calibri"/>
              </a:rPr>
              <a:t>har</a:t>
            </a:r>
            <a:r>
              <a:rPr lang="en-US" dirty="0">
                <a:ea typeface="Calibri"/>
                <a:cs typeface="Calibri"/>
              </a:rPr>
              <a:t>, om </a:t>
            </a:r>
            <a:r>
              <a:rPr lang="en-US" dirty="0" err="1">
                <a:ea typeface="Calibri"/>
                <a:cs typeface="Calibri"/>
              </a:rPr>
              <a:t>stort</a:t>
            </a:r>
            <a:r>
              <a:rPr lang="en-US" dirty="0">
                <a:ea typeface="Calibri"/>
                <a:cs typeface="Calibri"/>
              </a:rPr>
              <a:t> og </a:t>
            </a:r>
            <a:r>
              <a:rPr lang="en-US" dirty="0" err="1">
                <a:ea typeface="Calibri"/>
                <a:cs typeface="Calibri"/>
              </a:rPr>
              <a:t>smått</a:t>
            </a:r>
            <a:r>
              <a:rPr lang="en-US" dirty="0">
                <a:ea typeface="Calibri"/>
                <a:cs typeface="Calibri"/>
              </a:rPr>
              <a:t>. Det er </a:t>
            </a:r>
            <a:r>
              <a:rPr lang="en-US" dirty="0" err="1">
                <a:ea typeface="Calibri"/>
                <a:cs typeface="Calibri"/>
              </a:rPr>
              <a:t>anonymt</a:t>
            </a:r>
            <a:r>
              <a:rPr lang="en-US" dirty="0">
                <a:ea typeface="Calibri"/>
                <a:cs typeface="Calibri"/>
              </a:rPr>
              <a:t>, og du </a:t>
            </a:r>
            <a:r>
              <a:rPr lang="en-US" dirty="0" err="1">
                <a:ea typeface="Calibri"/>
                <a:cs typeface="Calibri"/>
              </a:rPr>
              <a:t>får</a:t>
            </a:r>
            <a:r>
              <a:rPr lang="en-US" dirty="0">
                <a:ea typeface="Calibri"/>
                <a:cs typeface="Calibri"/>
              </a:rPr>
              <a:t> </a:t>
            </a:r>
            <a:r>
              <a:rPr lang="en-US" dirty="0" err="1">
                <a:ea typeface="Calibri"/>
                <a:cs typeface="Calibri"/>
              </a:rPr>
              <a:t>svar</a:t>
            </a:r>
            <a:r>
              <a:rPr lang="en-US" dirty="0">
                <a:ea typeface="Calibri"/>
                <a:cs typeface="Calibri"/>
              </a:rPr>
              <a:t> </a:t>
            </a:r>
            <a:r>
              <a:rPr lang="en-US" dirty="0" err="1">
                <a:ea typeface="Calibri"/>
                <a:cs typeface="Calibri"/>
              </a:rPr>
              <a:t>innen</a:t>
            </a:r>
            <a:r>
              <a:rPr lang="en-US" dirty="0">
                <a:ea typeface="Calibri"/>
                <a:cs typeface="Calibri"/>
              </a:rPr>
              <a:t> 3 </a:t>
            </a:r>
            <a:r>
              <a:rPr lang="en-US" dirty="0" err="1">
                <a:ea typeface="Calibri"/>
                <a:cs typeface="Calibri"/>
              </a:rPr>
              <a:t>dager</a:t>
            </a:r>
            <a:r>
              <a:rPr lang="en-US" dirty="0">
                <a:ea typeface="Calibri"/>
                <a:cs typeface="Calibri"/>
              </a:rPr>
              <a:t>.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5B1CDB-8546-4244-A9B0-8FA411BFACBD}"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603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37</a:t>
            </a:fld>
            <a:endParaRPr lang="nb-NO"/>
          </a:p>
        </p:txBody>
      </p:sp>
    </p:spTree>
    <p:extLst>
      <p:ext uri="{BB962C8B-B14F-4D97-AF65-F5344CB8AC3E}">
        <p14:creationId xmlns:p14="http://schemas.microsoft.com/office/powerpoint/2010/main" val="1031486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a:p>
          <a:p>
            <a:r>
              <a:rPr lang="nb-NO" altLang="nb-NO"/>
              <a:t>Ikke skrap</a:t>
            </a:r>
            <a:r>
              <a:rPr lang="nb-NO" altLang="nb-NO" baseline="0"/>
              <a:t> med stoler o.l. </a:t>
            </a:r>
          </a:p>
          <a:p>
            <a:r>
              <a:rPr lang="nb-NO" altLang="nb-NO" baseline="0"/>
              <a:t>Ikke snakke med hverandre før dere har forlatt eksamenslokalet</a:t>
            </a:r>
            <a:endParaRPr lang="nb-NO" altLang="nb-NO"/>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D912AFA2-1A2E-45E1-89EB-CE2CDCB0CD71}" type="slidenum">
              <a:rPr lang="en-US" altLang="nb-NO" sz="1200">
                <a:latin typeface="Arial" charset="0"/>
              </a:rPr>
              <a:pPr eaLnBrk="1" hangingPunct="1"/>
              <a:t>38</a:t>
            </a:fld>
            <a:endParaRPr lang="en-US" altLang="nb-NO" sz="1200">
              <a:latin typeface="Arial" charset="0"/>
            </a:endParaRPr>
          </a:p>
        </p:txBody>
      </p:sp>
    </p:spTree>
    <p:extLst>
      <p:ext uri="{BB962C8B-B14F-4D97-AF65-F5344CB8AC3E}">
        <p14:creationId xmlns:p14="http://schemas.microsoft.com/office/powerpoint/2010/main" val="1830750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E4227AC0-4E9C-4B4D-9C70-0124FD4E521B}" type="slidenum">
              <a:rPr lang="en-US" altLang="nb-NO" sz="1200">
                <a:latin typeface="Arial" charset="0"/>
              </a:rPr>
              <a:pPr eaLnBrk="1" hangingPunct="1"/>
              <a:t>39</a:t>
            </a:fld>
            <a:endParaRPr lang="en-US" altLang="nb-NO" sz="1200">
              <a:latin typeface="Arial" charset="0"/>
            </a:endParaRPr>
          </a:p>
        </p:txBody>
      </p:sp>
      <p:sp>
        <p:nvSpPr>
          <p:cNvPr id="52227"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p>
          <a:p>
            <a:pPr defTabSz="917667"/>
            <a:endParaRPr lang="nb-NO" altLang="nb-NO"/>
          </a:p>
        </p:txBody>
      </p:sp>
      <p:sp>
        <p:nvSpPr>
          <p:cNvPr id="52228"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586969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5738">
              <a:defRPr/>
            </a:pPr>
            <a:endParaRPr lang="nb-NO"/>
          </a:p>
          <a:p>
            <a:endParaRPr lang="nb-NO"/>
          </a:p>
        </p:txBody>
      </p:sp>
      <p:sp>
        <p:nvSpPr>
          <p:cNvPr id="4" name="Slide Number Placeholder 3"/>
          <p:cNvSpPr>
            <a:spLocks noGrp="1"/>
          </p:cNvSpPr>
          <p:nvPr>
            <p:ph type="sldNum" sz="quarter" idx="10"/>
          </p:nvPr>
        </p:nvSpPr>
        <p:spPr/>
        <p:txBody>
          <a:bodyPr/>
          <a:lstStyle/>
          <a:p>
            <a:fld id="{D3E10AA6-FB05-4A99-A181-D1EF3D6981B4}" type="slidenum">
              <a:rPr lang="nb-NO" smtClean="0"/>
              <a:pPr/>
              <a:t>40</a:t>
            </a:fld>
            <a:endParaRPr lang="nb-NO"/>
          </a:p>
        </p:txBody>
      </p:sp>
    </p:spTree>
    <p:extLst>
      <p:ext uri="{BB962C8B-B14F-4D97-AF65-F5344CB8AC3E}">
        <p14:creationId xmlns:p14="http://schemas.microsoft.com/office/powerpoint/2010/main" val="720449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1FA5F06E-2345-4AA5-9DF1-BEFD81B06AC1}" type="slidenum">
              <a:rPr lang="en-US" altLang="nb-NO" sz="1200">
                <a:latin typeface="Arial" charset="0"/>
              </a:rPr>
              <a:pPr eaLnBrk="1" hangingPunct="1"/>
              <a:t>41</a:t>
            </a:fld>
            <a:endParaRPr lang="en-US" altLang="nb-NO" sz="1200">
              <a:latin typeface="Arial" charset="0"/>
            </a:endParaRPr>
          </a:p>
        </p:txBody>
      </p:sp>
      <p:sp>
        <p:nvSpPr>
          <p:cNvPr id="39939"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endParaRPr lang="nb-NO" altLang="nb-NO"/>
          </a:p>
          <a:p>
            <a:pPr defTabSz="917667"/>
            <a:r>
              <a:rPr lang="nb-NO" altLang="nb-NO"/>
              <a:t>Dersom</a:t>
            </a:r>
            <a:r>
              <a:rPr lang="nb-NO" altLang="nb-NO" baseline="0"/>
              <a:t> sensur blir forsinket mottar du en </a:t>
            </a:r>
            <a:r>
              <a:rPr lang="nb-NO" altLang="nb-NO" baseline="0" err="1"/>
              <a:t>sms</a:t>
            </a:r>
            <a:endParaRPr lang="nb-NO" altLang="nb-NO" baseline="0"/>
          </a:p>
          <a:p>
            <a:pPr defTabSz="917667"/>
            <a:endParaRPr lang="nb-NO" altLang="nb-NO"/>
          </a:p>
        </p:txBody>
      </p:sp>
      <p:sp>
        <p:nvSpPr>
          <p:cNvPr id="39940"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3452719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EB939746-A7D3-4CA8-81C4-99D276506877}" type="slidenum">
              <a:rPr lang="en-US" altLang="nb-NO" sz="1200">
                <a:latin typeface="Arial" charset="0"/>
              </a:rPr>
              <a:pPr eaLnBrk="1" hangingPunct="1"/>
              <a:t>42</a:t>
            </a:fld>
            <a:endParaRPr lang="en-US" altLang="nb-NO" sz="1200">
              <a:latin typeface="Arial" charset="0"/>
            </a:endParaRPr>
          </a:p>
        </p:txBody>
      </p:sp>
      <p:sp>
        <p:nvSpPr>
          <p:cNvPr id="53251"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sz="1400"/>
          </a:p>
          <a:p>
            <a:pPr defTabSz="917667"/>
            <a:r>
              <a:rPr lang="nb-NO" altLang="nb-NO" sz="1400"/>
              <a:t>Begrunnelse for gruppe: Kun ett gruppemedlem bør be om begrunnelse, og videresende begrunnelsen til resten av gruppen</a:t>
            </a:r>
          </a:p>
          <a:p>
            <a:pPr defTabSz="917667"/>
            <a:r>
              <a:rPr lang="nb-NO" altLang="nb-NO" sz="1400"/>
              <a:t>Etter kvart som </a:t>
            </a:r>
            <a:r>
              <a:rPr lang="nb-NO" altLang="nb-NO" sz="1400" err="1"/>
              <a:t>fristane</a:t>
            </a:r>
            <a:r>
              <a:rPr lang="nb-NO" altLang="nb-NO" sz="1400"/>
              <a:t> for å be om begrunnelse går ut, forsvinn kursa </a:t>
            </a:r>
            <a:r>
              <a:rPr lang="nb-NO" altLang="nb-NO" sz="1400" err="1"/>
              <a:t>frå</a:t>
            </a:r>
            <a:r>
              <a:rPr lang="nb-NO" altLang="nb-NO" sz="1400"/>
              <a:t> skjema. </a:t>
            </a:r>
            <a:r>
              <a:rPr lang="nb-NO" altLang="nb-NO" sz="1400" err="1"/>
              <a:t>Difor</a:t>
            </a:r>
            <a:r>
              <a:rPr lang="nb-NO" altLang="nb-NO" sz="1400"/>
              <a:t> viktig å </a:t>
            </a:r>
            <a:r>
              <a:rPr lang="nb-NO" altLang="nb-NO" sz="1400" err="1"/>
              <a:t>halde</a:t>
            </a:r>
            <a:r>
              <a:rPr lang="nb-NO" altLang="nb-NO" sz="1400"/>
              <a:t> fristen!!</a:t>
            </a:r>
          </a:p>
          <a:p>
            <a:pPr defTabSz="917667"/>
            <a:r>
              <a:rPr lang="nb-NO" altLang="nb-NO" sz="1400"/>
              <a:t>Sensor har to uker på å gi begrunnelse</a:t>
            </a:r>
          </a:p>
          <a:p>
            <a:pPr defTabSz="917667"/>
            <a:endParaRPr lang="nb-NO" altLang="nb-NO" sz="1400"/>
          </a:p>
          <a:p>
            <a:pPr defTabSz="917667"/>
            <a:endParaRPr lang="nb-NO" altLang="nb-NO"/>
          </a:p>
        </p:txBody>
      </p:sp>
      <p:sp>
        <p:nvSpPr>
          <p:cNvPr id="53252"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57838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Georgia" pitchFamily="18" charset="0"/>
              </a:defRPr>
            </a:lvl1pPr>
            <a:lvl2pPr marL="743022" indent="-285778" eaLnBrk="0" hangingPunct="0">
              <a:defRPr sz="2800">
                <a:solidFill>
                  <a:schemeClr val="tx1"/>
                </a:solidFill>
                <a:latin typeface="Georgia" pitchFamily="18" charset="0"/>
              </a:defRPr>
            </a:lvl2pPr>
            <a:lvl3pPr marL="1143113" indent="-228623" eaLnBrk="0" hangingPunct="0">
              <a:defRPr sz="2800">
                <a:solidFill>
                  <a:schemeClr val="tx1"/>
                </a:solidFill>
                <a:latin typeface="Georgia" pitchFamily="18" charset="0"/>
              </a:defRPr>
            </a:lvl3pPr>
            <a:lvl4pPr marL="1600359" indent="-228623" eaLnBrk="0" hangingPunct="0">
              <a:defRPr sz="2800">
                <a:solidFill>
                  <a:schemeClr val="tx1"/>
                </a:solidFill>
                <a:latin typeface="Georgia" pitchFamily="18" charset="0"/>
              </a:defRPr>
            </a:lvl4pPr>
            <a:lvl5pPr marL="2057603" indent="-228623" eaLnBrk="0" hangingPunct="0">
              <a:defRPr sz="2800">
                <a:solidFill>
                  <a:schemeClr val="tx1"/>
                </a:solidFill>
                <a:latin typeface="Georgia" pitchFamily="18" charset="0"/>
              </a:defRPr>
            </a:lvl5pPr>
            <a:lvl6pPr marL="2514847" indent="-228623" eaLnBrk="0" fontAlgn="base" hangingPunct="0">
              <a:spcBef>
                <a:spcPct val="0"/>
              </a:spcBef>
              <a:spcAft>
                <a:spcPct val="0"/>
              </a:spcAft>
              <a:defRPr sz="2800">
                <a:solidFill>
                  <a:schemeClr val="tx1"/>
                </a:solidFill>
                <a:latin typeface="Georgia" pitchFamily="18" charset="0"/>
              </a:defRPr>
            </a:lvl6pPr>
            <a:lvl7pPr marL="2972093" indent="-228623" eaLnBrk="0" fontAlgn="base" hangingPunct="0">
              <a:spcBef>
                <a:spcPct val="0"/>
              </a:spcBef>
              <a:spcAft>
                <a:spcPct val="0"/>
              </a:spcAft>
              <a:defRPr sz="2800">
                <a:solidFill>
                  <a:schemeClr val="tx1"/>
                </a:solidFill>
                <a:latin typeface="Georgia" pitchFamily="18" charset="0"/>
              </a:defRPr>
            </a:lvl7pPr>
            <a:lvl8pPr marL="3429338" indent="-228623" eaLnBrk="0" fontAlgn="base" hangingPunct="0">
              <a:spcBef>
                <a:spcPct val="0"/>
              </a:spcBef>
              <a:spcAft>
                <a:spcPct val="0"/>
              </a:spcAft>
              <a:defRPr sz="2800">
                <a:solidFill>
                  <a:schemeClr val="tx1"/>
                </a:solidFill>
                <a:latin typeface="Georgia" pitchFamily="18" charset="0"/>
              </a:defRPr>
            </a:lvl8pPr>
            <a:lvl9pPr marL="3886584" indent="-228623" eaLnBrk="0" fontAlgn="base" hangingPunct="0">
              <a:spcBef>
                <a:spcPct val="0"/>
              </a:spcBef>
              <a:spcAft>
                <a:spcPct val="0"/>
              </a:spcAft>
              <a:defRPr sz="2800">
                <a:solidFill>
                  <a:schemeClr val="tx1"/>
                </a:solidFill>
                <a:latin typeface="Georgia" pitchFamily="18" charset="0"/>
              </a:defRPr>
            </a:lvl9pPr>
          </a:lstStyle>
          <a:p>
            <a:pPr eaLnBrk="1" hangingPunct="1"/>
            <a:fld id="{7F476696-3BD5-4FB3-9D55-1414396A24D1}" type="slidenum">
              <a:rPr lang="en-US" altLang="nb-NO" sz="1200">
                <a:latin typeface="Arial" charset="0"/>
              </a:rPr>
              <a:pPr eaLnBrk="1" hangingPunct="1"/>
              <a:t>43</a:t>
            </a:fld>
            <a:endParaRPr lang="en-US" altLang="nb-NO" sz="1200">
              <a:latin typeface="Arial" charset="0"/>
            </a:endParaRPr>
          </a:p>
        </p:txBody>
      </p:sp>
      <p:sp>
        <p:nvSpPr>
          <p:cNvPr id="54275" name="Rectangle 2"/>
          <p:cNvSpPr>
            <a:spLocks noGrp="1" noChangeArrowheads="1"/>
          </p:cNvSpPr>
          <p:nvPr>
            <p:ph type="body" idx="1"/>
          </p:nvPr>
        </p:nvSpPr>
        <p:spPr>
          <a:xfrm>
            <a:off x="886041" y="4643519"/>
            <a:ext cx="4871664" cy="44008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434" tIns="43718" rIns="87434" bIns="43718"/>
          <a:lstStyle/>
          <a:p>
            <a:pPr defTabSz="917667">
              <a:defRPr/>
            </a:pPr>
            <a:endParaRPr lang="nb-NO"/>
          </a:p>
          <a:p>
            <a:pPr defTabSz="917667"/>
            <a:r>
              <a:rPr lang="nb-NO" altLang="nb-NO"/>
              <a:t>Blind sensur = kan ikke begrunne hvorfor</a:t>
            </a:r>
            <a:r>
              <a:rPr lang="nb-NO" altLang="nb-NO" baseline="0"/>
              <a:t> man mener karakteren ikke er riktig. Ny sensor kan ikke se verken gammel karakter eller begrunnelse for denne.   </a:t>
            </a:r>
          </a:p>
          <a:p>
            <a:pPr defTabSz="917667"/>
            <a:r>
              <a:rPr lang="nb-NO" altLang="nb-NO" baseline="0"/>
              <a:t>Vi ser mer endring i karakterer, både i studentens favør og disfavør. </a:t>
            </a:r>
          </a:p>
          <a:p>
            <a:pPr defTabSz="917667"/>
            <a:r>
              <a:rPr lang="nb-NO" altLang="nb-NO" baseline="0"/>
              <a:t>Karakteren settes i spill når man klager!</a:t>
            </a:r>
            <a:endParaRPr lang="nb-NO" altLang="nb-NO"/>
          </a:p>
        </p:txBody>
      </p:sp>
      <p:sp>
        <p:nvSpPr>
          <p:cNvPr id="54276" name="Rectangle 3"/>
          <p:cNvSpPr>
            <a:spLocks noGrp="1" noRot="1" noChangeAspect="1" noChangeArrowheads="1" noTextEdit="1"/>
          </p:cNvSpPr>
          <p:nvPr>
            <p:ph type="sldImg"/>
          </p:nvPr>
        </p:nvSpPr>
        <p:spPr>
          <a:xfrm>
            <a:off x="903288" y="622300"/>
            <a:ext cx="4849812" cy="3665538"/>
          </a:xfrm>
          <a:ln w="12700" cap="flat">
            <a:solidFill>
              <a:schemeClr val="tx1"/>
            </a:solidFill>
          </a:ln>
        </p:spPr>
      </p:sp>
    </p:spTree>
    <p:extLst>
      <p:ext uri="{BB962C8B-B14F-4D97-AF65-F5344CB8AC3E}">
        <p14:creationId xmlns:p14="http://schemas.microsoft.com/office/powerpoint/2010/main" val="673668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Inger </a:t>
            </a:r>
          </a:p>
        </p:txBody>
      </p:sp>
      <p:sp>
        <p:nvSpPr>
          <p:cNvPr id="4" name="Slide Number Placeholder 3"/>
          <p:cNvSpPr>
            <a:spLocks noGrp="1"/>
          </p:cNvSpPr>
          <p:nvPr>
            <p:ph type="sldNum" sz="quarter" idx="10"/>
          </p:nvPr>
        </p:nvSpPr>
        <p:spPr/>
        <p:txBody>
          <a:bodyPr/>
          <a:lstStyle/>
          <a:p>
            <a:fld id="{D3E10AA6-FB05-4A99-A181-D1EF3D6981B4}" type="slidenum">
              <a:rPr lang="nb-NO" smtClean="0"/>
              <a:pPr/>
              <a:t>44</a:t>
            </a:fld>
            <a:endParaRPr lang="nb-NO"/>
          </a:p>
        </p:txBody>
      </p:sp>
    </p:spTree>
    <p:extLst>
      <p:ext uri="{BB962C8B-B14F-4D97-AF65-F5344CB8AC3E}">
        <p14:creationId xmlns:p14="http://schemas.microsoft.com/office/powerpoint/2010/main" val="3970945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samarbeider også med et studentombud, karriereveiledere og lånekassen som svarer på spørsmål. Og kan svare på spørsmål fra alle disse kategoriene. I tillegg til spørsmål og svar finner man på nettsiden kortere artikler innenfor disse temaene. Noen er skrevet av fagfolk, andre av studenter selv. </a:t>
            </a:r>
          </a:p>
        </p:txBody>
      </p:sp>
      <p:sp>
        <p:nvSpPr>
          <p:cNvPr id="4" name="Plassholder for lysbildenummer 3"/>
          <p:cNvSpPr>
            <a:spLocks noGrp="1"/>
          </p:cNvSpPr>
          <p:nvPr>
            <p:ph type="sldNum" sz="quarter" idx="5"/>
          </p:nvPr>
        </p:nvSpPr>
        <p:spPr/>
        <p:txBody>
          <a:bodyPr/>
          <a:lstStyle/>
          <a:p>
            <a:fld id="{F65B1CDB-8546-4244-A9B0-8FA411BFACBD}" type="slidenum">
              <a:rPr lang="nb-NO" smtClean="0"/>
              <a:t>11</a:t>
            </a:fld>
            <a:endParaRPr lang="nb-NO"/>
          </a:p>
        </p:txBody>
      </p:sp>
    </p:spTree>
    <p:extLst>
      <p:ext uri="{BB962C8B-B14F-4D97-AF65-F5344CB8AC3E}">
        <p14:creationId xmlns:p14="http://schemas.microsoft.com/office/powerpoint/2010/main" val="126583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Fra </a:t>
            </a:r>
            <a:r>
              <a:rPr lang="en-US" dirty="0" err="1">
                <a:ea typeface="Calibri"/>
                <a:cs typeface="Calibri"/>
              </a:rPr>
              <a:t>én</a:t>
            </a:r>
            <a:r>
              <a:rPr lang="en-US" dirty="0">
                <a:ea typeface="Calibri"/>
                <a:cs typeface="Calibri"/>
              </a:rPr>
              <a:t> time digital </a:t>
            </a:r>
            <a:r>
              <a:rPr lang="en-US" dirty="0" err="1">
                <a:ea typeface="Calibri"/>
                <a:cs typeface="Calibri"/>
              </a:rPr>
              <a:t>til</a:t>
            </a:r>
            <a:r>
              <a:rPr lang="en-US" dirty="0">
                <a:ea typeface="Calibri"/>
                <a:cs typeface="Calibri"/>
              </a:rPr>
              <a:t> 12 timer </a:t>
            </a:r>
            <a:r>
              <a:rPr lang="en-US" dirty="0" err="1">
                <a:ea typeface="Calibri"/>
                <a:cs typeface="Calibri"/>
              </a:rPr>
              <a:t>fordelt</a:t>
            </a:r>
            <a:r>
              <a:rPr lang="en-US" dirty="0">
                <a:ea typeface="Calibri"/>
                <a:cs typeface="Calibri"/>
              </a:rPr>
              <a:t> på 4 </a:t>
            </a:r>
            <a:r>
              <a:rPr lang="en-US" dirty="0" err="1">
                <a:ea typeface="Calibri"/>
                <a:cs typeface="Calibri"/>
              </a:rPr>
              <a:t>dager</a:t>
            </a:r>
            <a:r>
              <a:rPr lang="en-US" dirty="0">
                <a:ea typeface="Calibri"/>
                <a:cs typeface="Calibri"/>
              </a:rPr>
              <a:t>. </a:t>
            </a:r>
            <a:br>
              <a:rPr lang="en-US" dirty="0">
                <a:ea typeface="Calibri"/>
                <a:cs typeface="Calibri"/>
              </a:rPr>
            </a:br>
            <a:endParaRPr lang="en-US" dirty="0">
              <a:ea typeface="Calibri"/>
              <a:cs typeface="Calibri"/>
            </a:endParaRPr>
          </a:p>
          <a:p>
            <a:r>
              <a:rPr lang="en-US" dirty="0">
                <a:ea typeface="Calibri"/>
                <a:cs typeface="Calibri"/>
              </a:rPr>
              <a:t>Vi </a:t>
            </a:r>
            <a:r>
              <a:rPr lang="en-US" dirty="0" err="1">
                <a:ea typeface="Calibri"/>
                <a:cs typeface="Calibri"/>
              </a:rPr>
              <a:t>drømmer</a:t>
            </a:r>
            <a:r>
              <a:rPr lang="en-US" dirty="0">
                <a:ea typeface="Calibri"/>
                <a:cs typeface="Calibri"/>
              </a:rPr>
              <a:t> om quick fix, men </a:t>
            </a:r>
            <a:r>
              <a:rPr lang="en-US" dirty="0" err="1">
                <a:ea typeface="Calibri"/>
                <a:cs typeface="Calibri"/>
              </a:rPr>
              <a:t>endring</a:t>
            </a:r>
            <a:r>
              <a:rPr lang="en-US" dirty="0">
                <a:ea typeface="Calibri"/>
                <a:cs typeface="Calibri"/>
              </a:rPr>
              <a:t> Krever </a:t>
            </a:r>
            <a:r>
              <a:rPr lang="en-US" dirty="0" err="1">
                <a:ea typeface="Calibri"/>
                <a:cs typeface="Calibri"/>
              </a:rPr>
              <a:t>didikasjon</a:t>
            </a:r>
            <a:r>
              <a:rPr lang="en-US" dirty="0">
                <a:ea typeface="Calibri"/>
                <a:cs typeface="Calibri"/>
              </a:rPr>
              <a:t> og </a:t>
            </a:r>
            <a:r>
              <a:rPr lang="en-US" dirty="0" err="1">
                <a:ea typeface="Calibri"/>
                <a:cs typeface="Calibri"/>
              </a:rPr>
              <a:t>prioritering</a:t>
            </a:r>
            <a:r>
              <a:rPr lang="en-US" dirty="0">
                <a:ea typeface="Calibri"/>
                <a:cs typeface="Calibri"/>
              </a:rPr>
              <a:t>. </a:t>
            </a:r>
            <a:br>
              <a:rPr lang="en-US" dirty="0">
                <a:ea typeface="Calibri"/>
                <a:cs typeface="Calibri"/>
              </a:rPr>
            </a:br>
            <a:br>
              <a:rPr lang="en-US" dirty="0">
                <a:ea typeface="Calibri"/>
                <a:cs typeface="Calibri"/>
              </a:rPr>
            </a:br>
            <a:r>
              <a:rPr lang="en-US" dirty="0" err="1">
                <a:ea typeface="Calibri"/>
                <a:cs typeface="Calibri"/>
              </a:rPr>
              <a:t>Eksamensperioden</a:t>
            </a:r>
            <a:r>
              <a:rPr lang="en-US" dirty="0">
                <a:ea typeface="Calibri"/>
                <a:cs typeface="Calibri"/>
              </a:rPr>
              <a:t>: </a:t>
            </a:r>
            <a:r>
              <a:rPr lang="en-US" dirty="0" err="1">
                <a:ea typeface="Calibri"/>
                <a:cs typeface="Calibri"/>
              </a:rPr>
              <a:t>spille</a:t>
            </a:r>
            <a:r>
              <a:rPr lang="en-US" dirty="0">
                <a:ea typeface="Calibri"/>
                <a:cs typeface="Calibri"/>
              </a:rPr>
              <a:t> på lag med </a:t>
            </a:r>
            <a:r>
              <a:rPr lang="en-US" dirty="0" err="1">
                <a:ea typeface="Calibri"/>
                <a:cs typeface="Calibri"/>
              </a:rPr>
              <a:t>nervesystemet</a:t>
            </a:r>
            <a:r>
              <a:rPr lang="en-US" dirty="0">
                <a:ea typeface="Calibri"/>
                <a:cs typeface="Calibri"/>
              </a:rPr>
              <a:t> </a:t>
            </a:r>
            <a:r>
              <a:rPr lang="en-US" dirty="0" err="1">
                <a:ea typeface="Calibri"/>
                <a:cs typeface="Calibri"/>
              </a:rPr>
              <a:t>vårt</a:t>
            </a:r>
            <a:r>
              <a:rPr lang="en-US" dirty="0">
                <a:ea typeface="Calibri"/>
                <a:cs typeface="Calibri"/>
              </a:rPr>
              <a:t> </a:t>
            </a:r>
            <a:r>
              <a:rPr lang="en-US" dirty="0" err="1">
                <a:ea typeface="Calibri"/>
                <a:cs typeface="Calibri"/>
              </a:rPr>
              <a:t>gjør</a:t>
            </a:r>
            <a:r>
              <a:rPr lang="en-US" dirty="0">
                <a:ea typeface="Calibri"/>
                <a:cs typeface="Calibri"/>
              </a:rPr>
              <a:t> </a:t>
            </a:r>
            <a:r>
              <a:rPr lang="en-US" dirty="0" err="1">
                <a:ea typeface="Calibri"/>
                <a:cs typeface="Calibri"/>
              </a:rPr>
              <a:t>oss</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effektive</a:t>
            </a:r>
            <a:r>
              <a:rPr lang="en-US" dirty="0">
                <a:ea typeface="Calibri"/>
                <a:cs typeface="Calibri"/>
              </a:rPr>
              <a:t> og </a:t>
            </a:r>
            <a:r>
              <a:rPr lang="en-US" dirty="0" err="1">
                <a:ea typeface="Calibri"/>
                <a:cs typeface="Calibri"/>
              </a:rPr>
              <a:t>skaper</a:t>
            </a:r>
            <a:r>
              <a:rPr lang="en-US" dirty="0">
                <a:ea typeface="Calibri"/>
                <a:cs typeface="Calibri"/>
              </a:rPr>
              <a:t> </a:t>
            </a:r>
            <a:r>
              <a:rPr lang="en-US" dirty="0" err="1">
                <a:ea typeface="Calibri"/>
                <a:cs typeface="Calibri"/>
              </a:rPr>
              <a:t>bedre</a:t>
            </a:r>
            <a:r>
              <a:rPr lang="en-US" dirty="0">
                <a:ea typeface="Calibri"/>
                <a:cs typeface="Calibri"/>
              </a:rPr>
              <a:t> </a:t>
            </a:r>
            <a:r>
              <a:rPr lang="en-US" dirty="0" err="1">
                <a:ea typeface="Calibri"/>
                <a:cs typeface="Calibri"/>
              </a:rPr>
              <a:t>læring</a:t>
            </a:r>
            <a:r>
              <a:rPr lang="en-US" dirty="0">
                <a:ea typeface="Calibri"/>
                <a:cs typeface="Calibri"/>
              </a:rPr>
              <a:t>. </a:t>
            </a:r>
          </a:p>
          <a:p>
            <a:r>
              <a:rPr lang="en-US" dirty="0">
                <a:ea typeface="Calibri"/>
                <a:cs typeface="Calibri"/>
              </a:rPr>
              <a:t>Vi er </a:t>
            </a:r>
            <a:r>
              <a:rPr lang="en-US" dirty="0" err="1">
                <a:ea typeface="Calibri"/>
                <a:cs typeface="Calibri"/>
              </a:rPr>
              <a:t>laget</a:t>
            </a:r>
            <a:r>
              <a:rPr lang="en-US" dirty="0">
                <a:ea typeface="Calibri"/>
                <a:cs typeface="Calibri"/>
              </a:rPr>
              <a:t> for å </a:t>
            </a:r>
            <a:r>
              <a:rPr lang="en-US" dirty="0" err="1">
                <a:ea typeface="Calibri"/>
                <a:cs typeface="Calibri"/>
              </a:rPr>
              <a:t>håndtere</a:t>
            </a:r>
            <a:r>
              <a:rPr lang="en-US" dirty="0">
                <a:ea typeface="Calibri"/>
                <a:cs typeface="Calibri"/>
              </a:rPr>
              <a:t> </a:t>
            </a:r>
            <a:r>
              <a:rPr lang="en-US" dirty="0" err="1">
                <a:ea typeface="Calibri"/>
                <a:cs typeface="Calibri"/>
              </a:rPr>
              <a:t>mye</a:t>
            </a:r>
            <a:r>
              <a:rPr lang="en-US" dirty="0">
                <a:ea typeface="Calibri"/>
                <a:cs typeface="Calibri"/>
              </a:rPr>
              <a:t> stress, men vi er </a:t>
            </a:r>
            <a:r>
              <a:rPr lang="en-US" dirty="0" err="1">
                <a:ea typeface="Calibri"/>
                <a:cs typeface="Calibri"/>
              </a:rPr>
              <a:t>laget</a:t>
            </a:r>
            <a:r>
              <a:rPr lang="en-US" dirty="0">
                <a:ea typeface="Calibri"/>
                <a:cs typeface="Calibri"/>
              </a:rPr>
              <a:t> for å ha det I </a:t>
            </a:r>
            <a:r>
              <a:rPr lang="en-US" dirty="0" err="1">
                <a:ea typeface="Calibri"/>
                <a:cs typeface="Calibri"/>
              </a:rPr>
              <a:t>vekselsvirkning</a:t>
            </a:r>
            <a:r>
              <a:rPr lang="en-US" dirty="0">
                <a:ea typeface="Calibri"/>
                <a:cs typeface="Calibri"/>
              </a:rPr>
              <a:t> med å </a:t>
            </a:r>
            <a:r>
              <a:rPr lang="en-US" dirty="0" err="1">
                <a:ea typeface="Calibri"/>
                <a:cs typeface="Calibri"/>
              </a:rPr>
              <a:t>koble</a:t>
            </a:r>
            <a:r>
              <a:rPr lang="en-US" dirty="0">
                <a:ea typeface="Calibri"/>
                <a:cs typeface="Calibri"/>
              </a:rPr>
              <a:t> av og </a:t>
            </a:r>
            <a:r>
              <a:rPr lang="en-US" dirty="0" err="1">
                <a:ea typeface="Calibri"/>
                <a:cs typeface="Calibri"/>
              </a:rPr>
              <a:t>koble</a:t>
            </a:r>
            <a:r>
              <a:rPr lang="en-US" dirty="0">
                <a:ea typeface="Calibri"/>
                <a:cs typeface="Calibri"/>
              </a:rPr>
              <a:t> </a:t>
            </a:r>
            <a:r>
              <a:rPr lang="en-US" dirty="0" err="1">
                <a:ea typeface="Calibri"/>
                <a:cs typeface="Calibri"/>
              </a:rPr>
              <a:t>om.</a:t>
            </a:r>
            <a:r>
              <a:rPr lang="en-US" dirty="0">
                <a:ea typeface="Calibri"/>
                <a:cs typeface="Calibri"/>
              </a:rPr>
              <a:t> </a:t>
            </a:r>
            <a:r>
              <a:rPr lang="en-US" dirty="0" err="1">
                <a:ea typeface="Calibri"/>
                <a:cs typeface="Calibri"/>
              </a:rPr>
              <a:t>Så</a:t>
            </a:r>
            <a:r>
              <a:rPr lang="en-US" dirty="0">
                <a:ea typeface="Calibri"/>
                <a:cs typeface="Calibri"/>
              </a:rPr>
              <a:t> om du </a:t>
            </a:r>
            <a:r>
              <a:rPr lang="en-US" dirty="0" err="1">
                <a:ea typeface="Calibri"/>
                <a:cs typeface="Calibri"/>
              </a:rPr>
              <a:t>får</a:t>
            </a:r>
            <a:r>
              <a:rPr lang="en-US" dirty="0">
                <a:ea typeface="Calibri"/>
                <a:cs typeface="Calibri"/>
              </a:rPr>
              <a:t> </a:t>
            </a:r>
            <a:r>
              <a:rPr lang="en-US" dirty="0" err="1">
                <a:ea typeface="Calibri"/>
                <a:cs typeface="Calibri"/>
              </a:rPr>
              <a:t>koblet</a:t>
            </a:r>
            <a:r>
              <a:rPr lang="en-US" dirty="0">
                <a:ea typeface="Calibri"/>
                <a:cs typeface="Calibri"/>
              </a:rPr>
              <a:t> av og om, </a:t>
            </a:r>
            <a:r>
              <a:rPr lang="en-US" dirty="0" err="1">
                <a:ea typeface="Calibri"/>
                <a:cs typeface="Calibri"/>
              </a:rPr>
              <a:t>tåler</a:t>
            </a:r>
            <a:r>
              <a:rPr lang="en-US" dirty="0">
                <a:ea typeface="Calibri"/>
                <a:cs typeface="Calibri"/>
              </a:rPr>
              <a:t> du </a:t>
            </a:r>
            <a:r>
              <a:rPr lang="en-US" dirty="0" err="1">
                <a:ea typeface="Calibri"/>
                <a:cs typeface="Calibri"/>
              </a:rPr>
              <a:t>mye</a:t>
            </a:r>
            <a:r>
              <a:rPr lang="en-US" dirty="0">
                <a:ea typeface="Calibri"/>
                <a:cs typeface="Calibri"/>
              </a:rPr>
              <a:t> stress, </a:t>
            </a:r>
            <a:r>
              <a:rPr lang="en-US" dirty="0" err="1">
                <a:ea typeface="Calibri"/>
                <a:cs typeface="Calibri"/>
              </a:rPr>
              <a:t>som</a:t>
            </a:r>
            <a:r>
              <a:rPr lang="en-US" dirty="0">
                <a:ea typeface="Calibri"/>
                <a:cs typeface="Calibri"/>
              </a:rPr>
              <a:t> da </a:t>
            </a:r>
            <a:r>
              <a:rPr lang="en-US" dirty="0" err="1">
                <a:ea typeface="Calibri"/>
                <a:cs typeface="Calibri"/>
              </a:rPr>
              <a:t>blir</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vekst</a:t>
            </a:r>
            <a:r>
              <a:rPr lang="en-US" dirty="0">
                <a:ea typeface="Calibri"/>
                <a:cs typeface="Calibri"/>
              </a:rPr>
              <a:t>. </a:t>
            </a:r>
          </a:p>
          <a:p>
            <a:r>
              <a:rPr lang="en-US" dirty="0">
                <a:ea typeface="Calibri"/>
                <a:cs typeface="Calibri"/>
              </a:rPr>
              <a:t>Pust og </a:t>
            </a:r>
            <a:r>
              <a:rPr lang="en-US" dirty="0" err="1">
                <a:ea typeface="Calibri"/>
                <a:cs typeface="Calibri"/>
              </a:rPr>
              <a:t>avspenning</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treningstime</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kropp</a:t>
            </a:r>
            <a:r>
              <a:rPr lang="en-US" dirty="0">
                <a:ea typeface="Calibri"/>
                <a:cs typeface="Calibri"/>
              </a:rPr>
              <a:t> og </a:t>
            </a:r>
            <a:r>
              <a:rPr lang="en-US" dirty="0" err="1">
                <a:ea typeface="Calibri"/>
                <a:cs typeface="Calibri"/>
              </a:rPr>
              <a:t>sinn</a:t>
            </a:r>
            <a:r>
              <a:rPr lang="en-US" dirty="0">
                <a:ea typeface="Calibri"/>
                <a:cs typeface="Calibri"/>
              </a:rPr>
              <a:t> </a:t>
            </a:r>
            <a:r>
              <a:rPr lang="en-US" dirty="0" err="1">
                <a:ea typeface="Calibri"/>
                <a:cs typeface="Calibri"/>
              </a:rPr>
              <a:t>får</a:t>
            </a:r>
            <a:r>
              <a:rPr lang="en-US" dirty="0">
                <a:ea typeface="Calibri"/>
                <a:cs typeface="Calibri"/>
              </a:rPr>
              <a:t> </a:t>
            </a:r>
            <a:r>
              <a:rPr lang="en-US" dirty="0" err="1">
                <a:ea typeface="Calibri"/>
                <a:cs typeface="Calibri"/>
              </a:rPr>
              <a:t>hvile</a:t>
            </a:r>
            <a:r>
              <a:rPr lang="en-US" dirty="0">
                <a:ea typeface="Calibri"/>
                <a:cs typeface="Calibri"/>
              </a:rPr>
              <a:t>. Legger </a:t>
            </a:r>
            <a:r>
              <a:rPr lang="en-US" dirty="0" err="1">
                <a:ea typeface="Calibri"/>
                <a:cs typeface="Calibri"/>
              </a:rPr>
              <a:t>opp</a:t>
            </a:r>
            <a:r>
              <a:rPr lang="en-US" dirty="0">
                <a:ea typeface="Calibri"/>
                <a:cs typeface="Calibri"/>
              </a:rPr>
              <a:t> </a:t>
            </a:r>
            <a:r>
              <a:rPr lang="en-US" dirty="0" err="1">
                <a:ea typeface="Calibri"/>
                <a:cs typeface="Calibri"/>
              </a:rPr>
              <a:t>til</a:t>
            </a:r>
            <a:r>
              <a:rPr lang="en-US" dirty="0">
                <a:ea typeface="Calibri"/>
                <a:cs typeface="Calibri"/>
              </a:rPr>
              <a:t> et marathon </a:t>
            </a:r>
            <a:r>
              <a:rPr lang="en-US" dirty="0" err="1">
                <a:ea typeface="Calibri"/>
                <a:cs typeface="Calibri"/>
              </a:rPr>
              <a:t>fremfor</a:t>
            </a:r>
            <a:r>
              <a:rPr lang="en-US" dirty="0">
                <a:ea typeface="Calibri"/>
                <a:cs typeface="Calibri"/>
              </a:rPr>
              <a:t> sprint. </a:t>
            </a:r>
            <a:r>
              <a:rPr lang="en-US" dirty="0" err="1">
                <a:ea typeface="Calibri"/>
                <a:cs typeface="Calibri"/>
              </a:rPr>
              <a:t>Plotte</a:t>
            </a:r>
            <a:r>
              <a:rPr lang="en-US" dirty="0">
                <a:ea typeface="Calibri"/>
                <a:cs typeface="Calibri"/>
              </a:rPr>
              <a:t> det inn I </a:t>
            </a:r>
            <a:r>
              <a:rPr lang="en-US" dirty="0" err="1">
                <a:ea typeface="Calibri"/>
                <a:cs typeface="Calibri"/>
              </a:rPr>
              <a:t>kalender</a:t>
            </a:r>
            <a:r>
              <a:rPr lang="en-US" dirty="0">
                <a:ea typeface="Calibri"/>
                <a:cs typeface="Calibri"/>
              </a:rPr>
              <a:t>. </a:t>
            </a:r>
            <a:r>
              <a:rPr lang="en-US" dirty="0" err="1">
                <a:ea typeface="Calibri"/>
                <a:cs typeface="Calibri"/>
              </a:rPr>
              <a:t>Trenger</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medlem</a:t>
            </a:r>
            <a:r>
              <a:rPr lang="en-US" dirty="0">
                <a:ea typeface="Calibri"/>
                <a:cs typeface="Calibri"/>
              </a:rPr>
              <a:t> for </a:t>
            </a:r>
            <a:r>
              <a:rPr lang="en-US" dirty="0" err="1">
                <a:ea typeface="Calibri"/>
                <a:cs typeface="Calibri"/>
              </a:rPr>
              <a:t>disse</a:t>
            </a:r>
            <a:r>
              <a:rPr lang="en-US" dirty="0">
                <a:ea typeface="Calibri"/>
                <a:cs typeface="Calibri"/>
              </a:rPr>
              <a:t> </a:t>
            </a:r>
            <a:r>
              <a:rPr lang="en-US" dirty="0" err="1">
                <a:ea typeface="Calibri"/>
                <a:cs typeface="Calibri"/>
              </a:rPr>
              <a:t>timene</a:t>
            </a:r>
            <a:r>
              <a:rPr lang="en-US" dirty="0">
                <a:ea typeface="Calibri"/>
                <a:cs typeface="Calibri"/>
              </a:rPr>
              <a:t> om du booker </a:t>
            </a:r>
            <a:r>
              <a:rPr lang="en-US" dirty="0" err="1">
                <a:ea typeface="Calibri"/>
                <a:cs typeface="Calibri"/>
              </a:rPr>
              <a:t>gjennom</a:t>
            </a:r>
            <a:r>
              <a:rPr lang="en-US" dirty="0">
                <a:ea typeface="Calibri"/>
                <a:cs typeface="Calibri"/>
              </a:rPr>
              <a:t> </a:t>
            </a:r>
            <a:r>
              <a:rPr lang="en-US" dirty="0" err="1">
                <a:ea typeface="Calibri"/>
                <a:cs typeface="Calibri"/>
              </a:rPr>
              <a:t>vår</a:t>
            </a:r>
            <a:r>
              <a:rPr lang="en-US" dirty="0">
                <a:ea typeface="Calibri"/>
                <a:cs typeface="Calibri"/>
              </a:rPr>
              <a:t> </a:t>
            </a:r>
            <a:r>
              <a:rPr lang="en-US" dirty="0" err="1">
                <a:ea typeface="Calibri"/>
                <a:cs typeface="Calibri"/>
              </a:rPr>
              <a:t>kalender</a:t>
            </a:r>
            <a:r>
              <a:rPr lang="en-US" dirty="0">
                <a:ea typeface="Calibri"/>
                <a:cs typeface="Calibri"/>
              </a:rPr>
              <a:t>. Koble om, </a:t>
            </a:r>
            <a:r>
              <a:rPr lang="en-US" dirty="0" err="1">
                <a:ea typeface="Calibri"/>
                <a:cs typeface="Calibri"/>
              </a:rPr>
              <a:t>tappe</a:t>
            </a:r>
            <a:r>
              <a:rPr lang="en-US" dirty="0">
                <a:ea typeface="Calibri"/>
                <a:cs typeface="Calibri"/>
              </a:rPr>
              <a:t> inn I </a:t>
            </a:r>
          </a:p>
          <a:p>
            <a:endParaRPr lang="en-US" dirty="0">
              <a:ea typeface="Calibri"/>
              <a:cs typeface="Calibri"/>
            </a:endParaRPr>
          </a:p>
          <a:p>
            <a:r>
              <a:rPr lang="en-US" dirty="0" err="1">
                <a:ea typeface="Calibri"/>
                <a:cs typeface="Calibri"/>
              </a:rPr>
              <a:t>Også</a:t>
            </a:r>
            <a:r>
              <a:rPr lang="en-US" dirty="0">
                <a:ea typeface="Calibri"/>
                <a:cs typeface="Calibri"/>
              </a:rPr>
              <a:t> </a:t>
            </a:r>
            <a:r>
              <a:rPr lang="en-US" dirty="0" err="1">
                <a:ea typeface="Calibri"/>
                <a:cs typeface="Calibri"/>
              </a:rPr>
              <a:t>trekke</a:t>
            </a:r>
            <a:r>
              <a:rPr lang="en-US" dirty="0">
                <a:ea typeface="Calibri"/>
                <a:cs typeface="Calibri"/>
              </a:rPr>
              <a:t> </a:t>
            </a:r>
            <a:r>
              <a:rPr lang="en-US" dirty="0" err="1">
                <a:ea typeface="Calibri"/>
                <a:cs typeface="Calibri"/>
              </a:rPr>
              <a:t>fra</a:t>
            </a:r>
            <a:r>
              <a:rPr lang="en-US" dirty="0">
                <a:ea typeface="Calibri"/>
                <a:cs typeface="Calibri"/>
              </a:rPr>
              <a:t> Ta </a:t>
            </a:r>
            <a:r>
              <a:rPr lang="en-US" dirty="0" err="1">
                <a:ea typeface="Calibri"/>
                <a:cs typeface="Calibri"/>
              </a:rPr>
              <a:t>ordet</a:t>
            </a:r>
            <a:r>
              <a:rPr lang="en-US" dirty="0">
                <a:ea typeface="Calibri"/>
                <a:cs typeface="Calibri"/>
              </a:rPr>
              <a:t> – </a:t>
            </a:r>
            <a:r>
              <a:rPr lang="en-US" dirty="0" err="1">
                <a:ea typeface="Calibri"/>
                <a:cs typeface="Calibri"/>
              </a:rPr>
              <a:t>som</a:t>
            </a:r>
            <a:r>
              <a:rPr lang="en-US" dirty="0">
                <a:ea typeface="Calibri"/>
                <a:cs typeface="Calibri"/>
              </a:rPr>
              <a:t> </a:t>
            </a:r>
            <a:r>
              <a:rPr lang="en-US" dirty="0" err="1">
                <a:ea typeface="Calibri"/>
                <a:cs typeface="Calibri"/>
              </a:rPr>
              <a:t>jeg</a:t>
            </a:r>
            <a:r>
              <a:rPr lang="en-US" dirty="0">
                <a:ea typeface="Calibri"/>
                <a:cs typeface="Calibri"/>
              </a:rPr>
              <a:t> holder </a:t>
            </a:r>
            <a:r>
              <a:rPr lang="en-US" dirty="0" err="1">
                <a:ea typeface="Calibri"/>
                <a:cs typeface="Calibri"/>
              </a:rPr>
              <a:t>selv</a:t>
            </a:r>
            <a:r>
              <a:rPr lang="en-US" dirty="0">
                <a:ea typeface="Calibri"/>
                <a:cs typeface="Calibri"/>
              </a:rPr>
              <a:t>. </a:t>
            </a:r>
            <a:r>
              <a:rPr lang="en-US" dirty="0" err="1">
                <a:ea typeface="Calibri"/>
                <a:cs typeface="Calibri"/>
              </a:rPr>
              <a:t>Rundt</a:t>
            </a:r>
            <a:r>
              <a:rPr lang="en-US" dirty="0">
                <a:ea typeface="Calibri"/>
                <a:cs typeface="Calibri"/>
              </a:rPr>
              <a:t> 50% </a:t>
            </a:r>
            <a:r>
              <a:rPr lang="en-US" dirty="0" err="1">
                <a:ea typeface="Calibri"/>
                <a:cs typeface="Calibri"/>
              </a:rPr>
              <a:t>opplever</a:t>
            </a:r>
            <a:r>
              <a:rPr lang="en-US" dirty="0">
                <a:ea typeface="Calibri"/>
                <a:cs typeface="Calibri"/>
              </a:rPr>
              <a:t> </a:t>
            </a:r>
            <a:r>
              <a:rPr lang="en-US" dirty="0" err="1">
                <a:ea typeface="Calibri"/>
                <a:cs typeface="Calibri"/>
              </a:rPr>
              <a:t>ubehag</a:t>
            </a:r>
            <a:r>
              <a:rPr lang="en-US" dirty="0">
                <a:ea typeface="Calibri"/>
                <a:cs typeface="Calibri"/>
              </a:rPr>
              <a:t> ved å </a:t>
            </a:r>
            <a:r>
              <a:rPr lang="en-US" dirty="0" err="1">
                <a:ea typeface="Calibri"/>
                <a:cs typeface="Calibri"/>
              </a:rPr>
              <a:t>stå</a:t>
            </a:r>
            <a:r>
              <a:rPr lang="en-US" dirty="0">
                <a:ea typeface="Calibri"/>
                <a:cs typeface="Calibri"/>
              </a:rPr>
              <a:t> her </a:t>
            </a:r>
            <a:r>
              <a:rPr lang="en-US" dirty="0" err="1">
                <a:ea typeface="Calibri"/>
                <a:cs typeface="Calibri"/>
              </a:rPr>
              <a:t>fremme</a:t>
            </a:r>
            <a:r>
              <a:rPr lang="en-US" dirty="0">
                <a:ea typeface="Calibri"/>
                <a:cs typeface="Calibri"/>
              </a:rPr>
              <a:t>. Mange </a:t>
            </a:r>
            <a:r>
              <a:rPr lang="en-US" dirty="0" err="1">
                <a:ea typeface="Calibri"/>
                <a:cs typeface="Calibri"/>
              </a:rPr>
              <a:t>har</a:t>
            </a:r>
            <a:r>
              <a:rPr lang="en-US" dirty="0">
                <a:ea typeface="Calibri"/>
                <a:cs typeface="Calibri"/>
              </a:rPr>
              <a:t> </a:t>
            </a:r>
            <a:r>
              <a:rPr lang="en-US" dirty="0" err="1">
                <a:ea typeface="Calibri"/>
                <a:cs typeface="Calibri"/>
              </a:rPr>
              <a:t>fått</a:t>
            </a:r>
            <a:r>
              <a:rPr lang="en-US" dirty="0">
                <a:ea typeface="Calibri"/>
                <a:cs typeface="Calibri"/>
              </a:rPr>
              <a:t> </a:t>
            </a:r>
            <a:r>
              <a:rPr lang="en-US" dirty="0" err="1">
                <a:ea typeface="Calibri"/>
                <a:cs typeface="Calibri"/>
              </a:rPr>
              <a:t>tilrettelegging</a:t>
            </a:r>
            <a:r>
              <a:rPr lang="en-US" dirty="0">
                <a:ea typeface="Calibri"/>
                <a:cs typeface="Calibri"/>
              </a:rPr>
              <a:t> I </a:t>
            </a:r>
            <a:r>
              <a:rPr lang="en-US" dirty="0" err="1">
                <a:ea typeface="Calibri"/>
                <a:cs typeface="Calibri"/>
              </a:rPr>
              <a:t>løpet</a:t>
            </a:r>
            <a:r>
              <a:rPr lang="en-US" dirty="0">
                <a:ea typeface="Calibri"/>
                <a:cs typeface="Calibri"/>
              </a:rPr>
              <a:t> av </a:t>
            </a:r>
            <a:r>
              <a:rPr lang="en-US" dirty="0" err="1">
                <a:ea typeface="Calibri"/>
                <a:cs typeface="Calibri"/>
              </a:rPr>
              <a:t>vgs</a:t>
            </a:r>
            <a:r>
              <a:rPr lang="en-US" dirty="0">
                <a:ea typeface="Calibri"/>
                <a:cs typeface="Calibri"/>
              </a:rPr>
              <a:t>. </a:t>
            </a:r>
            <a:r>
              <a:rPr lang="en-US" dirty="0" err="1">
                <a:ea typeface="Calibri"/>
                <a:cs typeface="Calibri"/>
              </a:rPr>
              <a:t>Problemet</a:t>
            </a:r>
            <a:r>
              <a:rPr lang="en-US" dirty="0">
                <a:ea typeface="Calibri"/>
                <a:cs typeface="Calibri"/>
              </a:rPr>
              <a:t> med det er at man </a:t>
            </a:r>
            <a:r>
              <a:rPr lang="en-US" dirty="0" err="1">
                <a:ea typeface="Calibri"/>
                <a:cs typeface="Calibri"/>
              </a:rPr>
              <a:t>har</a:t>
            </a:r>
            <a:r>
              <a:rPr lang="en-US" dirty="0">
                <a:ea typeface="Calibri"/>
                <a:cs typeface="Calibri"/>
              </a:rPr>
              <a:t> </a:t>
            </a:r>
            <a:r>
              <a:rPr lang="en-US" dirty="0" err="1">
                <a:ea typeface="Calibri"/>
                <a:cs typeface="Calibri"/>
              </a:rPr>
              <a:t>blitt</a:t>
            </a:r>
            <a:r>
              <a:rPr lang="en-US" dirty="0">
                <a:ea typeface="Calibri"/>
                <a:cs typeface="Calibri"/>
              </a:rPr>
              <a:t> </a:t>
            </a:r>
            <a:r>
              <a:rPr lang="en-US" dirty="0" err="1">
                <a:ea typeface="Calibri"/>
                <a:cs typeface="Calibri"/>
              </a:rPr>
              <a:t>frarøvet</a:t>
            </a:r>
            <a:r>
              <a:rPr lang="en-US" dirty="0">
                <a:ea typeface="Calibri"/>
                <a:cs typeface="Calibri"/>
              </a:rPr>
              <a:t> </a:t>
            </a:r>
            <a:r>
              <a:rPr lang="en-US" dirty="0" err="1">
                <a:ea typeface="Calibri"/>
                <a:cs typeface="Calibri"/>
              </a:rPr>
              <a:t>muligheten</a:t>
            </a:r>
            <a:r>
              <a:rPr lang="en-US" dirty="0">
                <a:ea typeface="Calibri"/>
                <a:cs typeface="Calibri"/>
              </a:rPr>
              <a:t> </a:t>
            </a:r>
            <a:r>
              <a:rPr lang="en-US" dirty="0" err="1">
                <a:ea typeface="Calibri"/>
                <a:cs typeface="Calibri"/>
              </a:rPr>
              <a:t>til</a:t>
            </a:r>
            <a:r>
              <a:rPr lang="en-US" dirty="0">
                <a:ea typeface="Calibri"/>
                <a:cs typeface="Calibri"/>
              </a:rPr>
              <a:t> å </a:t>
            </a:r>
            <a:r>
              <a:rPr lang="en-US" dirty="0" err="1">
                <a:ea typeface="Calibri"/>
                <a:cs typeface="Calibri"/>
              </a:rPr>
              <a:t>erfare</a:t>
            </a:r>
            <a:r>
              <a:rPr lang="en-US" dirty="0">
                <a:ea typeface="Calibri"/>
                <a:cs typeface="Calibri"/>
              </a:rPr>
              <a:t> at man </a:t>
            </a:r>
            <a:r>
              <a:rPr lang="en-US" dirty="0" err="1">
                <a:ea typeface="Calibri"/>
                <a:cs typeface="Calibri"/>
              </a:rPr>
              <a:t>kan</a:t>
            </a:r>
            <a:r>
              <a:rPr lang="en-US" dirty="0">
                <a:ea typeface="Calibri"/>
                <a:cs typeface="Calibri"/>
              </a:rPr>
              <a:t> </a:t>
            </a:r>
            <a:r>
              <a:rPr lang="en-US" dirty="0" err="1">
                <a:ea typeface="Calibri"/>
                <a:cs typeface="Calibri"/>
              </a:rPr>
              <a:t>få</a:t>
            </a:r>
            <a:r>
              <a:rPr lang="en-US" dirty="0">
                <a:ea typeface="Calibri"/>
                <a:cs typeface="Calibri"/>
              </a:rPr>
              <a:t> det </a:t>
            </a:r>
            <a:r>
              <a:rPr lang="en-US" dirty="0" err="1">
                <a:ea typeface="Calibri"/>
                <a:cs typeface="Calibri"/>
              </a:rPr>
              <a:t>til</a:t>
            </a:r>
            <a:r>
              <a:rPr lang="en-US" dirty="0">
                <a:ea typeface="Calibri"/>
                <a:cs typeface="Calibri"/>
              </a:rPr>
              <a:t>. Handler </a:t>
            </a:r>
            <a:r>
              <a:rPr lang="en-US" dirty="0" err="1">
                <a:ea typeface="Calibri"/>
                <a:cs typeface="Calibri"/>
              </a:rPr>
              <a:t>ikke</a:t>
            </a:r>
            <a:r>
              <a:rPr lang="en-US" dirty="0">
                <a:ea typeface="Calibri"/>
                <a:cs typeface="Calibri"/>
              </a:rPr>
              <a:t> om å like det, men å </a:t>
            </a:r>
            <a:r>
              <a:rPr lang="en-US" dirty="0" err="1">
                <a:ea typeface="Calibri"/>
                <a:cs typeface="Calibri"/>
              </a:rPr>
              <a:t>kunne</a:t>
            </a:r>
            <a:r>
              <a:rPr lang="en-US" dirty="0">
                <a:ea typeface="Calibri"/>
                <a:cs typeface="Calibri"/>
              </a:rPr>
              <a:t> </a:t>
            </a:r>
            <a:r>
              <a:rPr lang="en-US" dirty="0" err="1">
                <a:ea typeface="Calibri"/>
                <a:cs typeface="Calibri"/>
              </a:rPr>
              <a:t>gjøre</a:t>
            </a:r>
            <a:r>
              <a:rPr lang="en-US" dirty="0">
                <a:ea typeface="Calibri"/>
                <a:cs typeface="Calibri"/>
              </a:rPr>
              <a:t> det. </a:t>
            </a:r>
            <a:r>
              <a:rPr lang="en-US" dirty="0" err="1">
                <a:ea typeface="Calibri"/>
                <a:cs typeface="Calibri"/>
              </a:rPr>
              <a:t>Stykre</a:t>
            </a:r>
            <a:r>
              <a:rPr lang="en-US" dirty="0">
                <a:ea typeface="Calibri"/>
                <a:cs typeface="Calibri"/>
              </a:rPr>
              <a:t> I </a:t>
            </a:r>
            <a:r>
              <a:rPr lang="en-US" dirty="0" err="1">
                <a:ea typeface="Calibri"/>
                <a:cs typeface="Calibri"/>
              </a:rPr>
              <a:t>arbeidslivet</a:t>
            </a:r>
            <a:r>
              <a:rPr lang="en-US" dirty="0">
                <a:ea typeface="Calibri"/>
                <a:cs typeface="Calibri"/>
              </a:rPr>
              <a:t>. </a:t>
            </a:r>
          </a:p>
          <a:p>
            <a:r>
              <a:rPr lang="en-US" dirty="0" err="1">
                <a:ea typeface="Calibri"/>
                <a:cs typeface="Calibri"/>
              </a:rPr>
              <a:t>Lengste</a:t>
            </a:r>
            <a:r>
              <a:rPr lang="en-US" dirty="0">
                <a:ea typeface="Calibri"/>
                <a:cs typeface="Calibri"/>
              </a:rPr>
              <a:t> </a:t>
            </a:r>
            <a:r>
              <a:rPr lang="en-US" dirty="0" err="1">
                <a:ea typeface="Calibri"/>
                <a:cs typeface="Calibri"/>
              </a:rPr>
              <a:t>kurset</a:t>
            </a:r>
            <a:r>
              <a:rPr lang="en-US" dirty="0">
                <a:ea typeface="Calibri"/>
                <a:cs typeface="Calibri"/>
              </a:rPr>
              <a:t> – 3 timer 4 ganger. Kan </a:t>
            </a:r>
            <a:r>
              <a:rPr lang="en-US" dirty="0" err="1">
                <a:ea typeface="Calibri"/>
                <a:cs typeface="Calibri"/>
              </a:rPr>
              <a:t>garantere</a:t>
            </a:r>
            <a:r>
              <a:rPr lang="en-US" dirty="0">
                <a:ea typeface="Calibri"/>
                <a:cs typeface="Calibri"/>
              </a:rPr>
              <a:t> </a:t>
            </a:r>
            <a:r>
              <a:rPr lang="en-US" dirty="0" err="1">
                <a:ea typeface="Calibri"/>
                <a:cs typeface="Calibri"/>
              </a:rPr>
              <a:t>resultater</a:t>
            </a:r>
            <a:r>
              <a:rPr lang="en-US" dirty="0">
                <a:ea typeface="Calibri"/>
                <a:cs typeface="Calibri"/>
              </a:rPr>
              <a:t>.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65B1CDB-8546-4244-A9B0-8FA411BFACBD}" type="slidenum">
              <a:rPr lang="nb-NO" smtClean="0"/>
              <a:t>12</a:t>
            </a:fld>
            <a:endParaRPr lang="nb-NO"/>
          </a:p>
        </p:txBody>
      </p:sp>
    </p:spTree>
    <p:extLst>
      <p:ext uri="{BB962C8B-B14F-4D97-AF65-F5344CB8AC3E}">
        <p14:creationId xmlns:p14="http://schemas.microsoft.com/office/powerpoint/2010/main" val="4003781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Du logger inn med </a:t>
            </a:r>
            <a:r>
              <a:rPr lang="nb-NO" dirty="0" err="1"/>
              <a:t>BankID</a:t>
            </a:r>
            <a:r>
              <a:rPr lang="nb-NO" dirty="0"/>
              <a:t> og gjennomfører en </a:t>
            </a:r>
            <a:r>
              <a:rPr lang="nb-NO" dirty="0" err="1"/>
              <a:t>kartleggging</a:t>
            </a:r>
            <a:r>
              <a:rPr lang="nb-NO" dirty="0"/>
              <a:t> på 15-20 minutter. Anledning til bli mer bevisst hva det er du søker hjelp til – informasjon til oss før første time. </a:t>
            </a:r>
          </a:p>
          <a:p>
            <a:r>
              <a:rPr lang="nb-NO" dirty="0"/>
              <a:t>Velge fysiske samtaler eller digitalt. Uansett gå inn på nettsiden og velge «Samtale i Bergen». </a:t>
            </a:r>
          </a:p>
          <a:p>
            <a:endParaRPr lang="nb-NO" dirty="0"/>
          </a:p>
          <a:p>
            <a:r>
              <a:rPr lang="nb-NO" dirty="0"/>
              <a:t>Mange erfarer å få litt avstand til oppveksthistorie når de flytter. Anledning til å bearbeide eller snakke om. Litt avhengig av hvem vi er og hva vi har opplevd, kan overganger være krevende. Støtte. </a:t>
            </a:r>
            <a:br>
              <a:rPr lang="nb-NO" dirty="0"/>
            </a:br>
            <a:r>
              <a:rPr lang="nb-NO" dirty="0"/>
              <a:t>Utfordringer med studieteknikk, fokus og konsentrasjon. </a:t>
            </a:r>
          </a:p>
          <a:p>
            <a:r>
              <a:rPr lang="nb-NO" dirty="0"/>
              <a:t>Relasjonsutfordringer</a:t>
            </a:r>
          </a:p>
          <a:p>
            <a:r>
              <a:rPr lang="nb-NO" dirty="0"/>
              <a:t>Stress, kronisk aktivering. Baksiden av å prestere på et høyt nivå for mange. Nødvendig å gjøre noen justeringer for at det </a:t>
            </a:r>
            <a:r>
              <a:rPr lang="nb-NO" dirty="0" err="1"/>
              <a:t>ska</a:t>
            </a:r>
            <a:r>
              <a:rPr lang="nb-NO" dirty="0"/>
              <a:t> bli bærekraftig. Friheten i å oppdage at vi kan velge. Og at det går bra å ikke gjør det vi selv eller andre forventet. </a:t>
            </a:r>
          </a:p>
          <a:p>
            <a:endParaRPr lang="nb-NO" dirty="0"/>
          </a:p>
          <a:p>
            <a:endParaRPr lang="nb-NO" dirty="0"/>
          </a:p>
        </p:txBody>
      </p:sp>
      <p:sp>
        <p:nvSpPr>
          <p:cNvPr id="4" name="Plassholder for lysbildenummer 3"/>
          <p:cNvSpPr>
            <a:spLocks noGrp="1"/>
          </p:cNvSpPr>
          <p:nvPr>
            <p:ph type="sldNum" sz="quarter" idx="5"/>
          </p:nvPr>
        </p:nvSpPr>
        <p:spPr/>
        <p:txBody>
          <a:bodyPr/>
          <a:lstStyle/>
          <a:p>
            <a:fld id="{17B52B3A-BD0C-4EBB-ADCC-6161ECD2A881}" type="slidenum">
              <a:rPr lang="nb-NO" smtClean="0"/>
              <a:t>13</a:t>
            </a:fld>
            <a:endParaRPr lang="nb-NO"/>
          </a:p>
        </p:txBody>
      </p:sp>
    </p:spTree>
    <p:extLst>
      <p:ext uri="{BB962C8B-B14F-4D97-AF65-F5344CB8AC3E}">
        <p14:creationId xmlns:p14="http://schemas.microsoft.com/office/powerpoint/2010/main" val="421622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Kan også få behandling i gruppe. Stort sett ingen som vil ha, stort sett ingen som angrer på etterpå. Viser vel så god effekt. </a:t>
            </a:r>
          </a:p>
          <a:p>
            <a:endParaRPr lang="nb-NO" dirty="0"/>
          </a:p>
          <a:p>
            <a:r>
              <a:rPr lang="nb-NO" dirty="0"/>
              <a:t>Trekke frem selvmedfølelse. Mange som oppnår mye har en sterk indre kritiker. Følelsen av å være </a:t>
            </a:r>
            <a:r>
              <a:rPr lang="nb-NO" dirty="0" err="1"/>
              <a:t>stuck</a:t>
            </a:r>
            <a:r>
              <a:rPr lang="nb-NO" dirty="0"/>
              <a:t> uten å ha valg. Styrket selvmedfølelse reduserer angst, depresjon. Når vi blir mer robust i møte med motgang, får vi også til mer av det vi vil og ønsker oss. </a:t>
            </a:r>
          </a:p>
        </p:txBody>
      </p:sp>
      <p:sp>
        <p:nvSpPr>
          <p:cNvPr id="4" name="Plassholder for lysbildenummer 3"/>
          <p:cNvSpPr>
            <a:spLocks noGrp="1"/>
          </p:cNvSpPr>
          <p:nvPr>
            <p:ph type="sldNum" sz="quarter" idx="5"/>
          </p:nvPr>
        </p:nvSpPr>
        <p:spPr/>
        <p:txBody>
          <a:bodyPr/>
          <a:lstStyle/>
          <a:p>
            <a:fld id="{17B52B3A-BD0C-4EBB-ADCC-6161ECD2A881}" type="slidenum">
              <a:rPr lang="nb-NO" smtClean="0"/>
              <a:t>14</a:t>
            </a:fld>
            <a:endParaRPr lang="nb-NO"/>
          </a:p>
        </p:txBody>
      </p:sp>
    </p:spTree>
    <p:extLst>
      <p:ext uri="{BB962C8B-B14F-4D97-AF65-F5344CB8AC3E}">
        <p14:creationId xmlns:p14="http://schemas.microsoft.com/office/powerpoint/2010/main" val="272027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Eksamensperioden er et maraton, ikke en sprint. Angst kan skyldes at du ikke har tatt nervesystemet ditt på alvor. Viljestyrke er fint, men uten å spille på lag med nervesystemet ditt (og hjernen), kommer du ingen vei. Det hjelper ikke å piske en død hest. </a:t>
            </a:r>
          </a:p>
          <a:p>
            <a:endParaRPr lang="nb-NO" dirty="0"/>
          </a:p>
          <a:p>
            <a:r>
              <a:rPr lang="nb-NO" dirty="0"/>
              <a:t>Vi er bygget for å tåle mye stress. Men i </a:t>
            </a:r>
            <a:r>
              <a:rPr lang="nb-NO" dirty="0" err="1"/>
              <a:t>kobnimajson</a:t>
            </a:r>
            <a:r>
              <a:rPr lang="nb-NO" dirty="0"/>
              <a:t> med å koble av, og å koble om. Uten å koble av og koble om, skjer ikke læring og vekst. Veldig lite effektivt. Gå ut av fokuset, den måten å bruke hjernen på. Tappe over i å bare være. Da skjer videre læring, bearbeiding og lagring av det vi leser. </a:t>
            </a:r>
          </a:p>
          <a:p>
            <a:r>
              <a:rPr lang="nb-NO" dirty="0"/>
              <a:t>Koble av: </a:t>
            </a:r>
            <a:r>
              <a:rPr lang="nb-NO" dirty="0" err="1"/>
              <a:t>skerme</a:t>
            </a:r>
            <a:r>
              <a:rPr lang="nb-NO" dirty="0"/>
              <a:t> oss fra input, også mobil. Flytte fokus fra tankene og planlegging. Kan ikke stoppe, men vi kan flytte fokus. </a:t>
            </a:r>
          </a:p>
          <a:p>
            <a:endParaRPr lang="nb-NO" dirty="0"/>
          </a:p>
          <a:p>
            <a:r>
              <a:rPr lang="nb-NO" dirty="0"/>
              <a:t>Koble om, flytte </a:t>
            </a:r>
            <a:r>
              <a:rPr lang="nb-NO" dirty="0" err="1"/>
              <a:t>forkus</a:t>
            </a:r>
            <a:r>
              <a:rPr lang="nb-NO" dirty="0"/>
              <a:t> over fra gjøre-modus til være-modus. </a:t>
            </a:r>
          </a:p>
          <a:p>
            <a:endParaRPr lang="nb-NO" dirty="0"/>
          </a:p>
          <a:p>
            <a:r>
              <a:rPr lang="nb-NO" dirty="0"/>
              <a:t>Tips til nervesystemet</a:t>
            </a:r>
          </a:p>
          <a:p>
            <a:pPr marL="171450" indent="-171450">
              <a:buFontTx/>
              <a:buChar char="-"/>
            </a:pPr>
            <a:r>
              <a:rPr lang="nb-NO" dirty="0"/>
              <a:t>Vi trenger å dagdrømme. Legg vekk mobilen. Hjernehelse. </a:t>
            </a:r>
          </a:p>
          <a:p>
            <a:pPr marL="171450" indent="-171450">
              <a:buFontTx/>
              <a:buChar char="-"/>
            </a:pPr>
            <a:r>
              <a:rPr lang="nb-NO" dirty="0"/>
              <a:t>Overstimulering i </a:t>
            </a:r>
            <a:r>
              <a:rPr lang="nb-NO" dirty="0" err="1"/>
              <a:t>amygdala</a:t>
            </a:r>
            <a:r>
              <a:rPr lang="nb-NO" dirty="0"/>
              <a:t> (faresenteret i hjernen) roes ved 20 minutters ganger i natur. </a:t>
            </a:r>
          </a:p>
          <a:p>
            <a:pPr marL="171450" indent="-171450">
              <a:buFontTx/>
              <a:buChar char="-"/>
            </a:pPr>
            <a:r>
              <a:rPr lang="nb-NO" dirty="0"/>
              <a:t>Mange av oss er i «</a:t>
            </a:r>
            <a:r>
              <a:rPr lang="nb-NO" dirty="0" err="1"/>
              <a:t>having</a:t>
            </a:r>
            <a:r>
              <a:rPr lang="nb-NO" dirty="0"/>
              <a:t>-mode». Planlegger hva vi skal ha og få til. Prestasjon. Vi vet fra forskning at det å forfølge disse verdiene ikke fører til lykke. </a:t>
            </a:r>
          </a:p>
          <a:p>
            <a:pPr marL="171450" indent="-171450">
              <a:buFontTx/>
              <a:buChar char="-"/>
            </a:pPr>
            <a:r>
              <a:rPr lang="nb-NO" dirty="0"/>
              <a:t>Being-mode handler om hvordan være en jeg liker. Vær en kjæreste fremfor ha en kjæreste.  </a:t>
            </a:r>
          </a:p>
          <a:p>
            <a:pPr marL="171450" indent="-171450">
              <a:buFontTx/>
              <a:buChar char="-"/>
            </a:pPr>
            <a:r>
              <a:rPr lang="nb-NO" dirty="0"/>
              <a:t>Sosial helse: smil, </a:t>
            </a:r>
            <a:r>
              <a:rPr lang="nb-NO" dirty="0" err="1"/>
              <a:t>vnenlighet</a:t>
            </a:r>
            <a:r>
              <a:rPr lang="nb-NO" dirty="0"/>
              <a:t> skaper positive helseeffekter for både deg og den andre – ut dagen. </a:t>
            </a:r>
            <a:r>
              <a:rPr lang="nb-NO" dirty="0" err="1"/>
              <a:t>Oxitocin</a:t>
            </a:r>
            <a:r>
              <a:rPr lang="nb-NO" dirty="0"/>
              <a:t> som nøytraliserer kortisol (stress-hormon). </a:t>
            </a:r>
          </a:p>
          <a:p>
            <a:pPr marL="171450" indent="-171450">
              <a:buFontTx/>
              <a:buChar char="-"/>
            </a:pPr>
            <a:r>
              <a:rPr lang="nb-NO" dirty="0"/>
              <a:t>Ut av planleggings/styremodus (stress) – flytte fokus til å utforske, oppleve, erfare. Kan du legge merke til noe nytt- noe du ikke forventet? Forbundet med bedre psykisk helse det også. </a:t>
            </a:r>
          </a:p>
          <a:p>
            <a:endParaRPr lang="nb-NO" dirty="0"/>
          </a:p>
          <a:p>
            <a:endParaRPr lang="nb-NO" dirty="0"/>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Mening fremfor nytte. Gøy, spennende, nytt. Utforske, erfare fremfor planlegge og kontrollere. </a:t>
            </a:r>
          </a:p>
          <a:p>
            <a:endParaRPr lang="nb-NO" dirty="0"/>
          </a:p>
          <a:p>
            <a:endParaRPr lang="nb-NO" dirty="0"/>
          </a:p>
          <a:p>
            <a:br>
              <a:rPr lang="nb-NO" dirty="0"/>
            </a:br>
            <a:br>
              <a:rPr lang="nb-NO" dirty="0"/>
            </a:br>
            <a:endParaRPr lang="nb-NO" dirty="0"/>
          </a:p>
        </p:txBody>
      </p:sp>
      <p:sp>
        <p:nvSpPr>
          <p:cNvPr id="4" name="Plassholder for lysbildenummer 3"/>
          <p:cNvSpPr>
            <a:spLocks noGrp="1"/>
          </p:cNvSpPr>
          <p:nvPr>
            <p:ph type="sldNum" sz="quarter" idx="5"/>
          </p:nvPr>
        </p:nvSpPr>
        <p:spPr/>
        <p:txBody>
          <a:bodyPr/>
          <a:lstStyle/>
          <a:p>
            <a:fld id="{17B52B3A-BD0C-4EBB-ADCC-6161ECD2A881}" type="slidenum">
              <a:rPr lang="nb-NO" smtClean="0"/>
              <a:t>15</a:t>
            </a:fld>
            <a:endParaRPr lang="nb-NO"/>
          </a:p>
        </p:txBody>
      </p:sp>
    </p:spTree>
    <p:extLst>
      <p:ext uri="{BB962C8B-B14F-4D97-AF65-F5344CB8AC3E}">
        <p14:creationId xmlns:p14="http://schemas.microsoft.com/office/powerpoint/2010/main" val="3205499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8BB4-0D86-9235-5830-76F5B59AB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0DC83-2F0D-2F1D-47A0-2A0CF36CE9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99579-4D10-3BB0-A6B3-3FA63456B213}"/>
              </a:ext>
            </a:extLst>
          </p:cNvPr>
          <p:cNvSpPr>
            <a:spLocks noGrp="1"/>
          </p:cNvSpPr>
          <p:nvPr>
            <p:ph type="body" idx="1"/>
          </p:nvPr>
        </p:nvSpPr>
        <p:spPr/>
        <p:txBody>
          <a:bodyPr/>
          <a:lstStyle/>
          <a:p>
            <a:pPr algn="just"/>
            <a:r>
              <a:rPr lang="en-US"/>
              <a:t>SPH </a:t>
            </a:r>
            <a:r>
              <a:rPr lang="en-US" err="1"/>
              <a:t>tilbyr</a:t>
            </a:r>
            <a:r>
              <a:rPr lang="en-US"/>
              <a:t> </a:t>
            </a:r>
            <a:r>
              <a:rPr lang="en-US" err="1"/>
              <a:t>selvfølgelig</a:t>
            </a:r>
            <a:r>
              <a:rPr lang="en-US"/>
              <a:t> </a:t>
            </a:r>
            <a:r>
              <a:rPr lang="en-US" err="1"/>
              <a:t>individuelle</a:t>
            </a:r>
            <a:r>
              <a:rPr lang="en-US"/>
              <a:t> </a:t>
            </a:r>
            <a:r>
              <a:rPr lang="en-US" err="1"/>
              <a:t>samtaler</a:t>
            </a:r>
            <a:r>
              <a:rPr lang="en-US"/>
              <a:t> </a:t>
            </a:r>
            <a:r>
              <a:rPr lang="en-US" err="1"/>
              <a:t>og</a:t>
            </a:r>
            <a:r>
              <a:rPr lang="en-US"/>
              <a:t> </a:t>
            </a:r>
            <a:r>
              <a:rPr lang="en-US" err="1"/>
              <a:t>behandling</a:t>
            </a:r>
            <a:r>
              <a:rPr lang="en-US"/>
              <a:t>. Vi </a:t>
            </a:r>
            <a:r>
              <a:rPr lang="en-US" err="1"/>
              <a:t>pleier</a:t>
            </a:r>
            <a:r>
              <a:rPr lang="en-US"/>
              <a:t> å </a:t>
            </a:r>
            <a:r>
              <a:rPr lang="en-US" err="1"/>
              <a:t>si</a:t>
            </a:r>
            <a:r>
              <a:rPr lang="en-US"/>
              <a:t> at </a:t>
            </a:r>
            <a:r>
              <a:rPr lang="en-US" err="1"/>
              <a:t>dere</a:t>
            </a:r>
            <a:r>
              <a:rPr lang="en-US"/>
              <a:t> </a:t>
            </a:r>
            <a:r>
              <a:rPr lang="en-US" err="1"/>
              <a:t>gjerne</a:t>
            </a:r>
            <a:r>
              <a:rPr lang="en-US"/>
              <a:t> </a:t>
            </a:r>
            <a:r>
              <a:rPr lang="en-US" err="1"/>
              <a:t>må</a:t>
            </a:r>
            <a:r>
              <a:rPr lang="en-US"/>
              <a:t> ta </a:t>
            </a:r>
            <a:r>
              <a:rPr lang="en-US" err="1"/>
              <a:t>kontakt</a:t>
            </a:r>
            <a:r>
              <a:rPr lang="en-US"/>
              <a:t> </a:t>
            </a:r>
            <a:r>
              <a:rPr lang="en-US" err="1"/>
              <a:t>når</a:t>
            </a:r>
            <a:r>
              <a:rPr lang="en-US"/>
              <a:t> </a:t>
            </a:r>
            <a:r>
              <a:rPr lang="en-US" err="1"/>
              <a:t>problemer</a:t>
            </a:r>
            <a:r>
              <a:rPr lang="en-US"/>
              <a:t> </a:t>
            </a:r>
            <a:r>
              <a:rPr lang="en-US" err="1"/>
              <a:t>har</a:t>
            </a:r>
            <a:r>
              <a:rPr lang="en-US"/>
              <a:t> </a:t>
            </a:r>
            <a:r>
              <a:rPr lang="en-US" err="1"/>
              <a:t>vedvart</a:t>
            </a:r>
            <a:r>
              <a:rPr lang="en-US"/>
              <a:t> </a:t>
            </a:r>
            <a:r>
              <a:rPr lang="en-US" err="1"/>
              <a:t>og</a:t>
            </a:r>
            <a:r>
              <a:rPr lang="en-US"/>
              <a:t> </a:t>
            </a:r>
            <a:r>
              <a:rPr lang="en-US" err="1"/>
              <a:t>en</a:t>
            </a:r>
            <a:r>
              <a:rPr lang="en-US"/>
              <a:t> </a:t>
            </a:r>
            <a:r>
              <a:rPr lang="en-US" err="1"/>
              <a:t>ikke</a:t>
            </a:r>
            <a:r>
              <a:rPr lang="en-US"/>
              <a:t> </a:t>
            </a:r>
            <a:r>
              <a:rPr lang="en-US" err="1"/>
              <a:t>har</a:t>
            </a:r>
            <a:r>
              <a:rPr lang="en-US"/>
              <a:t> </a:t>
            </a:r>
            <a:r>
              <a:rPr lang="en-US" err="1"/>
              <a:t>funnet</a:t>
            </a:r>
            <a:r>
              <a:rPr lang="en-US"/>
              <a:t> </a:t>
            </a:r>
            <a:r>
              <a:rPr lang="en-US" err="1"/>
              <a:t>løsninger</a:t>
            </a:r>
            <a:r>
              <a:rPr lang="en-US"/>
              <a:t> </a:t>
            </a:r>
            <a:r>
              <a:rPr lang="en-US" err="1"/>
              <a:t>gjennom</a:t>
            </a:r>
            <a:r>
              <a:rPr lang="en-US"/>
              <a:t> </a:t>
            </a:r>
            <a:r>
              <a:rPr lang="en-US" err="1"/>
              <a:t>vanlige</a:t>
            </a:r>
            <a:r>
              <a:rPr lang="en-US"/>
              <a:t> </a:t>
            </a:r>
            <a:r>
              <a:rPr lang="en-US" err="1"/>
              <a:t>tiltak</a:t>
            </a:r>
            <a:r>
              <a:rPr lang="en-US"/>
              <a:t> (</a:t>
            </a:r>
            <a:r>
              <a:rPr lang="en-US" err="1"/>
              <a:t>prøvd</a:t>
            </a:r>
            <a:r>
              <a:rPr lang="en-US"/>
              <a:t> å </a:t>
            </a:r>
            <a:r>
              <a:rPr lang="en-US" err="1"/>
              <a:t>gjøre</a:t>
            </a:r>
            <a:r>
              <a:rPr lang="en-US"/>
              <a:t> </a:t>
            </a:r>
            <a:r>
              <a:rPr lang="en-US" err="1"/>
              <a:t>endringer</a:t>
            </a:r>
            <a:r>
              <a:rPr lang="en-US"/>
              <a:t>, </a:t>
            </a:r>
            <a:r>
              <a:rPr lang="en-US" err="1"/>
              <a:t>snakke</a:t>
            </a:r>
            <a:r>
              <a:rPr lang="en-US"/>
              <a:t> med </a:t>
            </a:r>
            <a:r>
              <a:rPr lang="en-US" err="1"/>
              <a:t>venner</a:t>
            </a:r>
            <a:r>
              <a:rPr lang="en-US"/>
              <a:t>, </a:t>
            </a:r>
            <a:r>
              <a:rPr lang="en-US" err="1"/>
              <a:t>familie</a:t>
            </a:r>
            <a:r>
              <a:rPr lang="en-US"/>
              <a:t>, </a:t>
            </a:r>
            <a:r>
              <a:rPr lang="en-US" err="1"/>
              <a:t>kjæreste</a:t>
            </a:r>
            <a:r>
              <a:rPr lang="en-US"/>
              <a:t> mm).</a:t>
            </a:r>
            <a:endParaRPr lang="en-US">
              <a:cs typeface="Calibri"/>
            </a:endParaRPr>
          </a:p>
          <a:p>
            <a:pPr algn="just"/>
            <a:r>
              <a:rPr lang="en-US"/>
              <a:t>Vi er </a:t>
            </a:r>
            <a:r>
              <a:rPr lang="en-US" err="1"/>
              <a:t>psykologer</a:t>
            </a:r>
            <a:r>
              <a:rPr lang="en-US"/>
              <a:t> </a:t>
            </a:r>
            <a:r>
              <a:rPr lang="en-US" err="1"/>
              <a:t>og</a:t>
            </a:r>
            <a:r>
              <a:rPr lang="en-US"/>
              <a:t> </a:t>
            </a:r>
            <a:r>
              <a:rPr lang="en-US" err="1"/>
              <a:t>rådgivere</a:t>
            </a:r>
            <a:r>
              <a:rPr lang="en-US"/>
              <a:t> med lang </a:t>
            </a:r>
            <a:r>
              <a:rPr lang="en-US" err="1"/>
              <a:t>erfaring</a:t>
            </a:r>
            <a:r>
              <a:rPr lang="en-US"/>
              <a:t> </a:t>
            </a:r>
            <a:r>
              <a:rPr lang="en-US" err="1"/>
              <a:t>og</a:t>
            </a:r>
            <a:r>
              <a:rPr lang="en-US"/>
              <a:t> vi </a:t>
            </a:r>
            <a:r>
              <a:rPr lang="en-US" err="1"/>
              <a:t>håndterer</a:t>
            </a:r>
            <a:r>
              <a:rPr lang="en-US"/>
              <a:t> </a:t>
            </a:r>
            <a:r>
              <a:rPr lang="en-US" err="1"/>
              <a:t>også</a:t>
            </a:r>
            <a:r>
              <a:rPr lang="en-US"/>
              <a:t> hele </a:t>
            </a:r>
            <a:r>
              <a:rPr lang="en-US" err="1"/>
              <a:t>spekteret</a:t>
            </a:r>
            <a:r>
              <a:rPr lang="en-US"/>
              <a:t> av </a:t>
            </a:r>
            <a:r>
              <a:rPr lang="en-US" err="1"/>
              <a:t>vanlige</a:t>
            </a:r>
            <a:r>
              <a:rPr lang="en-US"/>
              <a:t> </a:t>
            </a:r>
            <a:r>
              <a:rPr lang="en-US" err="1"/>
              <a:t>psykiske</a:t>
            </a:r>
            <a:r>
              <a:rPr lang="en-US"/>
              <a:t> </a:t>
            </a:r>
            <a:r>
              <a:rPr lang="en-US" err="1"/>
              <a:t>plager</a:t>
            </a:r>
            <a:r>
              <a:rPr lang="en-US"/>
              <a:t>. Vi </a:t>
            </a:r>
            <a:r>
              <a:rPr lang="en-US" err="1"/>
              <a:t>behandler</a:t>
            </a:r>
            <a:r>
              <a:rPr lang="en-US"/>
              <a:t> </a:t>
            </a:r>
            <a:r>
              <a:rPr lang="en-US" err="1"/>
              <a:t>også</a:t>
            </a:r>
            <a:r>
              <a:rPr lang="en-US"/>
              <a:t> angst, </a:t>
            </a:r>
            <a:r>
              <a:rPr lang="en-US" err="1"/>
              <a:t>nedstemthet</a:t>
            </a:r>
            <a:r>
              <a:rPr lang="en-US"/>
              <a:t>/</a:t>
            </a:r>
            <a:r>
              <a:rPr lang="en-US" err="1"/>
              <a:t>depresjon</a:t>
            </a:r>
            <a:r>
              <a:rPr lang="en-US"/>
              <a:t>, </a:t>
            </a:r>
            <a:r>
              <a:rPr lang="en-US" err="1"/>
              <a:t>spiseforstyrrelse</a:t>
            </a:r>
            <a:r>
              <a:rPr lang="en-US"/>
              <a:t>, </a:t>
            </a:r>
            <a:r>
              <a:rPr lang="en-US" err="1"/>
              <a:t>dårlig</a:t>
            </a:r>
            <a:r>
              <a:rPr lang="en-US"/>
              <a:t> </a:t>
            </a:r>
            <a:r>
              <a:rPr lang="en-US" err="1"/>
              <a:t>selvfølelse</a:t>
            </a:r>
            <a:r>
              <a:rPr lang="en-US"/>
              <a:t>, med mer. Her er </a:t>
            </a:r>
            <a:r>
              <a:rPr lang="en-US" err="1"/>
              <a:t>spekteret</a:t>
            </a:r>
            <a:r>
              <a:rPr lang="en-US"/>
              <a:t> </a:t>
            </a:r>
            <a:r>
              <a:rPr lang="en-US" err="1"/>
              <a:t>individuell</a:t>
            </a:r>
            <a:r>
              <a:rPr lang="en-US"/>
              <a:t> </a:t>
            </a:r>
            <a:r>
              <a:rPr lang="en-US" err="1"/>
              <a:t>korttidsbehandling</a:t>
            </a:r>
            <a:r>
              <a:rPr lang="en-US"/>
              <a:t>, </a:t>
            </a:r>
            <a:r>
              <a:rPr lang="en-US" err="1"/>
              <a:t>gruppebehandling</a:t>
            </a:r>
            <a:r>
              <a:rPr lang="en-US"/>
              <a:t>, </a:t>
            </a:r>
            <a:r>
              <a:rPr lang="en-US" err="1"/>
              <a:t>viderehenvisning</a:t>
            </a:r>
            <a:r>
              <a:rPr lang="en-US"/>
              <a:t>, </a:t>
            </a:r>
            <a:r>
              <a:rPr lang="en-US" err="1"/>
              <a:t>vurdering</a:t>
            </a:r>
            <a:r>
              <a:rPr lang="en-US"/>
              <a:t> for </a:t>
            </a:r>
            <a:r>
              <a:rPr lang="en-US" err="1"/>
              <a:t>medikamentell</a:t>
            </a:r>
            <a:r>
              <a:rPr lang="en-US"/>
              <a:t> </a:t>
            </a:r>
            <a:r>
              <a:rPr lang="en-US" err="1"/>
              <a:t>behandling</a:t>
            </a:r>
            <a:r>
              <a:rPr lang="en-US"/>
              <a:t> mm. </a:t>
            </a:r>
            <a:endParaRPr lang="en-US">
              <a:cs typeface="Calibri"/>
            </a:endParaRPr>
          </a:p>
          <a:p>
            <a:pPr algn="just"/>
            <a:r>
              <a:rPr lang="en-US"/>
              <a:t>Ingen </a:t>
            </a:r>
            <a:r>
              <a:rPr lang="en-US" err="1"/>
              <a:t>henvisning</a:t>
            </a:r>
            <a:r>
              <a:rPr lang="en-US"/>
              <a:t>, </a:t>
            </a:r>
            <a:r>
              <a:rPr lang="en-US" err="1"/>
              <a:t>kort</a:t>
            </a:r>
            <a:r>
              <a:rPr lang="en-US"/>
              <a:t> </a:t>
            </a:r>
            <a:r>
              <a:rPr lang="en-US" err="1"/>
              <a:t>ventetid</a:t>
            </a:r>
            <a:r>
              <a:rPr lang="en-US"/>
              <a:t> </a:t>
            </a:r>
            <a:r>
              <a:rPr lang="en-US" err="1"/>
              <a:t>og</a:t>
            </a:r>
            <a:r>
              <a:rPr lang="en-US"/>
              <a:t> </a:t>
            </a:r>
            <a:r>
              <a:rPr lang="en-US" err="1"/>
              <a:t>ingen</a:t>
            </a:r>
            <a:r>
              <a:rPr lang="en-US"/>
              <a:t> </a:t>
            </a:r>
            <a:r>
              <a:rPr lang="en-US" err="1"/>
              <a:t>kostnad</a:t>
            </a:r>
            <a:r>
              <a:rPr lang="en-US"/>
              <a:t>. </a:t>
            </a:r>
          </a:p>
          <a:p>
            <a:pPr algn="just"/>
            <a:r>
              <a:rPr lang="en-US"/>
              <a:t>Ikke </a:t>
            </a:r>
            <a:r>
              <a:rPr lang="en-US" err="1"/>
              <a:t>eget</a:t>
            </a:r>
            <a:r>
              <a:rPr lang="en-US"/>
              <a:t> </a:t>
            </a:r>
            <a:r>
              <a:rPr lang="en-US" err="1"/>
              <a:t>akuttilbud</a:t>
            </a:r>
            <a:r>
              <a:rPr lang="en-US"/>
              <a:t>, </a:t>
            </a:r>
            <a:r>
              <a:rPr lang="en-US" err="1"/>
              <a:t>kontakt</a:t>
            </a:r>
            <a:r>
              <a:rPr lang="en-US"/>
              <a:t> Bergen </a:t>
            </a:r>
            <a:r>
              <a:rPr lang="en-US" err="1"/>
              <a:t>Legevakt</a:t>
            </a:r>
            <a:r>
              <a:rPr lang="en-US"/>
              <a:t> for </a:t>
            </a:r>
            <a:r>
              <a:rPr lang="en-US" err="1"/>
              <a:t>akutt</a:t>
            </a:r>
            <a:r>
              <a:rPr lang="en-US"/>
              <a:t> </a:t>
            </a:r>
            <a:r>
              <a:rPr lang="en-US" err="1"/>
              <a:t>hjelp</a:t>
            </a:r>
            <a:r>
              <a:rPr lang="en-US"/>
              <a:t>. </a:t>
            </a:r>
            <a:endParaRPr lang="en-US">
              <a:cs typeface="Calibri"/>
            </a:endParaRPr>
          </a:p>
          <a:p>
            <a:pPr algn="just"/>
            <a:r>
              <a:rPr lang="en-US"/>
              <a:t>For å </a:t>
            </a:r>
            <a:r>
              <a:rPr lang="en-US" err="1"/>
              <a:t>komme</a:t>
            </a:r>
            <a:r>
              <a:rPr lang="en-US"/>
              <a:t> </a:t>
            </a:r>
            <a:r>
              <a:rPr lang="en-US" err="1"/>
              <a:t>i</a:t>
            </a:r>
            <a:r>
              <a:rPr lang="en-US"/>
              <a:t> </a:t>
            </a:r>
            <a:r>
              <a:rPr lang="en-US" err="1"/>
              <a:t>kontakt</a:t>
            </a:r>
            <a:r>
              <a:rPr lang="en-US"/>
              <a:t> med </a:t>
            </a:r>
            <a:r>
              <a:rPr lang="en-US" err="1"/>
              <a:t>oss</a:t>
            </a:r>
            <a:r>
              <a:rPr lang="en-US"/>
              <a:t>, se </a:t>
            </a:r>
            <a:r>
              <a:rPr lang="en-US" err="1"/>
              <a:t>nettsidene</a:t>
            </a:r>
            <a:r>
              <a:rPr lang="en-US"/>
              <a:t>.</a:t>
            </a:r>
            <a:endParaRPr lang="en-US">
              <a:cs typeface="Calibri"/>
            </a:endParaRPr>
          </a:p>
          <a:p>
            <a:pPr algn="just"/>
            <a:endParaRPr lang="en-US" b="1">
              <a:cs typeface="Calibri"/>
            </a:endParaRPr>
          </a:p>
          <a:p>
            <a:endParaRPr lang="en-US">
              <a:cs typeface="Calibri"/>
            </a:endParaRPr>
          </a:p>
        </p:txBody>
      </p:sp>
      <p:sp>
        <p:nvSpPr>
          <p:cNvPr id="4" name="Slide Number Placeholder 3">
            <a:extLst>
              <a:ext uri="{FF2B5EF4-FFF2-40B4-BE49-F238E27FC236}">
                <a16:creationId xmlns:a16="http://schemas.microsoft.com/office/drawing/2014/main" id="{2D93FD54-99CC-C627-681C-C02FA4778390}"/>
              </a:ext>
            </a:extLst>
          </p:cNvPr>
          <p:cNvSpPr>
            <a:spLocks noGrp="1"/>
          </p:cNvSpPr>
          <p:nvPr>
            <p:ph type="sldNum" sz="quarter" idx="5"/>
          </p:nvPr>
        </p:nvSpPr>
        <p:spPr/>
        <p:txBody>
          <a:bodyPr/>
          <a:lstStyle/>
          <a:p>
            <a:fld id="{F65B1CDB-8546-4244-A9B0-8FA411BFACBD}" type="slidenum">
              <a:rPr lang="nb-NO" smtClean="0"/>
              <a:t>16</a:t>
            </a:fld>
            <a:endParaRPr lang="nb-NO"/>
          </a:p>
        </p:txBody>
      </p:sp>
    </p:spTree>
    <p:extLst>
      <p:ext uri="{BB962C8B-B14F-4D97-AF65-F5344CB8AC3E}">
        <p14:creationId xmlns:p14="http://schemas.microsoft.com/office/powerpoint/2010/main" val="1171176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pic>
        <p:nvPicPr>
          <p:cNvPr id="3" name="Bild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29161" y="6410945"/>
            <a:ext cx="4069088" cy="1170434"/>
          </a:xfrm>
          <a:prstGeom prst="rect">
            <a:avLst/>
          </a:prstGeom>
        </p:spPr>
      </p:pic>
      <p:pic>
        <p:nvPicPr>
          <p:cNvPr id="4" name="Bild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0000" y="673200"/>
            <a:ext cx="780290" cy="1557531"/>
          </a:xfrm>
          <a:prstGeom prst="rect">
            <a:avLst/>
          </a:prstGeom>
        </p:spPr>
      </p:pic>
      <p:sp>
        <p:nvSpPr>
          <p:cNvPr id="5" name="Tittel 1"/>
          <p:cNvSpPr>
            <a:spLocks noGrp="1"/>
          </p:cNvSpPr>
          <p:nvPr>
            <p:ph type="ctrTitle" hasCustomPrompt="1"/>
          </p:nvPr>
        </p:nvSpPr>
        <p:spPr>
          <a:xfrm>
            <a:off x="1116162" y="1504950"/>
            <a:ext cx="7151538" cy="3176372"/>
          </a:xfrm>
        </p:spPr>
        <p:txBody>
          <a:bodyPr anchor="b">
            <a:noAutofit/>
          </a:bodyPr>
          <a:lstStyle>
            <a:lvl1pPr>
              <a:defRPr sz="4000" b="0" cap="all" baseline="0">
                <a:solidFill>
                  <a:srgbClr val="003A54"/>
                </a:solidFill>
              </a:defRPr>
            </a:lvl1pPr>
          </a:lstStyle>
          <a:p>
            <a:r>
              <a:rPr lang="nb-NO"/>
              <a:t>Tittel</a:t>
            </a:r>
          </a:p>
        </p:txBody>
      </p:sp>
      <p:sp>
        <p:nvSpPr>
          <p:cNvPr id="6" name="Plassholder for tekst 8"/>
          <p:cNvSpPr>
            <a:spLocks noGrp="1"/>
          </p:cNvSpPr>
          <p:nvPr>
            <p:ph type="body" sz="quarter" idx="10" hasCustomPrompt="1"/>
          </p:nvPr>
        </p:nvSpPr>
        <p:spPr>
          <a:xfrm>
            <a:off x="1116011" y="4678635"/>
            <a:ext cx="7153200" cy="914400"/>
          </a:xfrm>
        </p:spPr>
        <p:txBody>
          <a:bodyPr>
            <a:normAutofit/>
          </a:bodyPr>
          <a:lstStyle>
            <a:lvl1pPr marL="0" indent="0">
              <a:buNone/>
              <a:defRPr sz="2000" cap="none" normalizeH="0" baseline="0">
                <a:solidFill>
                  <a:srgbClr val="A89449"/>
                </a:solidFill>
              </a:defRPr>
            </a:lvl1pPr>
          </a:lstStyle>
          <a:p>
            <a:pPr lvl="0"/>
            <a:r>
              <a:rPr lang="nb-NO"/>
              <a:t>Undertittel</a:t>
            </a:r>
          </a:p>
        </p:txBody>
      </p:sp>
    </p:spTree>
    <p:extLst>
      <p:ext uri="{BB962C8B-B14F-4D97-AF65-F5344CB8AC3E}">
        <p14:creationId xmlns:p14="http://schemas.microsoft.com/office/powerpoint/2010/main" val="10152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fld id="{5A192C61-E248-44FD-9E47-C07A6E7AB8B7}" type="datetime1">
              <a:rPr lang="nb-NO" smtClean="0"/>
              <a:t>09.09.2025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bilde 7"/>
          <p:cNvSpPr>
            <a:spLocks noGrp="1"/>
          </p:cNvSpPr>
          <p:nvPr>
            <p:ph type="pic" sz="quarter" idx="13" hasCustomPrompt="1"/>
          </p:nvPr>
        </p:nvSpPr>
        <p:spPr>
          <a:xfrm>
            <a:off x="631156" y="1720800"/>
            <a:ext cx="4320000" cy="4363200"/>
          </a:xfrm>
          <a:solidFill>
            <a:schemeClr val="accent2"/>
          </a:solidFill>
        </p:spPr>
        <p:txBody>
          <a:bodyPr tIns="1620000"/>
          <a:lstStyle>
            <a:lvl1pPr marL="0" indent="0" algn="ctr">
              <a:buNone/>
              <a:defRPr baseline="0"/>
            </a:lvl1pPr>
          </a:lstStyle>
          <a:p>
            <a:r>
              <a:rPr lang="nb-NO"/>
              <a:t>Sett inn bilde</a:t>
            </a:r>
          </a:p>
        </p:txBody>
      </p:sp>
      <p:sp>
        <p:nvSpPr>
          <p:cNvPr id="7" name="Plassholder for bilde 7"/>
          <p:cNvSpPr>
            <a:spLocks noGrp="1"/>
          </p:cNvSpPr>
          <p:nvPr>
            <p:ph type="pic" sz="quarter" idx="14" hasCustomPrompt="1"/>
          </p:nvPr>
        </p:nvSpPr>
        <p:spPr>
          <a:xfrm>
            <a:off x="5082373" y="1720800"/>
            <a:ext cx="4320000" cy="4363200"/>
          </a:xfrm>
          <a:solidFill>
            <a:schemeClr val="accent2"/>
          </a:solidFill>
        </p:spPr>
        <p:txBody>
          <a:bodyPr tIns="1620000"/>
          <a:lstStyle>
            <a:lvl1pPr marL="0" indent="0" algn="ctr">
              <a:buNone/>
              <a:defRPr baseline="0"/>
            </a:lvl1pPr>
          </a:lstStyle>
          <a:p>
            <a:r>
              <a:rPr lang="nb-NO"/>
              <a:t>Sett inn bilde</a:t>
            </a:r>
          </a:p>
        </p:txBody>
      </p:sp>
    </p:spTree>
    <p:extLst>
      <p:ext uri="{BB962C8B-B14F-4D97-AF65-F5344CB8AC3E}">
        <p14:creationId xmlns:p14="http://schemas.microsoft.com/office/powerpoint/2010/main" val="3285146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bilde - t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fld id="{E9978A59-5B52-4FFC-80CC-494697724D96}" type="datetime1">
              <a:rPr lang="nb-NO" smtClean="0"/>
              <a:t>09.09.2025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bilde 7"/>
          <p:cNvSpPr>
            <a:spLocks noGrp="1"/>
          </p:cNvSpPr>
          <p:nvPr>
            <p:ph type="pic" sz="quarter" idx="13" hasCustomPrompt="1"/>
          </p:nvPr>
        </p:nvSpPr>
        <p:spPr>
          <a:xfrm>
            <a:off x="631156" y="1720800"/>
            <a:ext cx="4381200" cy="4363200"/>
          </a:xfrm>
          <a:solidFill>
            <a:schemeClr val="accent2"/>
          </a:solidFill>
        </p:spPr>
        <p:txBody>
          <a:bodyPr tIns="1620000"/>
          <a:lstStyle>
            <a:lvl1pPr marL="0" indent="0" algn="ctr">
              <a:buNone/>
              <a:defRPr baseline="0"/>
            </a:lvl1pPr>
          </a:lstStyle>
          <a:p>
            <a:r>
              <a:rPr lang="nb-NO"/>
              <a:t>Sett inn bilde</a:t>
            </a:r>
          </a:p>
        </p:txBody>
      </p:sp>
      <p:sp>
        <p:nvSpPr>
          <p:cNvPr id="7" name="Plassholder for bilde 7"/>
          <p:cNvSpPr>
            <a:spLocks noGrp="1"/>
          </p:cNvSpPr>
          <p:nvPr>
            <p:ph type="pic" sz="quarter" idx="14" hasCustomPrompt="1"/>
          </p:nvPr>
        </p:nvSpPr>
        <p:spPr>
          <a:xfrm>
            <a:off x="5019452" y="1720800"/>
            <a:ext cx="4381200" cy="4363200"/>
          </a:xfrm>
          <a:solidFill>
            <a:schemeClr val="accent2"/>
          </a:solidFill>
        </p:spPr>
        <p:txBody>
          <a:bodyPr tIns="1620000"/>
          <a:lstStyle>
            <a:lvl1pPr marL="0" indent="0" algn="ctr">
              <a:buNone/>
              <a:defRPr baseline="0"/>
            </a:lvl1pPr>
          </a:lstStyle>
          <a:p>
            <a:r>
              <a:rPr lang="nb-NO"/>
              <a:t>Sett inn bilde</a:t>
            </a:r>
          </a:p>
        </p:txBody>
      </p:sp>
    </p:spTree>
    <p:extLst>
      <p:ext uri="{BB962C8B-B14F-4D97-AF65-F5344CB8AC3E}">
        <p14:creationId xmlns:p14="http://schemas.microsoft.com/office/powerpoint/2010/main" val="1294425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dato 2"/>
          <p:cNvSpPr>
            <a:spLocks noGrp="1"/>
          </p:cNvSpPr>
          <p:nvPr>
            <p:ph type="dt" sz="half" idx="10"/>
          </p:nvPr>
        </p:nvSpPr>
        <p:spPr/>
        <p:txBody>
          <a:bodyPr/>
          <a:lstStyle/>
          <a:p>
            <a:fld id="{AA56986B-4220-431B-84E6-0C2F18C57B5A}" type="datetime1">
              <a:rPr lang="nb-NO" smtClean="0"/>
              <a:t>09.09.2025</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1762821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95E0E81-0328-4994-A0BC-98E8B66B03DF}" type="datetime1">
              <a:rPr lang="nb-NO" smtClean="0"/>
              <a:t>09.09.2025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326557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slide #2">
    <p:spTree>
      <p:nvGrpSpPr>
        <p:cNvPr id="1" name=""/>
        <p:cNvGrpSpPr/>
        <p:nvPr/>
      </p:nvGrpSpPr>
      <p:grpSpPr>
        <a:xfrm>
          <a:off x="0" y="0"/>
          <a:ext cx="0" cy="0"/>
          <a:chOff x="0" y="0"/>
          <a:chExt cx="0" cy="0"/>
        </a:xfrm>
      </p:grpSpPr>
      <p:sp>
        <p:nvSpPr>
          <p:cNvPr id="10" name="Plassholder for bilde 7"/>
          <p:cNvSpPr>
            <a:spLocks noGrp="1"/>
          </p:cNvSpPr>
          <p:nvPr>
            <p:ph type="pic" sz="quarter" idx="14"/>
          </p:nvPr>
        </p:nvSpPr>
        <p:spPr>
          <a:xfrm>
            <a:off x="806400" y="2509200"/>
            <a:ext cx="4116452" cy="4244400"/>
          </a:xfrm>
          <a:blipFill dpi="0" rotWithShape="1">
            <a:blip r:embed="rId2"/>
            <a:srcRect/>
            <a:stretch>
              <a:fillRect/>
            </a:stretch>
          </a:blipFill>
        </p:spPr>
        <p:txBody>
          <a:bodyPr tIns="1080000"/>
          <a:lstStyle>
            <a:lvl1pPr marL="0" indent="0" algn="ctr">
              <a:buNone/>
              <a:defRPr baseline="0">
                <a:solidFill>
                  <a:schemeClr val="bg1"/>
                </a:solidFill>
              </a:defRPr>
            </a:lvl1pPr>
          </a:lstStyle>
          <a:p>
            <a:r>
              <a:rPr lang="en-US"/>
              <a:t>Click icon to add picture</a:t>
            </a:r>
            <a:endParaRPr lang="nb-NO"/>
          </a:p>
        </p:txBody>
      </p:sp>
      <p:sp>
        <p:nvSpPr>
          <p:cNvPr id="14" name="Rektangel 13"/>
          <p:cNvSpPr/>
          <p:nvPr userDrawn="1"/>
        </p:nvSpPr>
        <p:spPr>
          <a:xfrm>
            <a:off x="5076602" y="2509200"/>
            <a:ext cx="4186198" cy="4244400"/>
          </a:xfrm>
          <a:prstGeom prst="rect">
            <a:avLst/>
          </a:prstGeom>
          <a:solidFill>
            <a:srgbClr val="003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2" name="Tittel 1"/>
          <p:cNvSpPr>
            <a:spLocks noGrp="1"/>
          </p:cNvSpPr>
          <p:nvPr>
            <p:ph type="title"/>
          </p:nvPr>
        </p:nvSpPr>
        <p:spPr>
          <a:xfrm>
            <a:off x="5334000" y="2787377"/>
            <a:ext cx="3703042" cy="1497310"/>
          </a:xfrm>
        </p:spPr>
        <p:txBody>
          <a:bodyPr anchor="t">
            <a:normAutofit/>
          </a:bodyPr>
          <a:lstStyle>
            <a:lvl1pPr>
              <a:defRPr sz="2400" b="0" cap="none" baseline="0">
                <a:solidFill>
                  <a:schemeClr val="bg1"/>
                </a:solidFill>
              </a:defRPr>
            </a:lvl1pPr>
          </a:lstStyle>
          <a:p>
            <a:r>
              <a:rPr lang="en-US"/>
              <a:t>Click to edit Master title style</a:t>
            </a:r>
            <a:endParaRPr lang="nb-NO"/>
          </a:p>
        </p:txBody>
      </p:sp>
      <p:pic>
        <p:nvPicPr>
          <p:cNvPr id="6" name="Bild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6400" y="687600"/>
            <a:ext cx="732455" cy="1422815"/>
          </a:xfrm>
          <a:prstGeom prst="rect">
            <a:avLst/>
          </a:prstGeom>
        </p:spPr>
      </p:pic>
    </p:spTree>
    <p:extLst>
      <p:ext uri="{BB962C8B-B14F-4D97-AF65-F5344CB8AC3E}">
        <p14:creationId xmlns:p14="http://schemas.microsoft.com/office/powerpoint/2010/main" val="2691942209"/>
      </p:ext>
    </p:extLst>
  </p:cSld>
  <p:clrMapOvr>
    <a:masterClrMapping/>
  </p:clrMapOvr>
  <p:extLst>
    <p:ext uri="{DCECCB84-F9BA-43D5-87BE-67443E8EF086}">
      <p15:sldGuideLst xmlns:p15="http://schemas.microsoft.com/office/powerpoint/2012/main">
        <p15:guide id="1" orient="horz" pos="2381">
          <p15:clr>
            <a:srgbClr val="FBAE40"/>
          </p15:clr>
        </p15:guide>
        <p15:guide id="2" pos="31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gendefinert oppset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141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3AD40B0-EDFA-80EF-837A-73225A658890}"/>
              </a:ext>
            </a:extLst>
          </p:cNvPr>
          <p:cNvSpPr>
            <a:spLocks noGrp="1"/>
          </p:cNvSpPr>
          <p:nvPr>
            <p:ph type="ctrTitle"/>
          </p:nvPr>
        </p:nvSpPr>
        <p:spPr>
          <a:xfrm>
            <a:off x="1251149" y="1237457"/>
            <a:ext cx="7506891" cy="2632440"/>
          </a:xfrm>
        </p:spPr>
        <p:txBody>
          <a:bodyPr anchor="b"/>
          <a:lstStyle>
            <a:lvl1pPr algn="ctr">
              <a:defRPr sz="4926"/>
            </a:lvl1pPr>
          </a:lstStyle>
          <a:p>
            <a:r>
              <a:rPr lang="nb-NO"/>
              <a:t>Klikk for å redigere tittelstil</a:t>
            </a:r>
          </a:p>
        </p:txBody>
      </p:sp>
      <p:sp>
        <p:nvSpPr>
          <p:cNvPr id="3" name="Undertittel 2">
            <a:extLst>
              <a:ext uri="{FF2B5EF4-FFF2-40B4-BE49-F238E27FC236}">
                <a16:creationId xmlns:a16="http://schemas.microsoft.com/office/drawing/2014/main" id="{1D8E568A-4ED7-2473-5D91-964A1F55D13B}"/>
              </a:ext>
            </a:extLst>
          </p:cNvPr>
          <p:cNvSpPr>
            <a:spLocks noGrp="1"/>
          </p:cNvSpPr>
          <p:nvPr>
            <p:ph type="subTitle" idx="1"/>
          </p:nvPr>
        </p:nvSpPr>
        <p:spPr>
          <a:xfrm>
            <a:off x="1251149" y="3971414"/>
            <a:ext cx="7506891" cy="1825554"/>
          </a:xfrm>
        </p:spPr>
        <p:txBody>
          <a:bodyPr/>
          <a:lstStyle>
            <a:lvl1pPr marL="0" indent="0" algn="ctr">
              <a:buNone/>
              <a:defRPr sz="1970"/>
            </a:lvl1pPr>
            <a:lvl2pPr marL="375361" indent="0" algn="ctr">
              <a:buNone/>
              <a:defRPr sz="1642"/>
            </a:lvl2pPr>
            <a:lvl3pPr marL="750722" indent="0" algn="ctr">
              <a:buNone/>
              <a:defRPr sz="1478"/>
            </a:lvl3pPr>
            <a:lvl4pPr marL="1126084" indent="0" algn="ctr">
              <a:buNone/>
              <a:defRPr sz="1314"/>
            </a:lvl4pPr>
            <a:lvl5pPr marL="1501445" indent="0" algn="ctr">
              <a:buNone/>
              <a:defRPr sz="1314"/>
            </a:lvl5pPr>
            <a:lvl6pPr marL="1876806" indent="0" algn="ctr">
              <a:buNone/>
              <a:defRPr sz="1314"/>
            </a:lvl6pPr>
            <a:lvl7pPr marL="2252167" indent="0" algn="ctr">
              <a:buNone/>
              <a:defRPr sz="1314"/>
            </a:lvl7pPr>
            <a:lvl8pPr marL="2627528" indent="0" algn="ctr">
              <a:buNone/>
              <a:defRPr sz="1314"/>
            </a:lvl8pPr>
            <a:lvl9pPr marL="3002890" indent="0" algn="ctr">
              <a:buNone/>
              <a:defRPr sz="1314"/>
            </a:lvl9pPr>
          </a:lstStyle>
          <a:p>
            <a:r>
              <a:rPr lang="nb-NO"/>
              <a:t>Klikk for å redigere undertittelstil i malen</a:t>
            </a:r>
          </a:p>
        </p:txBody>
      </p:sp>
      <p:sp>
        <p:nvSpPr>
          <p:cNvPr id="4" name="Plassholder for dato 3">
            <a:extLst>
              <a:ext uri="{FF2B5EF4-FFF2-40B4-BE49-F238E27FC236}">
                <a16:creationId xmlns:a16="http://schemas.microsoft.com/office/drawing/2014/main" id="{1EA4DD48-CB67-B747-3363-A28643FA22BB}"/>
              </a:ext>
            </a:extLst>
          </p:cNvPr>
          <p:cNvSpPr>
            <a:spLocks noGrp="1"/>
          </p:cNvSpPr>
          <p:nvPr>
            <p:ph type="dt" sz="half" idx="10"/>
          </p:nvPr>
        </p:nvSpPr>
        <p:spPr/>
        <p:txBody>
          <a:bodyPr/>
          <a:lstStyle/>
          <a:p>
            <a:fld id="{60734F28-BA1B-4DDA-8D1E-40B97742F7D0}" type="datetimeFigureOut">
              <a:rPr lang="nb-NO" smtClean="0"/>
              <a:t>09.09.2025</a:t>
            </a:fld>
            <a:endParaRPr lang="nb-NO"/>
          </a:p>
        </p:txBody>
      </p:sp>
      <p:sp>
        <p:nvSpPr>
          <p:cNvPr id="5" name="Plassholder for bunntekst 4">
            <a:extLst>
              <a:ext uri="{FF2B5EF4-FFF2-40B4-BE49-F238E27FC236}">
                <a16:creationId xmlns:a16="http://schemas.microsoft.com/office/drawing/2014/main" id="{1DA8EEBA-0CFE-5D20-CE71-91F6B80BFDF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7081B0A-4A14-CC9C-97AE-F583AC0CCBED}"/>
              </a:ext>
            </a:extLst>
          </p:cNvPr>
          <p:cNvSpPr>
            <a:spLocks noGrp="1"/>
          </p:cNvSpPr>
          <p:nvPr>
            <p:ph type="sldNum" sz="quarter" idx="12"/>
          </p:nvPr>
        </p:nvSpPr>
        <p:spPr/>
        <p:txBody>
          <a:bodyPr/>
          <a:lstStyle/>
          <a:p>
            <a:fld id="{6B5B5945-3753-405D-AAA2-0B46CCCD3FB5}" type="slidenum">
              <a:rPr lang="nb-NO" smtClean="0"/>
              <a:t>‹#›</a:t>
            </a:fld>
            <a:endParaRPr lang="nb-NO"/>
          </a:p>
        </p:txBody>
      </p:sp>
    </p:spTree>
    <p:extLst>
      <p:ext uri="{BB962C8B-B14F-4D97-AF65-F5344CB8AC3E}">
        <p14:creationId xmlns:p14="http://schemas.microsoft.com/office/powerpoint/2010/main" val="3143562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2FAE0A-4298-6B9A-4B4F-18CBCE304E89}"/>
              </a:ext>
            </a:extLst>
          </p:cNvPr>
          <p:cNvSpPr>
            <a:spLocks noGrp="1"/>
          </p:cNvSpPr>
          <p:nvPr>
            <p:ph type="title"/>
          </p:nvPr>
        </p:nvSpPr>
        <p:spPr>
          <a:xfrm>
            <a:off x="689436" y="504084"/>
            <a:ext cx="3228223" cy="1764295"/>
          </a:xfrm>
        </p:spPr>
        <p:txBody>
          <a:bodyPr anchor="b"/>
          <a:lstStyle>
            <a:lvl1pPr>
              <a:defRPr sz="2627"/>
            </a:lvl1pPr>
          </a:lstStyle>
          <a:p>
            <a:r>
              <a:rPr lang="nb-NO"/>
              <a:t>Klikk for å redigere tittelstil</a:t>
            </a:r>
          </a:p>
        </p:txBody>
      </p:sp>
      <p:sp>
        <p:nvSpPr>
          <p:cNvPr id="3" name="Plassholder for innhold 2">
            <a:extLst>
              <a:ext uri="{FF2B5EF4-FFF2-40B4-BE49-F238E27FC236}">
                <a16:creationId xmlns:a16="http://schemas.microsoft.com/office/drawing/2014/main" id="{36E63719-BF1F-62AE-2F5F-D847FF019027}"/>
              </a:ext>
            </a:extLst>
          </p:cNvPr>
          <p:cNvSpPr>
            <a:spLocks noGrp="1"/>
          </p:cNvSpPr>
          <p:nvPr>
            <p:ph idx="1"/>
          </p:nvPr>
        </p:nvSpPr>
        <p:spPr>
          <a:xfrm>
            <a:off x="4255209" y="1088682"/>
            <a:ext cx="5067151" cy="5373398"/>
          </a:xfrm>
        </p:spPr>
        <p:txBody>
          <a:bodyPr/>
          <a:lstStyle>
            <a:lvl1pPr>
              <a:defRPr sz="2627"/>
            </a:lvl1pPr>
            <a:lvl2pPr>
              <a:defRPr sz="2299"/>
            </a:lvl2pPr>
            <a:lvl3pPr>
              <a:defRPr sz="1970"/>
            </a:lvl3pPr>
            <a:lvl4pPr>
              <a:defRPr sz="1642"/>
            </a:lvl4pPr>
            <a:lvl5pPr>
              <a:defRPr sz="1642"/>
            </a:lvl5pPr>
            <a:lvl6pPr>
              <a:defRPr sz="1642"/>
            </a:lvl6pPr>
            <a:lvl7pPr>
              <a:defRPr sz="1642"/>
            </a:lvl7pPr>
            <a:lvl8pPr>
              <a:defRPr sz="1642"/>
            </a:lvl8pPr>
            <a:lvl9pPr>
              <a:defRPr sz="1642"/>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55BDB7CF-AABA-022D-5A80-6E343AF363AA}"/>
              </a:ext>
            </a:extLst>
          </p:cNvPr>
          <p:cNvSpPr>
            <a:spLocks noGrp="1"/>
          </p:cNvSpPr>
          <p:nvPr>
            <p:ph type="body" sz="half" idx="2"/>
          </p:nvPr>
        </p:nvSpPr>
        <p:spPr>
          <a:xfrm>
            <a:off x="689436" y="2268379"/>
            <a:ext cx="3228223" cy="4202453"/>
          </a:xfrm>
        </p:spPr>
        <p:txBody>
          <a:bodyPr/>
          <a:lstStyle>
            <a:lvl1pPr marL="0" indent="0">
              <a:buNone/>
              <a:defRPr sz="1314"/>
            </a:lvl1pPr>
            <a:lvl2pPr marL="375361" indent="0">
              <a:buNone/>
              <a:defRPr sz="1149"/>
            </a:lvl2pPr>
            <a:lvl3pPr marL="750722" indent="0">
              <a:buNone/>
              <a:defRPr sz="985"/>
            </a:lvl3pPr>
            <a:lvl4pPr marL="1126084" indent="0">
              <a:buNone/>
              <a:defRPr sz="821"/>
            </a:lvl4pPr>
            <a:lvl5pPr marL="1501445" indent="0">
              <a:buNone/>
              <a:defRPr sz="821"/>
            </a:lvl5pPr>
            <a:lvl6pPr marL="1876806" indent="0">
              <a:buNone/>
              <a:defRPr sz="821"/>
            </a:lvl6pPr>
            <a:lvl7pPr marL="2252167" indent="0">
              <a:buNone/>
              <a:defRPr sz="821"/>
            </a:lvl7pPr>
            <a:lvl8pPr marL="2627528" indent="0">
              <a:buNone/>
              <a:defRPr sz="821"/>
            </a:lvl8pPr>
            <a:lvl9pPr marL="3002890" indent="0">
              <a:buNone/>
              <a:defRPr sz="821"/>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D72BEC3-C22A-A294-6577-F44D5D704C8B}"/>
              </a:ext>
            </a:extLst>
          </p:cNvPr>
          <p:cNvSpPr>
            <a:spLocks noGrp="1"/>
          </p:cNvSpPr>
          <p:nvPr>
            <p:ph type="dt" sz="half" idx="10"/>
          </p:nvPr>
        </p:nvSpPr>
        <p:spPr/>
        <p:txBody>
          <a:bodyPr/>
          <a:lstStyle/>
          <a:p>
            <a:fld id="{60734F28-BA1B-4DDA-8D1E-40B97742F7D0}" type="datetimeFigureOut">
              <a:rPr lang="nb-NO" smtClean="0"/>
              <a:t>09.09.2025</a:t>
            </a:fld>
            <a:endParaRPr lang="nb-NO"/>
          </a:p>
        </p:txBody>
      </p:sp>
      <p:sp>
        <p:nvSpPr>
          <p:cNvPr id="6" name="Plassholder for bunntekst 5">
            <a:extLst>
              <a:ext uri="{FF2B5EF4-FFF2-40B4-BE49-F238E27FC236}">
                <a16:creationId xmlns:a16="http://schemas.microsoft.com/office/drawing/2014/main" id="{B8ECC9E7-CD98-8671-FEAE-87150C84D80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6E43162-51A8-2662-BD99-1BDF92206F49}"/>
              </a:ext>
            </a:extLst>
          </p:cNvPr>
          <p:cNvSpPr>
            <a:spLocks noGrp="1"/>
          </p:cNvSpPr>
          <p:nvPr>
            <p:ph type="sldNum" sz="quarter" idx="12"/>
          </p:nvPr>
        </p:nvSpPr>
        <p:spPr/>
        <p:txBody>
          <a:bodyPr/>
          <a:lstStyle/>
          <a:p>
            <a:fld id="{6B5B5945-3753-405D-AAA2-0B46CCCD3FB5}" type="slidenum">
              <a:rPr lang="nb-NO" smtClean="0"/>
              <a:t>‹#›</a:t>
            </a:fld>
            <a:endParaRPr lang="nb-NO"/>
          </a:p>
        </p:txBody>
      </p:sp>
    </p:spTree>
    <p:extLst>
      <p:ext uri="{BB962C8B-B14F-4D97-AF65-F5344CB8AC3E}">
        <p14:creationId xmlns:p14="http://schemas.microsoft.com/office/powerpoint/2010/main" val="2800407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FCB117-46AB-44E9-A5CD-D357CE4EF407}"/>
              </a:ext>
            </a:extLst>
          </p:cNvPr>
          <p:cNvSpPr>
            <a:spLocks noGrp="1"/>
          </p:cNvSpPr>
          <p:nvPr>
            <p:ph type="ctrTitle"/>
          </p:nvPr>
        </p:nvSpPr>
        <p:spPr>
          <a:xfrm>
            <a:off x="486160" y="1833725"/>
            <a:ext cx="4883054" cy="498468"/>
          </a:xfrm>
          <a:prstGeom prst="rect">
            <a:avLst/>
          </a:prstGeom>
        </p:spPr>
        <p:txBody>
          <a:bodyPr anchor="b"/>
          <a:lstStyle>
            <a:lvl1pPr algn="l">
              <a:defRPr sz="2299">
                <a:solidFill>
                  <a:schemeClr val="tx1">
                    <a:lumMod val="75000"/>
                    <a:lumOff val="25000"/>
                  </a:schemeClr>
                </a:solidFill>
              </a:defRPr>
            </a:lvl1pPr>
          </a:lstStyle>
          <a:p>
            <a:r>
              <a:rPr lang="nb-NO"/>
              <a:t>Klikk for å redigere tittelstil</a:t>
            </a:r>
          </a:p>
        </p:txBody>
      </p:sp>
      <p:sp>
        <p:nvSpPr>
          <p:cNvPr id="4" name="Plassholder for tekst 4">
            <a:extLst>
              <a:ext uri="{FF2B5EF4-FFF2-40B4-BE49-F238E27FC236}">
                <a16:creationId xmlns:a16="http://schemas.microsoft.com/office/drawing/2014/main" id="{3923142F-DC7F-1169-972E-A1E5C7581AFD}"/>
              </a:ext>
            </a:extLst>
          </p:cNvPr>
          <p:cNvSpPr>
            <a:spLocks noGrp="1"/>
          </p:cNvSpPr>
          <p:nvPr>
            <p:ph type="body" sz="quarter" idx="10"/>
          </p:nvPr>
        </p:nvSpPr>
        <p:spPr>
          <a:xfrm>
            <a:off x="486160" y="2944036"/>
            <a:ext cx="3543617" cy="1083432"/>
          </a:xfrm>
          <a:prstGeom prst="rect">
            <a:avLst/>
          </a:prstGeom>
        </p:spPr>
        <p:txBody>
          <a:bodyPr/>
          <a:lstStyle>
            <a:lvl1pPr marL="0" indent="0">
              <a:buNone/>
              <a:defRPr sz="1314">
                <a:latin typeface="Arial" panose="020B0604020202020204" pitchFamily="34" charset="0"/>
                <a:cs typeface="Arial" panose="020B0604020202020204" pitchFamily="34" charset="0"/>
              </a:defRPr>
            </a:lvl1pPr>
            <a:lvl2pPr marL="375361" indent="0">
              <a:buNone/>
              <a:defRPr sz="1314">
                <a:latin typeface="Arial" panose="020B0604020202020204" pitchFamily="34" charset="0"/>
                <a:cs typeface="Arial" panose="020B0604020202020204" pitchFamily="34" charset="0"/>
              </a:defRPr>
            </a:lvl2pPr>
            <a:lvl3pPr marL="750722" indent="0">
              <a:buNone/>
              <a:defRPr sz="1314">
                <a:latin typeface="Arial" panose="020B0604020202020204" pitchFamily="34" charset="0"/>
                <a:cs typeface="Arial" panose="020B0604020202020204" pitchFamily="34" charset="0"/>
              </a:defRPr>
            </a:lvl3pPr>
            <a:lvl4pPr marL="1126084" indent="0">
              <a:buNone/>
              <a:defRPr sz="1314">
                <a:latin typeface="Arial" panose="020B0604020202020204" pitchFamily="34" charset="0"/>
                <a:cs typeface="Arial" panose="020B0604020202020204" pitchFamily="34" charset="0"/>
              </a:defRPr>
            </a:lvl4pPr>
            <a:lvl5pPr marL="1501445" indent="0">
              <a:buNone/>
              <a:defRPr sz="1314">
                <a:latin typeface="Arial" panose="020B0604020202020204" pitchFamily="34" charset="0"/>
                <a:cs typeface="Arial" panose="020B0604020202020204" pitchFamily="34" charset="0"/>
              </a:defRPr>
            </a:lvl5pPr>
          </a:lstStyle>
          <a:p>
            <a:pPr lvl="0"/>
            <a:r>
              <a:rPr lang="nb-NO"/>
              <a:t>Klikk for å redigere tekststiler i malen</a:t>
            </a:r>
          </a:p>
        </p:txBody>
      </p:sp>
    </p:spTree>
    <p:extLst>
      <p:ext uri="{BB962C8B-B14F-4D97-AF65-F5344CB8AC3E}">
        <p14:creationId xmlns:p14="http://schemas.microsoft.com/office/powerpoint/2010/main" val="3417807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FCB117-46AB-44E9-A5CD-D357CE4EF407}"/>
              </a:ext>
            </a:extLst>
          </p:cNvPr>
          <p:cNvSpPr>
            <a:spLocks noGrp="1"/>
          </p:cNvSpPr>
          <p:nvPr>
            <p:ph type="ctrTitle"/>
          </p:nvPr>
        </p:nvSpPr>
        <p:spPr>
          <a:xfrm>
            <a:off x="486160" y="1833725"/>
            <a:ext cx="4883054" cy="498468"/>
          </a:xfrm>
          <a:prstGeom prst="rect">
            <a:avLst/>
          </a:prstGeom>
        </p:spPr>
        <p:txBody>
          <a:bodyPr anchor="b"/>
          <a:lstStyle>
            <a:lvl1pPr algn="l">
              <a:defRPr sz="2299">
                <a:solidFill>
                  <a:srgbClr val="EE7203"/>
                </a:solidFill>
              </a:defRPr>
            </a:lvl1pPr>
          </a:lstStyle>
          <a:p>
            <a:r>
              <a:rPr lang="nb-NO"/>
              <a:t>Klikk for å redigere tittelstil</a:t>
            </a:r>
          </a:p>
        </p:txBody>
      </p:sp>
      <p:sp>
        <p:nvSpPr>
          <p:cNvPr id="3" name="Undertittel 2">
            <a:extLst>
              <a:ext uri="{FF2B5EF4-FFF2-40B4-BE49-F238E27FC236}">
                <a16:creationId xmlns:a16="http://schemas.microsoft.com/office/drawing/2014/main" id="{78B6C262-E2E8-4ED5-8D12-5A3C90C7C4D5}"/>
              </a:ext>
            </a:extLst>
          </p:cNvPr>
          <p:cNvSpPr>
            <a:spLocks noGrp="1"/>
          </p:cNvSpPr>
          <p:nvPr>
            <p:ph type="subTitle" idx="1"/>
          </p:nvPr>
        </p:nvSpPr>
        <p:spPr>
          <a:xfrm>
            <a:off x="486160" y="2944036"/>
            <a:ext cx="3624757" cy="1825554"/>
          </a:xfrm>
          <a:prstGeom prst="rect">
            <a:avLst/>
          </a:prstGeom>
        </p:spPr>
        <p:txBody>
          <a:bodyPr/>
          <a:lstStyle>
            <a:lvl1pPr marL="0" indent="0" algn="l">
              <a:buNone/>
              <a:defRPr sz="1314"/>
            </a:lvl1pPr>
            <a:lvl2pPr marL="375361" indent="0" algn="ctr">
              <a:buNone/>
              <a:defRPr sz="1642"/>
            </a:lvl2pPr>
            <a:lvl3pPr marL="750722" indent="0" algn="ctr">
              <a:buNone/>
              <a:defRPr sz="1478"/>
            </a:lvl3pPr>
            <a:lvl4pPr marL="1126084" indent="0" algn="ctr">
              <a:buNone/>
              <a:defRPr sz="1314"/>
            </a:lvl4pPr>
            <a:lvl5pPr marL="1501445" indent="0" algn="ctr">
              <a:buNone/>
              <a:defRPr sz="1314"/>
            </a:lvl5pPr>
            <a:lvl6pPr marL="1876806" indent="0" algn="ctr">
              <a:buNone/>
              <a:defRPr sz="1314"/>
            </a:lvl6pPr>
            <a:lvl7pPr marL="2252167" indent="0" algn="ctr">
              <a:buNone/>
              <a:defRPr sz="1314"/>
            </a:lvl7pPr>
            <a:lvl8pPr marL="2627528" indent="0" algn="ctr">
              <a:buNone/>
              <a:defRPr sz="1314"/>
            </a:lvl8pPr>
            <a:lvl9pPr marL="3002890" indent="0" algn="ctr">
              <a:buNone/>
              <a:defRPr sz="1314"/>
            </a:lvl9pPr>
          </a:lstStyle>
          <a:p>
            <a:r>
              <a:rPr lang="nb-NO"/>
              <a:t>Klikk for å redigere undertittelstil i malen</a:t>
            </a:r>
          </a:p>
        </p:txBody>
      </p:sp>
    </p:spTree>
    <p:extLst>
      <p:ext uri="{BB962C8B-B14F-4D97-AF65-F5344CB8AC3E}">
        <p14:creationId xmlns:p14="http://schemas.microsoft.com/office/powerpoint/2010/main" val="34754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3" name="Plassholder for innhold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p:cNvSpPr>
            <a:spLocks noGrp="1"/>
          </p:cNvSpPr>
          <p:nvPr>
            <p:ph type="dt" sz="half" idx="10"/>
          </p:nvPr>
        </p:nvSpPr>
        <p:spPr/>
        <p:txBody>
          <a:bodyPr/>
          <a:lstStyle/>
          <a:p>
            <a:fld id="{28B7A478-B3EF-43DE-BEA5-558FE1F3DBB9}" type="datetime1">
              <a:rPr lang="nb-NO" smtClean="0"/>
              <a:t>09.09.2025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2595784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FCB117-46AB-44E9-A5CD-D357CE4EF407}"/>
              </a:ext>
            </a:extLst>
          </p:cNvPr>
          <p:cNvSpPr>
            <a:spLocks noGrp="1"/>
          </p:cNvSpPr>
          <p:nvPr>
            <p:ph type="ctrTitle"/>
          </p:nvPr>
        </p:nvSpPr>
        <p:spPr>
          <a:xfrm>
            <a:off x="486160" y="1833725"/>
            <a:ext cx="4883054" cy="498468"/>
          </a:xfrm>
          <a:prstGeom prst="rect">
            <a:avLst/>
          </a:prstGeom>
        </p:spPr>
        <p:txBody>
          <a:bodyPr anchor="b"/>
          <a:lstStyle>
            <a:lvl1pPr algn="l">
              <a:defRPr sz="2299">
                <a:solidFill>
                  <a:srgbClr val="EE7203"/>
                </a:solidFill>
              </a:defRPr>
            </a:lvl1pPr>
          </a:lstStyle>
          <a:p>
            <a:r>
              <a:rPr lang="nb-NO"/>
              <a:t>Klikk for å redigere tittelstil</a:t>
            </a:r>
          </a:p>
        </p:txBody>
      </p:sp>
      <p:sp>
        <p:nvSpPr>
          <p:cNvPr id="4" name="Plassholder for tekst 4">
            <a:extLst>
              <a:ext uri="{FF2B5EF4-FFF2-40B4-BE49-F238E27FC236}">
                <a16:creationId xmlns:a16="http://schemas.microsoft.com/office/drawing/2014/main" id="{FF3E4FF1-A3BC-6B5D-4604-2F21FC673B64}"/>
              </a:ext>
            </a:extLst>
          </p:cNvPr>
          <p:cNvSpPr>
            <a:spLocks noGrp="1"/>
          </p:cNvSpPr>
          <p:nvPr>
            <p:ph type="body" sz="quarter" idx="10"/>
          </p:nvPr>
        </p:nvSpPr>
        <p:spPr>
          <a:xfrm>
            <a:off x="486160" y="2944036"/>
            <a:ext cx="3543617" cy="1083432"/>
          </a:xfrm>
          <a:prstGeom prst="rect">
            <a:avLst/>
          </a:prstGeom>
        </p:spPr>
        <p:txBody>
          <a:bodyPr/>
          <a:lstStyle>
            <a:lvl1pPr marL="0" indent="0">
              <a:buNone/>
              <a:defRPr sz="1314">
                <a:latin typeface="Arial" panose="020B0604020202020204" pitchFamily="34" charset="0"/>
                <a:cs typeface="Arial" panose="020B0604020202020204" pitchFamily="34" charset="0"/>
              </a:defRPr>
            </a:lvl1pPr>
            <a:lvl2pPr marL="375361" indent="0">
              <a:buNone/>
              <a:defRPr sz="1314">
                <a:latin typeface="Arial" panose="020B0604020202020204" pitchFamily="34" charset="0"/>
                <a:cs typeface="Arial" panose="020B0604020202020204" pitchFamily="34" charset="0"/>
              </a:defRPr>
            </a:lvl2pPr>
            <a:lvl3pPr marL="750722" indent="0">
              <a:buNone/>
              <a:defRPr sz="1314">
                <a:latin typeface="Arial" panose="020B0604020202020204" pitchFamily="34" charset="0"/>
                <a:cs typeface="Arial" panose="020B0604020202020204" pitchFamily="34" charset="0"/>
              </a:defRPr>
            </a:lvl3pPr>
            <a:lvl4pPr marL="1126084" indent="0">
              <a:buNone/>
              <a:defRPr sz="1314">
                <a:latin typeface="Arial" panose="020B0604020202020204" pitchFamily="34" charset="0"/>
                <a:cs typeface="Arial" panose="020B0604020202020204" pitchFamily="34" charset="0"/>
              </a:defRPr>
            </a:lvl4pPr>
            <a:lvl5pPr marL="1501445" indent="0">
              <a:buNone/>
              <a:defRPr sz="1314">
                <a:latin typeface="Arial" panose="020B0604020202020204" pitchFamily="34" charset="0"/>
                <a:cs typeface="Arial" panose="020B0604020202020204" pitchFamily="34" charset="0"/>
              </a:defRPr>
            </a:lvl5pPr>
          </a:lstStyle>
          <a:p>
            <a:pPr lvl="0"/>
            <a:r>
              <a:rPr lang="nb-NO"/>
              <a:t>Klikk for å redigere tekststiler i malen</a:t>
            </a:r>
          </a:p>
        </p:txBody>
      </p:sp>
    </p:spTree>
    <p:extLst>
      <p:ext uri="{BB962C8B-B14F-4D97-AF65-F5344CB8AC3E}">
        <p14:creationId xmlns:p14="http://schemas.microsoft.com/office/powerpoint/2010/main" val="347549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9D0B545C-6770-4781-A5C5-C9DB65C4C4D4}"/>
              </a:ext>
            </a:extLst>
          </p:cNvPr>
          <p:cNvSpPr>
            <a:spLocks noGrp="1"/>
          </p:cNvSpPr>
          <p:nvPr>
            <p:ph type="ctrTitle"/>
          </p:nvPr>
        </p:nvSpPr>
        <p:spPr>
          <a:xfrm>
            <a:off x="983045" y="3348403"/>
            <a:ext cx="8043098" cy="864458"/>
          </a:xfrm>
          <a:prstGeom prst="rect">
            <a:avLst/>
          </a:prstGeom>
        </p:spPr>
        <p:txBody>
          <a:bodyPr anchor="b"/>
          <a:lstStyle>
            <a:lvl1pPr algn="ctr">
              <a:defRPr sz="4433" b="1">
                <a:solidFill>
                  <a:srgbClr val="EE7203"/>
                </a:solidFill>
                <a:latin typeface="Arial" panose="020B0604020202020204" pitchFamily="34" charset="0"/>
                <a:cs typeface="Arial" panose="020B0604020202020204" pitchFamily="34" charset="0"/>
              </a:defRPr>
            </a:lvl1pPr>
          </a:lstStyle>
          <a:p>
            <a:r>
              <a:rPr lang="nb-NO"/>
              <a:t>Klikk for å redigere tittelstil</a:t>
            </a:r>
          </a:p>
        </p:txBody>
      </p:sp>
    </p:spTree>
    <p:extLst>
      <p:ext uri="{BB962C8B-B14F-4D97-AF65-F5344CB8AC3E}">
        <p14:creationId xmlns:p14="http://schemas.microsoft.com/office/powerpoint/2010/main" val="4005608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7" name="Tittel 1">
            <a:extLst>
              <a:ext uri="{FF2B5EF4-FFF2-40B4-BE49-F238E27FC236}">
                <a16:creationId xmlns:a16="http://schemas.microsoft.com/office/drawing/2014/main" id="{79F94738-D034-4B5F-8092-F30473D779E8}"/>
              </a:ext>
            </a:extLst>
          </p:cNvPr>
          <p:cNvSpPr>
            <a:spLocks noGrp="1"/>
          </p:cNvSpPr>
          <p:nvPr>
            <p:ph type="ctrTitle"/>
          </p:nvPr>
        </p:nvSpPr>
        <p:spPr>
          <a:xfrm>
            <a:off x="486160" y="1833723"/>
            <a:ext cx="4883054" cy="498468"/>
          </a:xfrm>
          <a:prstGeom prst="rect">
            <a:avLst/>
          </a:prstGeom>
        </p:spPr>
        <p:txBody>
          <a:bodyPr anchor="b"/>
          <a:lstStyle>
            <a:lvl1pPr algn="l">
              <a:defRPr sz="2299" b="1">
                <a:solidFill>
                  <a:srgbClr val="EE7203"/>
                </a:solidFill>
                <a:latin typeface="Arial" panose="020B0604020202020204" pitchFamily="34" charset="0"/>
                <a:cs typeface="Arial" panose="020B0604020202020204" pitchFamily="34" charset="0"/>
              </a:defRPr>
            </a:lvl1pPr>
          </a:lstStyle>
          <a:p>
            <a:r>
              <a:rPr lang="nb-NO"/>
              <a:t>Klikk for å redigere tittelstil</a:t>
            </a:r>
          </a:p>
        </p:txBody>
      </p:sp>
      <p:sp>
        <p:nvSpPr>
          <p:cNvPr id="5" name="Plassholder for tekst 4">
            <a:extLst>
              <a:ext uri="{FF2B5EF4-FFF2-40B4-BE49-F238E27FC236}">
                <a16:creationId xmlns:a16="http://schemas.microsoft.com/office/drawing/2014/main" id="{468E940B-BB6C-D2E4-D072-3B70130ED1C1}"/>
              </a:ext>
            </a:extLst>
          </p:cNvPr>
          <p:cNvSpPr>
            <a:spLocks noGrp="1"/>
          </p:cNvSpPr>
          <p:nvPr>
            <p:ph type="body" sz="quarter" idx="10"/>
          </p:nvPr>
        </p:nvSpPr>
        <p:spPr>
          <a:xfrm>
            <a:off x="486160" y="2944036"/>
            <a:ext cx="3543617" cy="1083432"/>
          </a:xfrm>
          <a:prstGeom prst="rect">
            <a:avLst/>
          </a:prstGeom>
        </p:spPr>
        <p:txBody>
          <a:bodyPr/>
          <a:lstStyle>
            <a:lvl1pPr marL="0" indent="0">
              <a:buNone/>
              <a:defRPr sz="1314">
                <a:latin typeface="Arial" panose="020B0604020202020204" pitchFamily="34" charset="0"/>
                <a:cs typeface="Arial" panose="020B0604020202020204" pitchFamily="34" charset="0"/>
              </a:defRPr>
            </a:lvl1pPr>
            <a:lvl2pPr marL="375361" indent="0">
              <a:buNone/>
              <a:defRPr sz="1314">
                <a:latin typeface="Arial" panose="020B0604020202020204" pitchFamily="34" charset="0"/>
                <a:cs typeface="Arial" panose="020B0604020202020204" pitchFamily="34" charset="0"/>
              </a:defRPr>
            </a:lvl2pPr>
            <a:lvl3pPr marL="750722" indent="0">
              <a:buNone/>
              <a:defRPr sz="1314">
                <a:latin typeface="Arial" panose="020B0604020202020204" pitchFamily="34" charset="0"/>
                <a:cs typeface="Arial" panose="020B0604020202020204" pitchFamily="34" charset="0"/>
              </a:defRPr>
            </a:lvl3pPr>
            <a:lvl4pPr marL="1126084" indent="0">
              <a:buNone/>
              <a:defRPr sz="1314">
                <a:latin typeface="Arial" panose="020B0604020202020204" pitchFamily="34" charset="0"/>
                <a:cs typeface="Arial" panose="020B0604020202020204" pitchFamily="34" charset="0"/>
              </a:defRPr>
            </a:lvl4pPr>
            <a:lvl5pPr marL="1501445" indent="0">
              <a:buNone/>
              <a:defRPr sz="1314">
                <a:latin typeface="Arial" panose="020B0604020202020204" pitchFamily="34" charset="0"/>
                <a:cs typeface="Arial" panose="020B0604020202020204" pitchFamily="34" charset="0"/>
              </a:defRPr>
            </a:lvl5pPr>
          </a:lstStyle>
          <a:p>
            <a:pPr lvl="0"/>
            <a:r>
              <a:rPr lang="nb-NO"/>
              <a:t>Klikk for å redigere tekststiler i malen</a:t>
            </a:r>
          </a:p>
        </p:txBody>
      </p:sp>
    </p:spTree>
    <p:extLst>
      <p:ext uri="{BB962C8B-B14F-4D97-AF65-F5344CB8AC3E}">
        <p14:creationId xmlns:p14="http://schemas.microsoft.com/office/powerpoint/2010/main" val="505761632"/>
      </p:ext>
    </p:extLst>
  </p:cSld>
  <p:clrMapOvr>
    <a:masterClrMapping/>
  </p:clrMapOvr>
  <p:extLst>
    <p:ext uri="{DCECCB84-F9BA-43D5-87BE-67443E8EF086}">
      <p15:sldGuideLst xmlns:p15="http://schemas.microsoft.com/office/powerpoint/2012/main">
        <p15:guide id="1" orient="horz" pos="2382" userDrawn="1">
          <p15:clr>
            <a:srgbClr val="FBAE40"/>
          </p15:clr>
        </p15:guide>
        <p15:guide id="2" pos="315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2">
    <p:spTree>
      <p:nvGrpSpPr>
        <p:cNvPr id="1" name=""/>
        <p:cNvGrpSpPr/>
        <p:nvPr/>
      </p:nvGrpSpPr>
      <p:grpSpPr>
        <a:xfrm>
          <a:off x="0" y="0"/>
          <a:ext cx="0" cy="0"/>
          <a:chOff x="0" y="0"/>
          <a:chExt cx="0" cy="0"/>
        </a:xfrm>
      </p:grpSpPr>
      <p:sp>
        <p:nvSpPr>
          <p:cNvPr id="10" name="Plassholder for bilde 7"/>
          <p:cNvSpPr>
            <a:spLocks noGrp="1"/>
          </p:cNvSpPr>
          <p:nvPr>
            <p:ph type="pic" sz="quarter" idx="14" hasCustomPrompt="1"/>
          </p:nvPr>
        </p:nvSpPr>
        <p:spPr>
          <a:xfrm>
            <a:off x="806400" y="2509200"/>
            <a:ext cx="4186800" cy="4244400"/>
          </a:xfrm>
          <a:blipFill dpi="0" rotWithShape="1">
            <a:blip r:embed="rId2"/>
            <a:srcRect/>
            <a:tile tx="0" ty="0" sx="100000" sy="100000" flip="none" algn="tl"/>
          </a:blipFill>
        </p:spPr>
        <p:txBody>
          <a:bodyPr tIns="1530000"/>
          <a:lstStyle>
            <a:lvl1pPr marL="0" indent="0" algn="ctr">
              <a:buNone/>
              <a:defRPr baseline="0">
                <a:solidFill>
                  <a:schemeClr val="bg1"/>
                </a:solidFill>
              </a:defRPr>
            </a:lvl1pPr>
          </a:lstStyle>
          <a:p>
            <a:r>
              <a:rPr lang="nb-NO"/>
              <a:t>Sett inn bilde</a:t>
            </a:r>
          </a:p>
        </p:txBody>
      </p:sp>
      <p:pic>
        <p:nvPicPr>
          <p:cNvPr id="11" name="Bil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400" y="666000"/>
            <a:ext cx="712800" cy="1422815"/>
          </a:xfrm>
          <a:prstGeom prst="rect">
            <a:avLst/>
          </a:prstGeom>
        </p:spPr>
      </p:pic>
      <p:sp>
        <p:nvSpPr>
          <p:cNvPr id="14" name="Rektangel 13"/>
          <p:cNvSpPr/>
          <p:nvPr userDrawn="1"/>
        </p:nvSpPr>
        <p:spPr>
          <a:xfrm>
            <a:off x="5065200" y="2509200"/>
            <a:ext cx="4197600" cy="4244400"/>
          </a:xfrm>
          <a:prstGeom prst="rect">
            <a:avLst/>
          </a:prstGeom>
          <a:solidFill>
            <a:srgbClr val="2F7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2" name="Tittel 1"/>
          <p:cNvSpPr>
            <a:spLocks noGrp="1"/>
          </p:cNvSpPr>
          <p:nvPr>
            <p:ph type="title"/>
          </p:nvPr>
        </p:nvSpPr>
        <p:spPr>
          <a:xfrm>
            <a:off x="5334000" y="2787377"/>
            <a:ext cx="3703042" cy="1497310"/>
          </a:xfrm>
        </p:spPr>
        <p:txBody>
          <a:bodyPr anchor="t">
            <a:normAutofit/>
          </a:bodyPr>
          <a:lstStyle>
            <a:lvl1pPr>
              <a:defRPr sz="2400" b="0" cap="none" baseline="0">
                <a:solidFill>
                  <a:schemeClr val="bg1"/>
                </a:solidFill>
              </a:defRPr>
            </a:lvl1pPr>
          </a:lstStyle>
          <a:p>
            <a:r>
              <a:rPr lang="en-US"/>
              <a:t>Click to edit Master title style</a:t>
            </a:r>
            <a:endParaRPr lang="nb-NO"/>
          </a:p>
        </p:txBody>
      </p:sp>
    </p:spTree>
    <p:extLst>
      <p:ext uri="{BB962C8B-B14F-4D97-AF65-F5344CB8AC3E}">
        <p14:creationId xmlns:p14="http://schemas.microsoft.com/office/powerpoint/2010/main" val="936229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3">
    <p:spTree>
      <p:nvGrpSpPr>
        <p:cNvPr id="1" name=""/>
        <p:cNvGrpSpPr/>
        <p:nvPr/>
      </p:nvGrpSpPr>
      <p:grpSpPr>
        <a:xfrm>
          <a:off x="0" y="0"/>
          <a:ext cx="0" cy="0"/>
          <a:chOff x="0" y="0"/>
          <a:chExt cx="0" cy="0"/>
        </a:xfrm>
      </p:grpSpPr>
      <p:pic>
        <p:nvPicPr>
          <p:cNvPr id="11" name="Bil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00" y="666000"/>
            <a:ext cx="712800" cy="1422815"/>
          </a:xfrm>
          <a:prstGeom prst="rect">
            <a:avLst/>
          </a:prstGeom>
        </p:spPr>
      </p:pic>
      <p:sp>
        <p:nvSpPr>
          <p:cNvPr id="14" name="Rektangel 13"/>
          <p:cNvSpPr/>
          <p:nvPr userDrawn="1"/>
        </p:nvSpPr>
        <p:spPr>
          <a:xfrm>
            <a:off x="5065200" y="2509200"/>
            <a:ext cx="4197600" cy="4244400"/>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err="1">
              <a:solidFill>
                <a:srgbClr val="00314A"/>
              </a:solidFill>
            </a:endParaRPr>
          </a:p>
        </p:txBody>
      </p:sp>
      <p:sp>
        <p:nvSpPr>
          <p:cNvPr id="2" name="Tittel 1"/>
          <p:cNvSpPr>
            <a:spLocks noGrp="1"/>
          </p:cNvSpPr>
          <p:nvPr>
            <p:ph type="title"/>
          </p:nvPr>
        </p:nvSpPr>
        <p:spPr>
          <a:xfrm>
            <a:off x="5334000" y="2787377"/>
            <a:ext cx="3703042" cy="1497310"/>
          </a:xfrm>
        </p:spPr>
        <p:txBody>
          <a:bodyPr anchor="t">
            <a:normAutofit/>
          </a:bodyPr>
          <a:lstStyle>
            <a:lvl1pPr>
              <a:defRPr sz="2400" b="0" cap="none" baseline="0">
                <a:solidFill>
                  <a:srgbClr val="003A54"/>
                </a:solidFill>
              </a:defRPr>
            </a:lvl1pPr>
          </a:lstStyle>
          <a:p>
            <a:r>
              <a:rPr lang="en-US"/>
              <a:t>Click to edit Master title style</a:t>
            </a:r>
            <a:endParaRPr lang="nb-NO"/>
          </a:p>
        </p:txBody>
      </p:sp>
      <p:sp>
        <p:nvSpPr>
          <p:cNvPr id="9" name="Plassholder for bilde 7"/>
          <p:cNvSpPr>
            <a:spLocks noGrp="1"/>
          </p:cNvSpPr>
          <p:nvPr>
            <p:ph type="pic" sz="quarter" idx="14" hasCustomPrompt="1"/>
          </p:nvPr>
        </p:nvSpPr>
        <p:spPr>
          <a:xfrm>
            <a:off x="806400" y="2509200"/>
            <a:ext cx="4186800" cy="4244400"/>
          </a:xfrm>
          <a:blipFill dpi="0" rotWithShape="1">
            <a:blip r:embed="rId3"/>
            <a:srcRect/>
            <a:tile tx="0" ty="0" sx="100000" sy="100000" flip="none" algn="tl"/>
          </a:blipFill>
        </p:spPr>
        <p:txBody>
          <a:bodyPr tIns="1530000"/>
          <a:lstStyle>
            <a:lvl1pPr marL="0" indent="0" algn="ctr">
              <a:buNone/>
              <a:defRPr baseline="0">
                <a:solidFill>
                  <a:schemeClr val="bg1"/>
                </a:solidFill>
              </a:defRPr>
            </a:lvl1pPr>
          </a:lstStyle>
          <a:p>
            <a:r>
              <a:rPr lang="nb-NO"/>
              <a:t>Sett inn bilde</a:t>
            </a:r>
          </a:p>
        </p:txBody>
      </p:sp>
    </p:spTree>
    <p:extLst>
      <p:ext uri="{BB962C8B-B14F-4D97-AF65-F5344CB8AC3E}">
        <p14:creationId xmlns:p14="http://schemas.microsoft.com/office/powerpoint/2010/main" val="207587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90656" y="4858812"/>
            <a:ext cx="8622000" cy="1501751"/>
          </a:xfrm>
        </p:spPr>
        <p:txBody>
          <a:bodyPr anchor="t"/>
          <a:lstStyle>
            <a:lvl1pPr algn="l">
              <a:defRPr sz="4400" b="1" cap="all"/>
            </a:lvl1pPr>
          </a:lstStyle>
          <a:p>
            <a:r>
              <a:rPr lang="en-US"/>
              <a:t>Click to edit Master title style</a:t>
            </a:r>
            <a:endParaRPr lang="nb-NO"/>
          </a:p>
        </p:txBody>
      </p:sp>
      <p:sp>
        <p:nvSpPr>
          <p:cNvPr id="3" name="Plassholder for tekst 2"/>
          <p:cNvSpPr>
            <a:spLocks noGrp="1"/>
          </p:cNvSpPr>
          <p:nvPr>
            <p:ph type="body" idx="1"/>
          </p:nvPr>
        </p:nvSpPr>
        <p:spPr>
          <a:xfrm>
            <a:off x="790657" y="3204786"/>
            <a:ext cx="8622000" cy="1654026"/>
          </a:xfrm>
        </p:spPr>
        <p:txBody>
          <a:bodyPr anchor="b"/>
          <a:lstStyle>
            <a:lvl1pPr marL="0" indent="0">
              <a:buNone/>
              <a:defRPr sz="2200">
                <a:solidFill>
                  <a:schemeClr val="tx1">
                    <a:tint val="75000"/>
                  </a:schemeClr>
                </a:solidFill>
              </a:defRPr>
            </a:lvl1pPr>
            <a:lvl2pPr marL="502006" indent="0">
              <a:buNone/>
              <a:defRPr sz="2000">
                <a:solidFill>
                  <a:schemeClr val="tx1">
                    <a:tint val="75000"/>
                  </a:schemeClr>
                </a:solidFill>
              </a:defRPr>
            </a:lvl2pPr>
            <a:lvl3pPr marL="1004011" indent="0">
              <a:buNone/>
              <a:defRPr sz="1800">
                <a:solidFill>
                  <a:schemeClr val="tx1">
                    <a:tint val="75000"/>
                  </a:schemeClr>
                </a:solidFill>
              </a:defRPr>
            </a:lvl3pPr>
            <a:lvl4pPr marL="1506017" indent="0">
              <a:buNone/>
              <a:defRPr sz="1500">
                <a:solidFill>
                  <a:schemeClr val="tx1">
                    <a:tint val="75000"/>
                  </a:schemeClr>
                </a:solidFill>
              </a:defRPr>
            </a:lvl4pPr>
            <a:lvl5pPr marL="2008022" indent="0">
              <a:buNone/>
              <a:defRPr sz="1500">
                <a:solidFill>
                  <a:schemeClr val="tx1">
                    <a:tint val="75000"/>
                  </a:schemeClr>
                </a:solidFill>
              </a:defRPr>
            </a:lvl5pPr>
            <a:lvl6pPr marL="2510028" indent="0">
              <a:buNone/>
              <a:defRPr sz="1500">
                <a:solidFill>
                  <a:schemeClr val="tx1">
                    <a:tint val="75000"/>
                  </a:schemeClr>
                </a:solidFill>
              </a:defRPr>
            </a:lvl6pPr>
            <a:lvl7pPr marL="3012034" indent="0">
              <a:buNone/>
              <a:defRPr sz="1500">
                <a:solidFill>
                  <a:schemeClr val="tx1">
                    <a:tint val="75000"/>
                  </a:schemeClr>
                </a:solidFill>
              </a:defRPr>
            </a:lvl7pPr>
            <a:lvl8pPr marL="3514039" indent="0">
              <a:buNone/>
              <a:defRPr sz="1500">
                <a:solidFill>
                  <a:schemeClr val="tx1">
                    <a:tint val="75000"/>
                  </a:schemeClr>
                </a:solidFill>
              </a:defRPr>
            </a:lvl8pPr>
            <a:lvl9pPr marL="4016045" indent="0">
              <a:buNone/>
              <a:defRPr sz="1500">
                <a:solidFill>
                  <a:schemeClr val="tx1">
                    <a:tint val="75000"/>
                  </a:schemeClr>
                </a:solidFill>
              </a:defRPr>
            </a:lvl9pPr>
          </a:lstStyle>
          <a:p>
            <a:pPr lvl="0"/>
            <a:r>
              <a:rPr lang="en-US"/>
              <a:t>Click to edit Master text styles</a:t>
            </a:r>
          </a:p>
        </p:txBody>
      </p:sp>
      <p:sp>
        <p:nvSpPr>
          <p:cNvPr id="4" name="Plassholder for dato 3"/>
          <p:cNvSpPr>
            <a:spLocks noGrp="1"/>
          </p:cNvSpPr>
          <p:nvPr>
            <p:ph type="dt" sz="half" idx="10"/>
          </p:nvPr>
        </p:nvSpPr>
        <p:spPr/>
        <p:txBody>
          <a:bodyPr/>
          <a:lstStyle/>
          <a:p>
            <a:fld id="{055E5CC4-7B54-4DF1-8B6F-6C57FF716578}" type="datetime1">
              <a:rPr lang="nb-NO" smtClean="0"/>
              <a:t>09.09.2025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Tree>
    <p:extLst>
      <p:ext uri="{BB962C8B-B14F-4D97-AF65-F5344CB8AC3E}">
        <p14:creationId xmlns:p14="http://schemas.microsoft.com/office/powerpoint/2010/main" val="266065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5" name="Plassholder for dato 4"/>
          <p:cNvSpPr>
            <a:spLocks noGrp="1"/>
          </p:cNvSpPr>
          <p:nvPr>
            <p:ph type="dt" sz="half" idx="10"/>
          </p:nvPr>
        </p:nvSpPr>
        <p:spPr/>
        <p:txBody>
          <a:bodyPr/>
          <a:lstStyle/>
          <a:p>
            <a:fld id="{1CAE749A-BD22-4D26-ACE4-A00D4C3D40A4}" type="datetime1">
              <a:rPr lang="nb-NO" smtClean="0"/>
              <a:t>09.09.2025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innhold 2"/>
          <p:cNvSpPr>
            <a:spLocks noGrp="1"/>
          </p:cNvSpPr>
          <p:nvPr>
            <p:ph idx="1"/>
          </p:nvPr>
        </p:nvSpPr>
        <p:spPr>
          <a:xfrm>
            <a:off x="799199" y="1720800"/>
            <a:ext cx="4284000" cy="536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2"/>
          <p:cNvSpPr>
            <a:spLocks noGrp="1"/>
          </p:cNvSpPr>
          <p:nvPr>
            <p:ph idx="13"/>
          </p:nvPr>
        </p:nvSpPr>
        <p:spPr>
          <a:xfrm>
            <a:off x="5220000" y="1720800"/>
            <a:ext cx="4190400" cy="536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86600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a:t>Click to edit Master title style</a:t>
            </a:r>
            <a:endParaRPr lang="nb-NO"/>
          </a:p>
        </p:txBody>
      </p:sp>
      <p:sp>
        <p:nvSpPr>
          <p:cNvPr id="5" name="Plassholder for dato 4"/>
          <p:cNvSpPr>
            <a:spLocks noGrp="1"/>
          </p:cNvSpPr>
          <p:nvPr>
            <p:ph type="dt" sz="half" idx="10"/>
          </p:nvPr>
        </p:nvSpPr>
        <p:spPr/>
        <p:txBody>
          <a:bodyPr/>
          <a:lstStyle/>
          <a:p>
            <a:fld id="{2B4F47F7-4959-4975-A38C-F3ABC03201FB}" type="datetime1">
              <a:rPr lang="nb-NO" smtClean="0"/>
              <a:t>09.09.2025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FA4DDC8-1D0B-4B83-8CF0-4F24D54506BB}" type="slidenum">
              <a:rPr lang="nb-NO" smtClean="0"/>
              <a:pPr/>
              <a:t>‹#›</a:t>
            </a:fld>
            <a:endParaRPr lang="nb-NO"/>
          </a:p>
        </p:txBody>
      </p:sp>
      <p:sp>
        <p:nvSpPr>
          <p:cNvPr id="12" name="Plassholder for innhold 2"/>
          <p:cNvSpPr>
            <a:spLocks noGrp="1"/>
          </p:cNvSpPr>
          <p:nvPr>
            <p:ph idx="1"/>
          </p:nvPr>
        </p:nvSpPr>
        <p:spPr>
          <a:xfrm>
            <a:off x="799199" y="1720800"/>
            <a:ext cx="4237200" cy="4237200"/>
          </a:xfrm>
          <a:solidFill>
            <a:schemeClr val="accent5"/>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Plassholder for innhold 2"/>
          <p:cNvSpPr>
            <a:spLocks noGrp="1"/>
          </p:cNvSpPr>
          <p:nvPr>
            <p:ph idx="13"/>
          </p:nvPr>
        </p:nvSpPr>
        <p:spPr>
          <a:xfrm>
            <a:off x="5159882" y="1720800"/>
            <a:ext cx="4237200" cy="4237200"/>
          </a:xfrm>
          <a:solidFill>
            <a:srgbClr val="BCBDC0"/>
          </a:solidFill>
        </p:spPr>
        <p:txBody>
          <a:bodyPr lIns="180000" tIns="180000" rIns="180000" b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93622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a:t>Click to edit Master title style</a:t>
            </a:r>
            <a:endParaRPr lang="nb-NO"/>
          </a:p>
        </p:txBody>
      </p:sp>
      <p:sp>
        <p:nvSpPr>
          <p:cNvPr id="3" name="Plassholder for tekst 2"/>
          <p:cNvSpPr>
            <a:spLocks noGrp="1"/>
          </p:cNvSpPr>
          <p:nvPr>
            <p:ph type="body" idx="1"/>
          </p:nvPr>
        </p:nvSpPr>
        <p:spPr>
          <a:xfrm>
            <a:off x="799200" y="1720800"/>
            <a:ext cx="4237200" cy="777375"/>
          </a:xfrm>
        </p:spPr>
        <p:txBody>
          <a:bodyPr anchor="b"/>
          <a:lstStyle>
            <a:lvl1pPr marL="0" indent="0">
              <a:buNone/>
              <a:defRPr sz="2600" b="1"/>
            </a:lvl1pPr>
            <a:lvl2pPr marL="502006" indent="0">
              <a:buNone/>
              <a:defRPr sz="2200" b="1"/>
            </a:lvl2pPr>
            <a:lvl3pPr marL="1004011" indent="0">
              <a:buNone/>
              <a:defRPr sz="2000" b="1"/>
            </a:lvl3pPr>
            <a:lvl4pPr marL="1506017" indent="0">
              <a:buNone/>
              <a:defRPr sz="1800" b="1"/>
            </a:lvl4pPr>
            <a:lvl5pPr marL="2008022" indent="0">
              <a:buNone/>
              <a:defRPr sz="1800" b="1"/>
            </a:lvl5pPr>
            <a:lvl6pPr marL="2510028" indent="0">
              <a:buNone/>
              <a:defRPr sz="1800" b="1"/>
            </a:lvl6pPr>
            <a:lvl7pPr marL="3012034" indent="0">
              <a:buNone/>
              <a:defRPr sz="1800" b="1"/>
            </a:lvl7pPr>
            <a:lvl8pPr marL="3514039" indent="0">
              <a:buNone/>
              <a:defRPr sz="1800" b="1"/>
            </a:lvl8pPr>
            <a:lvl9pPr marL="4016045" indent="0">
              <a:buNone/>
              <a:defRPr sz="1800" b="1"/>
            </a:lvl9pPr>
          </a:lstStyle>
          <a:p>
            <a:pPr lvl="0"/>
            <a:r>
              <a:rPr lang="en-US"/>
              <a:t>Click to edit Master text styles</a:t>
            </a:r>
          </a:p>
        </p:txBody>
      </p:sp>
      <p:sp>
        <p:nvSpPr>
          <p:cNvPr id="5" name="Plassholder for tekst 4"/>
          <p:cNvSpPr>
            <a:spLocks noGrp="1"/>
          </p:cNvSpPr>
          <p:nvPr>
            <p:ph type="body" sz="quarter" idx="3"/>
          </p:nvPr>
        </p:nvSpPr>
        <p:spPr>
          <a:xfrm>
            <a:off x="5158800" y="1720800"/>
            <a:ext cx="4237200" cy="777375"/>
          </a:xfrm>
        </p:spPr>
        <p:txBody>
          <a:bodyPr anchor="b"/>
          <a:lstStyle>
            <a:lvl1pPr marL="0" indent="0">
              <a:buNone/>
              <a:defRPr sz="2600" b="1"/>
            </a:lvl1pPr>
            <a:lvl2pPr marL="502006" indent="0">
              <a:buNone/>
              <a:defRPr sz="2200" b="1"/>
            </a:lvl2pPr>
            <a:lvl3pPr marL="1004011" indent="0">
              <a:buNone/>
              <a:defRPr sz="2000" b="1"/>
            </a:lvl3pPr>
            <a:lvl4pPr marL="1506017" indent="0">
              <a:buNone/>
              <a:defRPr sz="1800" b="1"/>
            </a:lvl4pPr>
            <a:lvl5pPr marL="2008022" indent="0">
              <a:buNone/>
              <a:defRPr sz="1800" b="1"/>
            </a:lvl5pPr>
            <a:lvl6pPr marL="2510028" indent="0">
              <a:buNone/>
              <a:defRPr sz="1800" b="1"/>
            </a:lvl6pPr>
            <a:lvl7pPr marL="3012034" indent="0">
              <a:buNone/>
              <a:defRPr sz="1800" b="1"/>
            </a:lvl7pPr>
            <a:lvl8pPr marL="3514039" indent="0">
              <a:buNone/>
              <a:defRPr sz="1800" b="1"/>
            </a:lvl8pPr>
            <a:lvl9pPr marL="4016045" indent="0">
              <a:buNone/>
              <a:defRPr sz="1800" b="1"/>
            </a:lvl9pPr>
          </a:lstStyle>
          <a:p>
            <a:pPr lvl="0"/>
            <a:r>
              <a:rPr lang="en-US"/>
              <a:t>Click to edit Master text styles</a:t>
            </a:r>
          </a:p>
        </p:txBody>
      </p:sp>
      <p:sp>
        <p:nvSpPr>
          <p:cNvPr id="7" name="Plassholder for dato 6"/>
          <p:cNvSpPr>
            <a:spLocks noGrp="1"/>
          </p:cNvSpPr>
          <p:nvPr>
            <p:ph type="dt" sz="half" idx="10"/>
          </p:nvPr>
        </p:nvSpPr>
        <p:spPr/>
        <p:txBody>
          <a:bodyPr/>
          <a:lstStyle/>
          <a:p>
            <a:fld id="{EA84B0A6-55C7-41F6-8383-DBFF1D939F92}" type="datetime1">
              <a:rPr lang="nb-NO" smtClean="0"/>
              <a:t>09.09.2025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FA4DDC8-1D0B-4B83-8CF0-4F24D54506BB}" type="slidenum">
              <a:rPr lang="nb-NO" smtClean="0"/>
              <a:pPr/>
              <a:t>‹#›</a:t>
            </a:fld>
            <a:endParaRPr lang="nb-NO"/>
          </a:p>
        </p:txBody>
      </p:sp>
      <p:sp>
        <p:nvSpPr>
          <p:cNvPr id="12" name="Plassholder for innhold 2"/>
          <p:cNvSpPr>
            <a:spLocks noGrp="1"/>
          </p:cNvSpPr>
          <p:nvPr>
            <p:ph idx="13"/>
          </p:nvPr>
        </p:nvSpPr>
        <p:spPr>
          <a:xfrm>
            <a:off x="799199" y="2484487"/>
            <a:ext cx="4237200" cy="440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Plassholder for innhold 2"/>
          <p:cNvSpPr>
            <a:spLocks noGrp="1"/>
          </p:cNvSpPr>
          <p:nvPr>
            <p:ph idx="14"/>
          </p:nvPr>
        </p:nvSpPr>
        <p:spPr>
          <a:xfrm>
            <a:off x="5158800" y="2484487"/>
            <a:ext cx="4237200" cy="4404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8320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en-US"/>
              <a:t>Click to edit Master title style</a:t>
            </a:r>
            <a:endParaRPr lang="nb-NO"/>
          </a:p>
        </p:txBody>
      </p:sp>
      <p:sp>
        <p:nvSpPr>
          <p:cNvPr id="4" name="Plassholder for dato 3"/>
          <p:cNvSpPr>
            <a:spLocks noGrp="1"/>
          </p:cNvSpPr>
          <p:nvPr>
            <p:ph type="dt" sz="half" idx="10"/>
          </p:nvPr>
        </p:nvSpPr>
        <p:spPr/>
        <p:txBody>
          <a:bodyPr/>
          <a:lstStyle/>
          <a:p>
            <a:fld id="{681226C8-BFCB-49AD-9F00-E1D12EBE5D7C}" type="datetime1">
              <a:rPr lang="nb-NO" smtClean="0"/>
              <a:t>09.09.2025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8" name="Plassholder for bilde 7"/>
          <p:cNvSpPr>
            <a:spLocks noGrp="1"/>
          </p:cNvSpPr>
          <p:nvPr>
            <p:ph type="pic" sz="quarter" idx="13" hasCustomPrompt="1"/>
          </p:nvPr>
        </p:nvSpPr>
        <p:spPr>
          <a:xfrm>
            <a:off x="631156" y="1720800"/>
            <a:ext cx="8776800" cy="4363200"/>
          </a:xfrm>
          <a:solidFill>
            <a:schemeClr val="accent2"/>
          </a:solidFill>
        </p:spPr>
        <p:txBody>
          <a:bodyPr tIns="1620000"/>
          <a:lstStyle>
            <a:lvl1pPr marL="0" indent="0" algn="ctr">
              <a:buNone/>
              <a:defRPr baseline="0"/>
            </a:lvl1pPr>
          </a:lstStyle>
          <a:p>
            <a:r>
              <a:rPr lang="nb-NO"/>
              <a:t>Sett inn bilde</a:t>
            </a:r>
          </a:p>
        </p:txBody>
      </p:sp>
    </p:spTree>
    <p:extLst>
      <p:ext uri="{BB962C8B-B14F-4D97-AF65-F5344CB8AC3E}">
        <p14:creationId xmlns:p14="http://schemas.microsoft.com/office/powerpoint/2010/main" val="316523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xml"/><Relationship Id="rId1" Type="http://schemas.openxmlformats.org/officeDocument/2006/relationships/slideLayout" Target="../slideLayouts/slideLayout18.xml"/><Relationship Id="rId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00101" y="421425"/>
            <a:ext cx="7732885" cy="917054"/>
          </a:xfrm>
          <a:prstGeom prst="rect">
            <a:avLst/>
          </a:prstGeom>
        </p:spPr>
        <p:txBody>
          <a:bodyPr vert="horz" lIns="0" tIns="0" rIns="0" bIns="0" rtlCol="0" anchor="b">
            <a:normAutofit/>
          </a:bodyPr>
          <a:lstStyle/>
          <a:p>
            <a:r>
              <a:rPr lang="nb-NO"/>
              <a:t>Klikk for å redigere tittelstil</a:t>
            </a:r>
          </a:p>
        </p:txBody>
      </p:sp>
      <p:sp>
        <p:nvSpPr>
          <p:cNvPr id="3" name="Plassholder for tekst 2"/>
          <p:cNvSpPr>
            <a:spLocks noGrp="1"/>
          </p:cNvSpPr>
          <p:nvPr>
            <p:ph type="body" idx="1"/>
          </p:nvPr>
        </p:nvSpPr>
        <p:spPr>
          <a:xfrm>
            <a:off x="799200" y="1718826"/>
            <a:ext cx="8582271" cy="5358774"/>
          </a:xfrm>
          <a:prstGeom prst="rect">
            <a:avLst/>
          </a:prstGeom>
        </p:spPr>
        <p:txBody>
          <a:bodyPr vert="horz" lIns="0" tIns="0" rIns="0" bIns="0" rtlCol="0" anchor="t">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0" y="0"/>
            <a:ext cx="0" cy="0"/>
          </a:xfrm>
          <a:prstGeom prst="rect">
            <a:avLst/>
          </a:prstGeom>
        </p:spPr>
        <p:txBody>
          <a:bodyPr vert="horz" lIns="0" tIns="0" rIns="0" bIns="0" rtlCol="0" anchor="t"/>
          <a:lstStyle>
            <a:lvl1pPr algn="l">
              <a:defRPr sz="100">
                <a:solidFill>
                  <a:schemeClr val="bg1"/>
                </a:solidFill>
              </a:defRPr>
            </a:lvl1pPr>
          </a:lstStyle>
          <a:p>
            <a:fld id="{A4857E62-4824-477E-9880-4C6D8B4EF632}" type="datetime1">
              <a:rPr lang="nb-NO" smtClean="0"/>
              <a:t>09.09.2025</a:t>
            </a:fld>
            <a:endParaRPr lang="nb-NO"/>
          </a:p>
        </p:txBody>
      </p:sp>
      <p:sp>
        <p:nvSpPr>
          <p:cNvPr id="5" name="Plassholder for bunntekst 4"/>
          <p:cNvSpPr>
            <a:spLocks noGrp="1"/>
          </p:cNvSpPr>
          <p:nvPr>
            <p:ph type="ftr" sz="quarter" idx="3"/>
          </p:nvPr>
        </p:nvSpPr>
        <p:spPr>
          <a:xfrm>
            <a:off x="0" y="0"/>
            <a:ext cx="0" cy="0"/>
          </a:xfrm>
          <a:prstGeom prst="rect">
            <a:avLst/>
          </a:prstGeom>
        </p:spPr>
        <p:txBody>
          <a:bodyPr vert="horz" lIns="0" tIns="0" rIns="0" bIns="0" rtlCol="0" anchor="t"/>
          <a:lstStyle>
            <a:lvl1pPr algn="l">
              <a:defRPr sz="100">
                <a:solidFill>
                  <a:schemeClr val="bg1"/>
                </a:solidFill>
              </a:defRPr>
            </a:lvl1pPr>
          </a:lstStyle>
          <a:p>
            <a:endParaRPr lang="nb-NO"/>
          </a:p>
        </p:txBody>
      </p:sp>
      <p:sp>
        <p:nvSpPr>
          <p:cNvPr id="6" name="Plassholder for lysbildenummer 5"/>
          <p:cNvSpPr>
            <a:spLocks noGrp="1"/>
          </p:cNvSpPr>
          <p:nvPr>
            <p:ph type="sldNum" sz="quarter" idx="4"/>
          </p:nvPr>
        </p:nvSpPr>
        <p:spPr>
          <a:xfrm>
            <a:off x="8696052" y="7034400"/>
            <a:ext cx="687711" cy="402567"/>
          </a:xfrm>
          <a:prstGeom prst="rect">
            <a:avLst/>
          </a:prstGeom>
        </p:spPr>
        <p:txBody>
          <a:bodyPr vert="horz" lIns="0" tIns="0" rIns="0" bIns="0" rtlCol="0" anchor="t"/>
          <a:lstStyle>
            <a:lvl1pPr algn="r">
              <a:defRPr sz="1100">
                <a:solidFill>
                  <a:srgbClr val="D0D1D3"/>
                </a:solidFill>
                <a:latin typeface="Times New Roman" pitchFamily="18" charset="0"/>
                <a:cs typeface="Times New Roman" pitchFamily="18" charset="0"/>
              </a:defRPr>
            </a:lvl1pPr>
          </a:lstStyle>
          <a:p>
            <a:fld id="{3FA4DDC8-1D0B-4B83-8CF0-4F24D54506BB}" type="slidenum">
              <a:rPr lang="nb-NO" smtClean="0"/>
              <a:pPr/>
              <a:t>‹#›</a:t>
            </a:fld>
            <a:endParaRPr lang="nb-NO"/>
          </a:p>
        </p:txBody>
      </p:sp>
      <p:pic>
        <p:nvPicPr>
          <p:cNvPr id="8" name="Bild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07200" y="442800"/>
            <a:ext cx="403200" cy="804824"/>
          </a:xfrm>
          <a:prstGeom prst="rect">
            <a:avLst/>
          </a:prstGeom>
        </p:spPr>
      </p:pic>
      <p:pic>
        <p:nvPicPr>
          <p:cNvPr id="7" name="Picture 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0098" y="6883200"/>
            <a:ext cx="3276607" cy="627889"/>
          </a:xfrm>
          <a:prstGeom prst="rect">
            <a:avLst/>
          </a:prstGeom>
        </p:spPr>
      </p:pic>
    </p:spTree>
    <p:extLst>
      <p:ext uri="{BB962C8B-B14F-4D97-AF65-F5344CB8AC3E}">
        <p14:creationId xmlns:p14="http://schemas.microsoft.com/office/powerpoint/2010/main" val="257106924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1" r:id="rId3"/>
    <p:sldLayoutId id="2147483797" r:id="rId4"/>
    <p:sldLayoutId id="2147483798" r:id="rId5"/>
    <p:sldLayoutId id="2147483664" r:id="rId6"/>
    <p:sldLayoutId id="2147483807" r:id="rId7"/>
    <p:sldLayoutId id="2147483804" r:id="rId8"/>
    <p:sldLayoutId id="2147483808" r:id="rId9"/>
    <p:sldLayoutId id="2147483796" r:id="rId10"/>
    <p:sldLayoutId id="2147483809" r:id="rId11"/>
    <p:sldLayoutId id="2147483805" r:id="rId12"/>
    <p:sldLayoutId id="2147483806" r:id="rId13"/>
    <p:sldLayoutId id="2147483663" r:id="rId14"/>
    <p:sldLayoutId id="2147483810" r:id="rId15"/>
    <p:sldLayoutId id="2147483811" r:id="rId16"/>
    <p:sldLayoutId id="2147483812" r:id="rId17"/>
  </p:sldLayoutIdLst>
  <p:hf hdr="0" ftr="0" dt="0"/>
  <p:txStyles>
    <p:titleStyle>
      <a:lvl1pPr algn="l" defTabSz="1004011" rtl="0" eaLnBrk="1" latinLnBrk="0" hangingPunct="1">
        <a:spcBef>
          <a:spcPct val="0"/>
        </a:spcBef>
        <a:buNone/>
        <a:defRPr sz="3000" b="0" kern="1200" cap="none" baseline="0">
          <a:solidFill>
            <a:srgbClr val="003A54"/>
          </a:solidFill>
          <a:latin typeface="+mj-lt"/>
          <a:ea typeface="+mj-ea"/>
          <a:cs typeface="+mj-cs"/>
        </a:defRPr>
      </a:lvl1pPr>
    </p:titleStyle>
    <p:bodyStyle>
      <a:lvl1pPr marL="198000" indent="-198000" algn="l" defTabSz="1004011" rtl="0" eaLnBrk="1" latinLnBrk="0" hangingPunct="1">
        <a:lnSpc>
          <a:spcPct val="125000"/>
        </a:lnSpc>
        <a:spcBef>
          <a:spcPts val="0"/>
        </a:spcBef>
        <a:spcAft>
          <a:spcPts val="200"/>
        </a:spcAft>
        <a:buFont typeface="Arial" pitchFamily="34" charset="0"/>
        <a:buChar char="•"/>
        <a:defRPr sz="2800" kern="1200">
          <a:solidFill>
            <a:schemeClr val="tx1">
              <a:lumMod val="75000"/>
              <a:lumOff val="25000"/>
            </a:schemeClr>
          </a:solidFill>
          <a:latin typeface="+mn-lt"/>
          <a:ea typeface="+mn-ea"/>
          <a:cs typeface="+mn-cs"/>
        </a:defRPr>
      </a:lvl1pPr>
      <a:lvl2pPr marL="447675" indent="-180975" algn="l" defTabSz="1004011" rtl="0" eaLnBrk="1" latinLnBrk="0" hangingPunct="1">
        <a:spcBef>
          <a:spcPts val="0"/>
        </a:spcBef>
        <a:buFont typeface="Georgia" pitchFamily="18" charset="0"/>
        <a:buChar char="-"/>
        <a:defRPr sz="2200" kern="1200">
          <a:solidFill>
            <a:schemeClr val="tx1">
              <a:lumMod val="75000"/>
              <a:lumOff val="25000"/>
            </a:schemeClr>
          </a:solidFill>
          <a:latin typeface="Times New Roman" pitchFamily="18" charset="0"/>
          <a:ea typeface="+mn-ea"/>
          <a:cs typeface="Times New Roman" pitchFamily="18" charset="0"/>
        </a:defRPr>
      </a:lvl2pPr>
      <a:lvl3pPr marL="628650" indent="-180975" algn="l" defTabSz="1004011" rtl="0" eaLnBrk="1" latinLnBrk="0" hangingPunct="1">
        <a:spcBef>
          <a:spcPts val="0"/>
        </a:spcBef>
        <a:buFont typeface="Arial" pitchFamily="34" charset="0"/>
        <a:buChar char="•"/>
        <a:defRPr sz="2200" kern="1200">
          <a:solidFill>
            <a:schemeClr val="tx1">
              <a:lumMod val="75000"/>
              <a:lumOff val="25000"/>
            </a:schemeClr>
          </a:solidFill>
          <a:latin typeface="Times New Roman" pitchFamily="18" charset="0"/>
          <a:ea typeface="+mn-ea"/>
          <a:cs typeface="Times New Roman" pitchFamily="18" charset="0"/>
        </a:defRPr>
      </a:lvl3pPr>
      <a:lvl4pPr marL="895350" indent="-180975" algn="l" defTabSz="1004011" rtl="0" eaLnBrk="1" latinLnBrk="0" hangingPunct="1">
        <a:spcBef>
          <a:spcPts val="0"/>
        </a:spcBef>
        <a:buFont typeface="Georgia" pitchFamily="18" charset="0"/>
        <a:buChar char="-"/>
        <a:defRPr sz="2200" kern="1200">
          <a:solidFill>
            <a:schemeClr val="tx1">
              <a:lumMod val="75000"/>
              <a:lumOff val="25000"/>
            </a:schemeClr>
          </a:solidFill>
          <a:latin typeface="Times New Roman" pitchFamily="18" charset="0"/>
          <a:ea typeface="+mn-ea"/>
          <a:cs typeface="Times New Roman" pitchFamily="18" charset="0"/>
        </a:defRPr>
      </a:lvl4pPr>
      <a:lvl5pPr marL="1162050" indent="-266700" algn="l" defTabSz="1004011" rtl="0" eaLnBrk="1" latinLnBrk="0" hangingPunct="1">
        <a:spcBef>
          <a:spcPts val="0"/>
        </a:spcBef>
        <a:buFont typeface="Arial" pitchFamily="34" charset="0"/>
        <a:buChar char="»"/>
        <a:defRPr sz="2200" kern="1200">
          <a:solidFill>
            <a:schemeClr val="tx1">
              <a:lumMod val="75000"/>
              <a:lumOff val="25000"/>
            </a:schemeClr>
          </a:solidFill>
          <a:latin typeface="Times New Roman" pitchFamily="18" charset="0"/>
          <a:ea typeface="+mn-ea"/>
          <a:cs typeface="Times New Roman" pitchFamily="18" charset="0"/>
        </a:defRPr>
      </a:lvl5pPr>
      <a:lvl6pPr marL="2761031" indent="-251003" algn="l" defTabSz="100401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036" indent="-251003" algn="l" defTabSz="100401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042" indent="-251003" algn="l" defTabSz="100401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048" indent="-251003" algn="l" defTabSz="100401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nb-NO"/>
      </a:defPPr>
      <a:lvl1pPr marL="0" algn="l" defTabSz="1004011" rtl="0" eaLnBrk="1" latinLnBrk="0" hangingPunct="1">
        <a:defRPr sz="2000" kern="1200">
          <a:solidFill>
            <a:schemeClr val="tx1"/>
          </a:solidFill>
          <a:latin typeface="+mn-lt"/>
          <a:ea typeface="+mn-ea"/>
          <a:cs typeface="+mn-cs"/>
        </a:defRPr>
      </a:lvl1pPr>
      <a:lvl2pPr marL="502006" algn="l" defTabSz="1004011" rtl="0" eaLnBrk="1" latinLnBrk="0" hangingPunct="1">
        <a:defRPr sz="2000" kern="1200">
          <a:solidFill>
            <a:schemeClr val="tx1"/>
          </a:solidFill>
          <a:latin typeface="+mn-lt"/>
          <a:ea typeface="+mn-ea"/>
          <a:cs typeface="+mn-cs"/>
        </a:defRPr>
      </a:lvl2pPr>
      <a:lvl3pPr marL="1004011" algn="l" defTabSz="1004011" rtl="0" eaLnBrk="1" latinLnBrk="0" hangingPunct="1">
        <a:defRPr sz="2000" kern="1200">
          <a:solidFill>
            <a:schemeClr val="tx1"/>
          </a:solidFill>
          <a:latin typeface="+mn-lt"/>
          <a:ea typeface="+mn-ea"/>
          <a:cs typeface="+mn-cs"/>
        </a:defRPr>
      </a:lvl3pPr>
      <a:lvl4pPr marL="1506017" algn="l" defTabSz="1004011" rtl="0" eaLnBrk="1" latinLnBrk="0" hangingPunct="1">
        <a:defRPr sz="2000" kern="1200">
          <a:solidFill>
            <a:schemeClr val="tx1"/>
          </a:solidFill>
          <a:latin typeface="+mn-lt"/>
          <a:ea typeface="+mn-ea"/>
          <a:cs typeface="+mn-cs"/>
        </a:defRPr>
      </a:lvl4pPr>
      <a:lvl5pPr marL="2008022" algn="l" defTabSz="1004011" rtl="0" eaLnBrk="1" latinLnBrk="0" hangingPunct="1">
        <a:defRPr sz="2000" kern="1200">
          <a:solidFill>
            <a:schemeClr val="tx1"/>
          </a:solidFill>
          <a:latin typeface="+mn-lt"/>
          <a:ea typeface="+mn-ea"/>
          <a:cs typeface="+mn-cs"/>
        </a:defRPr>
      </a:lvl5pPr>
      <a:lvl6pPr marL="2510028" algn="l" defTabSz="1004011" rtl="0" eaLnBrk="1" latinLnBrk="0" hangingPunct="1">
        <a:defRPr sz="2000" kern="1200">
          <a:solidFill>
            <a:schemeClr val="tx1"/>
          </a:solidFill>
          <a:latin typeface="+mn-lt"/>
          <a:ea typeface="+mn-ea"/>
          <a:cs typeface="+mn-cs"/>
        </a:defRPr>
      </a:lvl6pPr>
      <a:lvl7pPr marL="3012034" algn="l" defTabSz="1004011" rtl="0" eaLnBrk="1" latinLnBrk="0" hangingPunct="1">
        <a:defRPr sz="2000" kern="1200">
          <a:solidFill>
            <a:schemeClr val="tx1"/>
          </a:solidFill>
          <a:latin typeface="+mn-lt"/>
          <a:ea typeface="+mn-ea"/>
          <a:cs typeface="+mn-cs"/>
        </a:defRPr>
      </a:lvl7pPr>
      <a:lvl8pPr marL="3514039" algn="l" defTabSz="1004011" rtl="0" eaLnBrk="1" latinLnBrk="0" hangingPunct="1">
        <a:defRPr sz="2000" kern="1200">
          <a:solidFill>
            <a:schemeClr val="tx1"/>
          </a:solidFill>
          <a:latin typeface="+mn-lt"/>
          <a:ea typeface="+mn-ea"/>
          <a:cs typeface="+mn-cs"/>
        </a:defRPr>
      </a:lvl8pPr>
      <a:lvl9pPr marL="4016045" algn="l" defTabSz="1004011"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A4591228-BBA5-480B-9B25-E81A58F22FB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25000" r="25000"/>
          <a:stretch/>
        </p:blipFill>
        <p:spPr>
          <a:xfrm>
            <a:off x="5004594" y="0"/>
            <a:ext cx="5004594" cy="7561263"/>
          </a:xfrm>
          <a:prstGeom prst="rect">
            <a:avLst/>
          </a:prstGeom>
        </p:spPr>
      </p:pic>
      <p:pic>
        <p:nvPicPr>
          <p:cNvPr id="13" name="Bilde 12">
            <a:extLst>
              <a:ext uri="{FF2B5EF4-FFF2-40B4-BE49-F238E27FC236}">
                <a16:creationId xmlns:a16="http://schemas.microsoft.com/office/drawing/2014/main" id="{BB470CDC-5B04-424F-8347-3E732793286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542356" y="3580842"/>
            <a:ext cx="1936853" cy="399580"/>
          </a:xfrm>
          <a:prstGeom prst="rect">
            <a:avLst/>
          </a:prstGeom>
        </p:spPr>
      </p:pic>
    </p:spTree>
    <p:extLst>
      <p:ext uri="{BB962C8B-B14F-4D97-AF65-F5344CB8AC3E}">
        <p14:creationId xmlns:p14="http://schemas.microsoft.com/office/powerpoint/2010/main" val="1977277313"/>
      </p:ext>
    </p:extLst>
  </p:cSld>
  <p:clrMap bg1="lt1" tx1="dk1" bg2="lt2" tx2="dk2" accent1="accent1" accent2="accent2" accent3="accent3" accent4="accent4" accent5="accent5" accent6="accent6" hlink="hlink" folHlink="folHlink"/>
  <p:sldLayoutIdLst>
    <p:sldLayoutId id="2147483760" r:id="rId1"/>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2" userDrawn="1">
          <p15:clr>
            <a:srgbClr val="F26B43"/>
          </p15:clr>
        </p15:guide>
        <p15:guide id="2" pos="315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62855"/>
      </p:ext>
    </p:extLst>
  </p:cSld>
  <p:clrMap bg1="lt1" tx1="dk1" bg2="lt2" tx2="dk2" accent1="accent1" accent2="accent2" accent3="accent3" accent4="accent4" accent5="accent5" accent6="accent6" hlink="hlink" folHlink="folHlink"/>
  <p:sldLayoutIdLst>
    <p:sldLayoutId id="2147483783" r:id="rId1"/>
    <p:sldLayoutId id="2147483758" r:id="rId2"/>
  </p:sldLayoutIdLst>
  <p:txStyles>
    <p:title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2" userDrawn="1">
          <p15:clr>
            <a:srgbClr val="F26B43"/>
          </p15:clr>
        </p15:guide>
        <p15:guide id="2" pos="315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20CC055-B680-4117-870B-1FFE30F7BAC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479211" y="6854431"/>
            <a:ext cx="1151052" cy="237468"/>
          </a:xfrm>
          <a:prstGeom prst="rect">
            <a:avLst/>
          </a:prstGeom>
        </p:spPr>
      </p:pic>
    </p:spTree>
    <p:extLst>
      <p:ext uri="{BB962C8B-B14F-4D97-AF65-F5344CB8AC3E}">
        <p14:creationId xmlns:p14="http://schemas.microsoft.com/office/powerpoint/2010/main" val="1484578105"/>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2" userDrawn="1">
          <p15:clr>
            <a:srgbClr val="F26B43"/>
          </p15:clr>
        </p15:guide>
        <p15:guide id="2" pos="315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14E39346-F1ED-42B9-957B-D5F863F16CF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479211" y="6854431"/>
            <a:ext cx="1151052" cy="237468"/>
          </a:xfrm>
          <a:prstGeom prst="rect">
            <a:avLst/>
          </a:prstGeom>
        </p:spPr>
      </p:pic>
    </p:spTree>
    <p:extLst>
      <p:ext uri="{BB962C8B-B14F-4D97-AF65-F5344CB8AC3E}">
        <p14:creationId xmlns:p14="http://schemas.microsoft.com/office/powerpoint/2010/main" val="261635294"/>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2" userDrawn="1">
          <p15:clr>
            <a:srgbClr val="F26B43"/>
          </p15:clr>
        </p15:guide>
        <p15:guide id="2" pos="315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hh.no/for-student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nhh.no/for-studenter/eksamen/fusk-ved-eksamen/"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sokogskriv.n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www.phdontrack.ne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hh.no/for-studenter/eksamen/tilrettelagt-eksame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nhh.no/for-studenter/eksamen/fraver-fra-eksamen/"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hh.no/for-studenter/timepla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youtu.be/WO4KBI_LYhE" TargetMode="Externa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wmf"/></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s://youtu.be/HEJgnSEyLQ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form.nhh.no/skjema/NHH0090/Klage_p_sensur"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iseflow.zendesk.com/hc/article_attachments/360042039693/FormulaEditor.png"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mailto:eksamen@nhh.no"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59_A5BA70AD.xml"/><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E2D60-0A8B-2B4D-5989-29529FE7F281}"/>
            </a:ext>
          </a:extLst>
        </p:cNvPr>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AD8C227B-699A-9142-7061-90AA2939B96E}"/>
              </a:ext>
            </a:extLst>
          </p:cNvPr>
          <p:cNvSpPr>
            <a:spLocks noGrp="1"/>
          </p:cNvSpPr>
          <p:nvPr>
            <p:ph type="pic" sz="quarter" idx="14"/>
          </p:nvPr>
        </p:nvSpPr>
        <p:spPr/>
        <p:txBody>
          <a:bodyPr/>
          <a:lstStyle/>
          <a:p>
            <a:endParaRPr lang="nb-NO"/>
          </a:p>
        </p:txBody>
      </p:sp>
      <p:sp>
        <p:nvSpPr>
          <p:cNvPr id="4" name="Tittel 3">
            <a:extLst>
              <a:ext uri="{FF2B5EF4-FFF2-40B4-BE49-F238E27FC236}">
                <a16:creationId xmlns:a16="http://schemas.microsoft.com/office/drawing/2014/main" id="{261C9E11-D22C-3D23-5BE8-EF165695EB30}"/>
              </a:ext>
            </a:extLst>
          </p:cNvPr>
          <p:cNvSpPr>
            <a:spLocks noGrp="1"/>
          </p:cNvSpPr>
          <p:nvPr>
            <p:ph type="title"/>
          </p:nvPr>
        </p:nvSpPr>
        <p:spPr>
          <a:xfrm>
            <a:off x="5220618" y="2802625"/>
            <a:ext cx="3919066" cy="3657550"/>
          </a:xfrm>
        </p:spPr>
        <p:txBody>
          <a:bodyPr>
            <a:noAutofit/>
          </a:bodyPr>
          <a:lstStyle/>
          <a:p>
            <a:pPr>
              <a:spcBef>
                <a:spcPts val="600"/>
              </a:spcBef>
              <a:spcAft>
                <a:spcPts val="600"/>
              </a:spcAft>
            </a:pPr>
            <a:br>
              <a:rPr lang="nb-NO" altLang="nb-NO" sz="1600" dirty="0"/>
            </a:br>
            <a:br>
              <a:rPr lang="nb-NO" altLang="nb-NO" sz="1600" dirty="0"/>
            </a:br>
            <a:br>
              <a:rPr lang="nb-NO" altLang="nb-NO" sz="1600" dirty="0"/>
            </a:br>
            <a:br>
              <a:rPr lang="nb-NO" altLang="nb-NO" sz="1600" dirty="0">
                <a:cs typeface="Arial"/>
              </a:rPr>
            </a:br>
            <a:r>
              <a:rPr lang="nb-NO" altLang="nb-NO" sz="3200" dirty="0">
                <a:cs typeface="Arial"/>
              </a:rPr>
              <a:t>Avbrekk</a:t>
            </a:r>
            <a:br>
              <a:rPr lang="nb-NO" altLang="nb-NO" sz="1600" dirty="0">
                <a:cs typeface="Arial"/>
              </a:rPr>
            </a:br>
            <a:r>
              <a:rPr lang="nb-NO" altLang="nb-NO" sz="3200" dirty="0">
                <a:cs typeface="Arial"/>
              </a:rPr>
              <a:t>Sammen</a:t>
            </a:r>
            <a:br>
              <a:rPr lang="nb-NO" altLang="nb-NO" sz="3200" dirty="0">
                <a:cs typeface="Arial"/>
              </a:rPr>
            </a:br>
            <a:r>
              <a:rPr lang="nb-NO" altLang="nb-NO" sz="3200" dirty="0">
                <a:cs typeface="Arial"/>
              </a:rPr>
              <a:t>Seksjon for eksamen</a:t>
            </a:r>
            <a:br>
              <a:rPr lang="nb-NO" altLang="nb-NO" sz="3200" dirty="0"/>
            </a:br>
            <a:br>
              <a:rPr lang="nb-NO" altLang="nb-NO" sz="1600" dirty="0"/>
            </a:br>
            <a:br>
              <a:rPr lang="nb-NO" altLang="nb-NO" sz="1600" dirty="0"/>
            </a:br>
            <a:br>
              <a:rPr lang="nb-NO" altLang="nb-NO" sz="1600" dirty="0"/>
            </a:br>
            <a:br>
              <a:rPr lang="nb-NO" altLang="nb-NO" sz="1600" dirty="0"/>
            </a:br>
            <a:endParaRPr lang="nb-NO" sz="1600"/>
          </a:p>
        </p:txBody>
      </p:sp>
      <p:sp>
        <p:nvSpPr>
          <p:cNvPr id="2" name="Rectangle 1">
            <a:extLst>
              <a:ext uri="{FF2B5EF4-FFF2-40B4-BE49-F238E27FC236}">
                <a16:creationId xmlns:a16="http://schemas.microsoft.com/office/drawing/2014/main" id="{508DE6F5-4016-AB7F-262B-793E22CAB3B2}"/>
              </a:ext>
            </a:extLst>
          </p:cNvPr>
          <p:cNvSpPr/>
          <p:nvPr/>
        </p:nvSpPr>
        <p:spPr>
          <a:xfrm>
            <a:off x="1980258" y="660673"/>
            <a:ext cx="6768752" cy="2000548"/>
          </a:xfrm>
          <a:prstGeom prst="rect">
            <a:avLst/>
          </a:prstGeom>
        </p:spPr>
        <p:txBody>
          <a:bodyPr wrap="square">
            <a:spAutoFit/>
          </a:bodyPr>
          <a:lstStyle/>
          <a:p>
            <a:pPr algn="ctr"/>
            <a:r>
              <a:rPr lang="nb-NO" altLang="nb-NO" sz="3100">
                <a:solidFill>
                  <a:srgbClr val="003A54"/>
                </a:solidFill>
                <a:latin typeface="+mj-lt"/>
                <a:ea typeface="+mj-ea"/>
                <a:cs typeface="+mj-cs"/>
              </a:rPr>
              <a:t>Velkommen til informasjonsmøte om eksamen!</a:t>
            </a:r>
            <a:br>
              <a:rPr lang="nb-NO" altLang="nb-NO" sz="3100">
                <a:solidFill>
                  <a:srgbClr val="003A54"/>
                </a:solidFill>
                <a:latin typeface="+mj-lt"/>
                <a:ea typeface="+mj-ea"/>
                <a:cs typeface="+mj-cs"/>
              </a:rPr>
            </a:br>
            <a:br>
              <a:rPr lang="nb-NO" altLang="nb-NO" sz="3100">
                <a:solidFill>
                  <a:srgbClr val="003A54"/>
                </a:solidFill>
                <a:latin typeface="+mj-lt"/>
                <a:ea typeface="+mj-ea"/>
                <a:cs typeface="+mj-cs"/>
              </a:rPr>
            </a:br>
            <a:endParaRPr lang="nb-NO" sz="3100">
              <a:solidFill>
                <a:srgbClr val="003A54"/>
              </a:solidFill>
              <a:latin typeface="+mj-lt"/>
              <a:ea typeface="+mj-ea"/>
              <a:cs typeface="+mj-cs"/>
            </a:endParaRPr>
          </a:p>
        </p:txBody>
      </p:sp>
    </p:spTree>
    <p:extLst>
      <p:ext uri="{BB962C8B-B14F-4D97-AF65-F5344CB8AC3E}">
        <p14:creationId xmlns:p14="http://schemas.microsoft.com/office/powerpoint/2010/main" val="912750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D78D39D-D982-D77E-BF69-C72FF38C9A39}"/>
              </a:ext>
            </a:extLst>
          </p:cNvPr>
          <p:cNvPicPr>
            <a:picLocks noChangeAspect="1"/>
          </p:cNvPicPr>
          <p:nvPr/>
        </p:nvPicPr>
        <p:blipFill>
          <a:blip r:embed="rId2"/>
          <a:srcRect l="12662" r="13102"/>
          <a:stretch>
            <a:fillRect/>
          </a:stretch>
        </p:blipFill>
        <p:spPr>
          <a:xfrm>
            <a:off x="17" y="1270000"/>
            <a:ext cx="10009171" cy="5629115"/>
          </a:xfrm>
          <a:prstGeom prst="rect">
            <a:avLst/>
          </a:prstGeom>
        </p:spPr>
      </p:pic>
    </p:spTree>
    <p:extLst>
      <p:ext uri="{BB962C8B-B14F-4D97-AF65-F5344CB8AC3E}">
        <p14:creationId xmlns:p14="http://schemas.microsoft.com/office/powerpoint/2010/main" val="99253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a computer&#10;&#10;AI-generated content may be incorrect.">
            <a:extLst>
              <a:ext uri="{FF2B5EF4-FFF2-40B4-BE49-F238E27FC236}">
                <a16:creationId xmlns:a16="http://schemas.microsoft.com/office/drawing/2014/main" id="{7F2D4696-79FA-FC30-B8EE-B92D391ADB9D}"/>
              </a:ext>
            </a:extLst>
          </p:cNvPr>
          <p:cNvPicPr>
            <a:picLocks noGrp="1" noChangeAspect="1"/>
          </p:cNvPicPr>
          <p:nvPr>
            <p:ph idx="1"/>
          </p:nvPr>
        </p:nvPicPr>
        <p:blipFill>
          <a:blip r:embed="rId3"/>
          <a:srcRect r="121" b="1"/>
          <a:stretch>
            <a:fillRect/>
          </a:stretch>
        </p:blipFill>
        <p:spPr>
          <a:xfrm>
            <a:off x="-224254" y="0"/>
            <a:ext cx="10457695" cy="5884842"/>
          </a:xfrm>
          <a:prstGeom prst="rect">
            <a:avLst/>
          </a:prstGeom>
        </p:spPr>
      </p:pic>
    </p:spTree>
    <p:extLst>
      <p:ext uri="{BB962C8B-B14F-4D97-AF65-F5344CB8AC3E}">
        <p14:creationId xmlns:p14="http://schemas.microsoft.com/office/powerpoint/2010/main" val="1337912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B48E9-C17E-27A1-D47B-006E791DB951}"/>
              </a:ext>
            </a:extLst>
          </p:cNvPr>
          <p:cNvPicPr>
            <a:picLocks noChangeAspect="1"/>
          </p:cNvPicPr>
          <p:nvPr/>
        </p:nvPicPr>
        <p:blipFill>
          <a:blip r:embed="rId3"/>
          <a:stretch>
            <a:fillRect/>
          </a:stretch>
        </p:blipFill>
        <p:spPr>
          <a:xfrm>
            <a:off x="0" y="1379204"/>
            <a:ext cx="10009188" cy="4947835"/>
          </a:xfrm>
          <a:prstGeom prst="rect">
            <a:avLst/>
          </a:prstGeom>
        </p:spPr>
      </p:pic>
    </p:spTree>
    <p:extLst>
      <p:ext uri="{BB962C8B-B14F-4D97-AF65-F5344CB8AC3E}">
        <p14:creationId xmlns:p14="http://schemas.microsoft.com/office/powerpoint/2010/main" val="404058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1D6136F-8630-A95B-8BED-07A86F10FBEC}"/>
              </a:ext>
            </a:extLst>
          </p:cNvPr>
          <p:cNvSpPr>
            <a:spLocks noGrp="1"/>
          </p:cNvSpPr>
          <p:nvPr>
            <p:ph type="title"/>
          </p:nvPr>
        </p:nvSpPr>
        <p:spPr>
          <a:xfrm>
            <a:off x="625413" y="1253045"/>
            <a:ext cx="3814939" cy="1333672"/>
          </a:xfrm>
        </p:spPr>
        <p:txBody>
          <a:bodyPr vert="horz" lIns="75069" tIns="37534" rIns="75069" bIns="37534" rtlCol="0" anchor="ctr">
            <a:normAutofit/>
          </a:bodyPr>
          <a:lstStyle/>
          <a:p>
            <a:r>
              <a:rPr lang="en-US" sz="3284"/>
              <a:t>Individuelle samtaler</a:t>
            </a:r>
          </a:p>
        </p:txBody>
      </p:sp>
      <p:sp>
        <p:nvSpPr>
          <p:cNvPr id="4" name="Plassholder for tekst 3">
            <a:extLst>
              <a:ext uri="{FF2B5EF4-FFF2-40B4-BE49-F238E27FC236}">
                <a16:creationId xmlns:a16="http://schemas.microsoft.com/office/drawing/2014/main" id="{37F83EA3-B833-9B18-ED38-E41DAB8146AB}"/>
              </a:ext>
            </a:extLst>
          </p:cNvPr>
          <p:cNvSpPr>
            <a:spLocks noGrp="1"/>
          </p:cNvSpPr>
          <p:nvPr>
            <p:ph type="body" sz="half" idx="2"/>
          </p:nvPr>
        </p:nvSpPr>
        <p:spPr>
          <a:xfrm>
            <a:off x="625412" y="3217614"/>
            <a:ext cx="3814940" cy="2966264"/>
          </a:xfrm>
        </p:spPr>
        <p:txBody>
          <a:bodyPr vert="horz" lIns="75069" tIns="37534" rIns="75069" bIns="37534" rtlCol="0" anchor="ctr">
            <a:normAutofit/>
          </a:bodyPr>
          <a:lstStyle/>
          <a:p>
            <a:pPr indent="-187681">
              <a:buFont typeface="Arial" panose="020B0604020202020204" pitchFamily="34" charset="0"/>
              <a:buChar char="•"/>
            </a:pPr>
            <a:r>
              <a:rPr lang="en-US" sz="1642" dirty="0" err="1"/>
              <a:t>Korttid</a:t>
            </a:r>
            <a:r>
              <a:rPr lang="en-US" sz="1642" dirty="0"/>
              <a:t>, </a:t>
            </a:r>
            <a:r>
              <a:rPr lang="en-US" sz="1642" dirty="0" err="1"/>
              <a:t>lavterskel</a:t>
            </a:r>
            <a:endParaRPr lang="en-US" sz="1642" dirty="0"/>
          </a:p>
          <a:p>
            <a:pPr indent="-187681">
              <a:buFont typeface="Arial" panose="020B0604020202020204" pitchFamily="34" charset="0"/>
              <a:buChar char="•"/>
            </a:pPr>
            <a:r>
              <a:rPr lang="en-US" sz="1642" dirty="0"/>
              <a:t>Ingen </a:t>
            </a:r>
            <a:r>
              <a:rPr lang="en-US" sz="1642" dirty="0" err="1"/>
              <a:t>henvisning</a:t>
            </a:r>
            <a:r>
              <a:rPr lang="en-US" sz="1642" dirty="0"/>
              <a:t>, </a:t>
            </a:r>
            <a:r>
              <a:rPr lang="en-US" sz="1642" dirty="0" err="1"/>
              <a:t>kort</a:t>
            </a:r>
            <a:r>
              <a:rPr lang="en-US" sz="1642" dirty="0"/>
              <a:t> </a:t>
            </a:r>
            <a:r>
              <a:rPr lang="en-US" sz="1642" dirty="0" err="1"/>
              <a:t>ventetid</a:t>
            </a:r>
            <a:endParaRPr lang="en-US" sz="1642" dirty="0"/>
          </a:p>
          <a:p>
            <a:pPr indent="-187681">
              <a:buFont typeface="Arial" panose="020B0604020202020204" pitchFamily="34" charset="0"/>
              <a:buChar char="•"/>
            </a:pPr>
            <a:endParaRPr lang="en-US" sz="1642" dirty="0"/>
          </a:p>
          <a:p>
            <a:pPr marL="609962" lvl="1" indent="-187681">
              <a:buFont typeface="Arial" panose="020B0604020202020204" pitchFamily="34" charset="0"/>
              <a:buChar char="•"/>
            </a:pPr>
            <a:r>
              <a:rPr lang="en-US" sz="1314" i="1" dirty="0" err="1"/>
              <a:t>Studierelaterte</a:t>
            </a:r>
            <a:r>
              <a:rPr lang="en-US" sz="1314" i="1" dirty="0"/>
              <a:t> </a:t>
            </a:r>
            <a:r>
              <a:rPr lang="en-US" sz="1314" i="1" dirty="0" err="1"/>
              <a:t>vansker</a:t>
            </a:r>
            <a:endParaRPr lang="en-US" sz="1314" i="1" dirty="0"/>
          </a:p>
          <a:p>
            <a:pPr marL="609962" lvl="1" indent="-187681">
              <a:buFont typeface="Arial" panose="020B0604020202020204" pitchFamily="34" charset="0"/>
              <a:buChar char="•"/>
            </a:pPr>
            <a:r>
              <a:rPr lang="en-US" sz="1314" i="1" dirty="0" err="1"/>
              <a:t>Psykiske</a:t>
            </a:r>
            <a:r>
              <a:rPr lang="en-US" sz="1314" i="1" dirty="0"/>
              <a:t> </a:t>
            </a:r>
            <a:r>
              <a:rPr lang="en-US" sz="1314" i="1" dirty="0" err="1"/>
              <a:t>utfordringer</a:t>
            </a:r>
            <a:endParaRPr lang="en-US" sz="1314" i="1" dirty="0"/>
          </a:p>
          <a:p>
            <a:pPr marL="609962" lvl="1" indent="-187681">
              <a:buFont typeface="Arial" panose="020B0604020202020204" pitchFamily="34" charset="0"/>
              <a:buChar char="•"/>
            </a:pPr>
            <a:r>
              <a:rPr lang="en-US" sz="1314" i="1" dirty="0" err="1"/>
              <a:t>Vanskelige</a:t>
            </a:r>
            <a:r>
              <a:rPr lang="en-US" sz="1314" i="1" dirty="0"/>
              <a:t> </a:t>
            </a:r>
            <a:r>
              <a:rPr lang="en-US" sz="1314" i="1" dirty="0" err="1"/>
              <a:t>relasjoner</a:t>
            </a:r>
            <a:endParaRPr lang="en-US" sz="1314" i="1" dirty="0"/>
          </a:p>
          <a:p>
            <a:pPr marL="609962" lvl="1" indent="-187681">
              <a:buFont typeface="Arial" panose="020B0604020202020204" pitchFamily="34" charset="0"/>
              <a:buChar char="•"/>
            </a:pPr>
            <a:r>
              <a:rPr lang="en-US" sz="1314" i="1" dirty="0" err="1"/>
              <a:t>Utfordringer</a:t>
            </a:r>
            <a:r>
              <a:rPr lang="en-US" sz="1314" i="1" dirty="0"/>
              <a:t> i </a:t>
            </a:r>
            <a:r>
              <a:rPr lang="en-US" sz="1314" i="1" dirty="0" err="1"/>
              <a:t>parforhold</a:t>
            </a:r>
            <a:endParaRPr lang="en-US" sz="1314" i="1" dirty="0"/>
          </a:p>
          <a:p>
            <a:pPr marL="609962" lvl="1" indent="-187681">
              <a:buFont typeface="Arial" panose="020B0604020202020204" pitchFamily="34" charset="0"/>
              <a:buChar char="•"/>
            </a:pPr>
            <a:r>
              <a:rPr lang="en-US" sz="1314" i="1" dirty="0" err="1"/>
              <a:t>Søvnvansker</a:t>
            </a:r>
            <a:endParaRPr lang="en-US" sz="1314" i="1" dirty="0"/>
          </a:p>
          <a:p>
            <a:pPr marL="609962" lvl="1" indent="-187681">
              <a:buFont typeface="Arial" panose="020B0604020202020204" pitchFamily="34" charset="0"/>
              <a:buChar char="•"/>
            </a:pPr>
            <a:r>
              <a:rPr lang="en-US" sz="1314" i="1" dirty="0" err="1"/>
              <a:t>Bekymringer</a:t>
            </a:r>
            <a:endParaRPr lang="en-US" sz="1314" i="1" dirty="0"/>
          </a:p>
          <a:p>
            <a:pPr marL="609962" lvl="1" indent="-187681">
              <a:buFont typeface="Arial" panose="020B0604020202020204" pitchFamily="34" charset="0"/>
              <a:buChar char="•"/>
            </a:pPr>
            <a:r>
              <a:rPr lang="en-US" sz="1314" i="1" dirty="0" err="1"/>
              <a:t>Livskriser</a:t>
            </a:r>
            <a:endParaRPr lang="en-US" sz="1314" i="1" dirty="0"/>
          </a:p>
          <a:p>
            <a:pPr indent="-187681">
              <a:buFont typeface="Arial" panose="020B0604020202020204" pitchFamily="34" charset="0"/>
              <a:buChar char="•"/>
            </a:pPr>
            <a:endParaRPr lang="en-US" sz="1642" dirty="0"/>
          </a:p>
        </p:txBody>
      </p:sp>
      <p:pic>
        <p:nvPicPr>
          <p:cNvPr id="2053" name="Picture 5" descr="Studentsenteret treningssenter | Trene Sammen">
            <a:extLst>
              <a:ext uri="{FF2B5EF4-FFF2-40B4-BE49-F238E27FC236}">
                <a16:creationId xmlns:a16="http://schemas.microsoft.com/office/drawing/2014/main" id="{9220EE2D-7A33-5323-B485-8AAF6DE8F4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3237" r="27142" b="2"/>
          <a:stretch>
            <a:fillRect/>
          </a:stretch>
        </p:blipFill>
        <p:spPr bwMode="auto">
          <a:xfrm>
            <a:off x="5004594" y="965548"/>
            <a:ext cx="5010197" cy="563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65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2E08A12-90EC-4238-C46A-FF6468859F07}"/>
              </a:ext>
            </a:extLst>
          </p:cNvPr>
          <p:cNvPicPr>
            <a:picLocks noChangeAspect="1"/>
          </p:cNvPicPr>
          <p:nvPr/>
        </p:nvPicPr>
        <p:blipFill>
          <a:blip r:embed="rId3"/>
          <a:stretch>
            <a:fillRect/>
          </a:stretch>
        </p:blipFill>
        <p:spPr>
          <a:xfrm>
            <a:off x="-24768" y="1944914"/>
            <a:ext cx="10060591" cy="3672115"/>
          </a:xfrm>
          <a:prstGeom prst="rect">
            <a:avLst/>
          </a:prstGeom>
        </p:spPr>
      </p:pic>
    </p:spTree>
    <p:extLst>
      <p:ext uri="{BB962C8B-B14F-4D97-AF65-F5344CB8AC3E}">
        <p14:creationId xmlns:p14="http://schemas.microsoft.com/office/powerpoint/2010/main" val="169346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8530E-CE02-3ADA-45D8-2CC7AE03F3C4}"/>
              </a:ext>
            </a:extLst>
          </p:cNvPr>
          <p:cNvSpPr>
            <a:spLocks noGrp="1"/>
          </p:cNvSpPr>
          <p:nvPr>
            <p:ph type="title"/>
          </p:nvPr>
        </p:nvSpPr>
        <p:spPr>
          <a:xfrm>
            <a:off x="688132" y="1422979"/>
            <a:ext cx="2770043" cy="4571036"/>
          </a:xfrm>
        </p:spPr>
        <p:txBody>
          <a:bodyPr>
            <a:normAutofit/>
          </a:bodyPr>
          <a:lstStyle/>
          <a:p>
            <a:r>
              <a:rPr lang="nb-NO" sz="2381"/>
              <a:t>Kort om eksamensangst og eksamensperioden</a:t>
            </a:r>
          </a:p>
        </p:txBody>
      </p:sp>
      <p:graphicFrame>
        <p:nvGraphicFramePr>
          <p:cNvPr id="5" name="Plassholder for innhold 2">
            <a:extLst>
              <a:ext uri="{FF2B5EF4-FFF2-40B4-BE49-F238E27FC236}">
                <a16:creationId xmlns:a16="http://schemas.microsoft.com/office/drawing/2014/main" id="{2D6D39AB-6D18-9136-43CA-9AC8AC50738A}"/>
              </a:ext>
            </a:extLst>
          </p:cNvPr>
          <p:cNvGraphicFramePr>
            <a:graphicFrameLocks noGrp="1"/>
          </p:cNvGraphicFramePr>
          <p:nvPr>
            <p:ph idx="1"/>
          </p:nvPr>
        </p:nvGraphicFramePr>
        <p:xfrm>
          <a:off x="4181338" y="1474866"/>
          <a:ext cx="5142220" cy="4519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34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A3F9D-85F7-63FE-291E-7A8C853BCB3B}"/>
            </a:ext>
          </a:extLst>
        </p:cNvPr>
        <p:cNvGrpSpPr/>
        <p:nvPr/>
      </p:nvGrpSpPr>
      <p:grpSpPr>
        <a:xfrm>
          <a:off x="0" y="0"/>
          <a:ext cx="0" cy="0"/>
          <a:chOff x="0" y="0"/>
          <a:chExt cx="0" cy="0"/>
        </a:xfrm>
      </p:grpSpPr>
      <p:pic>
        <p:nvPicPr>
          <p:cNvPr id="5" name="Bilde 4">
            <a:extLst>
              <a:ext uri="{FF2B5EF4-FFF2-40B4-BE49-F238E27FC236}">
                <a16:creationId xmlns:a16="http://schemas.microsoft.com/office/drawing/2014/main" id="{AB70DE36-B03D-590B-2592-32105CC4E233}"/>
              </a:ext>
            </a:extLst>
          </p:cNvPr>
          <p:cNvPicPr>
            <a:picLocks noChangeAspect="1"/>
          </p:cNvPicPr>
          <p:nvPr/>
        </p:nvPicPr>
        <p:blipFill rotWithShape="1">
          <a:blip r:embed="rId3">
            <a:extLst>
              <a:ext uri="{28A0092B-C50C-407E-A947-70E740481C1C}">
                <a14:useLocalDpi xmlns:a14="http://schemas.microsoft.com/office/drawing/2010/main" val="0"/>
              </a:ext>
            </a:extLst>
          </a:blip>
          <a:srcRect t="13981" b="1576"/>
          <a:stretch/>
        </p:blipFill>
        <p:spPr>
          <a:xfrm>
            <a:off x="0" y="341434"/>
            <a:ext cx="10009188" cy="56301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0806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bilde 4"/>
          <p:cNvSpPr>
            <a:spLocks noGrp="1"/>
          </p:cNvSpPr>
          <p:nvPr>
            <p:ph type="pic" sz="quarter" idx="14"/>
          </p:nvPr>
        </p:nvSpPr>
        <p:spPr/>
        <p:txBody>
          <a:bodyPr/>
          <a:lstStyle/>
          <a:p>
            <a:endParaRPr lang="nb-NO"/>
          </a:p>
        </p:txBody>
      </p:sp>
      <p:sp>
        <p:nvSpPr>
          <p:cNvPr id="4" name="Tittel 3"/>
          <p:cNvSpPr>
            <a:spLocks noGrp="1"/>
          </p:cNvSpPr>
          <p:nvPr>
            <p:ph type="title"/>
          </p:nvPr>
        </p:nvSpPr>
        <p:spPr>
          <a:xfrm>
            <a:off x="5220618" y="2802625"/>
            <a:ext cx="3919066" cy="3657550"/>
          </a:xfrm>
        </p:spPr>
        <p:txBody>
          <a:bodyPr>
            <a:noAutofit/>
          </a:bodyPr>
          <a:lstStyle/>
          <a:p>
            <a:pPr>
              <a:spcBef>
                <a:spcPts val="600"/>
              </a:spcBef>
              <a:spcAft>
                <a:spcPts val="600"/>
              </a:spcAft>
            </a:pPr>
            <a:br>
              <a:rPr lang="nb-NO" altLang="nb-NO" sz="1600"/>
            </a:br>
            <a:br>
              <a:rPr lang="nb-NO" altLang="nb-NO" sz="1600"/>
            </a:br>
            <a:r>
              <a:rPr lang="nb-NO" altLang="nb-NO" sz="1600"/>
              <a:t>Eksamen</a:t>
            </a:r>
            <a:br>
              <a:rPr lang="nb-NO" altLang="nb-NO" sz="1600"/>
            </a:br>
            <a:r>
              <a:rPr lang="nb-NO" altLang="nb-NO" sz="1600"/>
              <a:t>Regelverk</a:t>
            </a:r>
            <a:br>
              <a:rPr lang="nb-NO" altLang="nb-NO" sz="1600"/>
            </a:br>
            <a:r>
              <a:rPr lang="nb-NO" altLang="nb-NO" sz="1600"/>
              <a:t>Praktiske forhold</a:t>
            </a:r>
            <a:br>
              <a:rPr lang="nb-NO" altLang="nb-NO" sz="1600"/>
            </a:br>
            <a:r>
              <a:rPr lang="nb-NO" altLang="nb-NO" sz="1600"/>
              <a:t>Gode råd og tips</a:t>
            </a:r>
            <a:br>
              <a:rPr lang="nb-NO" altLang="nb-NO" sz="1600"/>
            </a:br>
            <a:br>
              <a:rPr lang="nb-NO" altLang="nb-NO" sz="1600">
                <a:cs typeface="Arial"/>
              </a:rPr>
            </a:br>
            <a:r>
              <a:rPr lang="nb-NO" altLang="nb-NO" sz="1600">
                <a:cs typeface="Arial"/>
              </a:rPr>
              <a:t>Lars Rongve Græe</a:t>
            </a:r>
            <a:br>
              <a:rPr lang="nb-NO" altLang="nb-NO" sz="1600">
                <a:cs typeface="Arial"/>
              </a:rPr>
            </a:br>
            <a:r>
              <a:rPr lang="nb-NO" altLang="nb-NO" sz="1600"/>
              <a:t>Astrid Olivia Sagstad Flaten</a:t>
            </a:r>
            <a:br>
              <a:rPr lang="nb-NO" altLang="nb-NO" sz="1600"/>
            </a:br>
            <a:br>
              <a:rPr lang="nb-NO" altLang="nb-NO" sz="1600" i="1"/>
            </a:br>
            <a:r>
              <a:rPr lang="nb-NO" altLang="nb-NO" sz="1600" i="1"/>
              <a:t>Seksjon for eksamen</a:t>
            </a:r>
            <a:br>
              <a:rPr lang="nb-NO" altLang="nb-NO" sz="1400"/>
            </a:br>
            <a:br>
              <a:rPr lang="nb-NO" altLang="nb-NO" sz="1600"/>
            </a:br>
            <a:br>
              <a:rPr lang="nb-NO" altLang="nb-NO" sz="1600"/>
            </a:br>
            <a:br>
              <a:rPr lang="nb-NO" altLang="nb-NO" sz="1600"/>
            </a:br>
            <a:br>
              <a:rPr lang="nb-NO" altLang="nb-NO" sz="1600"/>
            </a:br>
            <a:endParaRPr lang="nb-NO" sz="1600"/>
          </a:p>
        </p:txBody>
      </p:sp>
      <p:sp>
        <p:nvSpPr>
          <p:cNvPr id="2" name="Rectangle 1"/>
          <p:cNvSpPr/>
          <p:nvPr/>
        </p:nvSpPr>
        <p:spPr>
          <a:xfrm>
            <a:off x="1980258" y="660673"/>
            <a:ext cx="6768752" cy="2000548"/>
          </a:xfrm>
          <a:prstGeom prst="rect">
            <a:avLst/>
          </a:prstGeom>
        </p:spPr>
        <p:txBody>
          <a:bodyPr wrap="square">
            <a:spAutoFit/>
          </a:bodyPr>
          <a:lstStyle/>
          <a:p>
            <a:pPr algn="ctr"/>
            <a:r>
              <a:rPr lang="nb-NO" altLang="nb-NO" sz="3100">
                <a:solidFill>
                  <a:srgbClr val="003A54"/>
                </a:solidFill>
                <a:latin typeface="+mj-lt"/>
                <a:ea typeface="+mj-ea"/>
                <a:cs typeface="+mj-cs"/>
              </a:rPr>
              <a:t>Velkommen til informasjonsmøte om eksamen!</a:t>
            </a:r>
            <a:br>
              <a:rPr lang="nb-NO" altLang="nb-NO" sz="3100">
                <a:solidFill>
                  <a:srgbClr val="003A54"/>
                </a:solidFill>
                <a:latin typeface="+mj-lt"/>
                <a:ea typeface="+mj-ea"/>
                <a:cs typeface="+mj-cs"/>
              </a:rPr>
            </a:br>
            <a:br>
              <a:rPr lang="nb-NO" altLang="nb-NO" sz="3100">
                <a:solidFill>
                  <a:srgbClr val="003A54"/>
                </a:solidFill>
                <a:latin typeface="+mj-lt"/>
                <a:ea typeface="+mj-ea"/>
                <a:cs typeface="+mj-cs"/>
              </a:rPr>
            </a:br>
            <a:endParaRPr lang="nb-NO" sz="3100">
              <a:solidFill>
                <a:srgbClr val="003A54"/>
              </a:solidFill>
              <a:latin typeface="+mj-l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27149" y="900311"/>
            <a:ext cx="8065878" cy="540416"/>
          </a:xfrm>
          <a:noFill/>
        </p:spPr>
        <p:txBody>
          <a:bodyPr wrap="square" lIns="78439" tIns="31375" rIns="78439" bIns="31375" anchor="t">
            <a:spAutoFit/>
          </a:bodyPr>
          <a:lstStyle/>
          <a:p>
            <a:pPr eaLnBrk="1" hangingPunct="1"/>
            <a:r>
              <a:rPr lang="nb-NO" altLang="nb-NO" sz="3100"/>
              <a:t>Viktig informasjon</a:t>
            </a:r>
          </a:p>
        </p:txBody>
      </p:sp>
      <p:sp>
        <p:nvSpPr>
          <p:cNvPr id="8195" name="Rectangle 3"/>
          <p:cNvSpPr>
            <a:spLocks noGrp="1" noChangeArrowheads="1"/>
          </p:cNvSpPr>
          <p:nvPr>
            <p:ph idx="1"/>
          </p:nvPr>
        </p:nvSpPr>
        <p:spPr>
          <a:xfrm>
            <a:off x="795787" y="1836415"/>
            <a:ext cx="8424400" cy="5040842"/>
          </a:xfrm>
        </p:spPr>
        <p:txBody>
          <a:bodyPr lIns="101098" tIns="50550" rIns="101098" bIns="50550"/>
          <a:lstStyle/>
          <a:p>
            <a:r>
              <a:rPr lang="nb-NO" altLang="nb-NO" sz="2200" dirty="0"/>
              <a:t>Informasjon om studiet på:</a:t>
            </a:r>
          </a:p>
          <a:p>
            <a:endParaRPr lang="nb-NO" altLang="nb-NO" sz="2200" dirty="0"/>
          </a:p>
          <a:p>
            <a:pPr algn="ctr">
              <a:buNone/>
            </a:pPr>
            <a:r>
              <a:rPr lang="nb-NO" altLang="nb-NO" sz="2200" b="1" dirty="0">
                <a:hlinkClick r:id="rId3"/>
              </a:rPr>
              <a:t>https://www.nhh.no/for-studenter/</a:t>
            </a:r>
            <a:r>
              <a:rPr lang="nb-NO" altLang="nb-NO" sz="2200" b="1" dirty="0"/>
              <a:t> </a:t>
            </a:r>
            <a:br>
              <a:rPr lang="nb-NO" altLang="nb-NO" sz="2200" dirty="0"/>
            </a:br>
            <a:endParaRPr lang="nb-NO" altLang="nb-NO" sz="2200" i="1" dirty="0"/>
          </a:p>
          <a:p>
            <a:pPr>
              <a:buNone/>
            </a:pPr>
            <a:r>
              <a:rPr lang="nb-NO" altLang="nb-NO" sz="2200" i="1" dirty="0"/>
              <a:t>Ta ansvar for å holde deg oppdatert!</a:t>
            </a:r>
            <a:endParaRPr lang="nb-NO" altLang="nb-NO" sz="2200" dirty="0"/>
          </a:p>
          <a:p>
            <a:pPr eaLnBrk="1" hangingPunct="1">
              <a:lnSpc>
                <a:spcPct val="150000"/>
              </a:lnSpc>
            </a:pPr>
            <a:r>
              <a:rPr lang="nb-NO" altLang="nb-NO" sz="2200" dirty="0"/>
              <a:t>Forskrift om fulltidsstudiene ved Norges Handelshøyskole</a:t>
            </a:r>
          </a:p>
          <a:p>
            <a:pPr eaLnBrk="1" hangingPunct="1">
              <a:lnSpc>
                <a:spcPct val="150000"/>
              </a:lnSpc>
            </a:pPr>
            <a:r>
              <a:rPr lang="nb-NO" altLang="nb-NO" sz="2200" dirty="0"/>
              <a:t>Utfyllende bestemmelser til forskriften</a:t>
            </a:r>
          </a:p>
          <a:p>
            <a:pPr eaLnBrk="1" hangingPunct="1">
              <a:lnSpc>
                <a:spcPct val="150000"/>
              </a:lnSpc>
            </a:pPr>
            <a:r>
              <a:rPr lang="nb-NO" altLang="nb-NO" sz="2200" dirty="0"/>
              <a:t>Studieplan for ditt studieløp</a:t>
            </a:r>
          </a:p>
          <a:p>
            <a:pPr eaLnBrk="1" hangingPunct="1">
              <a:lnSpc>
                <a:spcPct val="150000"/>
              </a:lnSpc>
            </a:pPr>
            <a:r>
              <a:rPr lang="nb-NO" altLang="nb-NO" sz="2200" dirty="0"/>
              <a:t>Emnebeskrivelser</a:t>
            </a:r>
          </a:p>
          <a:p>
            <a:pPr eaLnBrk="1" hangingPunct="1">
              <a:buFontTx/>
              <a:buNone/>
            </a:pPr>
            <a:endParaRPr lang="nb-NO" altLang="nb-NO" sz="2200" dirty="0"/>
          </a:p>
        </p:txBody>
      </p:sp>
      <p:sp>
        <p:nvSpPr>
          <p:cNvPr id="2" name="Oval 1">
            <a:extLst>
              <a:ext uri="{FF2B5EF4-FFF2-40B4-BE49-F238E27FC236}">
                <a16:creationId xmlns:a16="http://schemas.microsoft.com/office/drawing/2014/main" id="{2044565E-17D9-DE51-CC35-97C43A79BF2E}"/>
              </a:ext>
            </a:extLst>
          </p:cNvPr>
          <p:cNvSpPr/>
          <p:nvPr/>
        </p:nvSpPr>
        <p:spPr>
          <a:xfrm>
            <a:off x="6770914" y="4805516"/>
            <a:ext cx="2554515" cy="25545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3" name="TextBox 2">
            <a:extLst>
              <a:ext uri="{FF2B5EF4-FFF2-40B4-BE49-F238E27FC236}">
                <a16:creationId xmlns:a16="http://schemas.microsoft.com/office/drawing/2014/main" id="{84567547-84EC-99C1-A59E-C4D17D79CDCE}"/>
              </a:ext>
            </a:extLst>
          </p:cNvPr>
          <p:cNvSpPr txBox="1"/>
          <p:nvPr/>
        </p:nvSpPr>
        <p:spPr>
          <a:xfrm>
            <a:off x="7087025" y="5297943"/>
            <a:ext cx="1922292" cy="1569660"/>
          </a:xfrm>
          <a:prstGeom prst="rect">
            <a:avLst/>
          </a:prstGeom>
          <a:noFill/>
        </p:spPr>
        <p:txBody>
          <a:bodyPr wrap="square" rtlCol="0">
            <a:spAutoFit/>
          </a:bodyPr>
          <a:lstStyle/>
          <a:p>
            <a:pPr algn="ctr"/>
            <a:r>
              <a:rPr lang="nb-NO" sz="1600" dirty="0">
                <a:solidFill>
                  <a:schemeClr val="tx1">
                    <a:lumMod val="75000"/>
                    <a:lumOff val="25000"/>
                  </a:schemeClr>
                </a:solidFill>
              </a:rPr>
              <a:t>Fra uke 42 vil Seksjon for eksamen ha stand hver torsdag. </a:t>
            </a:r>
          </a:p>
          <a:p>
            <a:pPr algn="ctr"/>
            <a:r>
              <a:rPr lang="nb-NO" sz="1600" dirty="0">
                <a:solidFill>
                  <a:schemeClr val="tx1">
                    <a:lumMod val="75000"/>
                    <a:lumOff val="25000"/>
                  </a:schemeClr>
                </a:solidFill>
              </a:rPr>
              <a:t>Mer info kommer på Canvas.</a:t>
            </a:r>
          </a:p>
        </p:txBody>
      </p:sp>
    </p:spTree>
    <p:extLst>
      <p:ext uri="{BB962C8B-B14F-4D97-AF65-F5344CB8AC3E}">
        <p14:creationId xmlns:p14="http://schemas.microsoft.com/office/powerpoint/2010/main" val="340268151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3" descr="Et bilde som inneholder tekst, utklipp&#10;&#10;Automatisk generert beskrivelse">
            <a:extLst>
              <a:ext uri="{FF2B5EF4-FFF2-40B4-BE49-F238E27FC236}">
                <a16:creationId xmlns:a16="http://schemas.microsoft.com/office/drawing/2014/main" id="{A56EFB7B-D95E-926B-5CB5-A3284159AA1F}"/>
              </a:ext>
            </a:extLst>
          </p:cNvPr>
          <p:cNvPicPr>
            <a:picLocks noChangeAspect="1"/>
          </p:cNvPicPr>
          <p:nvPr/>
        </p:nvPicPr>
        <p:blipFill>
          <a:blip r:embed="rId3"/>
          <a:stretch>
            <a:fillRect/>
          </a:stretch>
        </p:blipFill>
        <p:spPr>
          <a:xfrm>
            <a:off x="5553929" y="1924756"/>
            <a:ext cx="2096374" cy="2095500"/>
          </a:xfrm>
          <a:prstGeom prst="rect">
            <a:avLst/>
          </a:prstGeom>
        </p:spPr>
      </p:pic>
      <p:sp>
        <p:nvSpPr>
          <p:cNvPr id="9218" name="Rectangle 2"/>
          <p:cNvSpPr>
            <a:spLocks noGrp="1" noChangeArrowheads="1"/>
          </p:cNvSpPr>
          <p:nvPr>
            <p:ph type="title"/>
          </p:nvPr>
        </p:nvSpPr>
        <p:spPr>
          <a:xfrm>
            <a:off x="773850" y="756295"/>
            <a:ext cx="7998661" cy="521587"/>
          </a:xfrm>
        </p:spPr>
        <p:txBody>
          <a:bodyPr/>
          <a:lstStyle/>
          <a:p>
            <a:pPr eaLnBrk="1" hangingPunct="1"/>
            <a:r>
              <a:rPr lang="nb-NO" altLang="nb-NO" sz="3100"/>
              <a:t>Oppmeldingsfrist og </a:t>
            </a:r>
            <a:r>
              <a:rPr lang="nb-NO" altLang="nb-NO" sz="3100" err="1"/>
              <a:t>trekkfrist</a:t>
            </a:r>
            <a:r>
              <a:rPr lang="nb-NO" altLang="nb-NO" sz="3100"/>
              <a:t>	</a:t>
            </a:r>
          </a:p>
        </p:txBody>
      </p:sp>
      <p:sp>
        <p:nvSpPr>
          <p:cNvPr id="9219" name="Rectangle 3"/>
          <p:cNvSpPr>
            <a:spLocks noGrp="1" noChangeArrowheads="1"/>
          </p:cNvSpPr>
          <p:nvPr>
            <p:ph idx="1"/>
          </p:nvPr>
        </p:nvSpPr>
        <p:spPr/>
        <p:txBody>
          <a:bodyPr>
            <a:normAutofit fontScale="92500"/>
          </a:bodyPr>
          <a:lstStyle/>
          <a:p>
            <a:pPr marL="197485" indent="-197485">
              <a:lnSpc>
                <a:spcPct val="100000"/>
              </a:lnSpc>
            </a:pPr>
            <a:r>
              <a:rPr lang="nb-NO" altLang="nb-NO" sz="2400"/>
              <a:t>Frist for bekreftelse av utdanningsplan / semesterregistrering / oppmelding til eksamen:</a:t>
            </a:r>
            <a:br>
              <a:rPr lang="nb-NO" altLang="nb-NO" sz="2400"/>
            </a:br>
            <a:endParaRPr lang="en-US"/>
          </a:p>
          <a:p>
            <a:pPr lvl="1" eaLnBrk="1" hangingPunct="1"/>
            <a:r>
              <a:rPr lang="nb-NO" altLang="nb-NO" sz="2400" b="1">
                <a:latin typeface="+mn-lt"/>
                <a:cs typeface="Times New Roman"/>
              </a:rPr>
              <a:t>1. september </a:t>
            </a:r>
            <a:r>
              <a:rPr lang="nb-NO" altLang="nb-NO" sz="2400">
                <a:latin typeface="+mn-lt"/>
                <a:cs typeface="Times New Roman"/>
              </a:rPr>
              <a:t>i høstsemesteret</a:t>
            </a:r>
          </a:p>
          <a:p>
            <a:pPr lvl="1" eaLnBrk="1" hangingPunct="1"/>
            <a:r>
              <a:rPr lang="nb-NO" altLang="nb-NO" sz="2400" b="1">
                <a:latin typeface="+mn-lt"/>
                <a:cs typeface="Times New Roman"/>
              </a:rPr>
              <a:t>1. februar </a:t>
            </a:r>
            <a:r>
              <a:rPr lang="nb-NO" altLang="nb-NO" sz="2400">
                <a:latin typeface="+mn-lt"/>
                <a:cs typeface="Times New Roman"/>
              </a:rPr>
              <a:t>i vårsemesteret</a:t>
            </a:r>
            <a:br>
              <a:rPr lang="nb-NO" altLang="nb-NO" sz="2400">
                <a:latin typeface="+mn-lt"/>
              </a:rPr>
            </a:br>
            <a:endParaRPr lang="nb-NO" altLang="nb-NO" sz="2400">
              <a:latin typeface="+mn-lt"/>
            </a:endParaRPr>
          </a:p>
          <a:p>
            <a:pPr marL="197485" indent="-197485" eaLnBrk="1" hangingPunct="1">
              <a:lnSpc>
                <a:spcPct val="100000"/>
              </a:lnSpc>
            </a:pPr>
            <a:r>
              <a:rPr lang="nb-NO" altLang="nb-NO" sz="2400"/>
              <a:t>Ditt ansvar som student er at oppmeldingen er korrekt innen fristen</a:t>
            </a:r>
            <a:endParaRPr lang="nb-NO" altLang="nb-NO" sz="2400">
              <a:cs typeface="Arial"/>
            </a:endParaRPr>
          </a:p>
          <a:p>
            <a:pPr marL="197485" indent="-197485" eaLnBrk="1" hangingPunct="1">
              <a:lnSpc>
                <a:spcPct val="100000"/>
              </a:lnSpc>
            </a:pPr>
            <a:endParaRPr lang="nb-NO" altLang="nb-NO" sz="2400">
              <a:cs typeface="Arial"/>
            </a:endParaRPr>
          </a:p>
          <a:p>
            <a:pPr marL="197485" indent="-197485" eaLnBrk="1" hangingPunct="1">
              <a:lnSpc>
                <a:spcPct val="100000"/>
              </a:lnSpc>
            </a:pPr>
            <a:r>
              <a:rPr lang="nb-NO" altLang="nb-NO" sz="2400"/>
              <a:t>Frist for å melde seg av eksamen uten at dette blir regnet som et forsøk:</a:t>
            </a:r>
            <a:endParaRPr lang="nb-NO" altLang="nb-NO" sz="2400">
              <a:cs typeface="Arial"/>
            </a:endParaRPr>
          </a:p>
          <a:p>
            <a:pPr lvl="1">
              <a:buFontTx/>
              <a:buChar char="-"/>
            </a:pPr>
            <a:r>
              <a:rPr lang="nb-NO" altLang="nb-NO" sz="2400">
                <a:latin typeface="+mn-lt"/>
                <a:cs typeface="Times New Roman"/>
              </a:rPr>
              <a:t>En eksamensdel – </a:t>
            </a:r>
            <a:r>
              <a:rPr lang="nb-NO" altLang="nb-NO" sz="2400" b="1">
                <a:latin typeface="+mn-lt"/>
                <a:cs typeface="Times New Roman"/>
              </a:rPr>
              <a:t>3 uker før </a:t>
            </a:r>
            <a:r>
              <a:rPr lang="nb-NO" altLang="nb-NO" sz="2400" u="sng">
                <a:latin typeface="+mn-lt"/>
                <a:cs typeface="Times New Roman"/>
              </a:rPr>
              <a:t>den aktuelle </a:t>
            </a:r>
            <a:r>
              <a:rPr lang="nb-NO" altLang="nb-NO" sz="2400" b="1">
                <a:latin typeface="+mn-lt"/>
                <a:cs typeface="Times New Roman"/>
              </a:rPr>
              <a:t>eksamensdato</a:t>
            </a:r>
            <a:r>
              <a:rPr lang="nb-NO" altLang="nb-NO" sz="2400">
                <a:latin typeface="+mn-lt"/>
                <a:cs typeface="Times New Roman"/>
              </a:rPr>
              <a:t> (se </a:t>
            </a:r>
            <a:r>
              <a:rPr lang="nb-NO" altLang="nb-NO" sz="2400" err="1">
                <a:latin typeface="+mn-lt"/>
                <a:cs typeface="Times New Roman"/>
              </a:rPr>
              <a:t>Studentweb</a:t>
            </a:r>
            <a:r>
              <a:rPr lang="nb-NO" altLang="nb-NO" sz="2400">
                <a:latin typeface="+mn-lt"/>
                <a:cs typeface="Times New Roman"/>
              </a:rPr>
              <a:t>)</a:t>
            </a:r>
            <a:endParaRPr lang="nb-NO" altLang="nb-NO" sz="2400" i="1">
              <a:latin typeface="+mn-lt"/>
              <a:cs typeface="Times New Roman"/>
            </a:endParaRPr>
          </a:p>
          <a:p>
            <a:pPr lvl="1">
              <a:buFontTx/>
              <a:buChar char="-"/>
            </a:pPr>
            <a:r>
              <a:rPr lang="nb-NO" altLang="nb-NO" sz="2400">
                <a:latin typeface="+mn-lt"/>
                <a:cs typeface="Times New Roman"/>
              </a:rPr>
              <a:t>Flere eksamensdeler – </a:t>
            </a:r>
            <a:r>
              <a:rPr lang="nb-NO" altLang="nb-NO" sz="2400" b="1">
                <a:latin typeface="+mn-lt"/>
                <a:cs typeface="Times New Roman"/>
              </a:rPr>
              <a:t>3 uker før </a:t>
            </a:r>
            <a:r>
              <a:rPr lang="nb-NO" altLang="nb-NO" sz="2400" b="1" u="sng">
                <a:latin typeface="+mn-lt"/>
                <a:cs typeface="Times New Roman"/>
              </a:rPr>
              <a:t>første</a:t>
            </a:r>
            <a:r>
              <a:rPr lang="nb-NO" altLang="nb-NO" sz="2400" b="1">
                <a:latin typeface="+mn-lt"/>
                <a:cs typeface="Times New Roman"/>
              </a:rPr>
              <a:t> innlevering </a:t>
            </a:r>
            <a:r>
              <a:rPr lang="nb-NO" altLang="nb-NO" sz="2400">
                <a:latin typeface="+mn-lt"/>
                <a:cs typeface="Times New Roman"/>
              </a:rPr>
              <a:t>f.eks. innlevering av hjemmeeksamen / term </a:t>
            </a:r>
            <a:r>
              <a:rPr lang="nb-NO" altLang="nb-NO" sz="2400" err="1">
                <a:latin typeface="+mn-lt"/>
                <a:cs typeface="Times New Roman"/>
              </a:rPr>
              <a:t>paper</a:t>
            </a:r>
            <a:r>
              <a:rPr lang="nb-NO" altLang="nb-NO" sz="2400">
                <a:latin typeface="+mn-lt"/>
                <a:cs typeface="Times New Roman"/>
              </a:rPr>
              <a:t> (se </a:t>
            </a:r>
            <a:r>
              <a:rPr lang="nb-NO" altLang="nb-NO" sz="2400" err="1">
                <a:latin typeface="+mn-lt"/>
                <a:cs typeface="Times New Roman"/>
              </a:rPr>
              <a:t>Studentweb</a:t>
            </a:r>
            <a:r>
              <a:rPr lang="nb-NO" altLang="nb-NO" sz="2400">
                <a:latin typeface="+mn-lt"/>
                <a:cs typeface="Times New Roman"/>
              </a:rPr>
              <a:t>)</a:t>
            </a:r>
          </a:p>
        </p:txBody>
      </p:sp>
    </p:spTree>
    <p:extLst>
      <p:ext uri="{BB962C8B-B14F-4D97-AF65-F5344CB8AC3E}">
        <p14:creationId xmlns:p14="http://schemas.microsoft.com/office/powerpoint/2010/main" val="39770722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468F-5167-2835-3F50-2C0437BF4E80}"/>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B5CEFF05-9FA5-42FD-B4D4-57E7D07DB80C}"/>
              </a:ext>
            </a:extLst>
          </p:cNvPr>
          <p:cNvSpPr>
            <a:spLocks noGrp="1"/>
          </p:cNvSpPr>
          <p:nvPr>
            <p:ph type="sldNum" sz="quarter" idx="12"/>
          </p:nvPr>
        </p:nvSpPr>
        <p:spPr/>
        <p:txBody>
          <a:bodyPr/>
          <a:lstStyle/>
          <a:p>
            <a:fld id="{3FA4DDC8-1D0B-4B83-8CF0-4F24D54506BB}" type="slidenum">
              <a:rPr lang="nb-NO" smtClean="0"/>
              <a:pPr/>
              <a:t>2</a:t>
            </a:fld>
            <a:endParaRPr lang="nb-NO"/>
          </a:p>
        </p:txBody>
      </p:sp>
      <p:pic>
        <p:nvPicPr>
          <p:cNvPr id="4" name="Picture 3">
            <a:extLst>
              <a:ext uri="{FF2B5EF4-FFF2-40B4-BE49-F238E27FC236}">
                <a16:creationId xmlns:a16="http://schemas.microsoft.com/office/drawing/2014/main" id="{A7537C96-08F6-00C7-1944-740A9F71DC16}"/>
              </a:ext>
            </a:extLst>
          </p:cNvPr>
          <p:cNvPicPr>
            <a:picLocks noChangeAspect="1"/>
          </p:cNvPicPr>
          <p:nvPr/>
        </p:nvPicPr>
        <p:blipFill>
          <a:blip r:embed="rId2"/>
          <a:stretch>
            <a:fillRect/>
          </a:stretch>
        </p:blipFill>
        <p:spPr>
          <a:xfrm>
            <a:off x="0" y="-1500"/>
            <a:ext cx="10109200" cy="5608733"/>
          </a:xfrm>
          <a:prstGeom prst="rect">
            <a:avLst/>
          </a:prstGeom>
        </p:spPr>
      </p:pic>
    </p:spTree>
    <p:extLst>
      <p:ext uri="{BB962C8B-B14F-4D97-AF65-F5344CB8AC3E}">
        <p14:creationId xmlns:p14="http://schemas.microsoft.com/office/powerpoint/2010/main" val="188434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984587" y="540271"/>
            <a:ext cx="7620408" cy="778881"/>
          </a:xfrm>
        </p:spPr>
        <p:txBody>
          <a:bodyPr/>
          <a:lstStyle/>
          <a:p>
            <a:pPr eaLnBrk="1" hangingPunct="1"/>
            <a:r>
              <a:rPr lang="nb-NO" altLang="nb-NO" sz="3100"/>
              <a:t>Eksamenssemester</a:t>
            </a:r>
            <a:r>
              <a:rPr lang="nb-NO" altLang="nb-NO" sz="2600">
                <a:latin typeface="Verdana" pitchFamily="34" charset="0"/>
              </a:rPr>
              <a:t>	</a:t>
            </a:r>
          </a:p>
        </p:txBody>
      </p:sp>
      <p:sp>
        <p:nvSpPr>
          <p:cNvPr id="10243" name="Rectangle 3"/>
          <p:cNvSpPr>
            <a:spLocks noGrp="1" noChangeArrowheads="1"/>
          </p:cNvSpPr>
          <p:nvPr>
            <p:ph idx="1"/>
          </p:nvPr>
        </p:nvSpPr>
        <p:spPr>
          <a:xfrm>
            <a:off x="540098" y="1836415"/>
            <a:ext cx="8917908" cy="5159862"/>
          </a:xfrm>
        </p:spPr>
        <p:txBody>
          <a:bodyPr>
            <a:normAutofit lnSpcReduction="10000"/>
          </a:bodyPr>
          <a:lstStyle/>
          <a:p>
            <a:pPr marL="197485" indent="-197485">
              <a:lnSpc>
                <a:spcPct val="80000"/>
              </a:lnSpc>
            </a:pPr>
            <a:endParaRPr lang="nb-NO" altLang="nb-NO" sz="2500" dirty="0">
              <a:cs typeface="Arial"/>
            </a:endParaRPr>
          </a:p>
          <a:p>
            <a:pPr marL="197485" indent="-197485">
              <a:lnSpc>
                <a:spcPct val="100000"/>
              </a:lnSpc>
            </a:pPr>
            <a:r>
              <a:rPr lang="nb-NO" altLang="nb-NO" sz="2500" dirty="0"/>
              <a:t>Skriftlige, individuelle eksamener i bachelorstudiet har normalt gjentak tidlig i neste semester (obligatoriske emner). Sjekk emnebeskrivelsen.</a:t>
            </a:r>
            <a:endParaRPr lang="nb-NO" altLang="nb-NO" sz="2500" dirty="0">
              <a:cs typeface="Arial"/>
            </a:endParaRPr>
          </a:p>
          <a:p>
            <a:pPr marL="197485" indent="-197485">
              <a:lnSpc>
                <a:spcPct val="80000"/>
              </a:lnSpc>
            </a:pPr>
            <a:endParaRPr lang="nb-NO" altLang="nb-NO" sz="2500" dirty="0">
              <a:cs typeface="Arial"/>
            </a:endParaRPr>
          </a:p>
          <a:p>
            <a:pPr marL="197485" indent="-197485">
              <a:lnSpc>
                <a:spcPct val="80000"/>
              </a:lnSpc>
            </a:pPr>
            <a:r>
              <a:rPr lang="nb-NO" altLang="nb-NO" sz="2500" dirty="0"/>
              <a:t>F</a:t>
            </a:r>
            <a:r>
              <a:rPr lang="en-US" altLang="nb-NO" sz="2500" dirty="0" err="1"/>
              <a:t>orutsetning</a:t>
            </a:r>
            <a:r>
              <a:rPr lang="en-US" altLang="nb-NO" sz="2500" dirty="0"/>
              <a:t> for </a:t>
            </a:r>
            <a:r>
              <a:rPr lang="en-US" altLang="nb-NO" sz="2500" dirty="0" err="1"/>
              <a:t>adgang</a:t>
            </a:r>
            <a:r>
              <a:rPr lang="en-US" altLang="nb-NO" sz="2500" dirty="0"/>
              <a:t> </a:t>
            </a:r>
            <a:r>
              <a:rPr lang="en-US" altLang="nb-NO" sz="2500" dirty="0" err="1"/>
              <a:t>til</a:t>
            </a:r>
            <a:r>
              <a:rPr lang="en-US" altLang="nb-NO" sz="2500" dirty="0"/>
              <a:t> </a:t>
            </a:r>
            <a:r>
              <a:rPr lang="en-US" altLang="nb-NO" sz="2500" dirty="0" err="1"/>
              <a:t>eksamen</a:t>
            </a:r>
            <a:r>
              <a:rPr lang="en-US" altLang="nb-NO" sz="2500" dirty="0"/>
              <a:t> </a:t>
            </a:r>
            <a:r>
              <a:rPr lang="en-US" altLang="nb-NO" sz="2500" dirty="0" err="1"/>
              <a:t>i</a:t>
            </a:r>
            <a:r>
              <a:rPr lang="en-US" altLang="nb-NO" sz="2500" dirty="0"/>
              <a:t> </a:t>
            </a:r>
            <a:r>
              <a:rPr lang="en-US" altLang="nb-NO" sz="2500" dirty="0" err="1"/>
              <a:t>semestre</a:t>
            </a:r>
            <a:r>
              <a:rPr lang="en-US" altLang="nb-NO" sz="2500" dirty="0"/>
              <a:t> der </a:t>
            </a:r>
            <a:r>
              <a:rPr lang="en-US" altLang="nb-NO" sz="2500" dirty="0" err="1"/>
              <a:t>emnet</a:t>
            </a:r>
            <a:r>
              <a:rPr lang="en-US" altLang="nb-NO" sz="2500" dirty="0"/>
              <a:t> </a:t>
            </a:r>
            <a:r>
              <a:rPr lang="en-US" altLang="nb-NO" sz="2500" dirty="0" err="1"/>
              <a:t>ikke</a:t>
            </a:r>
            <a:r>
              <a:rPr lang="en-US" altLang="nb-NO" sz="2500" dirty="0"/>
              <a:t> </a:t>
            </a:r>
            <a:r>
              <a:rPr lang="en-US" altLang="nb-NO" sz="2500" dirty="0" err="1"/>
              <a:t>undervises</a:t>
            </a:r>
            <a:r>
              <a:rPr lang="en-US" altLang="nb-NO" sz="2500" dirty="0"/>
              <a:t>, er </a:t>
            </a:r>
            <a:r>
              <a:rPr lang="en-US" altLang="nb-NO" sz="2500" dirty="0" err="1"/>
              <a:t>godkjent</a:t>
            </a:r>
            <a:r>
              <a:rPr lang="en-US" altLang="nb-NO" sz="2500" dirty="0"/>
              <a:t> </a:t>
            </a:r>
            <a:r>
              <a:rPr lang="en-US" altLang="nb-NO" sz="2500" dirty="0" err="1"/>
              <a:t>obligatorisk</a:t>
            </a:r>
            <a:r>
              <a:rPr lang="en-US" altLang="nb-NO" sz="2500" dirty="0"/>
              <a:t> </a:t>
            </a:r>
            <a:r>
              <a:rPr lang="en-US" altLang="nb-NO" sz="2500" dirty="0" err="1"/>
              <a:t>aktivitet</a:t>
            </a:r>
            <a:r>
              <a:rPr lang="en-US" altLang="nb-NO" sz="2500" dirty="0"/>
              <a:t> </a:t>
            </a:r>
            <a:r>
              <a:rPr lang="en-US" altLang="nb-NO" sz="2500" dirty="0" err="1"/>
              <a:t>og</a:t>
            </a:r>
            <a:r>
              <a:rPr lang="en-US" altLang="nb-NO" sz="2500" dirty="0"/>
              <a:t> </a:t>
            </a:r>
            <a:r>
              <a:rPr lang="en-US" altLang="nb-NO" sz="2500" dirty="0" err="1"/>
              <a:t>ikke</a:t>
            </a:r>
            <a:r>
              <a:rPr lang="en-US" altLang="nb-NO" sz="2500" dirty="0"/>
              <a:t> </a:t>
            </a:r>
            <a:r>
              <a:rPr lang="en-US" altLang="nb-NO" sz="2500" dirty="0" err="1"/>
              <a:t>gyldig</a:t>
            </a:r>
            <a:r>
              <a:rPr lang="en-US" altLang="nb-NO" sz="2500" dirty="0"/>
              <a:t> </a:t>
            </a:r>
            <a:r>
              <a:rPr lang="en-US" altLang="nb-NO" sz="2500" dirty="0" err="1"/>
              <a:t>resultat</a:t>
            </a:r>
            <a:r>
              <a:rPr lang="en-US" altLang="nb-NO" sz="2500" dirty="0"/>
              <a:t> </a:t>
            </a:r>
            <a:r>
              <a:rPr lang="en-US" altLang="nb-NO" sz="2500" dirty="0" err="1"/>
              <a:t>i</a:t>
            </a:r>
            <a:r>
              <a:rPr lang="en-US" altLang="nb-NO" sz="2500" dirty="0"/>
              <a:t> </a:t>
            </a:r>
            <a:r>
              <a:rPr lang="en-US" altLang="nb-NO" sz="2500" dirty="0" err="1"/>
              <a:t>emnet</a:t>
            </a:r>
            <a:endParaRPr lang="en-US" altLang="nb-NO" sz="2500" dirty="0">
              <a:cs typeface="Arial"/>
            </a:endParaRPr>
          </a:p>
          <a:p>
            <a:pPr marL="197485" indent="-197485">
              <a:lnSpc>
                <a:spcPct val="80000"/>
              </a:lnSpc>
            </a:pPr>
            <a:endParaRPr lang="nb-NO" altLang="nb-NO" sz="2500" dirty="0">
              <a:cs typeface="Arial"/>
            </a:endParaRPr>
          </a:p>
          <a:p>
            <a:pPr marL="197485" indent="-197485">
              <a:lnSpc>
                <a:spcPct val="80000"/>
              </a:lnSpc>
            </a:pPr>
            <a:r>
              <a:rPr lang="nb-NO" altLang="nb-NO" sz="2500" dirty="0"/>
              <a:t>For masteremnene tilbys eksamen kun i de semestrene emnet undervises</a:t>
            </a:r>
            <a:endParaRPr lang="nb-NO" altLang="nb-NO" sz="2500" dirty="0">
              <a:cs typeface="Arial"/>
            </a:endParaRPr>
          </a:p>
          <a:p>
            <a:pPr marL="197485" indent="-197485">
              <a:lnSpc>
                <a:spcPct val="80000"/>
              </a:lnSpc>
            </a:pPr>
            <a:endParaRPr lang="en-US" altLang="nb-NO" sz="2500" dirty="0">
              <a:cs typeface="Arial"/>
            </a:endParaRPr>
          </a:p>
          <a:p>
            <a:pPr marL="197485" indent="-197485">
              <a:lnSpc>
                <a:spcPct val="80000"/>
              </a:lnSpc>
            </a:pPr>
            <a:r>
              <a:rPr lang="en-US" altLang="nb-NO" sz="2500" dirty="0" err="1"/>
              <a:t>Obligatorisk</a:t>
            </a:r>
            <a:r>
              <a:rPr lang="en-US" altLang="nb-NO" sz="2500" dirty="0"/>
              <a:t> </a:t>
            </a:r>
            <a:r>
              <a:rPr lang="en-US" altLang="nb-NO" sz="2500" dirty="0" err="1"/>
              <a:t>aktivitet</a:t>
            </a:r>
            <a:r>
              <a:rPr lang="en-US" altLang="nb-NO" sz="2500" dirty="0"/>
              <a:t> </a:t>
            </a:r>
            <a:r>
              <a:rPr lang="en-US" altLang="nb-NO" sz="2500" dirty="0" err="1"/>
              <a:t>oppnås</a:t>
            </a:r>
            <a:r>
              <a:rPr lang="en-US" altLang="nb-NO" sz="2500" dirty="0"/>
              <a:t> </a:t>
            </a:r>
            <a:r>
              <a:rPr lang="en-US" altLang="nb-NO" sz="2500" dirty="0" err="1"/>
              <a:t>kun</a:t>
            </a:r>
            <a:r>
              <a:rPr lang="en-US" altLang="nb-NO" sz="2500" dirty="0"/>
              <a:t> </a:t>
            </a:r>
            <a:r>
              <a:rPr lang="en-US" altLang="nb-NO" sz="2500" dirty="0" err="1"/>
              <a:t>når</a:t>
            </a:r>
            <a:r>
              <a:rPr lang="en-US" altLang="nb-NO" sz="2500" dirty="0"/>
              <a:t> </a:t>
            </a:r>
            <a:r>
              <a:rPr lang="en-US" altLang="nb-NO" sz="2500" dirty="0" err="1"/>
              <a:t>emnet</a:t>
            </a:r>
            <a:r>
              <a:rPr lang="en-US" altLang="nb-NO" sz="2500" dirty="0"/>
              <a:t> </a:t>
            </a:r>
            <a:r>
              <a:rPr lang="en-US" altLang="nb-NO" sz="2500" dirty="0" err="1"/>
              <a:t>undervises</a:t>
            </a:r>
            <a:endParaRPr lang="en-US" altLang="nb-NO" sz="2500" dirty="0">
              <a:cs typeface="Arial"/>
            </a:endParaRPr>
          </a:p>
          <a:p>
            <a:pPr marL="197485" indent="-197485">
              <a:lnSpc>
                <a:spcPct val="80000"/>
              </a:lnSpc>
            </a:pPr>
            <a:endParaRPr lang="en-US" altLang="nb-NO" sz="2500" dirty="0">
              <a:cs typeface="Arial"/>
            </a:endParaRPr>
          </a:p>
          <a:p>
            <a:pPr marL="197485" indent="-197485">
              <a:lnSpc>
                <a:spcPct val="80000"/>
              </a:lnSpc>
            </a:pPr>
            <a:r>
              <a:rPr lang="en-US" altLang="nb-NO" sz="2500" dirty="0" err="1"/>
              <a:t>Oppnådd</a:t>
            </a:r>
            <a:r>
              <a:rPr lang="en-US" altLang="nb-NO" sz="2500" dirty="0"/>
              <a:t> </a:t>
            </a:r>
            <a:r>
              <a:rPr lang="en-US" altLang="nb-NO" sz="2500" dirty="0" err="1"/>
              <a:t>obligatorisk</a:t>
            </a:r>
            <a:r>
              <a:rPr lang="en-US" altLang="nb-NO" sz="2500" dirty="0"/>
              <a:t> </a:t>
            </a:r>
            <a:r>
              <a:rPr lang="en-US" altLang="nb-NO" sz="2500" dirty="0" err="1"/>
              <a:t>aktivitet</a:t>
            </a:r>
            <a:r>
              <a:rPr lang="en-US" altLang="nb-NO" sz="2500" dirty="0"/>
              <a:t> er </a:t>
            </a:r>
            <a:r>
              <a:rPr lang="en-US" altLang="nb-NO" sz="2500" dirty="0" err="1"/>
              <a:t>gyldig</a:t>
            </a:r>
            <a:r>
              <a:rPr lang="en-US" altLang="nb-NO" sz="2500" dirty="0"/>
              <a:t> </a:t>
            </a:r>
            <a:r>
              <a:rPr lang="en-US" altLang="nb-NO" sz="2500" dirty="0" err="1"/>
              <a:t>inntil</a:t>
            </a:r>
            <a:r>
              <a:rPr lang="en-US" altLang="nb-NO" sz="2500" dirty="0"/>
              <a:t> </a:t>
            </a:r>
            <a:r>
              <a:rPr lang="en-US" altLang="nb-NO" sz="2500" dirty="0" err="1"/>
              <a:t>kravene</a:t>
            </a:r>
            <a:r>
              <a:rPr lang="en-US" altLang="nb-NO" sz="2500" dirty="0"/>
              <a:t> </a:t>
            </a:r>
            <a:r>
              <a:rPr lang="en-US" altLang="nb-NO" sz="2500" dirty="0" err="1"/>
              <a:t>endres</a:t>
            </a:r>
            <a:r>
              <a:rPr lang="en-US" altLang="nb-NO" sz="2500" dirty="0"/>
              <a:t>, </a:t>
            </a:r>
            <a:r>
              <a:rPr lang="en-US" altLang="nb-NO" sz="2500" dirty="0" err="1"/>
              <a:t>eller</a:t>
            </a:r>
            <a:r>
              <a:rPr lang="en-US" altLang="nb-NO" sz="2500" dirty="0"/>
              <a:t> </a:t>
            </a:r>
            <a:r>
              <a:rPr lang="en-US" altLang="nb-NO" sz="2500" dirty="0" err="1"/>
              <a:t>annet</a:t>
            </a:r>
            <a:r>
              <a:rPr lang="en-US" altLang="nb-NO" sz="2500" dirty="0"/>
              <a:t> </a:t>
            </a:r>
            <a:r>
              <a:rPr lang="en-US" altLang="nb-NO" sz="2500" dirty="0" err="1"/>
              <a:t>oppgis</a:t>
            </a:r>
            <a:r>
              <a:rPr lang="en-US" altLang="nb-NO" sz="2500" dirty="0"/>
              <a:t> </a:t>
            </a:r>
            <a:r>
              <a:rPr lang="en-US" altLang="nb-NO" sz="2500" dirty="0" err="1"/>
              <a:t>i</a:t>
            </a:r>
            <a:r>
              <a:rPr lang="en-US" altLang="nb-NO" sz="2500" dirty="0"/>
              <a:t> </a:t>
            </a:r>
            <a:r>
              <a:rPr lang="en-US" altLang="nb-NO" sz="2500" dirty="0" err="1"/>
              <a:t>emnebeskrivelsen</a:t>
            </a:r>
            <a:r>
              <a:rPr lang="en-US" altLang="nb-NO" sz="2500" dirty="0"/>
              <a:t> </a:t>
            </a:r>
            <a:endParaRPr lang="en-US" altLang="nb-NO" sz="2500" dirty="0">
              <a:cs typeface="Arial"/>
            </a:endParaRPr>
          </a:p>
          <a:p>
            <a:pPr marL="197485" indent="-197485" eaLnBrk="1" hangingPunct="1">
              <a:lnSpc>
                <a:spcPct val="80000"/>
              </a:lnSpc>
              <a:buFont typeface="Symbol"/>
              <a:buChar char="Þ"/>
            </a:pPr>
            <a:endParaRPr lang="en-US" altLang="nb-NO" sz="2600" dirty="0">
              <a:cs typeface="Arial"/>
            </a:endParaRPr>
          </a:p>
        </p:txBody>
      </p:sp>
    </p:spTree>
    <p:extLst>
      <p:ext uri="{BB962C8B-B14F-4D97-AF65-F5344CB8AC3E}">
        <p14:creationId xmlns:p14="http://schemas.microsoft.com/office/powerpoint/2010/main" val="312826554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756917" y="576510"/>
            <a:ext cx="7344816" cy="778881"/>
          </a:xfrm>
        </p:spPr>
        <p:txBody>
          <a:bodyPr/>
          <a:lstStyle/>
          <a:p>
            <a:pPr eaLnBrk="1" hangingPunct="1"/>
            <a:r>
              <a:rPr lang="nb-NO" altLang="nb-NO" sz="3100"/>
              <a:t>2 forsøk per eksamen</a:t>
            </a:r>
            <a:r>
              <a:rPr lang="nb-NO" altLang="nb-NO" sz="2600">
                <a:latin typeface="Verdana" pitchFamily="34" charset="0"/>
              </a:rPr>
              <a:t>	</a:t>
            </a:r>
          </a:p>
        </p:txBody>
      </p:sp>
      <p:sp>
        <p:nvSpPr>
          <p:cNvPr id="17411" name="Rectangle 3"/>
          <p:cNvSpPr>
            <a:spLocks noGrp="1" noChangeArrowheads="1"/>
          </p:cNvSpPr>
          <p:nvPr>
            <p:ph idx="1"/>
          </p:nvPr>
        </p:nvSpPr>
        <p:spPr>
          <a:xfrm>
            <a:off x="635871" y="1614757"/>
            <a:ext cx="8841449" cy="5791220"/>
          </a:xfrm>
        </p:spPr>
        <p:txBody>
          <a:bodyPr>
            <a:noAutofit/>
          </a:bodyPr>
          <a:lstStyle/>
          <a:p>
            <a:pPr marL="197485" indent="-197485">
              <a:spcBef>
                <a:spcPts val="1200"/>
              </a:spcBef>
            </a:pPr>
            <a:endParaRPr lang="nb-NO" altLang="nb-NO" sz="2400"/>
          </a:p>
          <a:p>
            <a:pPr marL="197485" indent="-197485">
              <a:spcBef>
                <a:spcPts val="1200"/>
              </a:spcBef>
            </a:pPr>
            <a:r>
              <a:rPr lang="nb-NO" altLang="nb-NO" sz="2400"/>
              <a:t>2 forsøk på hver eksamen </a:t>
            </a:r>
            <a:br>
              <a:rPr lang="nb-NO" altLang="nb-NO" sz="2400"/>
            </a:br>
            <a:r>
              <a:rPr lang="nb-NO" altLang="nb-NO" sz="2400"/>
              <a:t>– på MRR-emner er det 3 forsøk</a:t>
            </a:r>
            <a:endParaRPr lang="nb-NO">
              <a:cs typeface="Arial"/>
            </a:endParaRPr>
          </a:p>
          <a:p>
            <a:pPr marL="0" indent="-197485">
              <a:spcBef>
                <a:spcPts val="1200"/>
              </a:spcBef>
            </a:pPr>
            <a:r>
              <a:rPr lang="nb-NO" altLang="nb-NO" sz="2400"/>
              <a:t>”Ikke møtt” på eksamen teller som forsøk </a:t>
            </a:r>
            <a:endParaRPr lang="nb-NO" altLang="nb-NO" sz="2400">
              <a:latin typeface="+mj-lt"/>
              <a:cs typeface="Arial"/>
            </a:endParaRPr>
          </a:p>
          <a:p>
            <a:pPr marL="0" lvl="3"/>
            <a:r>
              <a:rPr lang="nb-NO" altLang="nb-NO" sz="2400" i="1">
                <a:latin typeface="+mj-lt"/>
              </a:rPr>
              <a:t>Viktig at du trekker deg innen fristen, for ikke å miste et forsøk</a:t>
            </a:r>
          </a:p>
          <a:p>
            <a:pPr marL="0" indent="-197485" eaLnBrk="1" hangingPunct="1">
              <a:spcBef>
                <a:spcPts val="1200"/>
              </a:spcBef>
            </a:pPr>
            <a:r>
              <a:rPr lang="nb-NO" altLang="nb-NO" sz="2400"/>
              <a:t>Trekk under eksamen teller som et forsøk: </a:t>
            </a:r>
            <a:br>
              <a:rPr lang="nb-NO" altLang="nb-NO" sz="2400"/>
            </a:br>
            <a:r>
              <a:rPr lang="nb-NO" altLang="nb-NO" sz="2400"/>
              <a:t>- </a:t>
            </a:r>
            <a:r>
              <a:rPr lang="nb-NO" altLang="nb-NO" sz="2400" i="1">
                <a:latin typeface="+mj-lt"/>
                <a:cs typeface="Times New Roman" pitchFamily="18" charset="0"/>
              </a:rPr>
              <a:t>Skoleeksamen: Fyll ut trekkskjema før du forlater pulten</a:t>
            </a:r>
            <a:br>
              <a:rPr lang="nb-NO" altLang="nb-NO" sz="2400" i="1">
                <a:latin typeface="+mj-lt"/>
                <a:cs typeface="Times New Roman" pitchFamily="18" charset="0"/>
              </a:rPr>
            </a:br>
            <a:r>
              <a:rPr lang="nb-NO" altLang="nb-NO" sz="2400" i="1">
                <a:latin typeface="+mj-lt"/>
                <a:cs typeface="Times New Roman" pitchFamily="18" charset="0"/>
              </a:rPr>
              <a:t>- Hjemmeeksamen: Ikke lever besvarelse – ikke lever blankt </a:t>
            </a:r>
          </a:p>
          <a:p>
            <a:pPr marL="0" indent="-197485" eaLnBrk="1" hangingPunct="1">
              <a:spcBef>
                <a:spcPts val="1200"/>
              </a:spcBef>
            </a:pPr>
            <a:r>
              <a:rPr lang="nb-NO" altLang="nb-NO" sz="2400"/>
              <a:t>Gyldig fravær: Legeerklæring leveres første virkedag etter eksamen </a:t>
            </a:r>
            <a:endParaRPr lang="nb-NO" altLang="nb-NO" sz="2400">
              <a:cs typeface="Arial"/>
            </a:endParaRPr>
          </a:p>
        </p:txBody>
      </p:sp>
      <p:pic>
        <p:nvPicPr>
          <p:cNvPr id="4098" name="Picture 2">
            <a:extLst>
              <a:ext uri="{FF2B5EF4-FFF2-40B4-BE49-F238E27FC236}">
                <a16:creationId xmlns:a16="http://schemas.microsoft.com/office/drawing/2014/main" id="{19140FD0-0FFA-4900-9CEE-2D02DD91F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578" y="434880"/>
            <a:ext cx="3905250"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23969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28130" y="180231"/>
            <a:ext cx="7263612" cy="850642"/>
          </a:xfrm>
        </p:spPr>
        <p:txBody>
          <a:bodyPr/>
          <a:lstStyle/>
          <a:p>
            <a:pPr defTabSz="944747"/>
            <a:r>
              <a:rPr lang="nb-NO" altLang="nb-NO" sz="3100"/>
              <a:t>Gjentak av eksamen</a:t>
            </a:r>
            <a:r>
              <a:rPr lang="nb-NO" altLang="nb-NO" sz="2600">
                <a:latin typeface="Verdana" pitchFamily="34" charset="0"/>
              </a:rPr>
              <a:t> 	</a:t>
            </a:r>
          </a:p>
        </p:txBody>
      </p:sp>
      <p:sp>
        <p:nvSpPr>
          <p:cNvPr id="16387" name="Rectangle 3"/>
          <p:cNvSpPr>
            <a:spLocks noGrp="1" noChangeArrowheads="1"/>
          </p:cNvSpPr>
          <p:nvPr>
            <p:ph idx="1"/>
          </p:nvPr>
        </p:nvSpPr>
        <p:spPr>
          <a:xfrm>
            <a:off x="602529" y="1203328"/>
            <a:ext cx="4889905" cy="6120680"/>
          </a:xfrm>
        </p:spPr>
        <p:txBody>
          <a:bodyPr vert="horz" lIns="0" tIns="0" rIns="0" bIns="0" rtlCol="0" anchor="t">
            <a:noAutofit/>
          </a:bodyPr>
          <a:lstStyle/>
          <a:p>
            <a:pPr marL="197485" indent="-197485">
              <a:spcAft>
                <a:spcPts val="500"/>
              </a:spcAft>
            </a:pPr>
            <a:r>
              <a:rPr lang="en-US" altLang="nb-NO" sz="2000">
                <a:solidFill>
                  <a:schemeClr val="tx1"/>
                </a:solidFill>
              </a:rPr>
              <a:t>Ved </a:t>
            </a:r>
            <a:r>
              <a:rPr lang="en-US" altLang="nb-NO" sz="2000" err="1">
                <a:solidFill>
                  <a:schemeClr val="tx1"/>
                </a:solidFill>
              </a:rPr>
              <a:t>gjentak</a:t>
            </a:r>
            <a:r>
              <a:rPr lang="en-US" altLang="nb-NO" sz="2000">
                <a:solidFill>
                  <a:schemeClr val="tx1"/>
                </a:solidFill>
              </a:rPr>
              <a:t> av </a:t>
            </a:r>
            <a:r>
              <a:rPr lang="en-US" altLang="nb-NO" sz="2000" err="1">
                <a:solidFill>
                  <a:schemeClr val="tx1"/>
                </a:solidFill>
              </a:rPr>
              <a:t>eksamen</a:t>
            </a:r>
            <a:r>
              <a:rPr lang="en-US" altLang="nb-NO" sz="2000">
                <a:solidFill>
                  <a:schemeClr val="tx1"/>
                </a:solidFill>
              </a:rPr>
              <a:t> </a:t>
            </a:r>
            <a:r>
              <a:rPr lang="en-US" altLang="nb-NO" sz="2000" err="1">
                <a:solidFill>
                  <a:schemeClr val="tx1"/>
                </a:solidFill>
              </a:rPr>
              <a:t>gjelder</a:t>
            </a:r>
            <a:r>
              <a:rPr lang="en-US" altLang="nb-NO" sz="2000">
                <a:solidFill>
                  <a:schemeClr val="tx1"/>
                </a:solidFill>
              </a:rPr>
              <a:t> det </a:t>
            </a:r>
            <a:r>
              <a:rPr lang="en-US" altLang="nb-NO" sz="2000" err="1">
                <a:solidFill>
                  <a:schemeClr val="tx1"/>
                </a:solidFill>
              </a:rPr>
              <a:t>pensumet</a:t>
            </a:r>
            <a:r>
              <a:rPr lang="en-US" altLang="nb-NO" sz="2000">
                <a:solidFill>
                  <a:schemeClr val="tx1"/>
                </a:solidFill>
              </a:rPr>
              <a:t>, </a:t>
            </a:r>
            <a:r>
              <a:rPr lang="en-US" altLang="nb-NO" sz="2000" err="1">
                <a:solidFill>
                  <a:schemeClr val="tx1"/>
                </a:solidFill>
              </a:rPr>
              <a:t>obligatorisk</a:t>
            </a:r>
            <a:r>
              <a:rPr lang="en-US" altLang="nb-NO" sz="2000">
                <a:solidFill>
                  <a:schemeClr val="tx1"/>
                </a:solidFill>
              </a:rPr>
              <a:t> </a:t>
            </a:r>
            <a:r>
              <a:rPr lang="en-US" altLang="nb-NO" sz="2000" err="1">
                <a:solidFill>
                  <a:schemeClr val="tx1"/>
                </a:solidFill>
              </a:rPr>
              <a:t>aktivitet</a:t>
            </a:r>
            <a:r>
              <a:rPr lang="en-US" altLang="nb-NO" sz="2000">
                <a:solidFill>
                  <a:schemeClr val="tx1"/>
                </a:solidFill>
              </a:rPr>
              <a:t> </a:t>
            </a:r>
            <a:r>
              <a:rPr lang="en-US" altLang="nb-NO" sz="2000" err="1">
                <a:solidFill>
                  <a:schemeClr val="tx1"/>
                </a:solidFill>
              </a:rPr>
              <a:t>og</a:t>
            </a:r>
            <a:r>
              <a:rPr lang="en-US" altLang="nb-NO" sz="2000">
                <a:solidFill>
                  <a:schemeClr val="tx1"/>
                </a:solidFill>
              </a:rPr>
              <a:t> den </a:t>
            </a:r>
            <a:r>
              <a:rPr lang="en-US" altLang="nb-NO" sz="2000" err="1">
                <a:solidFill>
                  <a:schemeClr val="tx1"/>
                </a:solidFill>
              </a:rPr>
              <a:t>vurderingsform</a:t>
            </a:r>
            <a:r>
              <a:rPr lang="en-US" altLang="nb-NO" sz="2000">
                <a:solidFill>
                  <a:schemeClr val="tx1"/>
                </a:solidFill>
              </a:rPr>
              <a:t> </a:t>
            </a:r>
            <a:r>
              <a:rPr lang="en-US" altLang="nb-NO" sz="2000" err="1">
                <a:solidFill>
                  <a:schemeClr val="tx1"/>
                </a:solidFill>
              </a:rPr>
              <a:t>som</a:t>
            </a:r>
            <a:r>
              <a:rPr lang="en-US" altLang="nb-NO" sz="2000">
                <a:solidFill>
                  <a:schemeClr val="tx1"/>
                </a:solidFill>
              </a:rPr>
              <a:t> er </a:t>
            </a:r>
            <a:r>
              <a:rPr lang="en-US" altLang="nb-NO" sz="2000" err="1">
                <a:solidFill>
                  <a:schemeClr val="tx1"/>
                </a:solidFill>
              </a:rPr>
              <a:t>fastsatt</a:t>
            </a:r>
            <a:r>
              <a:rPr lang="en-US" altLang="nb-NO" sz="2000">
                <a:solidFill>
                  <a:schemeClr val="tx1"/>
                </a:solidFill>
              </a:rPr>
              <a:t> for </a:t>
            </a:r>
            <a:r>
              <a:rPr lang="en-US" altLang="nb-NO" sz="2000" err="1">
                <a:solidFill>
                  <a:schemeClr val="tx1"/>
                </a:solidFill>
              </a:rPr>
              <a:t>emnet</a:t>
            </a:r>
            <a:r>
              <a:rPr lang="en-US" altLang="nb-NO" sz="2000">
                <a:solidFill>
                  <a:schemeClr val="tx1"/>
                </a:solidFill>
              </a:rPr>
              <a:t> </a:t>
            </a:r>
            <a:r>
              <a:rPr lang="en-US" altLang="nb-NO" sz="2000" err="1">
                <a:solidFill>
                  <a:schemeClr val="tx1"/>
                </a:solidFill>
              </a:rPr>
              <a:t>i</a:t>
            </a:r>
            <a:r>
              <a:rPr lang="en-US" altLang="nb-NO" sz="2000">
                <a:solidFill>
                  <a:schemeClr val="tx1"/>
                </a:solidFill>
              </a:rPr>
              <a:t> det </a:t>
            </a:r>
            <a:r>
              <a:rPr lang="en-US" altLang="nb-NO" sz="2000" err="1">
                <a:solidFill>
                  <a:schemeClr val="tx1"/>
                </a:solidFill>
              </a:rPr>
              <a:t>aktuelle</a:t>
            </a:r>
            <a:r>
              <a:rPr lang="en-US" altLang="nb-NO" sz="2000">
                <a:solidFill>
                  <a:schemeClr val="tx1"/>
                </a:solidFill>
              </a:rPr>
              <a:t> </a:t>
            </a:r>
            <a:r>
              <a:rPr lang="en-US" altLang="nb-NO" sz="2000" err="1">
                <a:solidFill>
                  <a:schemeClr val="tx1"/>
                </a:solidFill>
              </a:rPr>
              <a:t>semesteret</a:t>
            </a:r>
            <a:br>
              <a:rPr lang="en-US" altLang="nb-NO" sz="2000">
                <a:solidFill>
                  <a:schemeClr val="tx1"/>
                </a:solidFill>
              </a:rPr>
            </a:br>
            <a:endParaRPr lang="en-US" altLang="nb-NO" sz="1100">
              <a:solidFill>
                <a:schemeClr val="tx1"/>
              </a:solidFill>
              <a:cs typeface="Arial"/>
            </a:endParaRPr>
          </a:p>
          <a:p>
            <a:pPr marL="197485" indent="-197485">
              <a:spcAft>
                <a:spcPts val="500"/>
              </a:spcAft>
            </a:pPr>
            <a:r>
              <a:rPr lang="en-US" altLang="nb-NO" sz="2000">
                <a:solidFill>
                  <a:schemeClr val="tx1"/>
                </a:solidFill>
              </a:rPr>
              <a:t>Dersom </a:t>
            </a:r>
            <a:r>
              <a:rPr lang="en-US" altLang="nb-NO" sz="2000" err="1">
                <a:solidFill>
                  <a:schemeClr val="tx1"/>
                </a:solidFill>
              </a:rPr>
              <a:t>en</a:t>
            </a:r>
            <a:r>
              <a:rPr lang="en-US" altLang="nb-NO" sz="2000">
                <a:solidFill>
                  <a:schemeClr val="tx1"/>
                </a:solidFill>
              </a:rPr>
              <a:t> </a:t>
            </a:r>
            <a:r>
              <a:rPr lang="en-US" altLang="nb-NO" sz="2000" err="1">
                <a:solidFill>
                  <a:schemeClr val="tx1"/>
                </a:solidFill>
              </a:rPr>
              <a:t>har</a:t>
            </a:r>
            <a:r>
              <a:rPr lang="en-US" altLang="nb-NO" sz="2000">
                <a:solidFill>
                  <a:schemeClr val="tx1"/>
                </a:solidFill>
              </a:rPr>
              <a:t> </a:t>
            </a:r>
            <a:r>
              <a:rPr lang="en-US" altLang="nb-NO" sz="2000" err="1">
                <a:solidFill>
                  <a:schemeClr val="tx1"/>
                </a:solidFill>
              </a:rPr>
              <a:t>bestått</a:t>
            </a:r>
            <a:r>
              <a:rPr lang="en-US" altLang="nb-NO" sz="2000">
                <a:solidFill>
                  <a:schemeClr val="tx1"/>
                </a:solidFill>
              </a:rPr>
              <a:t> </a:t>
            </a:r>
            <a:r>
              <a:rPr lang="en-US" altLang="nb-NO" sz="2000" err="1">
                <a:solidFill>
                  <a:schemeClr val="tx1"/>
                </a:solidFill>
              </a:rPr>
              <a:t>samme</a:t>
            </a:r>
            <a:r>
              <a:rPr lang="en-US" altLang="nb-NO" sz="2000">
                <a:solidFill>
                  <a:schemeClr val="tx1"/>
                </a:solidFill>
              </a:rPr>
              <a:t> </a:t>
            </a:r>
            <a:r>
              <a:rPr lang="en-US" altLang="nb-NO" sz="2000" err="1">
                <a:solidFill>
                  <a:schemeClr val="tx1"/>
                </a:solidFill>
              </a:rPr>
              <a:t>eksamen</a:t>
            </a:r>
            <a:r>
              <a:rPr lang="en-US" altLang="nb-NO" sz="2000">
                <a:solidFill>
                  <a:schemeClr val="tx1"/>
                </a:solidFill>
              </a:rPr>
              <a:t> </a:t>
            </a:r>
            <a:r>
              <a:rPr lang="en-US" altLang="nb-NO" sz="2000" err="1">
                <a:solidFill>
                  <a:schemeClr val="tx1"/>
                </a:solidFill>
              </a:rPr>
              <a:t>mer</a:t>
            </a:r>
            <a:r>
              <a:rPr lang="en-US" altLang="nb-NO" sz="2000">
                <a:solidFill>
                  <a:schemeClr val="tx1"/>
                </a:solidFill>
              </a:rPr>
              <a:t> </a:t>
            </a:r>
            <a:r>
              <a:rPr lang="en-US" altLang="nb-NO" sz="2000" err="1">
                <a:solidFill>
                  <a:schemeClr val="tx1"/>
                </a:solidFill>
              </a:rPr>
              <a:t>enn</a:t>
            </a:r>
            <a:r>
              <a:rPr lang="en-US" altLang="nb-NO" sz="2000">
                <a:solidFill>
                  <a:schemeClr val="tx1"/>
                </a:solidFill>
              </a:rPr>
              <a:t> </a:t>
            </a:r>
            <a:r>
              <a:rPr lang="en-US" altLang="nb-NO" sz="2000" err="1">
                <a:solidFill>
                  <a:schemeClr val="tx1"/>
                </a:solidFill>
              </a:rPr>
              <a:t>én</a:t>
            </a:r>
            <a:r>
              <a:rPr lang="en-US" altLang="nb-NO" sz="2000">
                <a:solidFill>
                  <a:schemeClr val="tx1"/>
                </a:solidFill>
              </a:rPr>
              <a:t> gang, </a:t>
            </a:r>
            <a:r>
              <a:rPr lang="en-US" altLang="nb-NO" sz="2000" err="1">
                <a:solidFill>
                  <a:schemeClr val="tx1"/>
                </a:solidFill>
              </a:rPr>
              <a:t>vil</a:t>
            </a:r>
            <a:r>
              <a:rPr lang="en-US" altLang="nb-NO" sz="2000">
                <a:solidFill>
                  <a:schemeClr val="tx1"/>
                </a:solidFill>
              </a:rPr>
              <a:t> </a:t>
            </a:r>
            <a:r>
              <a:rPr lang="en-US" altLang="nb-NO" sz="2000" err="1">
                <a:solidFill>
                  <a:schemeClr val="tx1"/>
                </a:solidFill>
              </a:rPr>
              <a:t>beste</a:t>
            </a:r>
            <a:r>
              <a:rPr lang="en-US" altLang="nb-NO" sz="2000">
                <a:solidFill>
                  <a:schemeClr val="tx1"/>
                </a:solidFill>
              </a:rPr>
              <a:t> </a:t>
            </a:r>
            <a:r>
              <a:rPr lang="en-US" altLang="nb-NO" sz="2000" err="1">
                <a:solidFill>
                  <a:schemeClr val="tx1"/>
                </a:solidFill>
              </a:rPr>
              <a:t>karakter</a:t>
            </a:r>
            <a:r>
              <a:rPr lang="en-US" altLang="nb-NO" sz="2000">
                <a:solidFill>
                  <a:schemeClr val="tx1"/>
                </a:solidFill>
              </a:rPr>
              <a:t> </a:t>
            </a:r>
            <a:r>
              <a:rPr lang="en-US" altLang="nb-NO" sz="2000" err="1">
                <a:solidFill>
                  <a:schemeClr val="tx1"/>
                </a:solidFill>
              </a:rPr>
              <a:t>gjelde</a:t>
            </a:r>
            <a:br>
              <a:rPr lang="en-US" altLang="nb-NO" sz="2000">
                <a:solidFill>
                  <a:schemeClr val="tx1"/>
                </a:solidFill>
              </a:rPr>
            </a:br>
            <a:endParaRPr lang="en-US" altLang="nb-NO" sz="1200">
              <a:solidFill>
                <a:schemeClr val="tx1"/>
              </a:solidFill>
              <a:cs typeface="Arial"/>
            </a:endParaRPr>
          </a:p>
          <a:p>
            <a:pPr marL="197485" indent="-197485">
              <a:spcAft>
                <a:spcPts val="500"/>
              </a:spcAft>
            </a:pPr>
            <a:r>
              <a:rPr lang="nb-NO" altLang="nb-NO" sz="2000">
                <a:solidFill>
                  <a:schemeClr val="tx1"/>
                </a:solidFill>
              </a:rPr>
              <a:t>Gjentak av eksamen kan medføre at en kommer skjevt ut i studiet – vurder konsekvensene, spesielt i forhold til Lånekassen</a:t>
            </a:r>
            <a:br>
              <a:rPr lang="nb-NO" altLang="nb-NO" sz="2000">
                <a:solidFill>
                  <a:schemeClr val="tx1"/>
                </a:solidFill>
              </a:rPr>
            </a:br>
            <a:endParaRPr lang="nb-NO" altLang="nb-NO" sz="1100">
              <a:solidFill>
                <a:schemeClr val="tx1"/>
              </a:solidFill>
              <a:cs typeface="Arial"/>
            </a:endParaRPr>
          </a:p>
          <a:p>
            <a:pPr marL="197485" indent="-197485">
              <a:spcAft>
                <a:spcPts val="500"/>
              </a:spcAft>
            </a:pPr>
            <a:r>
              <a:rPr lang="nb-NO" altLang="nb-NO" sz="2000">
                <a:solidFill>
                  <a:schemeClr val="tx1"/>
                </a:solidFill>
              </a:rPr>
              <a:t>Vær OBS på hvor lenge du kan få lån i Lånekassen</a:t>
            </a:r>
            <a:br>
              <a:rPr lang="en-US" altLang="nb-NO" sz="2000">
                <a:solidFill>
                  <a:schemeClr val="tx1"/>
                </a:solidFill>
              </a:rPr>
            </a:br>
            <a:endParaRPr lang="nb-NO" altLang="nb-NO" sz="2000">
              <a:solidFill>
                <a:schemeClr val="tx1"/>
              </a:solidFill>
              <a:cs typeface="Arial"/>
            </a:endParaRPr>
          </a:p>
        </p:txBody>
      </p:sp>
      <p:pic>
        <p:nvPicPr>
          <p:cNvPr id="16388" name="Picture 4" descr="Studyde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674" y="1404367"/>
            <a:ext cx="3908102" cy="463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5129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90820" y="938157"/>
            <a:ext cx="8905745" cy="540416"/>
          </a:xfrm>
          <a:noFill/>
        </p:spPr>
        <p:txBody>
          <a:bodyPr lIns="78439" tIns="31375" rIns="78439" bIns="31375" anchor="t">
            <a:spAutoFit/>
          </a:bodyPr>
          <a:lstStyle/>
          <a:p>
            <a:pPr eaLnBrk="1" hangingPunct="1"/>
            <a:r>
              <a:rPr lang="nb-NO" altLang="nb-NO" sz="3100"/>
              <a:t>Hjelpemidler til eksamen</a:t>
            </a:r>
          </a:p>
        </p:txBody>
      </p:sp>
      <p:sp>
        <p:nvSpPr>
          <p:cNvPr id="31747" name="Rectangle 3"/>
          <p:cNvSpPr>
            <a:spLocks noChangeArrowheads="1"/>
          </p:cNvSpPr>
          <p:nvPr/>
        </p:nvSpPr>
        <p:spPr bwMode="auto">
          <a:xfrm>
            <a:off x="590820" y="1836415"/>
            <a:ext cx="9025646" cy="41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098" tIns="50550" rIns="101098" bIns="50550" anchor="t">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91000"/>
              </a:lnSpc>
            </a:pPr>
            <a:r>
              <a:rPr lang="nb-NO" altLang="nb-NO" sz="2200">
                <a:solidFill>
                  <a:schemeClr val="tx1">
                    <a:lumMod val="75000"/>
                    <a:lumOff val="25000"/>
                  </a:schemeClr>
                </a:solidFill>
                <a:latin typeface="+mn-lt"/>
              </a:rPr>
              <a:t>Opplyses av </a:t>
            </a:r>
            <a:r>
              <a:rPr lang="nb-NO" altLang="nb-NO" sz="2200" err="1">
                <a:solidFill>
                  <a:schemeClr val="tx1">
                    <a:lumMod val="75000"/>
                    <a:lumOff val="25000"/>
                  </a:schemeClr>
                </a:solidFill>
                <a:latin typeface="+mn-lt"/>
              </a:rPr>
              <a:t>emneansvarlig</a:t>
            </a:r>
            <a:r>
              <a:rPr lang="nb-NO" altLang="nb-NO" sz="2200">
                <a:solidFill>
                  <a:schemeClr val="tx1">
                    <a:lumMod val="75000"/>
                    <a:lumOff val="25000"/>
                  </a:schemeClr>
                </a:solidFill>
                <a:latin typeface="+mn-lt"/>
              </a:rPr>
              <a:t> via Canvas og emnebeskrivelsen</a:t>
            </a:r>
          </a:p>
          <a:p>
            <a:pPr>
              <a:lnSpc>
                <a:spcPct val="91000"/>
              </a:lnSpc>
            </a:pPr>
            <a:endParaRPr lang="nb-NO" altLang="nb-NO" sz="2200">
              <a:solidFill>
                <a:schemeClr val="tx1">
                  <a:lumMod val="75000"/>
                  <a:lumOff val="25000"/>
                </a:schemeClr>
              </a:solidFill>
              <a:latin typeface="+mn-lt"/>
            </a:endParaRPr>
          </a:p>
          <a:p>
            <a:pPr>
              <a:lnSpc>
                <a:spcPct val="91000"/>
              </a:lnSpc>
            </a:pPr>
            <a:r>
              <a:rPr lang="nb-NO" altLang="nb-NO" sz="2200" i="1">
                <a:solidFill>
                  <a:schemeClr val="tx1">
                    <a:lumMod val="75000"/>
                    <a:lumOff val="25000"/>
                  </a:schemeClr>
                </a:solidFill>
                <a:latin typeface="+mn-lt"/>
              </a:rPr>
              <a:t>NB! Sjekk disse før eksamen i tilfelle endringer!</a:t>
            </a:r>
          </a:p>
          <a:p>
            <a:pPr>
              <a:lnSpc>
                <a:spcPct val="91000"/>
              </a:lnSpc>
              <a:buFontTx/>
              <a:buChar char="•"/>
            </a:pPr>
            <a:endParaRPr lang="nb-NO" altLang="nb-NO" sz="2200" i="1">
              <a:solidFill>
                <a:schemeClr val="tx1">
                  <a:lumMod val="75000"/>
                  <a:lumOff val="25000"/>
                </a:schemeClr>
              </a:solidFill>
              <a:latin typeface="+mn-lt"/>
            </a:endParaRPr>
          </a:p>
          <a:p>
            <a:pPr marL="342900" indent="-342900">
              <a:lnSpc>
                <a:spcPct val="91000"/>
              </a:lnSpc>
              <a:buFont typeface="Arial" panose="020B0604020202020204" pitchFamily="34" charset="0"/>
              <a:buChar char="•"/>
            </a:pPr>
            <a:r>
              <a:rPr lang="nb-NO" altLang="nb-NO" sz="2200">
                <a:solidFill>
                  <a:schemeClr val="tx1">
                    <a:lumMod val="75000"/>
                    <a:lumOff val="25000"/>
                  </a:schemeClr>
                </a:solidFill>
                <a:latin typeface="+mn-lt"/>
              </a:rPr>
              <a:t> Varierer fra emne til emne</a:t>
            </a:r>
          </a:p>
          <a:p>
            <a:pPr marL="342900" indent="-342900">
              <a:lnSpc>
                <a:spcPct val="111000"/>
              </a:lnSpc>
              <a:buFont typeface="Arial" panose="020B0604020202020204" pitchFamily="34" charset="0"/>
              <a:buChar char="•"/>
            </a:pPr>
            <a:r>
              <a:rPr lang="nb-NO" altLang="nb-NO" sz="2200">
                <a:solidFill>
                  <a:schemeClr val="tx1">
                    <a:lumMod val="75000"/>
                    <a:lumOff val="25000"/>
                  </a:schemeClr>
                </a:solidFill>
                <a:latin typeface="+mn-lt"/>
              </a:rPr>
              <a:t> Kopier og løse ark er ikke tillatt med mindre annet er oppgitt</a:t>
            </a:r>
          </a:p>
          <a:p>
            <a:pPr marL="342900" indent="-342900">
              <a:lnSpc>
                <a:spcPct val="91000"/>
              </a:lnSpc>
              <a:buFont typeface="Arial" panose="020B0604020202020204" pitchFamily="34" charset="0"/>
              <a:buChar char="•"/>
            </a:pPr>
            <a:r>
              <a:rPr lang="nb-NO" altLang="nb-NO" sz="2200">
                <a:solidFill>
                  <a:schemeClr val="tx1">
                    <a:lumMod val="75000"/>
                    <a:lumOff val="25000"/>
                  </a:schemeClr>
                </a:solidFill>
                <a:latin typeface="+mn-lt"/>
              </a:rPr>
              <a:t> Ikke tillatt å låne noe av andre under eksamen</a:t>
            </a:r>
          </a:p>
          <a:p>
            <a:pPr>
              <a:lnSpc>
                <a:spcPct val="91000"/>
              </a:lnSpc>
            </a:pPr>
            <a:endParaRPr lang="nb-NO" altLang="nb-NO" sz="2200">
              <a:solidFill>
                <a:schemeClr val="tx1">
                  <a:lumMod val="75000"/>
                  <a:lumOff val="25000"/>
                </a:schemeClr>
              </a:solidFill>
              <a:latin typeface="+mn-lt"/>
            </a:endParaRPr>
          </a:p>
          <a:p>
            <a:pPr>
              <a:lnSpc>
                <a:spcPct val="91000"/>
              </a:lnSpc>
            </a:pPr>
            <a:r>
              <a:rPr lang="nb-NO" altLang="nb-NO" sz="2200">
                <a:solidFill>
                  <a:schemeClr val="tx1">
                    <a:lumMod val="75000"/>
                    <a:lumOff val="25000"/>
                  </a:schemeClr>
                </a:solidFill>
                <a:latin typeface="+mn-lt"/>
              </a:rPr>
              <a:t>På pulten skal du kun ha </a:t>
            </a:r>
            <a:r>
              <a:rPr lang="nb-NO" sz="2200">
                <a:solidFill>
                  <a:schemeClr val="tx1">
                    <a:lumMod val="75000"/>
                    <a:lumOff val="25000"/>
                  </a:schemeClr>
                </a:solidFill>
                <a:latin typeface="+mn-lt"/>
              </a:rPr>
              <a:t>mat, drikke, ID og tillatte hjelpemidler </a:t>
            </a:r>
          </a:p>
          <a:p>
            <a:pPr>
              <a:lnSpc>
                <a:spcPct val="91000"/>
              </a:lnSpc>
            </a:pPr>
            <a:endParaRPr lang="nb-NO" sz="2200">
              <a:solidFill>
                <a:schemeClr val="tx1">
                  <a:lumMod val="75000"/>
                  <a:lumOff val="25000"/>
                </a:schemeClr>
              </a:solidFill>
              <a:latin typeface="+mn-lt"/>
            </a:endParaRPr>
          </a:p>
          <a:p>
            <a:pPr algn="ctr">
              <a:lnSpc>
                <a:spcPct val="91000"/>
              </a:lnSpc>
            </a:pPr>
            <a:br>
              <a:rPr lang="nb-NO" altLang="nb-NO" sz="2200">
                <a:solidFill>
                  <a:schemeClr val="tx1">
                    <a:lumMod val="75000"/>
                    <a:lumOff val="25000"/>
                  </a:schemeClr>
                </a:solidFill>
                <a:latin typeface="+mn-lt"/>
              </a:rPr>
            </a:br>
            <a:endParaRPr lang="nb-NO" altLang="nb-NO" sz="2200">
              <a:solidFill>
                <a:schemeClr val="tx1">
                  <a:lumMod val="75000"/>
                  <a:lumOff val="25000"/>
                </a:schemeClr>
              </a:solidFill>
              <a:latin typeface="+mn-lt"/>
            </a:endParaRPr>
          </a:p>
          <a:p>
            <a:pPr>
              <a:lnSpc>
                <a:spcPct val="91000"/>
              </a:lnSpc>
            </a:pPr>
            <a:r>
              <a:rPr lang="nb-NO" altLang="nb-NO" sz="2200">
                <a:solidFill>
                  <a:schemeClr val="tx1">
                    <a:lumMod val="75000"/>
                    <a:lumOff val="25000"/>
                  </a:schemeClr>
                </a:solidFill>
                <a:latin typeface="+mn-lt"/>
              </a:rPr>
              <a:t>Husk å slå av mobilen når du legger den vekk!</a:t>
            </a:r>
          </a:p>
        </p:txBody>
      </p:sp>
      <p:pic>
        <p:nvPicPr>
          <p:cNvPr id="4" name="Picture 2" descr="C:\Users\s1467\AppData\Local\Microsoft\Windows\Temporary Internet Files\Content.IE5\29V07RCU\MC9001509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826" y="5148783"/>
            <a:ext cx="1641182" cy="16510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2306" y="4896755"/>
            <a:ext cx="3456384" cy="5040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rgbClr val="00314A"/>
                </a:solidFill>
              </a:rPr>
              <a:t>NB! Ingen klokker er tillatt.</a:t>
            </a:r>
          </a:p>
        </p:txBody>
      </p:sp>
    </p:spTree>
    <p:extLst>
      <p:ext uri="{BB962C8B-B14F-4D97-AF65-F5344CB8AC3E}">
        <p14:creationId xmlns:p14="http://schemas.microsoft.com/office/powerpoint/2010/main" val="3499488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12106" y="756295"/>
            <a:ext cx="7704857" cy="540416"/>
          </a:xfrm>
          <a:noFill/>
        </p:spPr>
        <p:txBody>
          <a:bodyPr wrap="square" lIns="78439" tIns="31375" rIns="78439" bIns="31375" anchor="t">
            <a:spAutoFit/>
          </a:bodyPr>
          <a:lstStyle/>
          <a:p>
            <a:pPr eaLnBrk="1" hangingPunct="1"/>
            <a:r>
              <a:rPr lang="nb-NO" altLang="nb-NO" sz="3100"/>
              <a:t>Kalkulator</a:t>
            </a:r>
          </a:p>
        </p:txBody>
      </p:sp>
      <p:sp>
        <p:nvSpPr>
          <p:cNvPr id="32771" name="Rectangle 3"/>
          <p:cNvSpPr>
            <a:spLocks noChangeArrowheads="1"/>
          </p:cNvSpPr>
          <p:nvPr/>
        </p:nvSpPr>
        <p:spPr bwMode="auto">
          <a:xfrm>
            <a:off x="612106" y="1692399"/>
            <a:ext cx="8481745" cy="420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098" tIns="50550" rIns="101098" bIns="50550">
            <a:spAutoFit/>
          </a:bodyPr>
          <a:lstStyle>
            <a:lvl1pPr defTabSz="762000" eaLnBrk="0" hangingPunct="0">
              <a:defRPr sz="2800">
                <a:solidFill>
                  <a:schemeClr val="tx1"/>
                </a:solidFill>
                <a:latin typeface="Georgia" pitchFamily="18" charset="0"/>
              </a:defRPr>
            </a:lvl1pPr>
            <a:lvl2pPr marL="57150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eaLnBrk="1" hangingPunct="1"/>
            <a:r>
              <a:rPr lang="nb-NO" altLang="nb-NO" sz="2400">
                <a:solidFill>
                  <a:schemeClr val="tx1">
                    <a:lumMod val="75000"/>
                    <a:lumOff val="25000"/>
                  </a:schemeClr>
                </a:solidFill>
                <a:latin typeface="+mn-lt"/>
              </a:rPr>
              <a:t>Dersom kalkulator er tillatt for aktuell eksamen:</a:t>
            </a:r>
          </a:p>
          <a:p>
            <a:pPr eaLnBrk="1" hangingPunct="1"/>
            <a:endParaRPr lang="nb-NO" altLang="nb-NO" sz="2400">
              <a:solidFill>
                <a:schemeClr val="tx1">
                  <a:lumMod val="75000"/>
                  <a:lumOff val="25000"/>
                </a:schemeClr>
              </a:solidFill>
              <a:latin typeface="+mn-lt"/>
            </a:endParaRPr>
          </a:p>
          <a:p>
            <a:pPr marL="914400" lvl="1" indent="-342900">
              <a:lnSpc>
                <a:spcPct val="91000"/>
              </a:lnSpc>
              <a:buFont typeface="Arial" panose="020B0604020202020204" pitchFamily="34" charset="0"/>
              <a:buChar char="•"/>
            </a:pPr>
            <a:r>
              <a:rPr lang="nb-NO" altLang="nb-NO" sz="2400">
                <a:solidFill>
                  <a:schemeClr val="tx1">
                    <a:lumMod val="75000"/>
                    <a:lumOff val="25000"/>
                  </a:schemeClr>
                </a:solidFill>
                <a:latin typeface="+mn-lt"/>
              </a:rPr>
              <a:t>Alle kalkulatorer, med unntak av kalkulatorer med trådløs kommunikasjon kan benyttes</a:t>
            </a:r>
            <a:br>
              <a:rPr lang="nb-NO" altLang="nb-NO" sz="2400">
                <a:solidFill>
                  <a:schemeClr val="tx1">
                    <a:lumMod val="75000"/>
                    <a:lumOff val="25000"/>
                  </a:schemeClr>
                </a:solidFill>
                <a:latin typeface="+mn-lt"/>
              </a:rPr>
            </a:br>
            <a:endParaRPr lang="nb-NO" altLang="nb-NO" sz="2400">
              <a:solidFill>
                <a:schemeClr val="tx1">
                  <a:lumMod val="75000"/>
                  <a:lumOff val="25000"/>
                </a:schemeClr>
              </a:solidFill>
              <a:latin typeface="+mn-lt"/>
            </a:endParaRPr>
          </a:p>
          <a:p>
            <a:pPr marL="914400" lvl="1" indent="-342900">
              <a:lnSpc>
                <a:spcPct val="91000"/>
              </a:lnSpc>
              <a:buFont typeface="Arial" panose="020B0604020202020204" pitchFamily="34" charset="0"/>
              <a:buChar char="•"/>
            </a:pPr>
            <a:r>
              <a:rPr lang="nb-NO" altLang="nb-NO" sz="2400">
                <a:solidFill>
                  <a:schemeClr val="tx1">
                    <a:lumMod val="75000"/>
                    <a:lumOff val="25000"/>
                  </a:schemeClr>
                </a:solidFill>
                <a:latin typeface="+mn-lt"/>
              </a:rPr>
              <a:t>Du må kunne vise at minnet er tomt ved eksamensstart</a:t>
            </a:r>
            <a:br>
              <a:rPr lang="nb-NO" altLang="nb-NO" sz="2400">
                <a:solidFill>
                  <a:schemeClr val="tx1">
                    <a:lumMod val="75000"/>
                    <a:lumOff val="25000"/>
                  </a:schemeClr>
                </a:solidFill>
                <a:latin typeface="+mn-lt"/>
              </a:rPr>
            </a:br>
            <a:endParaRPr lang="nb-NO" altLang="nb-NO" sz="2400">
              <a:solidFill>
                <a:schemeClr val="tx1">
                  <a:lumMod val="75000"/>
                  <a:lumOff val="25000"/>
                </a:schemeClr>
              </a:solidFill>
              <a:latin typeface="+mn-lt"/>
            </a:endParaRPr>
          </a:p>
          <a:p>
            <a:pPr marL="914400" lvl="1" indent="-342900">
              <a:lnSpc>
                <a:spcPct val="91000"/>
              </a:lnSpc>
              <a:buFont typeface="Arial" panose="020B0604020202020204" pitchFamily="34" charset="0"/>
              <a:buChar char="•"/>
            </a:pPr>
            <a:r>
              <a:rPr lang="nb-NO" altLang="nb-NO" sz="2400">
                <a:solidFill>
                  <a:schemeClr val="tx1">
                    <a:lumMod val="75000"/>
                    <a:lumOff val="25000"/>
                  </a:schemeClr>
                </a:solidFill>
                <a:latin typeface="+mn-lt"/>
              </a:rPr>
              <a:t>Brukerhåndbøker er ikke tillatt</a:t>
            </a:r>
          </a:p>
          <a:p>
            <a:pPr eaLnBrk="1" hangingPunct="1"/>
            <a:endParaRPr lang="nb-NO" altLang="nb-NO" sz="2200">
              <a:solidFill>
                <a:schemeClr val="tx1">
                  <a:lumMod val="75000"/>
                  <a:lumOff val="25000"/>
                </a:schemeClr>
              </a:solidFill>
            </a:endParaRPr>
          </a:p>
          <a:p>
            <a:pPr>
              <a:lnSpc>
                <a:spcPct val="91000"/>
              </a:lnSpc>
            </a:pPr>
            <a:endParaRPr lang="nb-NO" altLang="nb-NO" sz="2600">
              <a:solidFill>
                <a:schemeClr val="tx1">
                  <a:lumMod val="75000"/>
                  <a:lumOff val="25000"/>
                </a:schemeClr>
              </a:solidFill>
              <a:latin typeface="Verdana" pitchFamily="34" charset="0"/>
            </a:endParaRPr>
          </a:p>
          <a:p>
            <a:pPr>
              <a:lnSpc>
                <a:spcPct val="91000"/>
              </a:lnSpc>
            </a:pPr>
            <a:endParaRPr lang="nb-NO" altLang="nb-NO" sz="2200" b="1">
              <a:solidFill>
                <a:schemeClr val="tx1">
                  <a:lumMod val="75000"/>
                  <a:lumOff val="25000"/>
                </a:schemeClr>
              </a:solidFill>
              <a:latin typeface="Verdana" pitchFamily="34" charset="0"/>
            </a:endParaRPr>
          </a:p>
        </p:txBody>
      </p:sp>
      <p:pic>
        <p:nvPicPr>
          <p:cNvPr id="5122" name="Picture 2">
            <a:extLst>
              <a:ext uri="{FF2B5EF4-FFF2-40B4-BE49-F238E27FC236}">
                <a16:creationId xmlns:a16="http://schemas.microsoft.com/office/drawing/2014/main" id="{5650C361-99AE-4DEA-835E-313F408BB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042" y="4140671"/>
            <a:ext cx="1952625"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290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va er egentlig fusk? - Norsk (PB) - NDLA">
            <a:extLst>
              <a:ext uri="{FF2B5EF4-FFF2-40B4-BE49-F238E27FC236}">
                <a16:creationId xmlns:a16="http://schemas.microsoft.com/office/drawing/2014/main" id="{1562F577-3300-4810-B560-EE7537C6C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634" y="3564607"/>
            <a:ext cx="4297462" cy="2880320"/>
          </a:xfrm>
          <a:prstGeom prst="rect">
            <a:avLst/>
          </a:prstGeom>
          <a:noFill/>
          <a:extLst>
            <a:ext uri="{909E8E84-426E-40DD-AFC4-6F175D3DCCD1}">
              <a14:hiddenFill xmlns:a14="http://schemas.microsoft.com/office/drawing/2010/main">
                <a:solidFill>
                  <a:srgbClr val="FFFFFF"/>
                </a:solidFill>
              </a14:hiddenFill>
            </a:ext>
          </a:extLst>
        </p:spPr>
      </p:pic>
      <p:sp>
        <p:nvSpPr>
          <p:cNvPr id="18434" name="Rectangle 2"/>
          <p:cNvSpPr>
            <a:spLocks noGrp="1" noChangeArrowheads="1"/>
          </p:cNvSpPr>
          <p:nvPr>
            <p:ph type="title"/>
          </p:nvPr>
        </p:nvSpPr>
        <p:spPr>
          <a:xfrm>
            <a:off x="900138" y="828303"/>
            <a:ext cx="7632848" cy="539090"/>
          </a:xfrm>
          <a:noFill/>
        </p:spPr>
        <p:txBody>
          <a:bodyPr wrap="square" lIns="78439" tIns="31375" rIns="78439" bIns="31375" anchor="t">
            <a:spAutoFit/>
          </a:bodyPr>
          <a:lstStyle/>
          <a:p>
            <a:pPr eaLnBrk="1" hangingPunct="1"/>
            <a:r>
              <a:rPr lang="nb-NO" altLang="nb-NO" sz="3100"/>
              <a:t>FUSK</a:t>
            </a:r>
          </a:p>
        </p:txBody>
      </p:sp>
      <p:sp>
        <p:nvSpPr>
          <p:cNvPr id="18435" name="Rectangle 3"/>
          <p:cNvSpPr>
            <a:spLocks noChangeArrowheads="1"/>
          </p:cNvSpPr>
          <p:nvPr/>
        </p:nvSpPr>
        <p:spPr bwMode="auto">
          <a:xfrm>
            <a:off x="453969" y="1692399"/>
            <a:ext cx="8813219" cy="518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098" tIns="50550" rIns="101098" bIns="50550" anchor="t">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Fusk eller forsøk på fusk er et brudd på NHHs forskrift og Lov om Universiteter- og høyskoler</a:t>
            </a: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Det er ditt ansvar som student å sette deg inn i lover, forskrifter og retningslinjer vedrørende fusk</a:t>
            </a: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Regelverket gjelder selv om du ikke har kjennskap til det</a:t>
            </a: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Manglende kjennskap til regelverket fritar ikke </a:t>
            </a:r>
            <a:br>
              <a:rPr lang="nb-NO" altLang="nb-NO" sz="2200">
                <a:solidFill>
                  <a:schemeClr val="tx1">
                    <a:lumMod val="75000"/>
                    <a:lumOff val="25000"/>
                  </a:schemeClr>
                </a:solidFill>
                <a:latin typeface="+mn-lt"/>
              </a:rPr>
            </a:br>
            <a:r>
              <a:rPr lang="nb-NO" altLang="nb-NO" sz="2200">
                <a:solidFill>
                  <a:schemeClr val="tx1">
                    <a:lumMod val="75000"/>
                    <a:lumOff val="25000"/>
                  </a:schemeClr>
                </a:solidFill>
                <a:latin typeface="+mn-lt"/>
              </a:rPr>
              <a:t>en student i en sak der man er mistenkt for fusk</a:t>
            </a: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hlinkClick r:id="rId4"/>
              </a:rPr>
              <a:t>https://www.nhh.no/for-studenter/eksamen/fusk-ved-eksamen/</a:t>
            </a:r>
            <a:r>
              <a:rPr lang="nb-NO" altLang="nb-NO" sz="2200">
                <a:solidFill>
                  <a:schemeClr val="tx1">
                    <a:lumMod val="75000"/>
                    <a:lumOff val="25000"/>
                  </a:schemeClr>
                </a:solidFill>
                <a:latin typeface="+mn-lt"/>
              </a:rPr>
              <a:t> </a:t>
            </a:r>
          </a:p>
        </p:txBody>
      </p:sp>
    </p:spTree>
    <p:extLst>
      <p:ext uri="{BB962C8B-B14F-4D97-AF65-F5344CB8AC3E}">
        <p14:creationId xmlns:p14="http://schemas.microsoft.com/office/powerpoint/2010/main" val="425715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12106" y="540271"/>
            <a:ext cx="7992888" cy="539090"/>
          </a:xfrm>
          <a:noFill/>
        </p:spPr>
        <p:txBody>
          <a:bodyPr wrap="square" lIns="78439" tIns="31375" rIns="78439" bIns="31375" anchor="t">
            <a:spAutoFit/>
          </a:bodyPr>
          <a:lstStyle/>
          <a:p>
            <a:pPr eaLnBrk="1" hangingPunct="1"/>
            <a:r>
              <a:rPr lang="nb-NO" altLang="nb-NO" sz="3100"/>
              <a:t>Forsøk på fusk – skoleeksamen</a:t>
            </a:r>
          </a:p>
        </p:txBody>
      </p:sp>
      <p:sp>
        <p:nvSpPr>
          <p:cNvPr id="18435" name="Rectangle 3"/>
          <p:cNvSpPr>
            <a:spLocks noChangeArrowheads="1"/>
          </p:cNvSpPr>
          <p:nvPr/>
        </p:nvSpPr>
        <p:spPr bwMode="auto">
          <a:xfrm>
            <a:off x="540098" y="1476375"/>
            <a:ext cx="8813219" cy="551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098" tIns="50550" rIns="101098" bIns="50550" anchor="t">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eaLnBrk="1" hangingPunct="1"/>
            <a:r>
              <a:rPr lang="nb-NO" altLang="nb-NO" sz="2200" b="1">
                <a:solidFill>
                  <a:schemeClr val="tx1">
                    <a:lumMod val="75000"/>
                    <a:lumOff val="25000"/>
                  </a:schemeClr>
                </a:solidFill>
                <a:latin typeface="+mn-lt"/>
              </a:rPr>
              <a:t>Ulovlige hjelpemidler kan være:</a:t>
            </a: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pensumbøker eller annen faglitteratur som ikke er spesifikt oppgitt som tillatt</a:t>
            </a:r>
            <a:endParaRPr lang="nb-NO" altLang="nb-NO" sz="2200">
              <a:solidFill>
                <a:schemeClr val="tx1">
                  <a:lumMod val="75000"/>
                  <a:lumOff val="25000"/>
                </a:schemeClr>
              </a:solidFill>
              <a:latin typeface="+mn-lt"/>
              <a:cs typeface="Arial"/>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kalkulator med kommunikasjon og/eller uten tomt minne</a:t>
            </a:r>
            <a:endParaRPr lang="nb-NO" altLang="nb-NO" sz="2200">
              <a:solidFill>
                <a:schemeClr val="tx1">
                  <a:lumMod val="75000"/>
                  <a:lumOff val="25000"/>
                </a:schemeClr>
              </a:solidFill>
              <a:latin typeface="+mn-lt"/>
              <a:cs typeface="Arial"/>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"fuskelapper", innlimte sider med notater eller ulovlige notater i bøker som er tillatt brukt</a:t>
            </a:r>
            <a:endParaRPr lang="nb-NO" altLang="nb-NO" sz="2200">
              <a:solidFill>
                <a:schemeClr val="tx1">
                  <a:lumMod val="75000"/>
                  <a:lumOff val="25000"/>
                </a:schemeClr>
              </a:solidFill>
              <a:latin typeface="+mn-lt"/>
              <a:cs typeface="Arial"/>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ark med tekst som er kladdet på forhånd og som ikke er spesifikt oppgitt som tillatt</a:t>
            </a:r>
            <a:endParaRPr lang="nb-NO" altLang="nb-NO" sz="2200">
              <a:solidFill>
                <a:schemeClr val="tx1">
                  <a:lumMod val="75000"/>
                  <a:lumOff val="25000"/>
                </a:schemeClr>
              </a:solidFill>
              <a:latin typeface="+mn-lt"/>
              <a:cs typeface="Arial"/>
            </a:endParaRPr>
          </a:p>
          <a:p>
            <a:pPr marL="342900" indent="-342900" eaLnBrk="1" hangingPunct="1">
              <a:buFont typeface="Arial" panose="020B0604020202020204" pitchFamily="34" charset="0"/>
              <a:buChar char="•"/>
            </a:pPr>
            <a:r>
              <a:rPr lang="nb-NO" altLang="nb-NO" sz="2200">
                <a:solidFill>
                  <a:schemeClr val="tx1">
                    <a:lumMod val="75000"/>
                    <a:lumOff val="25000"/>
                  </a:schemeClr>
                </a:solidFill>
                <a:latin typeface="+mn-lt"/>
              </a:rPr>
              <a:t>Mobiltelefon, klokke eller andre hjelpemidler som ikke er tillatt</a:t>
            </a:r>
            <a:endParaRPr lang="nb-NO" altLang="nb-NO" sz="2200">
              <a:solidFill>
                <a:schemeClr val="tx1">
                  <a:lumMod val="75000"/>
                  <a:lumOff val="25000"/>
                </a:schemeClr>
              </a:solidFill>
              <a:latin typeface="+mn-lt"/>
              <a:cs typeface="Arial"/>
            </a:endParaRP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eaLnBrk="1" hangingPunct="1"/>
            <a:r>
              <a:rPr lang="nb-NO" altLang="nb-NO" sz="2200">
                <a:solidFill>
                  <a:schemeClr val="tx1">
                    <a:lumMod val="75000"/>
                    <a:lumOff val="25000"/>
                  </a:schemeClr>
                </a:solidFill>
                <a:latin typeface="+mn-lt"/>
              </a:rPr>
              <a:t>Dersom vi finner hjelpemidler som ikke er tillatt innenfor og/eller utenfor eksamenslokalet mens eksamen pågår, regnes dette som fusk / forsøk på fusk</a:t>
            </a:r>
            <a:endParaRPr lang="nb-NO" altLang="nb-NO" sz="2200">
              <a:solidFill>
                <a:schemeClr val="tx1">
                  <a:lumMod val="75000"/>
                  <a:lumOff val="25000"/>
                </a:schemeClr>
              </a:solidFill>
              <a:latin typeface="+mn-lt"/>
              <a:cs typeface="Arial"/>
            </a:endParaRPr>
          </a:p>
          <a:p>
            <a:pPr marL="342900" indent="-342900" eaLnBrk="1" hangingPunct="1">
              <a:buFont typeface="Arial" panose="020B0604020202020204" pitchFamily="34" charset="0"/>
              <a:buChar char="•"/>
            </a:pPr>
            <a:endParaRPr lang="nb-NO" altLang="nb-NO" sz="2200">
              <a:solidFill>
                <a:schemeClr val="tx1">
                  <a:lumMod val="75000"/>
                  <a:lumOff val="25000"/>
                </a:schemeClr>
              </a:solidFill>
              <a:latin typeface="+mn-lt"/>
            </a:endParaRPr>
          </a:p>
          <a:p>
            <a:pPr eaLnBrk="1" hangingPunct="1"/>
            <a:r>
              <a:rPr lang="nb-NO" altLang="nb-NO" sz="2200">
                <a:solidFill>
                  <a:schemeClr val="tx1">
                    <a:lumMod val="75000"/>
                    <a:lumOff val="25000"/>
                  </a:schemeClr>
                </a:solidFill>
                <a:latin typeface="+mn-lt"/>
              </a:rPr>
              <a:t>Kommunikasjon med andre eksamenskandidater mens eksamen pågår, vil bli betraktet som forsøk på fusk eller fusk</a:t>
            </a:r>
            <a:endParaRPr lang="nb-NO" altLang="nb-NO" sz="2200">
              <a:solidFill>
                <a:schemeClr val="tx1">
                  <a:lumMod val="75000"/>
                  <a:lumOff val="25000"/>
                </a:schemeClr>
              </a:solidFill>
              <a:latin typeface="+mn-lt"/>
              <a:cs typeface="Arial"/>
            </a:endParaRPr>
          </a:p>
        </p:txBody>
      </p:sp>
    </p:spTree>
    <p:extLst>
      <p:ext uri="{BB962C8B-B14F-4D97-AF65-F5344CB8AC3E}">
        <p14:creationId xmlns:p14="http://schemas.microsoft.com/office/powerpoint/2010/main" val="3500482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12107" y="612279"/>
            <a:ext cx="8136904" cy="463472"/>
          </a:xfrm>
          <a:noFill/>
        </p:spPr>
        <p:txBody>
          <a:bodyPr wrap="square" lIns="78439" tIns="31375" rIns="78439" bIns="31375" anchor="t">
            <a:spAutoFit/>
          </a:bodyPr>
          <a:lstStyle/>
          <a:p>
            <a:pPr eaLnBrk="1" hangingPunct="1"/>
            <a:r>
              <a:rPr lang="nb-NO" altLang="nb-NO" sz="2600"/>
              <a:t>Forsøk på fusk – hjemmeeksamener og arbeidskrav</a:t>
            </a:r>
          </a:p>
        </p:txBody>
      </p:sp>
      <p:sp>
        <p:nvSpPr>
          <p:cNvPr id="19459" name="Rectangle 3"/>
          <p:cNvSpPr>
            <a:spLocks noChangeArrowheads="1"/>
          </p:cNvSpPr>
          <p:nvPr/>
        </p:nvSpPr>
        <p:spPr bwMode="auto">
          <a:xfrm>
            <a:off x="540098" y="1332359"/>
            <a:ext cx="8957235" cy="61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098" tIns="50550" rIns="101098" bIns="50550" anchor="t">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91000"/>
              </a:lnSpc>
            </a:pPr>
            <a:r>
              <a:rPr lang="nb-NO" altLang="nb-NO" sz="2000" b="1">
                <a:solidFill>
                  <a:schemeClr val="tx1">
                    <a:lumMod val="75000"/>
                    <a:lumOff val="25000"/>
                  </a:schemeClr>
                </a:solidFill>
                <a:latin typeface="+mn-lt"/>
              </a:rPr>
              <a:t>Prinsippet om akademisk redelighet: </a:t>
            </a:r>
            <a:endParaRPr lang="nb-NO">
              <a:solidFill>
                <a:schemeClr val="tx1">
                  <a:lumMod val="75000"/>
                  <a:lumOff val="25000"/>
                </a:schemeClr>
              </a:solidFill>
            </a:endParaRPr>
          </a:p>
          <a:p>
            <a:pPr>
              <a:lnSpc>
                <a:spcPct val="91000"/>
              </a:lnSpc>
            </a:pPr>
            <a:endParaRPr lang="nb-NO" altLang="nb-NO" sz="2000" b="1">
              <a:solidFill>
                <a:schemeClr val="tx1">
                  <a:lumMod val="75000"/>
                  <a:lumOff val="25000"/>
                </a:schemeClr>
              </a:solidFill>
              <a:latin typeface="+mn-lt"/>
            </a:endParaRPr>
          </a:p>
          <a:p>
            <a:pPr>
              <a:lnSpc>
                <a:spcPct val="91000"/>
              </a:lnSpc>
            </a:pPr>
            <a:r>
              <a:rPr lang="nb-NO" altLang="nb-NO" sz="2000" b="1">
                <a:solidFill>
                  <a:schemeClr val="tx1">
                    <a:lumMod val="75000"/>
                    <a:lumOff val="25000"/>
                  </a:schemeClr>
                </a:solidFill>
                <a:latin typeface="+mn-lt"/>
              </a:rPr>
              <a:t>All bruk av eget tidligere arbeid, eller andres arbeid, uttalelser o.l. skal refereres til.</a:t>
            </a:r>
            <a:endParaRPr lang="nb-NO">
              <a:solidFill>
                <a:schemeClr val="tx1">
                  <a:lumMod val="75000"/>
                  <a:lumOff val="25000"/>
                </a:schemeClr>
              </a:solidFill>
            </a:endParaRPr>
          </a:p>
          <a:p>
            <a:pPr>
              <a:lnSpc>
                <a:spcPct val="91000"/>
              </a:lnSpc>
            </a:pPr>
            <a:endParaRPr lang="nb-NO" altLang="nb-NO" sz="2000" i="1">
              <a:solidFill>
                <a:schemeClr val="tx1">
                  <a:lumMod val="75000"/>
                  <a:lumOff val="25000"/>
                </a:schemeClr>
              </a:solidFill>
              <a:latin typeface="+mn-lt"/>
            </a:endParaRPr>
          </a:p>
          <a:p>
            <a:pPr>
              <a:lnSpc>
                <a:spcPct val="91000"/>
              </a:lnSpc>
            </a:pPr>
            <a:r>
              <a:rPr lang="nb-NO" altLang="nb-NO" sz="2000" i="1">
                <a:solidFill>
                  <a:schemeClr val="tx1">
                    <a:lumMod val="75000"/>
                    <a:lumOff val="25000"/>
                  </a:schemeClr>
                </a:solidFill>
                <a:latin typeface="+mn-lt"/>
              </a:rPr>
              <a:t>Følgende vil </a:t>
            </a:r>
            <a:r>
              <a:rPr lang="nb-NO" altLang="nb-NO" sz="2000" i="1" u="sng">
                <a:solidFill>
                  <a:schemeClr val="tx1">
                    <a:lumMod val="75000"/>
                    <a:lumOff val="25000"/>
                  </a:schemeClr>
                </a:solidFill>
                <a:latin typeface="+mn-lt"/>
              </a:rPr>
              <a:t>bl.a.</a:t>
            </a:r>
            <a:r>
              <a:rPr lang="nb-NO" altLang="nb-NO" sz="2000" i="1">
                <a:solidFill>
                  <a:schemeClr val="tx1">
                    <a:lumMod val="75000"/>
                    <a:lumOff val="25000"/>
                  </a:schemeClr>
                </a:solidFill>
                <a:latin typeface="+mn-lt"/>
              </a:rPr>
              <a:t> bli regnet som fusk / forsøk på fusk:</a:t>
            </a:r>
            <a:endParaRPr lang="nb-NO" altLang="nb-NO" sz="2000" i="1">
              <a:solidFill>
                <a:schemeClr val="tx1">
                  <a:lumMod val="75000"/>
                  <a:lumOff val="25000"/>
                </a:schemeClr>
              </a:solidFill>
              <a:latin typeface="+mn-lt"/>
              <a:cs typeface="Arial"/>
            </a:endParaRPr>
          </a:p>
          <a:p>
            <a:pPr>
              <a:lnSpc>
                <a:spcPct val="91000"/>
              </a:lnSpc>
            </a:pPr>
            <a:endParaRPr lang="nb-NO" altLang="nb-NO" sz="2000" i="1">
              <a:solidFill>
                <a:schemeClr val="tx1">
                  <a:lumMod val="75000"/>
                  <a:lumOff val="25000"/>
                </a:schemeClr>
              </a:solidFill>
              <a:latin typeface="+mn-lt"/>
            </a:endParaRPr>
          </a:p>
          <a:p>
            <a:pPr marL="342900" indent="-342900">
              <a:lnSpc>
                <a:spcPct val="91000"/>
              </a:lnSpc>
              <a:spcBef>
                <a:spcPts val="600"/>
              </a:spcBef>
              <a:spcAft>
                <a:spcPts val="600"/>
              </a:spcAft>
              <a:buFont typeface="Arial" panose="020B0604020202020204" pitchFamily="34" charset="0"/>
              <a:buChar char="•"/>
            </a:pPr>
            <a:r>
              <a:rPr lang="nb-NO" altLang="nb-NO" sz="2000" b="1">
                <a:solidFill>
                  <a:schemeClr val="tx1">
                    <a:lumMod val="75000"/>
                    <a:lumOff val="25000"/>
                  </a:schemeClr>
                </a:solidFill>
                <a:latin typeface="+mn-lt"/>
              </a:rPr>
              <a:t>All</a:t>
            </a:r>
            <a:r>
              <a:rPr lang="nb-NO" altLang="nb-NO" sz="2000">
                <a:solidFill>
                  <a:schemeClr val="tx1">
                    <a:lumMod val="75000"/>
                    <a:lumOff val="25000"/>
                  </a:schemeClr>
                </a:solidFill>
                <a:latin typeface="+mn-lt"/>
              </a:rPr>
              <a:t> sitering, uten at det oppgis kildehenvisning og klar markering av sitat - inkludert </a:t>
            </a:r>
            <a:r>
              <a:rPr lang="nb-NO" altLang="nb-NO" sz="2000" b="1">
                <a:solidFill>
                  <a:schemeClr val="tx1">
                    <a:lumMod val="75000"/>
                    <a:lumOff val="25000"/>
                  </a:schemeClr>
                </a:solidFill>
                <a:latin typeface="+mn-lt"/>
              </a:rPr>
              <a:t>egne </a:t>
            </a:r>
            <a:r>
              <a:rPr lang="nb-NO" altLang="nb-NO" sz="2000">
                <a:solidFill>
                  <a:schemeClr val="tx1">
                    <a:lumMod val="75000"/>
                    <a:lumOff val="25000"/>
                  </a:schemeClr>
                </a:solidFill>
                <a:latin typeface="+mn-lt"/>
              </a:rPr>
              <a:t>skriftlige arbeider</a:t>
            </a:r>
            <a:endParaRPr lang="nb-NO" altLang="nb-NO" sz="2000">
              <a:solidFill>
                <a:schemeClr val="tx1">
                  <a:lumMod val="75000"/>
                  <a:lumOff val="25000"/>
                </a:schemeClr>
              </a:solidFill>
              <a:latin typeface="+mn-lt"/>
              <a:cs typeface="Arial"/>
            </a:endParaRPr>
          </a:p>
          <a:p>
            <a:pPr marL="342900" indent="-342900">
              <a:lnSpc>
                <a:spcPct val="91000"/>
              </a:lnSpc>
              <a:spcBef>
                <a:spcPts val="600"/>
              </a:spcBef>
              <a:spcAft>
                <a:spcPts val="600"/>
              </a:spcAft>
              <a:buFont typeface="Arial" panose="020B0604020202020204" pitchFamily="34" charset="0"/>
              <a:buChar char="•"/>
            </a:pPr>
            <a:r>
              <a:rPr lang="nb-NO" altLang="nb-NO" sz="2000">
                <a:solidFill>
                  <a:schemeClr val="tx1">
                    <a:lumMod val="75000"/>
                    <a:lumOff val="25000"/>
                  </a:schemeClr>
                </a:solidFill>
                <a:latin typeface="+mn-lt"/>
              </a:rPr>
              <a:t>Bruk av besvarelser som er utført av andre</a:t>
            </a:r>
            <a:endParaRPr lang="nb-NO" altLang="nb-NO" sz="2000">
              <a:solidFill>
                <a:schemeClr val="tx1">
                  <a:lumMod val="75000"/>
                  <a:lumOff val="25000"/>
                </a:schemeClr>
              </a:solidFill>
              <a:latin typeface="+mn-lt"/>
              <a:cs typeface="Arial"/>
            </a:endParaRPr>
          </a:p>
          <a:p>
            <a:pPr marL="342900" indent="-342900">
              <a:lnSpc>
                <a:spcPct val="91000"/>
              </a:lnSpc>
              <a:spcBef>
                <a:spcPts val="600"/>
              </a:spcBef>
              <a:spcAft>
                <a:spcPts val="600"/>
              </a:spcAft>
              <a:buFont typeface="Arial" panose="020B0604020202020204" pitchFamily="34" charset="0"/>
              <a:buChar char="•"/>
            </a:pPr>
            <a:r>
              <a:rPr lang="nb-NO" altLang="nb-NO" sz="2000">
                <a:solidFill>
                  <a:schemeClr val="tx1">
                    <a:lumMod val="75000"/>
                    <a:lumOff val="25000"/>
                  </a:schemeClr>
                </a:solidFill>
                <a:latin typeface="+mn-lt"/>
              </a:rPr>
              <a:t>Besvarelse som er utført av en annen person/gruppe eller besvarelser hentet fra internett</a:t>
            </a:r>
            <a:endParaRPr lang="nb-NO" altLang="nb-NO" sz="2000">
              <a:solidFill>
                <a:schemeClr val="tx1">
                  <a:lumMod val="75000"/>
                  <a:lumOff val="25000"/>
                </a:schemeClr>
              </a:solidFill>
              <a:latin typeface="+mn-lt"/>
              <a:cs typeface="Arial"/>
            </a:endParaRPr>
          </a:p>
          <a:p>
            <a:pPr marL="342900" indent="-342900">
              <a:lnSpc>
                <a:spcPct val="91000"/>
              </a:lnSpc>
              <a:spcBef>
                <a:spcPts val="600"/>
              </a:spcBef>
              <a:spcAft>
                <a:spcPts val="600"/>
              </a:spcAft>
              <a:buFont typeface="Arial" panose="020B0604020202020204" pitchFamily="34" charset="0"/>
              <a:buChar char="•"/>
            </a:pPr>
            <a:r>
              <a:rPr lang="nb-NO" altLang="nb-NO" sz="2000">
                <a:solidFill>
                  <a:schemeClr val="tx1">
                    <a:lumMod val="75000"/>
                    <a:lumOff val="25000"/>
                  </a:schemeClr>
                </a:solidFill>
                <a:latin typeface="+mn-lt"/>
              </a:rPr>
              <a:t>Samarbeid med andre personer ved individuelle besvarelser eller med andre grupper enn din egen gruppe</a:t>
            </a:r>
            <a:endParaRPr lang="nb-NO" altLang="nb-NO" sz="2000">
              <a:solidFill>
                <a:schemeClr val="tx1">
                  <a:lumMod val="75000"/>
                  <a:lumOff val="25000"/>
                </a:schemeClr>
              </a:solidFill>
              <a:latin typeface="+mn-lt"/>
              <a:cs typeface="Arial"/>
            </a:endParaRPr>
          </a:p>
          <a:p>
            <a:pPr marL="342900" indent="-342900">
              <a:lnSpc>
                <a:spcPct val="91000"/>
              </a:lnSpc>
              <a:buFont typeface="Arial" panose="020B0604020202020204" pitchFamily="34" charset="0"/>
              <a:buChar char="•"/>
            </a:pPr>
            <a:r>
              <a:rPr lang="nb-NO" altLang="nb-NO" sz="2000">
                <a:solidFill>
                  <a:schemeClr val="tx1">
                    <a:lumMod val="75000"/>
                    <a:lumOff val="25000"/>
                  </a:schemeClr>
                </a:solidFill>
                <a:latin typeface="+mn-lt"/>
              </a:rPr>
              <a:t>Ved gruppearbeid - å sette sitt navn på en besvarelse som en selv ikke har bidratt til</a:t>
            </a:r>
            <a:br>
              <a:rPr lang="en-US" altLang="nb-NO" sz="2000">
                <a:latin typeface="+mn-lt"/>
              </a:rPr>
            </a:br>
            <a:endParaRPr lang="en-US" altLang="nb-NO" sz="2000">
              <a:solidFill>
                <a:schemeClr val="tx1">
                  <a:lumMod val="75000"/>
                  <a:lumOff val="25000"/>
                </a:schemeClr>
              </a:solidFill>
            </a:endParaRPr>
          </a:p>
          <a:p>
            <a:pPr>
              <a:lnSpc>
                <a:spcPct val="91000"/>
              </a:lnSpc>
              <a:spcBef>
                <a:spcPts val="600"/>
              </a:spcBef>
              <a:spcAft>
                <a:spcPts val="600"/>
              </a:spcAft>
            </a:pPr>
            <a:br>
              <a:rPr lang="nb-NO" altLang="nb-NO" sz="2000">
                <a:latin typeface="+mn-lt"/>
              </a:rPr>
            </a:br>
            <a:endParaRPr lang="en-US" altLang="nb-NO" sz="2000">
              <a:latin typeface="+mn-lt"/>
            </a:endParaRPr>
          </a:p>
        </p:txBody>
      </p:sp>
    </p:spTree>
    <p:extLst>
      <p:ext uri="{BB962C8B-B14F-4D97-AF65-F5344CB8AC3E}">
        <p14:creationId xmlns:p14="http://schemas.microsoft.com/office/powerpoint/2010/main" val="2677418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90820" y="1102684"/>
            <a:ext cx="8905745" cy="539090"/>
          </a:xfrm>
          <a:noFill/>
        </p:spPr>
        <p:txBody>
          <a:bodyPr lIns="78439" tIns="31375" rIns="78439" bIns="31375" anchor="t">
            <a:spAutoFit/>
          </a:bodyPr>
          <a:lstStyle/>
          <a:p>
            <a:pPr eaLnBrk="1" hangingPunct="1"/>
            <a:r>
              <a:rPr lang="nb-NO" altLang="nb-NO" sz="3100"/>
              <a:t>Unngå plagiering</a:t>
            </a:r>
          </a:p>
        </p:txBody>
      </p:sp>
      <p:sp>
        <p:nvSpPr>
          <p:cNvPr id="21507" name="Rectangle 3"/>
          <p:cNvSpPr>
            <a:spLocks noChangeArrowheads="1"/>
          </p:cNvSpPr>
          <p:nvPr/>
        </p:nvSpPr>
        <p:spPr bwMode="auto">
          <a:xfrm>
            <a:off x="590820" y="1980431"/>
            <a:ext cx="8715465" cy="508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098" tIns="50550" rIns="101098" bIns="50550">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90000"/>
              </a:lnSpc>
            </a:pPr>
            <a:r>
              <a:rPr lang="en-US" altLang="nb-NO" sz="2400">
                <a:solidFill>
                  <a:schemeClr val="tx1">
                    <a:lumMod val="75000"/>
                    <a:lumOff val="25000"/>
                  </a:schemeClr>
                </a:solidFill>
                <a:latin typeface="+mn-lt"/>
              </a:rPr>
              <a:t>Lurer du </a:t>
            </a:r>
            <a:r>
              <a:rPr lang="en-US" altLang="nb-NO" sz="2400" err="1">
                <a:solidFill>
                  <a:schemeClr val="tx1">
                    <a:lumMod val="75000"/>
                    <a:lumOff val="25000"/>
                  </a:schemeClr>
                </a:solidFill>
                <a:latin typeface="+mn-lt"/>
              </a:rPr>
              <a:t>på</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referansehåndtering</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og</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akademisk</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skriving</a:t>
            </a:r>
            <a:r>
              <a:rPr lang="en-US" altLang="nb-NO" sz="2400">
                <a:solidFill>
                  <a:schemeClr val="tx1">
                    <a:lumMod val="75000"/>
                    <a:lumOff val="25000"/>
                  </a:schemeClr>
                </a:solidFill>
                <a:latin typeface="+mn-lt"/>
              </a:rPr>
              <a:t>?</a:t>
            </a:r>
          </a:p>
          <a:p>
            <a:pPr>
              <a:lnSpc>
                <a:spcPct val="90000"/>
              </a:lnSpc>
            </a:pPr>
            <a:endParaRPr lang="en-US" altLang="nb-NO" sz="2400">
              <a:solidFill>
                <a:schemeClr val="tx1">
                  <a:lumMod val="75000"/>
                  <a:lumOff val="25000"/>
                </a:schemeClr>
              </a:solidFill>
              <a:latin typeface="+mn-lt"/>
            </a:endParaRPr>
          </a:p>
          <a:p>
            <a:pPr>
              <a:lnSpc>
                <a:spcPct val="90000"/>
              </a:lnSpc>
            </a:pPr>
            <a:endParaRPr lang="en-US" altLang="nb-NO" sz="2400">
              <a:solidFill>
                <a:schemeClr val="tx1">
                  <a:lumMod val="75000"/>
                  <a:lumOff val="25000"/>
                </a:schemeClr>
              </a:solidFill>
              <a:latin typeface="+mn-lt"/>
            </a:endParaRPr>
          </a:p>
          <a:p>
            <a:pPr marL="342900" indent="-342900">
              <a:lnSpc>
                <a:spcPct val="90000"/>
              </a:lnSpc>
              <a:buFont typeface="Arial" panose="020B0604020202020204" pitchFamily="34" charset="0"/>
              <a:buChar char="•"/>
            </a:pPr>
            <a:r>
              <a:rPr lang="en-US" altLang="nb-NO" sz="2400">
                <a:solidFill>
                  <a:schemeClr val="tx1">
                    <a:lumMod val="75000"/>
                    <a:lumOff val="25000"/>
                  </a:schemeClr>
                </a:solidFill>
                <a:latin typeface="+mn-lt"/>
              </a:rPr>
              <a:t>Ta </a:t>
            </a:r>
            <a:r>
              <a:rPr lang="en-US" altLang="nb-NO" sz="2400" err="1">
                <a:solidFill>
                  <a:schemeClr val="tx1">
                    <a:lumMod val="75000"/>
                    <a:lumOff val="25000"/>
                  </a:schemeClr>
                </a:solidFill>
                <a:latin typeface="+mn-lt"/>
              </a:rPr>
              <a:t>kontakt</a:t>
            </a:r>
            <a:r>
              <a:rPr lang="en-US" altLang="nb-NO" sz="2400">
                <a:solidFill>
                  <a:schemeClr val="tx1">
                    <a:lumMod val="75000"/>
                    <a:lumOff val="25000"/>
                  </a:schemeClr>
                </a:solidFill>
                <a:latin typeface="+mn-lt"/>
              </a:rPr>
              <a:t> med </a:t>
            </a:r>
            <a:r>
              <a:rPr lang="en-US" altLang="nb-NO" sz="2400" err="1">
                <a:solidFill>
                  <a:schemeClr val="tx1">
                    <a:lumMod val="75000"/>
                    <a:lumOff val="25000"/>
                  </a:schemeClr>
                </a:solidFill>
                <a:latin typeface="+mn-lt"/>
              </a:rPr>
              <a:t>Biblioteket</a:t>
            </a:r>
            <a:r>
              <a:rPr lang="en-US" altLang="nb-NO" sz="2400">
                <a:solidFill>
                  <a:schemeClr val="tx1">
                    <a:lumMod val="75000"/>
                    <a:lumOff val="25000"/>
                  </a:schemeClr>
                </a:solidFill>
                <a:latin typeface="+mn-lt"/>
              </a:rPr>
              <a:t> – de er </a:t>
            </a:r>
            <a:r>
              <a:rPr lang="en-US" altLang="nb-NO" sz="2400" err="1">
                <a:solidFill>
                  <a:schemeClr val="tx1">
                    <a:lumMod val="75000"/>
                    <a:lumOff val="25000"/>
                  </a:schemeClr>
                </a:solidFill>
                <a:latin typeface="+mn-lt"/>
              </a:rPr>
              <a:t>eksperter</a:t>
            </a:r>
            <a:r>
              <a:rPr lang="en-US" altLang="nb-NO" sz="2400">
                <a:solidFill>
                  <a:schemeClr val="tx1">
                    <a:lumMod val="75000"/>
                    <a:lumOff val="25000"/>
                  </a:schemeClr>
                </a:solidFill>
                <a:latin typeface="+mn-lt"/>
              </a:rPr>
              <a:t>!</a:t>
            </a:r>
          </a:p>
          <a:p>
            <a:pPr marL="342900" indent="-342900">
              <a:lnSpc>
                <a:spcPct val="90000"/>
              </a:lnSpc>
              <a:buFont typeface="Arial" panose="020B0604020202020204" pitchFamily="34" charset="0"/>
              <a:buChar char="•"/>
            </a:pPr>
            <a:endParaRPr lang="en-US" altLang="nb-NO" sz="2400">
              <a:solidFill>
                <a:schemeClr val="tx1">
                  <a:lumMod val="75000"/>
                  <a:lumOff val="25000"/>
                </a:schemeClr>
              </a:solidFill>
              <a:latin typeface="+mn-lt"/>
            </a:endParaRPr>
          </a:p>
          <a:p>
            <a:pPr marL="342900" indent="-342900">
              <a:lnSpc>
                <a:spcPct val="90000"/>
              </a:lnSpc>
              <a:buFont typeface="Arial" panose="020B0604020202020204" pitchFamily="34" charset="0"/>
              <a:buChar char="•"/>
            </a:pPr>
            <a:r>
              <a:rPr lang="en-US" altLang="nb-NO" sz="2400">
                <a:solidFill>
                  <a:schemeClr val="tx1">
                    <a:lumMod val="75000"/>
                    <a:lumOff val="25000"/>
                  </a:schemeClr>
                </a:solidFill>
                <a:latin typeface="+mn-lt"/>
              </a:rPr>
              <a:t>Info om </a:t>
            </a:r>
            <a:r>
              <a:rPr lang="en-US" altLang="nb-NO" sz="2400" err="1">
                <a:solidFill>
                  <a:schemeClr val="tx1">
                    <a:lumMod val="75000"/>
                    <a:lumOff val="25000"/>
                  </a:schemeClr>
                </a:solidFill>
                <a:latin typeface="+mn-lt"/>
              </a:rPr>
              <a:t>kildebruk</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og</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referanser</a:t>
            </a:r>
            <a:r>
              <a:rPr lang="en-US" altLang="nb-NO" sz="2400">
                <a:solidFill>
                  <a:schemeClr val="tx1">
                    <a:lumMod val="75000"/>
                    <a:lumOff val="25000"/>
                  </a:schemeClr>
                </a:solidFill>
                <a:latin typeface="+mn-lt"/>
              </a:rPr>
              <a:t>:</a:t>
            </a:r>
          </a:p>
          <a:p>
            <a:pPr>
              <a:lnSpc>
                <a:spcPct val="90000"/>
              </a:lnSpc>
            </a:pPr>
            <a:r>
              <a:rPr lang="en-US" altLang="nb-NO" sz="2400">
                <a:solidFill>
                  <a:schemeClr val="tx1">
                    <a:lumMod val="75000"/>
                    <a:lumOff val="25000"/>
                  </a:schemeClr>
                </a:solidFill>
                <a:latin typeface="+mn-lt"/>
              </a:rPr>
              <a:t> </a:t>
            </a:r>
          </a:p>
          <a:p>
            <a:pPr marL="357188">
              <a:lnSpc>
                <a:spcPct val="90000"/>
              </a:lnSpc>
            </a:pPr>
            <a:r>
              <a:rPr lang="en-US" altLang="nb-NO" sz="2400">
                <a:latin typeface="+mn-lt"/>
                <a:hlinkClick r:id="rId3"/>
              </a:rPr>
              <a:t>www.sokogskriv.no</a:t>
            </a:r>
            <a:r>
              <a:rPr lang="en-US" altLang="nb-NO" sz="2400">
                <a:latin typeface="+mn-lt"/>
              </a:rPr>
              <a:t> </a:t>
            </a:r>
            <a:endParaRPr lang="en-US" altLang="nb-NO" sz="2400">
              <a:solidFill>
                <a:schemeClr val="tx1">
                  <a:lumMod val="75000"/>
                  <a:lumOff val="25000"/>
                </a:schemeClr>
              </a:solidFill>
              <a:latin typeface="+mn-lt"/>
            </a:endParaRPr>
          </a:p>
          <a:p>
            <a:pPr marL="342900" indent="-342900">
              <a:lnSpc>
                <a:spcPct val="90000"/>
              </a:lnSpc>
              <a:buFont typeface="Arial" panose="020B0604020202020204" pitchFamily="34" charset="0"/>
              <a:buChar char="•"/>
            </a:pPr>
            <a:endParaRPr lang="en-US" altLang="nb-NO" sz="2400">
              <a:solidFill>
                <a:schemeClr val="tx1">
                  <a:lumMod val="75000"/>
                  <a:lumOff val="25000"/>
                </a:schemeClr>
              </a:solidFill>
              <a:latin typeface="+mn-lt"/>
            </a:endParaRPr>
          </a:p>
          <a:p>
            <a:pPr marL="342900" indent="-342900">
              <a:lnSpc>
                <a:spcPct val="90000"/>
              </a:lnSpc>
              <a:buFont typeface="Arial" panose="020B0604020202020204" pitchFamily="34" charset="0"/>
              <a:buChar char="•"/>
            </a:pPr>
            <a:endParaRPr lang="en-US" altLang="nb-NO" sz="2400">
              <a:solidFill>
                <a:schemeClr val="tx1">
                  <a:lumMod val="75000"/>
                  <a:lumOff val="25000"/>
                </a:schemeClr>
              </a:solidFill>
              <a:latin typeface="+mn-lt"/>
            </a:endParaRPr>
          </a:p>
          <a:p>
            <a:pPr marL="342900" indent="-342900">
              <a:lnSpc>
                <a:spcPct val="90000"/>
              </a:lnSpc>
              <a:buFont typeface="Arial" panose="020B0604020202020204" pitchFamily="34" charset="0"/>
              <a:buChar char="•"/>
            </a:pPr>
            <a:r>
              <a:rPr lang="en-US" altLang="nb-NO" sz="2400">
                <a:solidFill>
                  <a:schemeClr val="tx1">
                    <a:lumMod val="75000"/>
                    <a:lumOff val="25000"/>
                  </a:schemeClr>
                </a:solidFill>
                <a:latin typeface="+mn-lt"/>
                <a:hlinkClick r:id="rId4"/>
              </a:rPr>
              <a:t>PhD on Track:</a:t>
            </a:r>
            <a:endParaRPr lang="en-US" altLang="nb-NO" sz="2400">
              <a:solidFill>
                <a:schemeClr val="tx1">
                  <a:lumMod val="75000"/>
                  <a:lumOff val="25000"/>
                </a:schemeClr>
              </a:solidFill>
              <a:latin typeface="+mn-lt"/>
            </a:endParaRPr>
          </a:p>
          <a:p>
            <a:pPr marL="357188">
              <a:lnSpc>
                <a:spcPct val="90000"/>
              </a:lnSpc>
            </a:pPr>
            <a:r>
              <a:rPr lang="en-US" altLang="nb-NO" sz="2400" err="1">
                <a:solidFill>
                  <a:schemeClr val="tx1">
                    <a:lumMod val="75000"/>
                    <a:lumOff val="25000"/>
                  </a:schemeClr>
                </a:solidFill>
                <a:latin typeface="+mn-lt"/>
              </a:rPr>
              <a:t>Nyttig</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verktøy</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til</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hjelp</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i</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akademisk</a:t>
            </a:r>
            <a:br>
              <a:rPr lang="en-US" altLang="nb-NO" sz="2400">
                <a:solidFill>
                  <a:schemeClr val="tx1">
                    <a:lumMod val="75000"/>
                    <a:lumOff val="25000"/>
                  </a:schemeClr>
                </a:solidFill>
                <a:latin typeface="+mn-lt"/>
              </a:rPr>
            </a:br>
            <a:r>
              <a:rPr lang="en-US" altLang="nb-NO" sz="2400" err="1">
                <a:solidFill>
                  <a:schemeClr val="tx1">
                    <a:lumMod val="75000"/>
                    <a:lumOff val="25000"/>
                  </a:schemeClr>
                </a:solidFill>
                <a:latin typeface="+mn-lt"/>
              </a:rPr>
              <a:t>skriving</a:t>
            </a:r>
            <a:r>
              <a:rPr lang="en-US" altLang="nb-NO" sz="2400">
                <a:solidFill>
                  <a:schemeClr val="tx1">
                    <a:lumMod val="75000"/>
                    <a:lumOff val="25000"/>
                  </a:schemeClr>
                </a:solidFill>
                <a:latin typeface="+mn-lt"/>
              </a:rPr>
              <a:t> (for </a:t>
            </a:r>
            <a:r>
              <a:rPr lang="en-US" altLang="nb-NO" sz="2400" err="1">
                <a:solidFill>
                  <a:schemeClr val="tx1">
                    <a:lumMod val="75000"/>
                    <a:lumOff val="25000"/>
                  </a:schemeClr>
                </a:solidFill>
                <a:latin typeface="+mn-lt"/>
              </a:rPr>
              <a:t>masterstudenter</a:t>
            </a:r>
            <a:r>
              <a:rPr lang="en-US" altLang="nb-NO" sz="2400">
                <a:solidFill>
                  <a:schemeClr val="tx1">
                    <a:lumMod val="75000"/>
                    <a:lumOff val="25000"/>
                  </a:schemeClr>
                </a:solidFill>
                <a:latin typeface="+mn-lt"/>
              </a:rPr>
              <a:t>)</a:t>
            </a:r>
            <a:br>
              <a:rPr lang="en-US" altLang="nb-NO" sz="2400">
                <a:solidFill>
                  <a:schemeClr val="tx1">
                    <a:lumMod val="75000"/>
                    <a:lumOff val="25000"/>
                  </a:schemeClr>
                </a:solidFill>
                <a:latin typeface="+mn-lt"/>
              </a:rPr>
            </a:br>
            <a:endParaRPr lang="en-US" altLang="nb-NO" sz="2400">
              <a:solidFill>
                <a:schemeClr val="tx1">
                  <a:lumMod val="75000"/>
                  <a:lumOff val="25000"/>
                </a:schemeClr>
              </a:solidFill>
              <a:latin typeface="+mn-lt"/>
            </a:endParaRPr>
          </a:p>
          <a:p>
            <a:pPr>
              <a:lnSpc>
                <a:spcPct val="90000"/>
              </a:lnSpc>
            </a:pPr>
            <a:endParaRPr lang="en-US" altLang="nb-NO" sz="2400">
              <a:latin typeface="+mn-lt"/>
            </a:endParaRPr>
          </a:p>
        </p:txBody>
      </p:sp>
      <p:pic>
        <p:nvPicPr>
          <p:cNvPr id="7170" name="Picture 2" descr="Sitering, referering og plagiering - ppt laste ned">
            <a:extLst>
              <a:ext uri="{FF2B5EF4-FFF2-40B4-BE49-F238E27FC236}">
                <a16:creationId xmlns:a16="http://schemas.microsoft.com/office/drawing/2014/main" id="{3643D62C-604C-4B56-BC10-1ACEA50DD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6322" y="3852639"/>
            <a:ext cx="3099963" cy="2321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504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90820" y="1102684"/>
            <a:ext cx="8905745" cy="539090"/>
          </a:xfrm>
          <a:noFill/>
        </p:spPr>
        <p:txBody>
          <a:bodyPr lIns="78439" tIns="31375" rIns="78439" bIns="31375" anchor="t">
            <a:spAutoFit/>
          </a:bodyPr>
          <a:lstStyle/>
          <a:p>
            <a:pPr eaLnBrk="1" hangingPunct="1"/>
            <a:r>
              <a:rPr lang="nb-NO" altLang="nb-NO" sz="3100"/>
              <a:t>Forsøk på fusk – konsekvenser</a:t>
            </a:r>
          </a:p>
        </p:txBody>
      </p:sp>
      <p:sp>
        <p:nvSpPr>
          <p:cNvPr id="21507" name="Rectangle 3"/>
          <p:cNvSpPr>
            <a:spLocks noChangeArrowheads="1"/>
          </p:cNvSpPr>
          <p:nvPr/>
        </p:nvSpPr>
        <p:spPr bwMode="auto">
          <a:xfrm>
            <a:off x="590820" y="1980431"/>
            <a:ext cx="8715465" cy="37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098" tIns="50550" rIns="101098" bIns="50550" anchor="t">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90000"/>
              </a:lnSpc>
            </a:pPr>
            <a:r>
              <a:rPr lang="en-US" altLang="nb-NO" sz="2400" err="1">
                <a:solidFill>
                  <a:schemeClr val="tx1">
                    <a:lumMod val="75000"/>
                    <a:lumOff val="25000"/>
                  </a:schemeClr>
                </a:solidFill>
                <a:latin typeface="+mn-lt"/>
              </a:rPr>
              <a:t>Forsøk</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på</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fusk</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kan</a:t>
            </a:r>
            <a:r>
              <a:rPr lang="en-US" altLang="nb-NO" sz="2400">
                <a:solidFill>
                  <a:schemeClr val="tx1">
                    <a:lumMod val="75000"/>
                    <a:lumOff val="25000"/>
                  </a:schemeClr>
                </a:solidFill>
                <a:latin typeface="+mn-lt"/>
              </a:rPr>
              <a:t> </a:t>
            </a:r>
            <a:r>
              <a:rPr lang="en-US" altLang="nb-NO" sz="2400" err="1">
                <a:solidFill>
                  <a:schemeClr val="tx1">
                    <a:lumMod val="75000"/>
                    <a:lumOff val="25000"/>
                  </a:schemeClr>
                </a:solidFill>
                <a:latin typeface="+mn-lt"/>
              </a:rPr>
              <a:t>medføre</a:t>
            </a:r>
            <a:r>
              <a:rPr lang="en-US" altLang="nb-NO" sz="2400">
                <a:solidFill>
                  <a:schemeClr val="tx1">
                    <a:lumMod val="75000"/>
                    <a:lumOff val="25000"/>
                  </a:schemeClr>
                </a:solidFill>
                <a:latin typeface="+mn-lt"/>
              </a:rPr>
              <a:t>:</a:t>
            </a:r>
          </a:p>
          <a:p>
            <a:pPr>
              <a:lnSpc>
                <a:spcPct val="90000"/>
              </a:lnSpc>
            </a:pPr>
            <a:endParaRPr lang="en-US" altLang="nb-NO" sz="2400">
              <a:solidFill>
                <a:schemeClr val="tx1">
                  <a:lumMod val="75000"/>
                  <a:lumOff val="25000"/>
                </a:schemeClr>
              </a:solidFill>
              <a:latin typeface="+mn-lt"/>
            </a:endParaRPr>
          </a:p>
          <a:p>
            <a:pPr>
              <a:lnSpc>
                <a:spcPct val="90000"/>
              </a:lnSpc>
            </a:pPr>
            <a:r>
              <a:rPr lang="en-US" altLang="nb-NO" sz="2400" b="1" i="1" err="1">
                <a:solidFill>
                  <a:schemeClr val="tx1">
                    <a:lumMod val="75000"/>
                    <a:lumOff val="25000"/>
                  </a:schemeClr>
                </a:solidFill>
                <a:latin typeface="+mn-lt"/>
              </a:rPr>
              <a:t>annullering</a:t>
            </a:r>
            <a:r>
              <a:rPr lang="en-US" altLang="nb-NO" sz="2400" i="1">
                <a:solidFill>
                  <a:schemeClr val="tx1">
                    <a:lumMod val="75000"/>
                    <a:lumOff val="25000"/>
                  </a:schemeClr>
                </a:solidFill>
                <a:latin typeface="+mn-lt"/>
              </a:rPr>
              <a:t> av </a:t>
            </a:r>
            <a:r>
              <a:rPr lang="en-US" altLang="nb-NO" sz="2400" i="1" err="1">
                <a:solidFill>
                  <a:schemeClr val="tx1">
                    <a:lumMod val="75000"/>
                    <a:lumOff val="25000"/>
                  </a:schemeClr>
                </a:solidFill>
                <a:latin typeface="+mn-lt"/>
              </a:rPr>
              <a:t>eksamensresultat</a:t>
            </a:r>
            <a:r>
              <a:rPr lang="en-US" altLang="nb-NO" sz="2400" i="1">
                <a:solidFill>
                  <a:schemeClr val="tx1">
                    <a:lumMod val="75000"/>
                    <a:lumOff val="25000"/>
                  </a:schemeClr>
                </a:solidFill>
                <a:latin typeface="+mn-lt"/>
              </a:rPr>
              <a:t> / </a:t>
            </a:r>
            <a:r>
              <a:rPr lang="en-US" altLang="nb-NO" sz="2400" i="1" err="1">
                <a:solidFill>
                  <a:schemeClr val="tx1">
                    <a:lumMod val="75000"/>
                    <a:lumOff val="25000"/>
                  </a:schemeClr>
                </a:solidFill>
                <a:latin typeface="+mn-lt"/>
              </a:rPr>
              <a:t>obligatorisk</a:t>
            </a:r>
            <a:r>
              <a:rPr lang="en-US" altLang="nb-NO" sz="2400" i="1">
                <a:solidFill>
                  <a:schemeClr val="tx1">
                    <a:lumMod val="75000"/>
                    <a:lumOff val="25000"/>
                  </a:schemeClr>
                </a:solidFill>
                <a:latin typeface="+mn-lt"/>
              </a:rPr>
              <a:t> </a:t>
            </a:r>
            <a:r>
              <a:rPr lang="en-US" altLang="nb-NO" sz="2400" i="1" err="1">
                <a:solidFill>
                  <a:schemeClr val="tx1">
                    <a:lumMod val="75000"/>
                    <a:lumOff val="25000"/>
                  </a:schemeClr>
                </a:solidFill>
                <a:latin typeface="+mn-lt"/>
              </a:rPr>
              <a:t>aktivitet</a:t>
            </a:r>
            <a:endParaRPr lang="en-US" altLang="nb-NO" sz="2400" i="1">
              <a:solidFill>
                <a:schemeClr val="tx1">
                  <a:lumMod val="75000"/>
                  <a:lumOff val="25000"/>
                </a:schemeClr>
              </a:solidFill>
              <a:latin typeface="+mn-lt"/>
            </a:endParaRPr>
          </a:p>
          <a:p>
            <a:pPr>
              <a:lnSpc>
                <a:spcPct val="90000"/>
              </a:lnSpc>
            </a:pPr>
            <a:endParaRPr lang="en-US" altLang="nb-NO" sz="2400" i="1">
              <a:solidFill>
                <a:schemeClr val="tx1">
                  <a:lumMod val="75000"/>
                  <a:lumOff val="25000"/>
                </a:schemeClr>
              </a:solidFill>
              <a:latin typeface="+mn-lt"/>
            </a:endParaRPr>
          </a:p>
          <a:p>
            <a:pPr>
              <a:lnSpc>
                <a:spcPct val="90000"/>
              </a:lnSpc>
            </a:pPr>
            <a:r>
              <a:rPr lang="en-US" altLang="nb-NO" sz="2400" i="1">
                <a:solidFill>
                  <a:schemeClr val="tx1">
                    <a:lumMod val="75000"/>
                    <a:lumOff val="25000"/>
                  </a:schemeClr>
                </a:solidFill>
                <a:latin typeface="+mn-lt"/>
              </a:rPr>
              <a:t>og/</a:t>
            </a:r>
            <a:r>
              <a:rPr lang="en-US" altLang="nb-NO" sz="2400" i="1" err="1">
                <a:solidFill>
                  <a:schemeClr val="tx1">
                    <a:lumMod val="75000"/>
                    <a:lumOff val="25000"/>
                  </a:schemeClr>
                </a:solidFill>
                <a:latin typeface="+mn-lt"/>
              </a:rPr>
              <a:t>eller</a:t>
            </a:r>
            <a:r>
              <a:rPr lang="en-US" altLang="nb-NO" sz="2400" i="1">
                <a:solidFill>
                  <a:schemeClr val="tx1">
                    <a:lumMod val="75000"/>
                    <a:lumOff val="25000"/>
                  </a:schemeClr>
                </a:solidFill>
                <a:latin typeface="+mn-lt"/>
              </a:rPr>
              <a:t> </a:t>
            </a:r>
          </a:p>
          <a:p>
            <a:pPr>
              <a:lnSpc>
                <a:spcPct val="90000"/>
              </a:lnSpc>
            </a:pPr>
            <a:endParaRPr lang="en-US" sz="2400" i="1">
              <a:solidFill>
                <a:schemeClr val="tx1">
                  <a:lumMod val="75000"/>
                  <a:lumOff val="25000"/>
                </a:schemeClr>
              </a:solidFill>
              <a:latin typeface="+mn-lt"/>
            </a:endParaRPr>
          </a:p>
          <a:p>
            <a:pPr>
              <a:lnSpc>
                <a:spcPct val="90000"/>
              </a:lnSpc>
            </a:pPr>
            <a:r>
              <a:rPr lang="nb-NO" sz="2400">
                <a:latin typeface="+mn-lt"/>
              </a:rPr>
              <a:t>utestengelse fra institusjonen og bli fratatt retten til å gå opp til eksamen ved andre norske institusjoner i inntil ett år</a:t>
            </a:r>
            <a:endParaRPr lang="en-US" altLang="nb-NO" sz="2400">
              <a:solidFill>
                <a:schemeClr val="tx1">
                  <a:lumMod val="75000"/>
                  <a:lumOff val="25000"/>
                </a:schemeClr>
              </a:solidFill>
              <a:latin typeface="+mn-lt"/>
            </a:endParaRPr>
          </a:p>
          <a:p>
            <a:pPr>
              <a:lnSpc>
                <a:spcPct val="90000"/>
              </a:lnSpc>
            </a:pPr>
            <a:endParaRPr lang="en-US" altLang="nb-NO" sz="2400">
              <a:solidFill>
                <a:schemeClr val="tx1">
                  <a:lumMod val="75000"/>
                  <a:lumOff val="25000"/>
                </a:schemeClr>
              </a:solidFill>
              <a:latin typeface="+mn-lt"/>
            </a:endParaRPr>
          </a:p>
          <a:p>
            <a:pPr>
              <a:lnSpc>
                <a:spcPct val="90000"/>
              </a:lnSpc>
            </a:pPr>
            <a:r>
              <a:rPr lang="en-US" altLang="nb-NO" sz="2400">
                <a:solidFill>
                  <a:schemeClr val="tx1">
                    <a:lumMod val="75000"/>
                    <a:lumOff val="25000"/>
                  </a:schemeClr>
                </a:solidFill>
                <a:latin typeface="+mn-lt"/>
              </a:rPr>
              <a:t>(</a:t>
            </a:r>
            <a:r>
              <a:rPr lang="en-US" altLang="nb-NO" sz="2400" err="1">
                <a:solidFill>
                  <a:schemeClr val="tx1">
                    <a:lumMod val="75000"/>
                    <a:lumOff val="25000"/>
                  </a:schemeClr>
                </a:solidFill>
                <a:latin typeface="+mn-lt"/>
              </a:rPr>
              <a:t>jf</a:t>
            </a:r>
            <a:r>
              <a:rPr lang="en-US" altLang="nb-NO" sz="2400">
                <a:solidFill>
                  <a:schemeClr val="tx1">
                    <a:lumMod val="75000"/>
                    <a:lumOff val="25000"/>
                  </a:schemeClr>
                </a:solidFill>
                <a:latin typeface="+mn-lt"/>
              </a:rPr>
              <a:t>. </a:t>
            </a:r>
            <a:r>
              <a:rPr lang="en-US" altLang="nb-NO" sz="2400" i="1">
                <a:solidFill>
                  <a:schemeClr val="tx1">
                    <a:lumMod val="75000"/>
                    <a:lumOff val="25000"/>
                  </a:schemeClr>
                </a:solidFill>
                <a:latin typeface="+mn-lt"/>
              </a:rPr>
              <a:t>Lov om </a:t>
            </a:r>
            <a:r>
              <a:rPr lang="en-US" altLang="nb-NO" sz="2400" i="1" err="1">
                <a:solidFill>
                  <a:schemeClr val="tx1">
                    <a:lumMod val="75000"/>
                    <a:lumOff val="25000"/>
                  </a:schemeClr>
                </a:solidFill>
                <a:latin typeface="+mn-lt"/>
              </a:rPr>
              <a:t>universiteter</a:t>
            </a:r>
            <a:r>
              <a:rPr lang="en-US" altLang="nb-NO" sz="2400" i="1">
                <a:solidFill>
                  <a:schemeClr val="tx1">
                    <a:lumMod val="75000"/>
                    <a:lumOff val="25000"/>
                  </a:schemeClr>
                </a:solidFill>
                <a:latin typeface="+mn-lt"/>
              </a:rPr>
              <a:t> </a:t>
            </a:r>
            <a:r>
              <a:rPr lang="en-US" altLang="nb-NO" sz="2400" i="1" err="1">
                <a:solidFill>
                  <a:schemeClr val="tx1">
                    <a:lumMod val="75000"/>
                    <a:lumOff val="25000"/>
                  </a:schemeClr>
                </a:solidFill>
                <a:latin typeface="+mn-lt"/>
              </a:rPr>
              <a:t>og</a:t>
            </a:r>
            <a:r>
              <a:rPr lang="en-US" altLang="nb-NO" sz="2400" i="1">
                <a:solidFill>
                  <a:schemeClr val="tx1">
                    <a:lumMod val="75000"/>
                    <a:lumOff val="25000"/>
                  </a:schemeClr>
                </a:solidFill>
                <a:latin typeface="+mn-lt"/>
              </a:rPr>
              <a:t> </a:t>
            </a:r>
            <a:r>
              <a:rPr lang="en-US" altLang="nb-NO" sz="2400" i="1" err="1">
                <a:solidFill>
                  <a:schemeClr val="tx1">
                    <a:lumMod val="75000"/>
                    <a:lumOff val="25000"/>
                  </a:schemeClr>
                </a:solidFill>
                <a:latin typeface="+mn-lt"/>
              </a:rPr>
              <a:t>høyskoler</a:t>
            </a:r>
            <a:r>
              <a:rPr lang="en-US" altLang="nb-NO" sz="2400">
                <a:solidFill>
                  <a:schemeClr val="tx1">
                    <a:lumMod val="75000"/>
                    <a:lumOff val="25000"/>
                  </a:schemeClr>
                </a:solidFill>
                <a:latin typeface="+mn-lt"/>
              </a:rPr>
              <a:t>)</a:t>
            </a:r>
            <a:endParaRPr lang="en-US" altLang="nb-NO" sz="2400">
              <a:solidFill>
                <a:schemeClr val="tx1">
                  <a:lumMod val="75000"/>
                  <a:lumOff val="25000"/>
                </a:schemeClr>
              </a:solidFill>
              <a:latin typeface="+mn-lt"/>
              <a:cs typeface="Arial"/>
            </a:endParaRPr>
          </a:p>
          <a:p>
            <a:pPr>
              <a:lnSpc>
                <a:spcPct val="90000"/>
              </a:lnSpc>
            </a:pPr>
            <a:endParaRPr lang="en-US" altLang="nb-NO" sz="2400">
              <a:solidFill>
                <a:schemeClr val="tx1">
                  <a:lumMod val="75000"/>
                  <a:lumOff val="25000"/>
                </a:schemeClr>
              </a:solidFill>
              <a:latin typeface="+mn-lt"/>
            </a:endParaRPr>
          </a:p>
        </p:txBody>
      </p:sp>
      <p:pic>
        <p:nvPicPr>
          <p:cNvPr id="8194" name="Picture 2" descr="Lov-og-rett-pixabay • Nordic News">
            <a:extLst>
              <a:ext uri="{FF2B5EF4-FFF2-40B4-BE49-F238E27FC236}">
                <a16:creationId xmlns:a16="http://schemas.microsoft.com/office/drawing/2014/main" id="{18A990CD-95CB-41FC-BC1A-14A2255AB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818" y="4716735"/>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328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B71E-79A5-C63F-1E1A-FBEFEB8747EA}"/>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7769ACCB-AE7E-1017-F370-B90752A4A2FB}"/>
              </a:ext>
            </a:extLst>
          </p:cNvPr>
          <p:cNvSpPr>
            <a:spLocks noGrp="1"/>
          </p:cNvSpPr>
          <p:nvPr>
            <p:ph type="sldNum" sz="quarter" idx="12"/>
          </p:nvPr>
        </p:nvSpPr>
        <p:spPr/>
        <p:txBody>
          <a:bodyPr/>
          <a:lstStyle/>
          <a:p>
            <a:fld id="{3FA4DDC8-1D0B-4B83-8CF0-4F24D54506BB}" type="slidenum">
              <a:rPr lang="nb-NO" smtClean="0"/>
              <a:pPr/>
              <a:t>3</a:t>
            </a:fld>
            <a:endParaRPr lang="nb-NO"/>
          </a:p>
        </p:txBody>
      </p:sp>
      <p:pic>
        <p:nvPicPr>
          <p:cNvPr id="4" name="Picture 3">
            <a:extLst>
              <a:ext uri="{FF2B5EF4-FFF2-40B4-BE49-F238E27FC236}">
                <a16:creationId xmlns:a16="http://schemas.microsoft.com/office/drawing/2014/main" id="{B13E9124-A1E9-873B-CBA6-17C6D86EA3D6}"/>
              </a:ext>
            </a:extLst>
          </p:cNvPr>
          <p:cNvPicPr>
            <a:picLocks noChangeAspect="1"/>
          </p:cNvPicPr>
          <p:nvPr/>
        </p:nvPicPr>
        <p:blipFill>
          <a:blip r:embed="rId2"/>
          <a:stretch>
            <a:fillRect/>
          </a:stretch>
        </p:blipFill>
        <p:spPr>
          <a:xfrm>
            <a:off x="0" y="1220356"/>
            <a:ext cx="10072914" cy="5545409"/>
          </a:xfrm>
          <a:prstGeom prst="rect">
            <a:avLst/>
          </a:prstGeom>
        </p:spPr>
      </p:pic>
    </p:spTree>
    <p:extLst>
      <p:ext uri="{BB962C8B-B14F-4D97-AF65-F5344CB8AC3E}">
        <p14:creationId xmlns:p14="http://schemas.microsoft.com/office/powerpoint/2010/main" val="40672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12107" y="396255"/>
            <a:ext cx="7128792" cy="784131"/>
          </a:xfrm>
        </p:spPr>
        <p:txBody>
          <a:bodyPr/>
          <a:lstStyle/>
          <a:p>
            <a:r>
              <a:rPr lang="nb-NO" altLang="nb-NO" sz="3100"/>
              <a:t>Tilrettelegging av eksamen - permisjon</a:t>
            </a:r>
          </a:p>
        </p:txBody>
      </p:sp>
      <p:sp>
        <p:nvSpPr>
          <p:cNvPr id="22531" name="Rectangle 3"/>
          <p:cNvSpPr>
            <a:spLocks noGrp="1" noChangeArrowheads="1"/>
          </p:cNvSpPr>
          <p:nvPr>
            <p:ph idx="1"/>
          </p:nvPr>
        </p:nvSpPr>
        <p:spPr>
          <a:xfrm>
            <a:off x="590784" y="1620391"/>
            <a:ext cx="9016096" cy="5328592"/>
          </a:xfrm>
        </p:spPr>
        <p:txBody>
          <a:bodyPr>
            <a:normAutofit/>
          </a:bodyPr>
          <a:lstStyle/>
          <a:p>
            <a:pPr marL="197485" indent="-197485" eaLnBrk="1" hangingPunct="1"/>
            <a:r>
              <a:rPr lang="nb-NO" altLang="nb-NO" sz="2200"/>
              <a:t>Studenter med dokumentert nedsatt funksjonsevne, som gir ulemper i en eksamenssituasjon, kan søke om tilrettelegging av eksamen</a:t>
            </a:r>
            <a:endParaRPr lang="nb-NO"/>
          </a:p>
          <a:p>
            <a:pPr marL="197485" indent="-197485" eaLnBrk="1" hangingPunct="1">
              <a:buFontTx/>
              <a:buNone/>
            </a:pPr>
            <a:endParaRPr lang="nb-NO" altLang="nb-NO" sz="2200">
              <a:cs typeface="Arial"/>
            </a:endParaRPr>
          </a:p>
          <a:p>
            <a:pPr marL="197485" indent="-197485"/>
            <a:r>
              <a:rPr lang="nb-NO" altLang="nb-NO" sz="2200"/>
              <a:t>Nettbasert søknadsskjema: </a:t>
            </a:r>
            <a:endParaRPr lang="nb-NO" altLang="nb-NO" sz="2200">
              <a:cs typeface="Arial"/>
            </a:endParaRPr>
          </a:p>
          <a:p>
            <a:pPr marL="179070" indent="0">
              <a:buNone/>
            </a:pPr>
            <a:r>
              <a:rPr lang="nb-NO" altLang="nb-NO" sz="1800">
                <a:hlinkClick r:id="rId3"/>
              </a:rPr>
              <a:t>https://www.nhh.no/for-studenter/eksamen/tilrettelagt-eksamen/</a:t>
            </a:r>
            <a:r>
              <a:rPr lang="nb-NO" altLang="nb-NO" sz="1800"/>
              <a:t> </a:t>
            </a:r>
            <a:endParaRPr lang="nb-NO" altLang="nb-NO" sz="1800">
              <a:cs typeface="Arial"/>
            </a:endParaRPr>
          </a:p>
          <a:p>
            <a:pPr marL="0" indent="0">
              <a:buNone/>
            </a:pPr>
            <a:endParaRPr lang="nb-NO" altLang="nb-NO" sz="2200"/>
          </a:p>
          <a:p>
            <a:pPr marL="197485" indent="-197485" eaLnBrk="1" hangingPunct="1"/>
            <a:r>
              <a:rPr lang="nb-NO" altLang="nb-NO" sz="2200"/>
              <a:t>Søknadsfrister: </a:t>
            </a:r>
            <a:endParaRPr lang="nb-NO" altLang="nb-NO" sz="2200">
              <a:cs typeface="Arial"/>
            </a:endParaRPr>
          </a:p>
          <a:p>
            <a:pPr lvl="1" eaLnBrk="1" hangingPunct="1"/>
            <a:r>
              <a:rPr lang="nb-NO" altLang="nb-NO" b="1">
                <a:latin typeface="+mn-lt"/>
              </a:rPr>
              <a:t>1. september </a:t>
            </a:r>
            <a:r>
              <a:rPr lang="nb-NO" altLang="nb-NO">
                <a:latin typeface="+mn-lt"/>
              </a:rPr>
              <a:t>for høstsemesteret </a:t>
            </a:r>
          </a:p>
          <a:p>
            <a:pPr lvl="1" eaLnBrk="1" hangingPunct="1"/>
            <a:r>
              <a:rPr lang="nb-NO" altLang="nb-NO" b="1">
                <a:latin typeface="+mn-lt"/>
                <a:cs typeface="Times New Roman"/>
              </a:rPr>
              <a:t>1. februar </a:t>
            </a:r>
            <a:r>
              <a:rPr lang="nb-NO" altLang="nb-NO">
                <a:latin typeface="+mn-lt"/>
                <a:cs typeface="Times New Roman"/>
              </a:rPr>
              <a:t>for vårsemesteret</a:t>
            </a:r>
          </a:p>
          <a:p>
            <a:pPr marL="266700" lvl="1" indent="0" eaLnBrk="1" hangingPunct="1">
              <a:buNone/>
            </a:pPr>
            <a:endParaRPr lang="nb-NO" altLang="nb-NO">
              <a:latin typeface="+mn-lt"/>
            </a:endParaRPr>
          </a:p>
          <a:p>
            <a:pPr marL="197485" indent="-197485"/>
            <a:r>
              <a:rPr lang="nb-NO" altLang="nb-NO" sz="2000"/>
              <a:t>Langvarig sykdom, graviditet / fødsel, førstegangstjeneste, politiske verv, eller andre særskilte behov, kan gi grunnlag for å søke om permisjon fra studiene.</a:t>
            </a:r>
            <a:endParaRPr lang="nb-NO" altLang="nb-NO" sz="2000">
              <a:cs typeface="Arial"/>
            </a:endParaRPr>
          </a:p>
          <a:p>
            <a:pPr marL="197485" lvl="0" indent="-197485"/>
            <a:r>
              <a:rPr lang="nb-NO" altLang="nb-NO" sz="2000">
                <a:solidFill>
                  <a:prstClr val="black">
                    <a:lumMod val="75000"/>
                    <a:lumOff val="25000"/>
                  </a:prstClr>
                </a:solidFill>
              </a:rPr>
              <a:t>Dokumentasjon kreves, frister er 1. september og 1. februar</a:t>
            </a:r>
            <a:endParaRPr lang="nb-NO" altLang="nb-NO" sz="2000">
              <a:solidFill>
                <a:prstClr val="black">
                  <a:lumMod val="75000"/>
                  <a:lumOff val="25000"/>
                </a:prstClr>
              </a:solidFill>
              <a:cs typeface="Arial"/>
            </a:endParaRPr>
          </a:p>
          <a:p>
            <a:pPr lvl="1" eaLnBrk="1" hangingPunct="1"/>
            <a:endParaRPr lang="nb-NO" altLang="nb-NO"/>
          </a:p>
        </p:txBody>
      </p:sp>
    </p:spTree>
    <p:extLst>
      <p:ext uri="{BB962C8B-B14F-4D97-AF65-F5344CB8AC3E}">
        <p14:creationId xmlns:p14="http://schemas.microsoft.com/office/powerpoint/2010/main" val="291151735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nb-NO" altLang="nb-NO" sz="3100"/>
              <a:t>Syk </a:t>
            </a:r>
            <a:r>
              <a:rPr lang="nb-NO" altLang="nb-NO" sz="3100" u="sng"/>
              <a:t>før</a:t>
            </a:r>
            <a:r>
              <a:rPr lang="nb-NO" altLang="nb-NO" sz="3100"/>
              <a:t> eksamen</a:t>
            </a:r>
            <a:r>
              <a:rPr lang="nb-NO" altLang="nb-NO"/>
              <a:t>	</a:t>
            </a:r>
          </a:p>
        </p:txBody>
      </p:sp>
      <p:sp>
        <p:nvSpPr>
          <p:cNvPr id="25603" name="Rectangle 3"/>
          <p:cNvSpPr>
            <a:spLocks noGrp="1" noChangeArrowheads="1"/>
          </p:cNvSpPr>
          <p:nvPr>
            <p:ph idx="1"/>
          </p:nvPr>
        </p:nvSpPr>
        <p:spPr>
          <a:xfrm>
            <a:off x="799199" y="1720800"/>
            <a:ext cx="5031196" cy="5360400"/>
          </a:xfrm>
        </p:spPr>
        <p:txBody>
          <a:bodyPr>
            <a:normAutofit/>
          </a:bodyPr>
          <a:lstStyle/>
          <a:p>
            <a:pPr eaLnBrk="1" hangingPunct="1">
              <a:buFontTx/>
              <a:buNone/>
            </a:pPr>
            <a:r>
              <a:rPr lang="nb-NO" altLang="nb-NO" sz="2200" dirty="0"/>
              <a:t>	Blir du syk før eksamen, og ikke er i stand til å gå opp til eksamen:</a:t>
            </a:r>
          </a:p>
          <a:p>
            <a:pPr lvl="1">
              <a:buFont typeface="Arial" panose="020B0604020202020204" pitchFamily="34" charset="0"/>
              <a:buChar char="•"/>
            </a:pPr>
            <a:r>
              <a:rPr lang="nb-NO" altLang="nb-NO" dirty="0">
                <a:latin typeface="+mn-lt"/>
              </a:rPr>
              <a:t>Legeattest skal sendes senest første virkedag etter den eksamen du ikke kunne ta</a:t>
            </a:r>
          </a:p>
          <a:p>
            <a:pPr lvl="1">
              <a:buFont typeface="Arial" panose="020B0604020202020204" pitchFamily="34" charset="0"/>
              <a:buChar char="•"/>
            </a:pPr>
            <a:r>
              <a:rPr lang="nb-NO" altLang="nb-NO" dirty="0">
                <a:latin typeface="+mn-lt"/>
              </a:rPr>
              <a:t>Benytt skjema for fraværsmelding – </a:t>
            </a:r>
            <a:br>
              <a:rPr lang="nb-NO" altLang="nb-NO" dirty="0">
                <a:latin typeface="+mn-lt"/>
              </a:rPr>
            </a:br>
            <a:r>
              <a:rPr lang="nb-NO" altLang="nb-NO" dirty="0">
                <a:latin typeface="+mn-lt"/>
                <a:hlinkClick r:id="rId3"/>
              </a:rPr>
              <a:t>https://www.nhh.no/for-studenter/eksamen/fraver-fra-eksamen/</a:t>
            </a:r>
            <a:r>
              <a:rPr lang="nb-NO" altLang="nb-NO" dirty="0">
                <a:latin typeface="+mn-lt"/>
              </a:rPr>
              <a:t> </a:t>
            </a:r>
            <a:br>
              <a:rPr lang="nb-NO" altLang="nb-NO" dirty="0">
                <a:latin typeface="+mn-lt"/>
              </a:rPr>
            </a:br>
            <a:endParaRPr lang="nb-NO" altLang="nb-NO" sz="2200" dirty="0"/>
          </a:p>
          <a:p>
            <a:pPr eaLnBrk="1" hangingPunct="1">
              <a:buFont typeface="Wingdings" panose="05000000000000000000" pitchFamily="2" charset="2"/>
              <a:buChar char="Ø"/>
            </a:pPr>
            <a:r>
              <a:rPr lang="nb-NO" altLang="nb-NO" sz="2200" dirty="0"/>
              <a:t>Dette regnes som gyldig fravær og teller ikke som et forsøk</a:t>
            </a:r>
            <a:br>
              <a:rPr lang="nb-NO" altLang="nb-NO" sz="2200" dirty="0"/>
            </a:br>
            <a:r>
              <a:rPr lang="nb-NO" altLang="nb-NO" sz="2200" i="1" dirty="0"/>
              <a:t>Eksamen kan avlegges neste gang det arrangeres eksamen i emnet</a:t>
            </a:r>
          </a:p>
        </p:txBody>
      </p:sp>
      <p:pic>
        <p:nvPicPr>
          <p:cNvPr id="2" name="Picture 1" descr="He Is Sick.เขาป่วย / เขาไม่ค่อยสบาย | ตีแตกภาษาอังกฤษ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0738" y="2340471"/>
            <a:ext cx="3580006" cy="2658751"/>
          </a:xfrm>
          <a:prstGeom prst="rect">
            <a:avLst/>
          </a:prstGeom>
        </p:spPr>
      </p:pic>
    </p:spTree>
    <p:extLst>
      <p:ext uri="{BB962C8B-B14F-4D97-AF65-F5344CB8AC3E}">
        <p14:creationId xmlns:p14="http://schemas.microsoft.com/office/powerpoint/2010/main" val="424329423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920985" y="938157"/>
            <a:ext cx="6843087" cy="540416"/>
          </a:xfrm>
          <a:noFill/>
        </p:spPr>
        <p:txBody>
          <a:bodyPr lIns="78439" tIns="31375" rIns="78439" bIns="31375" anchor="t">
            <a:spAutoFit/>
          </a:bodyPr>
          <a:lstStyle/>
          <a:p>
            <a:pPr eaLnBrk="1" hangingPunct="1"/>
            <a:r>
              <a:rPr lang="nb-NO" altLang="nb-NO" sz="3100"/>
              <a:t>Syk </a:t>
            </a:r>
            <a:r>
              <a:rPr lang="nb-NO" altLang="nb-NO" sz="3100" u="sng"/>
              <a:t>under</a:t>
            </a:r>
            <a:r>
              <a:rPr lang="nb-NO" altLang="nb-NO" sz="3100"/>
              <a:t> eksamen</a:t>
            </a:r>
            <a:r>
              <a:rPr lang="nb-NO" altLang="nb-NO"/>
              <a:t>	</a:t>
            </a:r>
          </a:p>
        </p:txBody>
      </p:sp>
      <p:sp>
        <p:nvSpPr>
          <p:cNvPr id="26627" name="Rectangle 2"/>
          <p:cNvSpPr>
            <a:spLocks noGrp="1" noChangeArrowheads="1"/>
          </p:cNvSpPr>
          <p:nvPr>
            <p:ph idx="1"/>
          </p:nvPr>
        </p:nvSpPr>
        <p:spPr>
          <a:xfrm>
            <a:off x="917719" y="2196455"/>
            <a:ext cx="8172433" cy="4267241"/>
          </a:xfrm>
        </p:spPr>
        <p:txBody>
          <a:bodyPr>
            <a:normAutofit fontScale="92500"/>
          </a:bodyPr>
          <a:lstStyle/>
          <a:p>
            <a:pPr marL="0" indent="0" eaLnBrk="1" hangingPunct="1">
              <a:lnSpc>
                <a:spcPct val="90000"/>
              </a:lnSpc>
              <a:buNone/>
            </a:pPr>
            <a:r>
              <a:rPr lang="nb-NO" altLang="nb-NO" sz="2200"/>
              <a:t>Skoleeksamen:</a:t>
            </a:r>
          </a:p>
          <a:p>
            <a:pPr marL="197485" indent="-197485" eaLnBrk="1" hangingPunct="1">
              <a:lnSpc>
                <a:spcPct val="90000"/>
              </a:lnSpc>
            </a:pPr>
            <a:r>
              <a:rPr lang="nb-NO" altLang="nb-NO" sz="2200"/>
              <a:t>Ta kontakt med en eksamensvakt og si at du ønsker å trekke deg fra eksamen på grunn av sykdom</a:t>
            </a:r>
            <a:endParaRPr lang="nb-NO" altLang="nb-NO" sz="2200">
              <a:cs typeface="Arial"/>
            </a:endParaRPr>
          </a:p>
          <a:p>
            <a:pPr marL="197485" indent="-197485" eaLnBrk="1" hangingPunct="1">
              <a:lnSpc>
                <a:spcPct val="90000"/>
              </a:lnSpc>
            </a:pPr>
            <a:r>
              <a:rPr lang="nb-NO" altLang="nb-NO" sz="2200"/>
              <a:t>Signer på et trekkskjema at du trekker deg og forlater eksamen</a:t>
            </a:r>
            <a:endParaRPr lang="nb-NO" altLang="nb-NO" sz="2200">
              <a:cs typeface="Arial"/>
            </a:endParaRPr>
          </a:p>
          <a:p>
            <a:pPr marL="0" indent="0" eaLnBrk="1" hangingPunct="1">
              <a:lnSpc>
                <a:spcPct val="90000"/>
              </a:lnSpc>
              <a:buNone/>
            </a:pPr>
            <a:endParaRPr lang="nb-NO" altLang="nb-NO" sz="2200"/>
          </a:p>
          <a:p>
            <a:pPr marL="0" indent="0" eaLnBrk="1" hangingPunct="1">
              <a:lnSpc>
                <a:spcPct val="90000"/>
              </a:lnSpc>
              <a:buNone/>
            </a:pPr>
            <a:r>
              <a:rPr lang="nb-NO" altLang="nb-NO" sz="2200"/>
              <a:t>Hjemmeeksamen:</a:t>
            </a:r>
            <a:endParaRPr lang="nb-NO" altLang="nb-NO" sz="2200">
              <a:cs typeface="Arial"/>
            </a:endParaRPr>
          </a:p>
          <a:p>
            <a:pPr marL="197485" indent="-197485">
              <a:lnSpc>
                <a:spcPct val="90000"/>
              </a:lnSpc>
            </a:pPr>
            <a:r>
              <a:rPr lang="nb-NO" altLang="nb-NO" sz="2200"/>
              <a:t>Ikke lever besvarelse – ikke lever blankt</a:t>
            </a:r>
            <a:endParaRPr lang="nb-NO" altLang="nb-NO" sz="2200">
              <a:cs typeface="Arial"/>
            </a:endParaRPr>
          </a:p>
          <a:p>
            <a:pPr marL="197485" indent="-197485">
              <a:lnSpc>
                <a:spcPct val="90000"/>
              </a:lnSpc>
            </a:pPr>
            <a:endParaRPr lang="nb-NO" altLang="nb-NO" sz="2200">
              <a:cs typeface="Arial"/>
            </a:endParaRPr>
          </a:p>
          <a:p>
            <a:pPr marL="0" indent="0">
              <a:lnSpc>
                <a:spcPct val="90000"/>
              </a:lnSpc>
              <a:buNone/>
            </a:pPr>
            <a:endParaRPr lang="nb-NO" altLang="nb-NO" sz="2200"/>
          </a:p>
          <a:p>
            <a:pPr marL="0" indent="0" eaLnBrk="1" hangingPunct="1">
              <a:lnSpc>
                <a:spcPct val="90000"/>
              </a:lnSpc>
              <a:buNone/>
            </a:pPr>
            <a:r>
              <a:rPr lang="nb-NO" altLang="nb-NO" sz="2200"/>
              <a:t>Oppsøk lege og få en attest på at du ikke kunne gjennomføre eksamen</a:t>
            </a:r>
            <a:endParaRPr lang="nb-NO" altLang="nb-NO" sz="2200">
              <a:cs typeface="Arial"/>
            </a:endParaRPr>
          </a:p>
          <a:p>
            <a:pPr marL="197485" indent="-197485" eaLnBrk="1" hangingPunct="1">
              <a:lnSpc>
                <a:spcPct val="90000"/>
              </a:lnSpc>
            </a:pPr>
            <a:endParaRPr lang="nb-NO" altLang="nb-NO" sz="2200">
              <a:cs typeface="Arial"/>
            </a:endParaRPr>
          </a:p>
          <a:p>
            <a:pPr marL="0" indent="0">
              <a:buNone/>
            </a:pPr>
            <a:r>
              <a:rPr lang="nb-NO" altLang="nb-NO" sz="2200"/>
              <a:t>Legeattest skal sendes senest første virkedag etter den eksamen du ikke kunne ta – benytt skjema for fraværsmelding</a:t>
            </a:r>
            <a:endParaRPr lang="nb-NO" altLang="nb-NO" sz="2200">
              <a:cs typeface="Arial"/>
            </a:endParaRPr>
          </a:p>
          <a:p>
            <a:pPr marL="197485" indent="-197485" eaLnBrk="1" hangingPunct="1">
              <a:lnSpc>
                <a:spcPct val="90000"/>
              </a:lnSpc>
            </a:pPr>
            <a:endParaRPr lang="nb-NO" altLang="nb-NO" sz="2200">
              <a:cs typeface="Arial"/>
            </a:endParaRPr>
          </a:p>
        </p:txBody>
      </p:sp>
      <p:pic>
        <p:nvPicPr>
          <p:cNvPr id="10242" name="Picture 2">
            <a:extLst>
              <a:ext uri="{FF2B5EF4-FFF2-40B4-BE49-F238E27FC236}">
                <a16:creationId xmlns:a16="http://schemas.microsoft.com/office/drawing/2014/main" id="{F53B3C8B-C7BC-480D-9A8C-60004B1DD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674" y="430678"/>
            <a:ext cx="2559943" cy="177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427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56123" y="628862"/>
            <a:ext cx="7560840" cy="864644"/>
          </a:xfrm>
        </p:spPr>
        <p:txBody>
          <a:bodyPr/>
          <a:lstStyle/>
          <a:p>
            <a:pPr eaLnBrk="1" hangingPunct="1"/>
            <a:r>
              <a:rPr lang="nb-NO" altLang="nb-NO" sz="3100"/>
              <a:t>Før eksamen</a:t>
            </a:r>
          </a:p>
        </p:txBody>
      </p:sp>
      <p:sp>
        <p:nvSpPr>
          <p:cNvPr id="27651" name="Rectangle 3"/>
          <p:cNvSpPr>
            <a:spLocks noGrp="1" noChangeArrowheads="1"/>
          </p:cNvSpPr>
          <p:nvPr>
            <p:ph idx="1"/>
          </p:nvPr>
        </p:nvSpPr>
        <p:spPr>
          <a:xfrm>
            <a:off x="565460" y="1692399"/>
            <a:ext cx="7942165" cy="2826911"/>
          </a:xfrm>
        </p:spPr>
        <p:txBody>
          <a:bodyPr>
            <a:normAutofit fontScale="77500" lnSpcReduction="20000"/>
          </a:bodyPr>
          <a:lstStyle/>
          <a:p>
            <a:pPr marL="197485" indent="-197485" eaLnBrk="1" hangingPunct="1"/>
            <a:endParaRPr lang="nb-NO" altLang="nb-NO" sz="2200">
              <a:cs typeface="Arial"/>
            </a:endParaRPr>
          </a:p>
          <a:p>
            <a:pPr marL="197485" indent="-197485"/>
            <a:r>
              <a:rPr lang="nb-NO" altLang="nb-NO"/>
              <a:t>Eksamensdatoer: </a:t>
            </a:r>
            <a:r>
              <a:rPr lang="nb-NO" altLang="nb-NO">
                <a:hlinkClick r:id="rId3"/>
              </a:rPr>
              <a:t>https://www.nhh.no/for-studenter/timeplan/</a:t>
            </a:r>
            <a:r>
              <a:rPr lang="nb-NO" altLang="nb-NO"/>
              <a:t> </a:t>
            </a:r>
            <a:endParaRPr lang="nb-NO" altLang="nb-NO">
              <a:cs typeface="Arial"/>
            </a:endParaRPr>
          </a:p>
          <a:p>
            <a:pPr marL="197485" indent="-197485" eaLnBrk="1" hangingPunct="1"/>
            <a:endParaRPr lang="nb-NO" altLang="nb-NO">
              <a:cs typeface="Arial"/>
            </a:endParaRPr>
          </a:p>
          <a:p>
            <a:pPr marL="197485" indent="-197485"/>
            <a:r>
              <a:rPr lang="nb-NO" altLang="nb-NO"/>
              <a:t>Hvor skal jeg sitte? </a:t>
            </a:r>
            <a:endParaRPr lang="nb-NO" altLang="nb-NO" sz="2800">
              <a:latin typeface="+mn-lt"/>
              <a:cs typeface="Arial"/>
            </a:endParaRPr>
          </a:p>
          <a:p>
            <a:pPr marL="197485" indent="-197485"/>
            <a:r>
              <a:rPr lang="nb-NO" altLang="nb-NO"/>
              <a:t>Hva er kandidatnummeret mitt?</a:t>
            </a:r>
            <a:endParaRPr lang="nb-NO" altLang="nb-NO">
              <a:cs typeface="Arial"/>
            </a:endParaRPr>
          </a:p>
          <a:p>
            <a:pPr marL="197485" indent="-197485"/>
            <a:endParaRPr lang="nb-NO" altLang="nb-NO" sz="2200">
              <a:cs typeface="Arial"/>
            </a:endParaRPr>
          </a:p>
          <a:p>
            <a:pPr marL="0" lvl="1" indent="0">
              <a:lnSpc>
                <a:spcPct val="125000"/>
              </a:lnSpc>
              <a:spcAft>
                <a:spcPts val="200"/>
              </a:spcAft>
              <a:buNone/>
            </a:pPr>
            <a:r>
              <a:rPr lang="nb-NO" altLang="nb-NO" sz="2000">
                <a:latin typeface="+mn-lt"/>
                <a:cs typeface="Times New Roman"/>
                <a:sym typeface="Wingdings" panose="05000000000000000000" pitchFamily="2" charset="2"/>
              </a:rPr>
              <a:t> </a:t>
            </a:r>
            <a:r>
              <a:rPr lang="nb-NO" altLang="nb-NO" sz="2000">
                <a:latin typeface="+mn-lt"/>
                <a:cs typeface="Times New Roman"/>
              </a:rPr>
              <a:t>Informasjon om tidspunkt, eksamenssted, format og kandidatnummer for den enkelte 	eksamen finnes i </a:t>
            </a:r>
            <a:r>
              <a:rPr lang="nb-NO" altLang="nb-NO" sz="2000" err="1">
                <a:latin typeface="+mn-lt"/>
                <a:cs typeface="Times New Roman"/>
              </a:rPr>
              <a:t>StudentWeb</a:t>
            </a:r>
            <a:r>
              <a:rPr lang="nb-NO" altLang="nb-NO" sz="2000">
                <a:latin typeface="+mn-lt"/>
                <a:cs typeface="Times New Roman"/>
              </a:rPr>
              <a:t> (kandidatnummeret er nytt for hver eksamen!)</a:t>
            </a:r>
          </a:p>
          <a:p>
            <a:pPr marL="197485" indent="-197485"/>
            <a:endParaRPr lang="nb-NO" altLang="nb-NO" sz="2200">
              <a:cs typeface="Arial"/>
            </a:endParaRPr>
          </a:p>
          <a:p>
            <a:pPr marL="266700" lvl="1" indent="0" eaLnBrk="1" hangingPunct="1">
              <a:buNone/>
            </a:pPr>
            <a:endParaRPr lang="nb-NO" altLang="nb-NO" sz="2000">
              <a:latin typeface="+mn-lt"/>
            </a:endParaRPr>
          </a:p>
        </p:txBody>
      </p:sp>
      <p:pic>
        <p:nvPicPr>
          <p:cNvPr id="4" name="Picture 4" descr="Graphical user interface, text, application, email&#10;&#10;Description automatically generated">
            <a:extLst>
              <a:ext uri="{FF2B5EF4-FFF2-40B4-BE49-F238E27FC236}">
                <a16:creationId xmlns:a16="http://schemas.microsoft.com/office/drawing/2014/main" id="{73EEE0A9-B123-95E4-EC5D-45AF5DB27581}"/>
              </a:ext>
            </a:extLst>
          </p:cNvPr>
          <p:cNvPicPr>
            <a:picLocks noChangeAspect="1"/>
          </p:cNvPicPr>
          <p:nvPr/>
        </p:nvPicPr>
        <p:blipFill>
          <a:blip r:embed="rId4"/>
          <a:stretch>
            <a:fillRect/>
          </a:stretch>
        </p:blipFill>
        <p:spPr>
          <a:xfrm>
            <a:off x="2241529" y="4571394"/>
            <a:ext cx="5566487" cy="2351220"/>
          </a:xfrm>
          <a:prstGeom prst="rect">
            <a:avLst/>
          </a:prstGeom>
        </p:spPr>
      </p:pic>
    </p:spTree>
    <p:extLst>
      <p:ext uri="{BB962C8B-B14F-4D97-AF65-F5344CB8AC3E}">
        <p14:creationId xmlns:p14="http://schemas.microsoft.com/office/powerpoint/2010/main" val="387405811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56123" y="628862"/>
            <a:ext cx="7560840" cy="864644"/>
          </a:xfrm>
        </p:spPr>
        <p:txBody>
          <a:bodyPr/>
          <a:lstStyle/>
          <a:p>
            <a:pPr eaLnBrk="1" hangingPunct="1"/>
            <a:r>
              <a:rPr lang="nb-NO" altLang="nb-NO" sz="3100"/>
              <a:t>Før digital skoleeksamen</a:t>
            </a:r>
          </a:p>
        </p:txBody>
      </p:sp>
      <p:sp>
        <p:nvSpPr>
          <p:cNvPr id="27651" name="Rectangle 3"/>
          <p:cNvSpPr>
            <a:spLocks noGrp="1" noChangeArrowheads="1"/>
          </p:cNvSpPr>
          <p:nvPr>
            <p:ph idx="1"/>
          </p:nvPr>
        </p:nvSpPr>
        <p:spPr>
          <a:xfrm>
            <a:off x="612106" y="1656395"/>
            <a:ext cx="8399574" cy="5112568"/>
          </a:xfrm>
        </p:spPr>
        <p:txBody>
          <a:bodyPr>
            <a:normAutofit/>
          </a:bodyPr>
          <a:lstStyle/>
          <a:p>
            <a:pPr marL="197485" indent="-197485"/>
            <a:r>
              <a:rPr lang="nb-NO" altLang="nb-NO" sz="2400"/>
              <a:t>Last ned ny versjon av </a:t>
            </a:r>
            <a:r>
              <a:rPr lang="nb-NO" altLang="nb-NO" sz="2400" err="1"/>
              <a:t>FLOWlock</a:t>
            </a:r>
            <a:r>
              <a:rPr lang="nb-NO" altLang="nb-NO" sz="2400"/>
              <a:t> </a:t>
            </a:r>
            <a:r>
              <a:rPr lang="nb-NO" altLang="nb-NO" sz="2400" err="1"/>
              <a:t>browser</a:t>
            </a:r>
            <a:r>
              <a:rPr lang="nb-NO" altLang="nb-NO" sz="2400"/>
              <a:t> til skoleeksamen</a:t>
            </a:r>
            <a:endParaRPr lang="nb-NO"/>
          </a:p>
          <a:p>
            <a:pPr marL="197485" indent="-197485"/>
            <a:r>
              <a:rPr lang="nb-NO" altLang="nb-NO" sz="2200"/>
              <a:t>Trenger du hjelp ta kontakt med IT brukerstøtte</a:t>
            </a:r>
            <a:endParaRPr lang="nb-NO" altLang="nb-NO" sz="2200">
              <a:cs typeface="Arial"/>
            </a:endParaRPr>
          </a:p>
          <a:p>
            <a:pPr marL="197485" indent="-197485"/>
            <a:r>
              <a:rPr lang="nb-NO" altLang="nb-NO" sz="2200"/>
              <a:t>Test ut Demo </a:t>
            </a:r>
            <a:r>
              <a:rPr lang="nb-NO" altLang="nb-NO" sz="2200" err="1"/>
              <a:t>flow’er</a:t>
            </a:r>
            <a:r>
              <a:rPr lang="nb-NO" altLang="nb-NO" sz="2200"/>
              <a:t> i </a:t>
            </a:r>
            <a:r>
              <a:rPr lang="nb-NO" altLang="nb-NO" sz="2200" err="1"/>
              <a:t>WISEflow</a:t>
            </a:r>
            <a:endParaRPr lang="nb-NO" altLang="nb-NO" sz="2200">
              <a:cs typeface="Arial"/>
            </a:endParaRPr>
          </a:p>
          <a:p>
            <a:pPr marL="0" indent="0">
              <a:buNone/>
            </a:pPr>
            <a:endParaRPr lang="nb-NO" altLang="nb-NO" sz="2200"/>
          </a:p>
          <a:p>
            <a:pPr marL="197485" indent="-197485"/>
            <a:endParaRPr lang="nb-NO" altLang="nb-NO" sz="2200">
              <a:cs typeface="Arial"/>
            </a:endParaRPr>
          </a:p>
          <a:p>
            <a:pPr marL="197485" indent="-197485"/>
            <a:endParaRPr lang="nb-NO" altLang="nb-NO" sz="2200" b="1">
              <a:cs typeface="Arial"/>
            </a:endParaRPr>
          </a:p>
          <a:p>
            <a:pPr marL="197485" indent="-197485"/>
            <a:endParaRPr lang="nb-NO" altLang="nb-NO" sz="2200" b="1">
              <a:cs typeface="Arial"/>
            </a:endParaRPr>
          </a:p>
          <a:p>
            <a:pPr marL="197485" indent="-197485"/>
            <a:endParaRPr lang="nb-NO" altLang="nb-NO" sz="2200" b="1">
              <a:cs typeface="Arial"/>
            </a:endParaRPr>
          </a:p>
          <a:p>
            <a:pPr marL="197485" indent="-197485"/>
            <a:endParaRPr lang="nb-NO" altLang="nb-NO" sz="2200" b="1">
              <a:cs typeface="Arial"/>
            </a:endParaRPr>
          </a:p>
          <a:p>
            <a:pPr marL="0" indent="0">
              <a:buNone/>
            </a:pPr>
            <a:endParaRPr lang="nb-NO" altLang="nb-NO" sz="2200" b="1">
              <a:cs typeface="Arial"/>
            </a:endParaRPr>
          </a:p>
          <a:p>
            <a:pPr marL="0" indent="0">
              <a:buNone/>
            </a:pPr>
            <a:endParaRPr lang="nb-NO" altLang="nb-NO" sz="2200" b="1"/>
          </a:p>
          <a:p>
            <a:pPr marL="266700" lvl="1" indent="0" eaLnBrk="1" hangingPunct="1">
              <a:buNone/>
            </a:pPr>
            <a:endParaRPr lang="nb-NO" altLang="nb-NO" sz="2000">
              <a:latin typeface="+mn-lt"/>
            </a:endParaRPr>
          </a:p>
        </p:txBody>
      </p:sp>
      <p:pic>
        <p:nvPicPr>
          <p:cNvPr id="3" name="Picture 2"/>
          <p:cNvPicPr>
            <a:picLocks noChangeAspect="1"/>
          </p:cNvPicPr>
          <p:nvPr/>
        </p:nvPicPr>
        <p:blipFill>
          <a:blip r:embed="rId3"/>
          <a:stretch>
            <a:fillRect/>
          </a:stretch>
        </p:blipFill>
        <p:spPr>
          <a:xfrm>
            <a:off x="756123" y="3276575"/>
            <a:ext cx="6048672" cy="1872208"/>
          </a:xfrm>
          <a:prstGeom prst="rect">
            <a:avLst/>
          </a:prstGeom>
        </p:spPr>
      </p:pic>
    </p:spTree>
    <p:extLst>
      <p:ext uri="{BB962C8B-B14F-4D97-AF65-F5344CB8AC3E}">
        <p14:creationId xmlns:p14="http://schemas.microsoft.com/office/powerpoint/2010/main" val="36074901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53738" y="5223955"/>
            <a:ext cx="49053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p:txBody>
          <a:bodyPr/>
          <a:lstStyle/>
          <a:p>
            <a:pPr eaLnBrk="1" hangingPunct="1"/>
            <a:r>
              <a:rPr lang="en-US" altLang="nb-NO" sz="3100" err="1"/>
              <a:t>Eksamensdagen</a:t>
            </a:r>
            <a:endParaRPr lang="en-US" altLang="nb-NO" sz="3100"/>
          </a:p>
        </p:txBody>
      </p:sp>
      <p:sp>
        <p:nvSpPr>
          <p:cNvPr id="1028" name="Rectangle 3"/>
          <p:cNvSpPr>
            <a:spLocks noGrp="1" noChangeArrowheads="1"/>
          </p:cNvSpPr>
          <p:nvPr>
            <p:ph idx="1"/>
          </p:nvPr>
        </p:nvSpPr>
        <p:spPr>
          <a:xfrm>
            <a:off x="612106" y="1339400"/>
            <a:ext cx="9145016" cy="5741800"/>
          </a:xfrm>
        </p:spPr>
        <p:txBody>
          <a:bodyPr>
            <a:normAutofit/>
          </a:bodyPr>
          <a:lstStyle/>
          <a:p>
            <a:pPr marL="197485" indent="-197485" eaLnBrk="1" hangingPunct="1">
              <a:lnSpc>
                <a:spcPct val="80000"/>
              </a:lnSpc>
            </a:pPr>
            <a:endParaRPr lang="nb-NO" altLang="nb-NO" sz="2000">
              <a:cs typeface="Arial"/>
            </a:endParaRPr>
          </a:p>
          <a:p>
            <a:pPr marL="197485" indent="-197485">
              <a:lnSpc>
                <a:spcPct val="80000"/>
              </a:lnSpc>
            </a:pPr>
            <a:r>
              <a:rPr lang="nb-NO" altLang="nb-NO" sz="2000"/>
              <a:t>Oppmøte:  Senest 30 min. før eksamen (08.30)</a:t>
            </a:r>
            <a:endParaRPr lang="nb-NO"/>
          </a:p>
          <a:p>
            <a:pPr marL="197485" indent="-197485" eaLnBrk="1" hangingPunct="1">
              <a:lnSpc>
                <a:spcPct val="80000"/>
              </a:lnSpc>
            </a:pPr>
            <a:endParaRPr lang="nb-NO" altLang="nb-NO" sz="2000">
              <a:cs typeface="Arial"/>
            </a:endParaRPr>
          </a:p>
          <a:p>
            <a:pPr marL="197485" indent="-197485">
              <a:lnSpc>
                <a:spcPct val="80000"/>
              </a:lnSpc>
            </a:pPr>
            <a:r>
              <a:rPr lang="nb-NO" sz="2000"/>
              <a:t>Kun ta med PC, lader, mat, drikke og tillatte hjelpemidler til pulten</a:t>
            </a:r>
            <a:endParaRPr lang="nb-NO" sz="2000">
              <a:cs typeface="Arial"/>
            </a:endParaRPr>
          </a:p>
          <a:p>
            <a:pPr marL="197485" indent="-197485">
              <a:lnSpc>
                <a:spcPct val="80000"/>
              </a:lnSpc>
            </a:pPr>
            <a:endParaRPr lang="nb-NO" sz="2000">
              <a:cs typeface="Arial"/>
            </a:endParaRPr>
          </a:p>
          <a:p>
            <a:pPr marL="197485" indent="-197485">
              <a:lnSpc>
                <a:spcPct val="80000"/>
              </a:lnSpc>
            </a:pPr>
            <a:r>
              <a:rPr lang="nb-NO" sz="2000"/>
              <a:t>Digital eksamen: Kandidaten skal logge på den aktuelle eksamen senest 15 minutter før start</a:t>
            </a:r>
            <a:br>
              <a:rPr lang="nb-NO" sz="2000"/>
            </a:br>
            <a:endParaRPr lang="nb-NO" altLang="nb-NO" sz="2000">
              <a:cs typeface="Arial"/>
            </a:endParaRPr>
          </a:p>
          <a:p>
            <a:pPr marL="197485" indent="-197485">
              <a:lnSpc>
                <a:spcPct val="80000"/>
              </a:lnSpc>
              <a:spcAft>
                <a:spcPts val="0"/>
              </a:spcAft>
            </a:pPr>
            <a:r>
              <a:rPr lang="nb-NO" altLang="nb-NO" sz="2000"/>
              <a:t>Eksamensvakt vil gå rundt etter at eksamen har begynt slik at du kan signere deg inn</a:t>
            </a:r>
            <a:endParaRPr lang="nb-NO" altLang="nb-NO" sz="2000">
              <a:cs typeface="Arial"/>
            </a:endParaRPr>
          </a:p>
          <a:p>
            <a:pPr lvl="1" eaLnBrk="1" hangingPunct="1">
              <a:lnSpc>
                <a:spcPct val="80000"/>
              </a:lnSpc>
            </a:pPr>
            <a:endParaRPr lang="nb-NO" altLang="nb-NO" sz="2000">
              <a:latin typeface="+mn-lt"/>
            </a:endParaRPr>
          </a:p>
          <a:p>
            <a:pPr marL="197485" indent="-197485">
              <a:lnSpc>
                <a:spcPct val="80000"/>
              </a:lnSpc>
            </a:pPr>
            <a:r>
              <a:rPr lang="nb-NO" altLang="nb-NO" sz="2000"/>
              <a:t>Pauser:  For å kunne gå ut under eksamen skal eksamensvakt kontaktes </a:t>
            </a:r>
            <a:br>
              <a:rPr lang="nb-NO" altLang="nb-NO" sz="2000"/>
            </a:br>
            <a:endParaRPr lang="nb-NO" altLang="nb-NO" sz="2000">
              <a:cs typeface="Arial"/>
            </a:endParaRPr>
          </a:p>
          <a:p>
            <a:pPr lvl="1" eaLnBrk="1" hangingPunct="1">
              <a:lnSpc>
                <a:spcPct val="80000"/>
              </a:lnSpc>
            </a:pPr>
            <a:r>
              <a:rPr lang="nb-NO" altLang="nb-NO" sz="2000">
                <a:latin typeface="+mn-lt"/>
                <a:cs typeface="Times New Roman"/>
              </a:rPr>
              <a:t>Ingen kan forlate lokalet før tidligst 1 time etter at eksamen er påbegynt</a:t>
            </a:r>
          </a:p>
          <a:p>
            <a:pPr marL="266700" lvl="1" indent="0" eaLnBrk="1" hangingPunct="1">
              <a:lnSpc>
                <a:spcPct val="80000"/>
              </a:lnSpc>
              <a:buNone/>
            </a:pPr>
            <a:endParaRPr lang="nb-NO" altLang="nb-NO" sz="2000">
              <a:latin typeface="+mn-lt"/>
            </a:endParaRPr>
          </a:p>
          <a:p>
            <a:pPr marL="197485" indent="-197485">
              <a:lnSpc>
                <a:spcPct val="80000"/>
              </a:lnSpc>
            </a:pPr>
            <a:endParaRPr lang="nb-NO" altLang="nb-NO" sz="2000" b="1" i="1"/>
          </a:p>
          <a:p>
            <a:pPr marL="197485" indent="-197485">
              <a:lnSpc>
                <a:spcPct val="80000"/>
              </a:lnSpc>
            </a:pPr>
            <a:r>
              <a:rPr lang="nb-NO" sz="2000">
                <a:cs typeface="Arial"/>
                <a:hlinkClick r:id="rId4"/>
              </a:rPr>
              <a:t>https://youtu.be/WO4KBI_LYhE</a:t>
            </a:r>
            <a:r>
              <a:rPr lang="nb-NO" sz="2000">
                <a:cs typeface="Arial"/>
              </a:rPr>
              <a:t> </a:t>
            </a:r>
            <a:endParaRPr lang="nb-NO"/>
          </a:p>
          <a:p>
            <a:pPr marL="197485" indent="-197485">
              <a:lnSpc>
                <a:spcPct val="80000"/>
              </a:lnSpc>
            </a:pPr>
            <a:endParaRPr lang="nb-NO" altLang="nb-NO" sz="2000" b="1" i="1"/>
          </a:p>
          <a:p>
            <a:pPr marL="197485" indent="-197485">
              <a:lnSpc>
                <a:spcPct val="80000"/>
              </a:lnSpc>
            </a:pPr>
            <a:endParaRPr lang="nb-NO" altLang="nb-NO" sz="2000" b="1" i="1"/>
          </a:p>
          <a:p>
            <a:pPr marL="0" indent="0">
              <a:lnSpc>
                <a:spcPct val="80000"/>
              </a:lnSpc>
              <a:buNone/>
            </a:pPr>
            <a:r>
              <a:rPr lang="nb-NO" altLang="nb-NO" sz="2000" b="1" i="1"/>
              <a:t>NB!  </a:t>
            </a:r>
            <a:r>
              <a:rPr lang="nb-NO" altLang="nb-NO" sz="2000" i="1"/>
              <a:t>For sent fremmøte kan medføre </a:t>
            </a:r>
            <a:br>
              <a:rPr lang="nb-NO" altLang="nb-NO" sz="2000" i="1"/>
            </a:br>
            <a:r>
              <a:rPr lang="nb-NO" altLang="nb-NO" sz="2000" i="1"/>
              <a:t>at du ikke får ta eksamen</a:t>
            </a:r>
          </a:p>
          <a:p>
            <a:pPr marL="0" indent="0">
              <a:lnSpc>
                <a:spcPct val="80000"/>
              </a:lnSpc>
              <a:buNone/>
            </a:pPr>
            <a:endParaRPr lang="nb-NO"/>
          </a:p>
        </p:txBody>
      </p:sp>
    </p:spTree>
    <p:extLst>
      <p:ext uri="{BB962C8B-B14F-4D97-AF65-F5344CB8AC3E}">
        <p14:creationId xmlns:p14="http://schemas.microsoft.com/office/powerpoint/2010/main" val="11276619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590820" y="938157"/>
            <a:ext cx="8905745" cy="540416"/>
          </a:xfrm>
          <a:noFill/>
        </p:spPr>
        <p:txBody>
          <a:bodyPr lIns="78439" tIns="31375" rIns="78439" bIns="31375" anchor="t">
            <a:spAutoFit/>
          </a:bodyPr>
          <a:lstStyle/>
          <a:p>
            <a:pPr eaLnBrk="1" hangingPunct="1"/>
            <a:r>
              <a:rPr lang="nb-NO" altLang="nb-NO" sz="3100"/>
              <a:t>Legitimasjon</a:t>
            </a:r>
          </a:p>
        </p:txBody>
      </p:sp>
      <p:sp>
        <p:nvSpPr>
          <p:cNvPr id="2052" name="Rectangle 3"/>
          <p:cNvSpPr>
            <a:spLocks noChangeArrowheads="1"/>
          </p:cNvSpPr>
          <p:nvPr/>
        </p:nvSpPr>
        <p:spPr bwMode="auto">
          <a:xfrm>
            <a:off x="946878" y="2067969"/>
            <a:ext cx="8441777" cy="4687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098" tIns="50550" rIns="101098" bIns="50550">
            <a:spAutoFit/>
          </a:bodyPr>
          <a:lstStyle>
            <a:lvl1pPr defTabSz="762000" eaLnBrk="0" hangingPunct="0">
              <a:defRPr sz="2800">
                <a:solidFill>
                  <a:schemeClr val="tx1"/>
                </a:solidFill>
                <a:latin typeface="Georgia" pitchFamily="18" charset="0"/>
              </a:defRPr>
            </a:lvl1pPr>
            <a:lvl2pPr marL="57150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lvl="1">
              <a:spcBef>
                <a:spcPct val="50000"/>
              </a:spcBef>
            </a:pPr>
            <a:r>
              <a:rPr lang="nb-NO" sz="2400">
                <a:latin typeface="+mj-lt"/>
              </a:rPr>
              <a:t>Gyldig legitimasjon med bilde skal ligge på pulten under hele eksamen (f.eks. pass, førerkort)</a:t>
            </a:r>
            <a:endParaRPr lang="nb-NO" altLang="nb-NO" sz="2600" b="1">
              <a:latin typeface="+mj-lt"/>
            </a:endParaRPr>
          </a:p>
          <a:p>
            <a:pPr>
              <a:spcBef>
                <a:spcPct val="50000"/>
              </a:spcBef>
              <a:buFontTx/>
              <a:buChar char="•"/>
            </a:pPr>
            <a:endParaRPr lang="nb-NO" altLang="nb-NO" sz="2600" b="1">
              <a:latin typeface="+mj-lt"/>
            </a:endParaRPr>
          </a:p>
          <a:p>
            <a:pPr>
              <a:spcBef>
                <a:spcPct val="50000"/>
              </a:spcBef>
              <a:buFontTx/>
              <a:buChar char="•"/>
            </a:pPr>
            <a:endParaRPr lang="nb-NO" altLang="nb-NO" sz="2600" b="1">
              <a:latin typeface="+mj-lt"/>
            </a:endParaRPr>
          </a:p>
          <a:p>
            <a:pPr>
              <a:spcBef>
                <a:spcPct val="50000"/>
              </a:spcBef>
              <a:buFontTx/>
              <a:buChar char="•"/>
            </a:pPr>
            <a:endParaRPr lang="nb-NO" altLang="nb-NO" sz="2600" b="1">
              <a:latin typeface="+mj-lt"/>
            </a:endParaRPr>
          </a:p>
          <a:p>
            <a:pPr>
              <a:spcBef>
                <a:spcPct val="50000"/>
              </a:spcBef>
            </a:pPr>
            <a:endParaRPr lang="nb-NO" altLang="nb-NO" sz="2600" b="1">
              <a:latin typeface="+mj-lt"/>
            </a:endParaRPr>
          </a:p>
          <a:p>
            <a:pPr algn="ctr">
              <a:spcBef>
                <a:spcPct val="50000"/>
              </a:spcBef>
            </a:pPr>
            <a:r>
              <a:rPr lang="nb-NO" altLang="nb-NO" sz="2600" b="1">
                <a:solidFill>
                  <a:srgbClr val="FF0000"/>
                </a:solidFill>
                <a:latin typeface="+mj-lt"/>
              </a:rPr>
              <a:t>ID på mobil er ikke gyldig legitimasjon!</a:t>
            </a:r>
          </a:p>
          <a:p>
            <a:pPr>
              <a:spcBef>
                <a:spcPct val="50000"/>
              </a:spcBef>
            </a:pPr>
            <a:br>
              <a:rPr lang="nb-NO" altLang="nb-NO" sz="2200">
                <a:latin typeface="+mj-lt"/>
              </a:rPr>
            </a:br>
            <a:endParaRPr lang="nb-NO" altLang="nb-NO" sz="2200">
              <a:latin typeface="+mj-lt"/>
            </a:endParaRPr>
          </a:p>
        </p:txBody>
      </p:sp>
      <p:sp>
        <p:nvSpPr>
          <p:cNvPr id="2053" name="Rectangle 4"/>
          <p:cNvSpPr>
            <a:spLocks noChangeArrowheads="1"/>
          </p:cNvSpPr>
          <p:nvPr/>
        </p:nvSpPr>
        <p:spPr bwMode="auto">
          <a:xfrm>
            <a:off x="7840531" y="2856477"/>
            <a:ext cx="2168657" cy="117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100401" tIns="50201" rIns="100401" bIns="50201" anchor="ctr"/>
          <a:lstStyle>
            <a:lvl1pPr eaLnBrk="0" hangingPunct="0">
              <a:defRPr sz="2800">
                <a:solidFill>
                  <a:schemeClr val="tx1"/>
                </a:solidFill>
                <a:latin typeface="Georgia" pitchFamily="18" charset="0"/>
              </a:defRPr>
            </a:lvl1pPr>
            <a:lvl2pPr marL="742950" indent="-285750" eaLnBrk="0" hangingPunct="0">
              <a:defRPr sz="2800">
                <a:solidFill>
                  <a:schemeClr val="tx1"/>
                </a:solidFill>
                <a:latin typeface="Georgia" pitchFamily="18" charset="0"/>
              </a:defRPr>
            </a:lvl2pPr>
            <a:lvl3pPr marL="1143000" indent="-228600" eaLnBrk="0" hangingPunct="0">
              <a:defRPr sz="2800">
                <a:solidFill>
                  <a:schemeClr val="tx1"/>
                </a:solidFill>
                <a:latin typeface="Georgia" pitchFamily="18" charset="0"/>
              </a:defRPr>
            </a:lvl3pPr>
            <a:lvl4pPr marL="1600200" indent="-228600" eaLnBrk="0" hangingPunct="0">
              <a:defRPr sz="2800">
                <a:solidFill>
                  <a:schemeClr val="tx1"/>
                </a:solidFill>
                <a:latin typeface="Georgia" pitchFamily="18" charset="0"/>
              </a:defRPr>
            </a:lvl4pPr>
            <a:lvl5pPr marL="2057400" indent="-228600" eaLnBrk="0" hangingPunct="0">
              <a:defRPr sz="2800">
                <a:solidFill>
                  <a:schemeClr val="tx1"/>
                </a:solidFill>
                <a:latin typeface="Georgia" pitchFamily="18" charset="0"/>
              </a:defRPr>
            </a:lvl5pPr>
            <a:lvl6pPr marL="2514600" indent="-228600" eaLnBrk="0" fontAlgn="base" hangingPunct="0">
              <a:spcBef>
                <a:spcPct val="0"/>
              </a:spcBef>
              <a:spcAft>
                <a:spcPct val="0"/>
              </a:spcAft>
              <a:defRPr sz="2800">
                <a:solidFill>
                  <a:schemeClr val="tx1"/>
                </a:solidFill>
                <a:latin typeface="Georgia" pitchFamily="18" charset="0"/>
              </a:defRPr>
            </a:lvl6pPr>
            <a:lvl7pPr marL="2971800" indent="-228600" eaLnBrk="0" fontAlgn="base" hangingPunct="0">
              <a:spcBef>
                <a:spcPct val="0"/>
              </a:spcBef>
              <a:spcAft>
                <a:spcPct val="0"/>
              </a:spcAft>
              <a:defRPr sz="2800">
                <a:solidFill>
                  <a:schemeClr val="tx1"/>
                </a:solidFill>
                <a:latin typeface="Georgia" pitchFamily="18" charset="0"/>
              </a:defRPr>
            </a:lvl7pPr>
            <a:lvl8pPr marL="3429000" indent="-228600" eaLnBrk="0" fontAlgn="base" hangingPunct="0">
              <a:spcBef>
                <a:spcPct val="0"/>
              </a:spcBef>
              <a:spcAft>
                <a:spcPct val="0"/>
              </a:spcAft>
              <a:defRPr sz="2800">
                <a:solidFill>
                  <a:schemeClr val="tx1"/>
                </a:solidFill>
                <a:latin typeface="Georgia" pitchFamily="18" charset="0"/>
              </a:defRPr>
            </a:lvl8pPr>
            <a:lvl9pPr marL="3886200" indent="-228600" eaLnBrk="0" fontAlgn="base" hangingPunct="0">
              <a:spcBef>
                <a:spcPct val="0"/>
              </a:spcBef>
              <a:spcAft>
                <a:spcPct val="0"/>
              </a:spcAft>
              <a:defRPr sz="2800">
                <a:solidFill>
                  <a:schemeClr val="tx1"/>
                </a:solidFill>
                <a:latin typeface="Georgia" pitchFamily="18" charset="0"/>
              </a:defRPr>
            </a:lvl9pPr>
          </a:lstStyle>
          <a:p>
            <a:pPr eaLnBrk="1" hangingPunct="1"/>
            <a:endParaRPr lang="nb-NO" altLang="nb-NO"/>
          </a:p>
        </p:txBody>
      </p:sp>
      <p:sp>
        <p:nvSpPr>
          <p:cNvPr id="2054" name="Rectangle 5"/>
          <p:cNvSpPr>
            <a:spLocks noChangeArrowheads="1"/>
          </p:cNvSpPr>
          <p:nvPr/>
        </p:nvSpPr>
        <p:spPr bwMode="auto">
          <a:xfrm>
            <a:off x="7506891" y="2856477"/>
            <a:ext cx="2502297" cy="168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lIns="100401" tIns="50201" rIns="100401" bIns="50201" anchor="ctr"/>
          <a:lstStyle>
            <a:lvl1pPr eaLnBrk="0" hangingPunct="0">
              <a:defRPr sz="2800">
                <a:solidFill>
                  <a:schemeClr val="tx1"/>
                </a:solidFill>
                <a:latin typeface="Georgia" pitchFamily="18" charset="0"/>
              </a:defRPr>
            </a:lvl1pPr>
            <a:lvl2pPr marL="742950" indent="-285750" eaLnBrk="0" hangingPunct="0">
              <a:defRPr sz="2800">
                <a:solidFill>
                  <a:schemeClr val="tx1"/>
                </a:solidFill>
                <a:latin typeface="Georgia" pitchFamily="18" charset="0"/>
              </a:defRPr>
            </a:lvl2pPr>
            <a:lvl3pPr marL="1143000" indent="-228600" eaLnBrk="0" hangingPunct="0">
              <a:defRPr sz="2800">
                <a:solidFill>
                  <a:schemeClr val="tx1"/>
                </a:solidFill>
                <a:latin typeface="Georgia" pitchFamily="18" charset="0"/>
              </a:defRPr>
            </a:lvl3pPr>
            <a:lvl4pPr marL="1600200" indent="-228600" eaLnBrk="0" hangingPunct="0">
              <a:defRPr sz="2800">
                <a:solidFill>
                  <a:schemeClr val="tx1"/>
                </a:solidFill>
                <a:latin typeface="Georgia" pitchFamily="18" charset="0"/>
              </a:defRPr>
            </a:lvl4pPr>
            <a:lvl5pPr marL="2057400" indent="-228600" eaLnBrk="0" hangingPunct="0">
              <a:defRPr sz="2800">
                <a:solidFill>
                  <a:schemeClr val="tx1"/>
                </a:solidFill>
                <a:latin typeface="Georgia" pitchFamily="18" charset="0"/>
              </a:defRPr>
            </a:lvl5pPr>
            <a:lvl6pPr marL="2514600" indent="-228600" eaLnBrk="0" fontAlgn="base" hangingPunct="0">
              <a:spcBef>
                <a:spcPct val="0"/>
              </a:spcBef>
              <a:spcAft>
                <a:spcPct val="0"/>
              </a:spcAft>
              <a:defRPr sz="2800">
                <a:solidFill>
                  <a:schemeClr val="tx1"/>
                </a:solidFill>
                <a:latin typeface="Georgia" pitchFamily="18" charset="0"/>
              </a:defRPr>
            </a:lvl6pPr>
            <a:lvl7pPr marL="2971800" indent="-228600" eaLnBrk="0" fontAlgn="base" hangingPunct="0">
              <a:spcBef>
                <a:spcPct val="0"/>
              </a:spcBef>
              <a:spcAft>
                <a:spcPct val="0"/>
              </a:spcAft>
              <a:defRPr sz="2800">
                <a:solidFill>
                  <a:schemeClr val="tx1"/>
                </a:solidFill>
                <a:latin typeface="Georgia" pitchFamily="18" charset="0"/>
              </a:defRPr>
            </a:lvl7pPr>
            <a:lvl8pPr marL="3429000" indent="-228600" eaLnBrk="0" fontAlgn="base" hangingPunct="0">
              <a:spcBef>
                <a:spcPct val="0"/>
              </a:spcBef>
              <a:spcAft>
                <a:spcPct val="0"/>
              </a:spcAft>
              <a:defRPr sz="2800">
                <a:solidFill>
                  <a:schemeClr val="tx1"/>
                </a:solidFill>
                <a:latin typeface="Georgia" pitchFamily="18" charset="0"/>
              </a:defRPr>
            </a:lvl8pPr>
            <a:lvl9pPr marL="3886200" indent="-228600" eaLnBrk="0" fontAlgn="base" hangingPunct="0">
              <a:spcBef>
                <a:spcPct val="0"/>
              </a:spcBef>
              <a:spcAft>
                <a:spcPct val="0"/>
              </a:spcAft>
              <a:defRPr sz="2800">
                <a:solidFill>
                  <a:schemeClr val="tx1"/>
                </a:solidFill>
                <a:latin typeface="Georgia" pitchFamily="18" charset="0"/>
              </a:defRPr>
            </a:lvl9pPr>
          </a:lstStyle>
          <a:p>
            <a:pPr eaLnBrk="1" hangingPunct="1"/>
            <a:endParaRPr lang="nb-NO" altLang="nb-NO"/>
          </a:p>
        </p:txBody>
      </p:sp>
      <p:grpSp>
        <p:nvGrpSpPr>
          <p:cNvPr id="2055" name="Group 6"/>
          <p:cNvGrpSpPr>
            <a:grpSpLocks/>
          </p:cNvGrpSpPr>
          <p:nvPr/>
        </p:nvGrpSpPr>
        <p:grpSpPr bwMode="auto">
          <a:xfrm>
            <a:off x="2844354" y="3132559"/>
            <a:ext cx="4170495" cy="1596267"/>
            <a:chOff x="1056" y="2352"/>
            <a:chExt cx="2400" cy="912"/>
          </a:xfrm>
        </p:grpSpPr>
        <p:sp>
          <p:nvSpPr>
            <p:cNvPr id="2056" name="Rectangle 7"/>
            <p:cNvSpPr>
              <a:spLocks noChangeArrowheads="1"/>
            </p:cNvSpPr>
            <p:nvPr/>
          </p:nvSpPr>
          <p:spPr bwMode="auto">
            <a:xfrm>
              <a:off x="1152" y="2400"/>
              <a:ext cx="1200"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800">
                  <a:solidFill>
                    <a:schemeClr val="tx1"/>
                  </a:solidFill>
                  <a:latin typeface="Georgia" pitchFamily="18" charset="0"/>
                </a:defRPr>
              </a:lvl1pPr>
              <a:lvl2pPr marL="742950" indent="-285750" eaLnBrk="0" hangingPunct="0">
                <a:defRPr sz="2800">
                  <a:solidFill>
                    <a:schemeClr val="tx1"/>
                  </a:solidFill>
                  <a:latin typeface="Georgia" pitchFamily="18" charset="0"/>
                </a:defRPr>
              </a:lvl2pPr>
              <a:lvl3pPr marL="1143000" indent="-228600" eaLnBrk="0" hangingPunct="0">
                <a:defRPr sz="2800">
                  <a:solidFill>
                    <a:schemeClr val="tx1"/>
                  </a:solidFill>
                  <a:latin typeface="Georgia" pitchFamily="18" charset="0"/>
                </a:defRPr>
              </a:lvl3pPr>
              <a:lvl4pPr marL="1600200" indent="-228600" eaLnBrk="0" hangingPunct="0">
                <a:defRPr sz="2800">
                  <a:solidFill>
                    <a:schemeClr val="tx1"/>
                  </a:solidFill>
                  <a:latin typeface="Georgia" pitchFamily="18" charset="0"/>
                </a:defRPr>
              </a:lvl4pPr>
              <a:lvl5pPr marL="2057400" indent="-228600" eaLnBrk="0" hangingPunct="0">
                <a:defRPr sz="2800">
                  <a:solidFill>
                    <a:schemeClr val="tx1"/>
                  </a:solidFill>
                  <a:latin typeface="Georgia" pitchFamily="18" charset="0"/>
                </a:defRPr>
              </a:lvl5pPr>
              <a:lvl6pPr marL="2514600" indent="-228600" eaLnBrk="0" fontAlgn="base" hangingPunct="0">
                <a:spcBef>
                  <a:spcPct val="0"/>
                </a:spcBef>
                <a:spcAft>
                  <a:spcPct val="0"/>
                </a:spcAft>
                <a:defRPr sz="2800">
                  <a:solidFill>
                    <a:schemeClr val="tx1"/>
                  </a:solidFill>
                  <a:latin typeface="Georgia" pitchFamily="18" charset="0"/>
                </a:defRPr>
              </a:lvl6pPr>
              <a:lvl7pPr marL="2971800" indent="-228600" eaLnBrk="0" fontAlgn="base" hangingPunct="0">
                <a:spcBef>
                  <a:spcPct val="0"/>
                </a:spcBef>
                <a:spcAft>
                  <a:spcPct val="0"/>
                </a:spcAft>
                <a:defRPr sz="2800">
                  <a:solidFill>
                    <a:schemeClr val="tx1"/>
                  </a:solidFill>
                  <a:latin typeface="Georgia" pitchFamily="18" charset="0"/>
                </a:defRPr>
              </a:lvl7pPr>
              <a:lvl8pPr marL="3429000" indent="-228600" eaLnBrk="0" fontAlgn="base" hangingPunct="0">
                <a:spcBef>
                  <a:spcPct val="0"/>
                </a:spcBef>
                <a:spcAft>
                  <a:spcPct val="0"/>
                </a:spcAft>
                <a:defRPr sz="2800">
                  <a:solidFill>
                    <a:schemeClr val="tx1"/>
                  </a:solidFill>
                  <a:latin typeface="Georgia" pitchFamily="18" charset="0"/>
                </a:defRPr>
              </a:lvl8pPr>
              <a:lvl9pPr marL="3886200" indent="-228600" eaLnBrk="0" fontAlgn="base" hangingPunct="0">
                <a:spcBef>
                  <a:spcPct val="0"/>
                </a:spcBef>
                <a:spcAft>
                  <a:spcPct val="0"/>
                </a:spcAft>
                <a:defRPr sz="2800">
                  <a:solidFill>
                    <a:schemeClr val="tx1"/>
                  </a:solidFill>
                  <a:latin typeface="Georgia" pitchFamily="18" charset="0"/>
                </a:defRPr>
              </a:lvl9pPr>
            </a:lstStyle>
            <a:p>
              <a:pPr eaLnBrk="1" hangingPunct="1"/>
              <a:endParaRPr lang="nb-NO" altLang="nb-NO"/>
            </a:p>
          </p:txBody>
        </p:sp>
        <p:grpSp>
          <p:nvGrpSpPr>
            <p:cNvPr id="2057" name="Group 8"/>
            <p:cNvGrpSpPr>
              <a:grpSpLocks/>
            </p:cNvGrpSpPr>
            <p:nvPr/>
          </p:nvGrpSpPr>
          <p:grpSpPr bwMode="auto">
            <a:xfrm>
              <a:off x="1344" y="2352"/>
              <a:ext cx="2112" cy="912"/>
              <a:chOff x="1344" y="2352"/>
              <a:chExt cx="2112" cy="912"/>
            </a:xfrm>
          </p:grpSpPr>
          <p:sp>
            <p:nvSpPr>
              <p:cNvPr id="2059" name="Rectangle 9"/>
              <p:cNvSpPr>
                <a:spLocks noChangeArrowheads="1"/>
              </p:cNvSpPr>
              <p:nvPr/>
            </p:nvSpPr>
            <p:spPr bwMode="auto">
              <a:xfrm>
                <a:off x="1344" y="2400"/>
                <a:ext cx="2064" cy="86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800">
                    <a:solidFill>
                      <a:schemeClr val="tx1"/>
                    </a:solidFill>
                    <a:latin typeface="Georgia" pitchFamily="18" charset="0"/>
                  </a:defRPr>
                </a:lvl1pPr>
                <a:lvl2pPr marL="742950" indent="-285750" eaLnBrk="0" hangingPunct="0">
                  <a:defRPr sz="2800">
                    <a:solidFill>
                      <a:schemeClr val="tx1"/>
                    </a:solidFill>
                    <a:latin typeface="Georgia" pitchFamily="18" charset="0"/>
                  </a:defRPr>
                </a:lvl2pPr>
                <a:lvl3pPr marL="1143000" indent="-228600" eaLnBrk="0" hangingPunct="0">
                  <a:defRPr sz="2800">
                    <a:solidFill>
                      <a:schemeClr val="tx1"/>
                    </a:solidFill>
                    <a:latin typeface="Georgia" pitchFamily="18" charset="0"/>
                  </a:defRPr>
                </a:lvl3pPr>
                <a:lvl4pPr marL="1600200" indent="-228600" eaLnBrk="0" hangingPunct="0">
                  <a:defRPr sz="2800">
                    <a:solidFill>
                      <a:schemeClr val="tx1"/>
                    </a:solidFill>
                    <a:latin typeface="Georgia" pitchFamily="18" charset="0"/>
                  </a:defRPr>
                </a:lvl4pPr>
                <a:lvl5pPr marL="2057400" indent="-228600" eaLnBrk="0" hangingPunct="0">
                  <a:defRPr sz="2800">
                    <a:solidFill>
                      <a:schemeClr val="tx1"/>
                    </a:solidFill>
                    <a:latin typeface="Georgia" pitchFamily="18" charset="0"/>
                  </a:defRPr>
                </a:lvl5pPr>
                <a:lvl6pPr marL="2514600" indent="-228600" eaLnBrk="0" fontAlgn="base" hangingPunct="0">
                  <a:spcBef>
                    <a:spcPct val="0"/>
                  </a:spcBef>
                  <a:spcAft>
                    <a:spcPct val="0"/>
                  </a:spcAft>
                  <a:defRPr sz="2800">
                    <a:solidFill>
                      <a:schemeClr val="tx1"/>
                    </a:solidFill>
                    <a:latin typeface="Georgia" pitchFamily="18" charset="0"/>
                  </a:defRPr>
                </a:lvl6pPr>
                <a:lvl7pPr marL="2971800" indent="-228600" eaLnBrk="0" fontAlgn="base" hangingPunct="0">
                  <a:spcBef>
                    <a:spcPct val="0"/>
                  </a:spcBef>
                  <a:spcAft>
                    <a:spcPct val="0"/>
                  </a:spcAft>
                  <a:defRPr sz="2800">
                    <a:solidFill>
                      <a:schemeClr val="tx1"/>
                    </a:solidFill>
                    <a:latin typeface="Georgia" pitchFamily="18" charset="0"/>
                  </a:defRPr>
                </a:lvl7pPr>
                <a:lvl8pPr marL="3429000" indent="-228600" eaLnBrk="0" fontAlgn="base" hangingPunct="0">
                  <a:spcBef>
                    <a:spcPct val="0"/>
                  </a:spcBef>
                  <a:spcAft>
                    <a:spcPct val="0"/>
                  </a:spcAft>
                  <a:defRPr sz="2800">
                    <a:solidFill>
                      <a:schemeClr val="tx1"/>
                    </a:solidFill>
                    <a:latin typeface="Georgia" pitchFamily="18" charset="0"/>
                  </a:defRPr>
                </a:lvl8pPr>
                <a:lvl9pPr marL="3886200" indent="-228600" eaLnBrk="0" fontAlgn="base" hangingPunct="0">
                  <a:spcBef>
                    <a:spcPct val="0"/>
                  </a:spcBef>
                  <a:spcAft>
                    <a:spcPct val="0"/>
                  </a:spcAft>
                  <a:defRPr sz="2800">
                    <a:solidFill>
                      <a:schemeClr val="tx1"/>
                    </a:solidFill>
                    <a:latin typeface="Georgia" pitchFamily="18" charset="0"/>
                  </a:defRPr>
                </a:lvl9pPr>
              </a:lstStyle>
              <a:p>
                <a:pPr eaLnBrk="1" hangingPunct="1"/>
                <a:endParaRPr lang="nb-NO" altLang="nb-NO"/>
              </a:p>
            </p:txBody>
          </p:sp>
          <p:graphicFrame>
            <p:nvGraphicFramePr>
              <p:cNvPr id="2050" name="Object 10"/>
              <p:cNvGraphicFramePr>
                <a:graphicFrameLocks noChangeAspect="1"/>
              </p:cNvGraphicFramePr>
              <p:nvPr/>
            </p:nvGraphicFramePr>
            <p:xfrm>
              <a:off x="1440" y="2496"/>
              <a:ext cx="600" cy="666"/>
            </p:xfrm>
            <a:graphic>
              <a:graphicData uri="http://schemas.openxmlformats.org/presentationml/2006/ole">
                <mc:AlternateContent xmlns:mc="http://schemas.openxmlformats.org/markup-compatibility/2006">
                  <mc:Choice xmlns:v="urn:schemas-microsoft-com:vml" Requires="v">
                    <p:oleObj name="Clip" r:id="rId3" imgW="953280" imgH="1057320" progId="MS_ClipArt_Gallery.5">
                      <p:embed/>
                    </p:oleObj>
                  </mc:Choice>
                  <mc:Fallback>
                    <p:oleObj name="Clip" r:id="rId3" imgW="953280" imgH="1057320" progId="MS_ClipArt_Gallery.5">
                      <p:embed/>
                      <p:pic>
                        <p:nvPicPr>
                          <p:cNvPr id="205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2496"/>
                            <a:ext cx="600" cy="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0" name="Rectangle 11"/>
              <p:cNvSpPr>
                <a:spLocks noChangeArrowheads="1"/>
              </p:cNvSpPr>
              <p:nvPr/>
            </p:nvSpPr>
            <p:spPr bwMode="auto">
              <a:xfrm>
                <a:off x="1392" y="2448"/>
                <a:ext cx="168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800">
                    <a:solidFill>
                      <a:schemeClr val="tx1"/>
                    </a:solidFill>
                    <a:latin typeface="Georgia" pitchFamily="18" charset="0"/>
                  </a:defRPr>
                </a:lvl1pPr>
                <a:lvl2pPr marL="742950" indent="-285750" eaLnBrk="0" hangingPunct="0">
                  <a:defRPr sz="2800">
                    <a:solidFill>
                      <a:schemeClr val="tx1"/>
                    </a:solidFill>
                    <a:latin typeface="Georgia" pitchFamily="18" charset="0"/>
                  </a:defRPr>
                </a:lvl2pPr>
                <a:lvl3pPr marL="1143000" indent="-228600" eaLnBrk="0" hangingPunct="0">
                  <a:defRPr sz="2800">
                    <a:solidFill>
                      <a:schemeClr val="tx1"/>
                    </a:solidFill>
                    <a:latin typeface="Georgia" pitchFamily="18" charset="0"/>
                  </a:defRPr>
                </a:lvl3pPr>
                <a:lvl4pPr marL="1600200" indent="-228600" eaLnBrk="0" hangingPunct="0">
                  <a:defRPr sz="2800">
                    <a:solidFill>
                      <a:schemeClr val="tx1"/>
                    </a:solidFill>
                    <a:latin typeface="Georgia" pitchFamily="18" charset="0"/>
                  </a:defRPr>
                </a:lvl4pPr>
                <a:lvl5pPr marL="2057400" indent="-228600" eaLnBrk="0" hangingPunct="0">
                  <a:defRPr sz="2800">
                    <a:solidFill>
                      <a:schemeClr val="tx1"/>
                    </a:solidFill>
                    <a:latin typeface="Georgia" pitchFamily="18" charset="0"/>
                  </a:defRPr>
                </a:lvl5pPr>
                <a:lvl6pPr marL="2514600" indent="-228600" eaLnBrk="0" fontAlgn="base" hangingPunct="0">
                  <a:spcBef>
                    <a:spcPct val="0"/>
                  </a:spcBef>
                  <a:spcAft>
                    <a:spcPct val="0"/>
                  </a:spcAft>
                  <a:defRPr sz="2800">
                    <a:solidFill>
                      <a:schemeClr val="tx1"/>
                    </a:solidFill>
                    <a:latin typeface="Georgia" pitchFamily="18" charset="0"/>
                  </a:defRPr>
                </a:lvl6pPr>
                <a:lvl7pPr marL="2971800" indent="-228600" eaLnBrk="0" fontAlgn="base" hangingPunct="0">
                  <a:spcBef>
                    <a:spcPct val="0"/>
                  </a:spcBef>
                  <a:spcAft>
                    <a:spcPct val="0"/>
                  </a:spcAft>
                  <a:defRPr sz="2800">
                    <a:solidFill>
                      <a:schemeClr val="tx1"/>
                    </a:solidFill>
                    <a:latin typeface="Georgia" pitchFamily="18" charset="0"/>
                  </a:defRPr>
                </a:lvl7pPr>
                <a:lvl8pPr marL="3429000" indent="-228600" eaLnBrk="0" fontAlgn="base" hangingPunct="0">
                  <a:spcBef>
                    <a:spcPct val="0"/>
                  </a:spcBef>
                  <a:spcAft>
                    <a:spcPct val="0"/>
                  </a:spcAft>
                  <a:defRPr sz="2800">
                    <a:solidFill>
                      <a:schemeClr val="tx1"/>
                    </a:solidFill>
                    <a:latin typeface="Georgia" pitchFamily="18" charset="0"/>
                  </a:defRPr>
                </a:lvl8pPr>
                <a:lvl9pPr marL="3886200" indent="-228600" eaLnBrk="0" fontAlgn="base" hangingPunct="0">
                  <a:spcBef>
                    <a:spcPct val="0"/>
                  </a:spcBef>
                  <a:spcAft>
                    <a:spcPct val="0"/>
                  </a:spcAft>
                  <a:defRPr sz="2800">
                    <a:solidFill>
                      <a:schemeClr val="tx1"/>
                    </a:solidFill>
                    <a:latin typeface="Georgia" pitchFamily="18" charset="0"/>
                  </a:defRPr>
                </a:lvl9pPr>
              </a:lstStyle>
              <a:p>
                <a:pPr eaLnBrk="1" hangingPunct="1"/>
                <a:endParaRPr lang="nb-NO" altLang="nb-NO"/>
              </a:p>
            </p:txBody>
          </p:sp>
          <p:sp>
            <p:nvSpPr>
              <p:cNvPr id="2061" name="Rectangle 12"/>
              <p:cNvSpPr>
                <a:spLocks noChangeArrowheads="1"/>
              </p:cNvSpPr>
              <p:nvPr/>
            </p:nvSpPr>
            <p:spPr bwMode="auto">
              <a:xfrm>
                <a:off x="1968" y="2352"/>
                <a:ext cx="148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sz="2800">
                    <a:solidFill>
                      <a:schemeClr val="tx1"/>
                    </a:solidFill>
                    <a:latin typeface="Georgia" pitchFamily="18" charset="0"/>
                  </a:defRPr>
                </a:lvl1pPr>
                <a:lvl2pPr marL="742950" indent="-285750" eaLnBrk="0" hangingPunct="0">
                  <a:defRPr sz="2800">
                    <a:solidFill>
                      <a:schemeClr val="tx1"/>
                    </a:solidFill>
                    <a:latin typeface="Georgia" pitchFamily="18" charset="0"/>
                  </a:defRPr>
                </a:lvl2pPr>
                <a:lvl3pPr marL="1143000" indent="-228600" eaLnBrk="0" hangingPunct="0">
                  <a:defRPr sz="2800">
                    <a:solidFill>
                      <a:schemeClr val="tx1"/>
                    </a:solidFill>
                    <a:latin typeface="Georgia" pitchFamily="18" charset="0"/>
                  </a:defRPr>
                </a:lvl3pPr>
                <a:lvl4pPr marL="1600200" indent="-228600" eaLnBrk="0" hangingPunct="0">
                  <a:defRPr sz="2800">
                    <a:solidFill>
                      <a:schemeClr val="tx1"/>
                    </a:solidFill>
                    <a:latin typeface="Georgia" pitchFamily="18" charset="0"/>
                  </a:defRPr>
                </a:lvl4pPr>
                <a:lvl5pPr marL="2057400" indent="-228600" eaLnBrk="0" hangingPunct="0">
                  <a:defRPr sz="2800">
                    <a:solidFill>
                      <a:schemeClr val="tx1"/>
                    </a:solidFill>
                    <a:latin typeface="Georgia" pitchFamily="18" charset="0"/>
                  </a:defRPr>
                </a:lvl5pPr>
                <a:lvl6pPr marL="2514600" indent="-228600" eaLnBrk="0" fontAlgn="base" hangingPunct="0">
                  <a:spcBef>
                    <a:spcPct val="0"/>
                  </a:spcBef>
                  <a:spcAft>
                    <a:spcPct val="0"/>
                  </a:spcAft>
                  <a:defRPr sz="2800">
                    <a:solidFill>
                      <a:schemeClr val="tx1"/>
                    </a:solidFill>
                    <a:latin typeface="Georgia" pitchFamily="18" charset="0"/>
                  </a:defRPr>
                </a:lvl6pPr>
                <a:lvl7pPr marL="2971800" indent="-228600" eaLnBrk="0" fontAlgn="base" hangingPunct="0">
                  <a:spcBef>
                    <a:spcPct val="0"/>
                  </a:spcBef>
                  <a:spcAft>
                    <a:spcPct val="0"/>
                  </a:spcAft>
                  <a:defRPr sz="2800">
                    <a:solidFill>
                      <a:schemeClr val="tx1"/>
                    </a:solidFill>
                    <a:latin typeface="Georgia" pitchFamily="18" charset="0"/>
                  </a:defRPr>
                </a:lvl7pPr>
                <a:lvl8pPr marL="3429000" indent="-228600" eaLnBrk="0" fontAlgn="base" hangingPunct="0">
                  <a:spcBef>
                    <a:spcPct val="0"/>
                  </a:spcBef>
                  <a:spcAft>
                    <a:spcPct val="0"/>
                  </a:spcAft>
                  <a:defRPr sz="2800">
                    <a:solidFill>
                      <a:schemeClr val="tx1"/>
                    </a:solidFill>
                    <a:latin typeface="Georgia" pitchFamily="18" charset="0"/>
                  </a:defRPr>
                </a:lvl8pPr>
                <a:lvl9pPr marL="3886200" indent="-228600" eaLnBrk="0" fontAlgn="base" hangingPunct="0">
                  <a:spcBef>
                    <a:spcPct val="0"/>
                  </a:spcBef>
                  <a:spcAft>
                    <a:spcPct val="0"/>
                  </a:spcAft>
                  <a:defRPr sz="2800">
                    <a:solidFill>
                      <a:schemeClr val="tx1"/>
                    </a:solidFill>
                    <a:latin typeface="Georgia" pitchFamily="18" charset="0"/>
                  </a:defRPr>
                </a:lvl9pPr>
              </a:lstStyle>
              <a:p>
                <a:pPr eaLnBrk="1" hangingPunct="1"/>
                <a:endParaRPr lang="nb-NO" altLang="nb-NO"/>
              </a:p>
            </p:txBody>
          </p:sp>
          <p:sp>
            <p:nvSpPr>
              <p:cNvPr id="2062" name="Text Box 13"/>
              <p:cNvSpPr txBox="1">
                <a:spLocks noChangeArrowheads="1"/>
              </p:cNvSpPr>
              <p:nvPr/>
            </p:nvSpPr>
            <p:spPr bwMode="auto">
              <a:xfrm>
                <a:off x="2117" y="2687"/>
                <a:ext cx="115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80000"/>
                  </a:lnSpc>
                  <a:spcBef>
                    <a:spcPct val="5000"/>
                  </a:spcBef>
                </a:pPr>
                <a:r>
                  <a:rPr lang="nb-NO" altLang="nb-NO" sz="2000" b="1">
                    <a:solidFill>
                      <a:schemeClr val="bg2"/>
                    </a:solidFill>
                    <a:latin typeface="Times New Roman" pitchFamily="18" charset="0"/>
                  </a:rPr>
                  <a:t>Jule Nisse</a:t>
                </a:r>
              </a:p>
              <a:p>
                <a:pPr>
                  <a:lnSpc>
                    <a:spcPct val="80000"/>
                  </a:lnSpc>
                  <a:spcBef>
                    <a:spcPct val="5000"/>
                  </a:spcBef>
                </a:pPr>
                <a:r>
                  <a:rPr lang="nb-NO" altLang="nb-NO" sz="2000" b="1">
                    <a:solidFill>
                      <a:schemeClr val="bg2"/>
                    </a:solidFill>
                    <a:latin typeface="Times New Roman" pitchFamily="18" charset="0"/>
                  </a:rPr>
                  <a:t>født: 24.12.1900</a:t>
                </a:r>
              </a:p>
            </p:txBody>
          </p:sp>
          <p:sp>
            <p:nvSpPr>
              <p:cNvPr id="2063" name="Text Box 14"/>
              <p:cNvSpPr txBox="1">
                <a:spLocks noChangeArrowheads="1"/>
              </p:cNvSpPr>
              <p:nvPr/>
            </p:nvSpPr>
            <p:spPr bwMode="auto">
              <a:xfrm>
                <a:off x="2016" y="2880"/>
                <a:ext cx="129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90000"/>
                  </a:lnSpc>
                  <a:spcBef>
                    <a:spcPct val="50000"/>
                  </a:spcBef>
                </a:pPr>
                <a:endParaRPr lang="nb-NO" altLang="nb-NO" sz="2500" b="1">
                  <a:solidFill>
                    <a:schemeClr val="bg2"/>
                  </a:solidFill>
                  <a:latin typeface="Script" pitchFamily="66"/>
                </a:endParaRPr>
              </a:p>
            </p:txBody>
          </p:sp>
          <p:sp>
            <p:nvSpPr>
              <p:cNvPr id="2064" name="Text Box 15"/>
              <p:cNvSpPr txBox="1">
                <a:spLocks noChangeArrowheads="1"/>
              </p:cNvSpPr>
              <p:nvPr/>
            </p:nvSpPr>
            <p:spPr bwMode="auto">
              <a:xfrm>
                <a:off x="2736" y="2448"/>
                <a:ext cx="624" cy="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a:lnSpc>
                    <a:spcPct val="90000"/>
                  </a:lnSpc>
                  <a:spcBef>
                    <a:spcPct val="50000"/>
                  </a:spcBef>
                </a:pPr>
                <a:r>
                  <a:rPr lang="nb-NO" altLang="nb-NO" sz="1500" b="1">
                    <a:solidFill>
                      <a:schemeClr val="bg2"/>
                    </a:solidFill>
                    <a:latin typeface="Times New Roman" pitchFamily="18" charset="0"/>
                  </a:rPr>
                  <a:t>ID KORT</a:t>
                </a:r>
                <a:endParaRPr lang="nb-NO" altLang="nb-NO" sz="2000" b="1">
                  <a:latin typeface="Times New Roman" pitchFamily="18" charset="0"/>
                </a:endParaRPr>
              </a:p>
            </p:txBody>
          </p:sp>
        </p:grpSp>
        <p:sp>
          <p:nvSpPr>
            <p:cNvPr id="2058" name="Line 16"/>
            <p:cNvSpPr>
              <a:spLocks noChangeShapeType="1"/>
            </p:cNvSpPr>
            <p:nvPr/>
          </p:nvSpPr>
          <p:spPr bwMode="auto">
            <a:xfrm flipH="1">
              <a:off x="1056" y="2352"/>
              <a:ext cx="144" cy="52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triangle" w="sm" len="sm"/>
                </a14:hiddenLine>
              </a:ext>
            </a:extLst>
          </p:spPr>
          <p:txBody>
            <a:bodyPr wrap="none" anchor="ctr"/>
            <a:lstStyle/>
            <a:p>
              <a:endParaRPr lang="nb-NO"/>
            </a:p>
          </p:txBody>
        </p:sp>
      </p:grpSp>
    </p:spTree>
    <p:extLst>
      <p:ext uri="{BB962C8B-B14F-4D97-AF65-F5344CB8AC3E}">
        <p14:creationId xmlns:p14="http://schemas.microsoft.com/office/powerpoint/2010/main" val="9991640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88170" y="540271"/>
            <a:ext cx="7091580" cy="864644"/>
          </a:xfrm>
        </p:spPr>
        <p:txBody>
          <a:bodyPr/>
          <a:lstStyle/>
          <a:p>
            <a:pPr eaLnBrk="1" hangingPunct="1"/>
            <a:r>
              <a:rPr lang="nb-NO" altLang="nb-NO" sz="3100"/>
              <a:t>Gjennomføring av eksamen</a:t>
            </a:r>
          </a:p>
        </p:txBody>
      </p:sp>
      <p:sp>
        <p:nvSpPr>
          <p:cNvPr id="221187" name="Rectangle 3"/>
          <p:cNvSpPr>
            <a:spLocks noGrp="1" noChangeArrowheads="1"/>
          </p:cNvSpPr>
          <p:nvPr>
            <p:ph idx="1"/>
          </p:nvPr>
        </p:nvSpPr>
        <p:spPr>
          <a:xfrm>
            <a:off x="669017" y="2184365"/>
            <a:ext cx="4650102" cy="4536758"/>
          </a:xfrm>
        </p:spPr>
        <p:txBody>
          <a:bodyPr/>
          <a:lstStyle/>
          <a:p>
            <a:pPr>
              <a:lnSpc>
                <a:spcPct val="90000"/>
              </a:lnSpc>
            </a:pPr>
            <a:r>
              <a:rPr lang="nb-NO" altLang="nb-NO" sz="2600"/>
              <a:t>Les alle oppgavene nøye før du begynner</a:t>
            </a:r>
          </a:p>
          <a:p>
            <a:pPr eaLnBrk="1" hangingPunct="1">
              <a:lnSpc>
                <a:spcPct val="90000"/>
              </a:lnSpc>
              <a:buFontTx/>
              <a:buNone/>
            </a:pPr>
            <a:endParaRPr lang="nb-NO" altLang="nb-NO" sz="2600"/>
          </a:p>
          <a:p>
            <a:pPr>
              <a:lnSpc>
                <a:spcPct val="90000"/>
              </a:lnSpc>
            </a:pPr>
            <a:r>
              <a:rPr lang="nb-NO" altLang="nb-NO" sz="2600"/>
              <a:t>Viktig å disponere tiden hensiktsmessig</a:t>
            </a:r>
          </a:p>
          <a:p>
            <a:pPr eaLnBrk="1" hangingPunct="1">
              <a:lnSpc>
                <a:spcPct val="90000"/>
              </a:lnSpc>
              <a:buFontTx/>
              <a:buNone/>
            </a:pPr>
            <a:endParaRPr lang="nb-NO" altLang="nb-NO" sz="2600"/>
          </a:p>
          <a:p>
            <a:pPr>
              <a:lnSpc>
                <a:spcPct val="90000"/>
              </a:lnSpc>
            </a:pPr>
            <a:r>
              <a:rPr lang="nb-NO" altLang="nb-NO" sz="2600"/>
              <a:t>Prøv å ha et ryddig oppsett</a:t>
            </a:r>
          </a:p>
          <a:p>
            <a:pPr eaLnBrk="1" hangingPunct="1">
              <a:lnSpc>
                <a:spcPct val="90000"/>
              </a:lnSpc>
              <a:buFontTx/>
              <a:buNone/>
            </a:pPr>
            <a:endParaRPr lang="nb-NO" altLang="nb-NO" sz="2600"/>
          </a:p>
          <a:p>
            <a:pPr>
              <a:lnSpc>
                <a:spcPct val="90000"/>
              </a:lnSpc>
            </a:pPr>
            <a:r>
              <a:rPr lang="nb-NO" altLang="nb-NO" sz="2600"/>
              <a:t>Husk at alle oppgavene skal besvares, med mindre annet er oppgitt.</a:t>
            </a:r>
          </a:p>
          <a:p>
            <a:pPr eaLnBrk="1" hangingPunct="1">
              <a:lnSpc>
                <a:spcPct val="90000"/>
              </a:lnSpc>
              <a:buFontTx/>
              <a:buNone/>
            </a:pPr>
            <a:endParaRPr lang="nb-NO" altLang="nb-NO" sz="2600" i="1"/>
          </a:p>
        </p:txBody>
      </p:sp>
      <p:pic>
        <p:nvPicPr>
          <p:cNvPr id="5" name="Picture 2" descr="Image result for school examination"/>
          <p:cNvPicPr>
            <a:picLocks noChangeAspect="1" noChangeArrowheads="1"/>
          </p:cNvPicPr>
          <p:nvPr/>
        </p:nvPicPr>
        <p:blipFill>
          <a:blip r:embed="rId3">
            <a:extLst>
              <a:ext uri="{28A0092B-C50C-407E-A947-70E740481C1C}">
                <a14:useLocalDpi xmlns:a14="http://schemas.microsoft.com/office/drawing/2010/main" val="0"/>
              </a:ext>
            </a:extLst>
          </a:blip>
          <a:srcRect l="19211" r="19211"/>
          <a:stretch>
            <a:fillRect/>
          </a:stretch>
        </p:blipFill>
        <p:spPr>
          <a:xfrm>
            <a:off x="6300738" y="2268463"/>
            <a:ext cx="3106732" cy="350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9936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130" y="775345"/>
            <a:ext cx="7732885" cy="917054"/>
          </a:xfrm>
        </p:spPr>
        <p:txBody>
          <a:bodyPr>
            <a:noAutofit/>
          </a:bodyPr>
          <a:lstStyle/>
          <a:p>
            <a:br>
              <a:rPr lang="nb-NO" altLang="nb-NO" sz="3100"/>
            </a:br>
            <a:r>
              <a:rPr lang="nb-NO" altLang="nb-NO" sz="3100"/>
              <a:t>Ta hensyn til andre!</a:t>
            </a:r>
            <a:br>
              <a:rPr lang="nb-NO" altLang="nb-NO" sz="3100"/>
            </a:br>
            <a:endParaRPr lang="nb-NO" sz="3100"/>
          </a:p>
        </p:txBody>
      </p:sp>
      <p:sp>
        <p:nvSpPr>
          <p:cNvPr id="3" name="Content Placeholder 2"/>
          <p:cNvSpPr>
            <a:spLocks noGrp="1"/>
          </p:cNvSpPr>
          <p:nvPr>
            <p:ph idx="1"/>
          </p:nvPr>
        </p:nvSpPr>
        <p:spPr>
          <a:xfrm>
            <a:off x="468090" y="1692399"/>
            <a:ext cx="8582271" cy="5358774"/>
          </a:xfrm>
        </p:spPr>
        <p:txBody>
          <a:bodyPr>
            <a:normAutofit/>
          </a:bodyPr>
          <a:lstStyle/>
          <a:p>
            <a:pPr lvl="1">
              <a:buFont typeface="Arial" panose="020B0604020202020204" pitchFamily="34" charset="0"/>
              <a:buChar char="•"/>
            </a:pPr>
            <a:r>
              <a:rPr lang="nb-NO" altLang="nb-NO" sz="2800">
                <a:latin typeface="+mn-lt"/>
              </a:rPr>
              <a:t>Ikke spis knekkebrød / makrell i tomat o.l.</a:t>
            </a:r>
            <a:br>
              <a:rPr lang="nb-NO" altLang="nb-NO" sz="2800">
                <a:latin typeface="+mn-lt"/>
              </a:rPr>
            </a:br>
            <a:endParaRPr lang="nb-NO" altLang="nb-NO" sz="2800">
              <a:latin typeface="+mn-lt"/>
            </a:endParaRPr>
          </a:p>
          <a:p>
            <a:pPr lvl="1">
              <a:buFont typeface="Arial" panose="020B0604020202020204" pitchFamily="34" charset="0"/>
              <a:buChar char="•"/>
            </a:pPr>
            <a:r>
              <a:rPr lang="nb-NO" altLang="nb-NO" sz="2800">
                <a:latin typeface="+mn-lt"/>
              </a:rPr>
              <a:t>Ikke bruk for mye parfyme / </a:t>
            </a:r>
            <a:r>
              <a:rPr lang="nb-NO" altLang="nb-NO" sz="2800" err="1">
                <a:latin typeface="+mn-lt"/>
              </a:rPr>
              <a:t>aftershave</a:t>
            </a:r>
            <a:endParaRPr lang="nb-NO" altLang="nb-NO" sz="2800">
              <a:latin typeface="+mn-lt"/>
            </a:endParaRPr>
          </a:p>
          <a:p>
            <a:pPr marL="266700" lvl="1" indent="0">
              <a:buNone/>
            </a:pPr>
            <a:endParaRPr lang="nb-NO" altLang="nb-NO" sz="2800">
              <a:latin typeface="+mn-lt"/>
            </a:endParaRPr>
          </a:p>
          <a:p>
            <a:pPr lvl="1">
              <a:buFont typeface="Arial" panose="020B0604020202020204" pitchFamily="34" charset="0"/>
              <a:buChar char="•"/>
            </a:pPr>
            <a:r>
              <a:rPr lang="nb-NO" altLang="nb-NO" sz="2800">
                <a:latin typeface="+mn-lt"/>
              </a:rPr>
              <a:t>Ta hensyn når du forlater eksamenslokalet</a:t>
            </a:r>
            <a:br>
              <a:rPr lang="nb-NO" altLang="nb-NO" sz="2800">
                <a:latin typeface="+mn-lt"/>
              </a:rPr>
            </a:br>
            <a:r>
              <a:rPr lang="nb-NO" altLang="nb-NO" sz="2800">
                <a:latin typeface="+mn-lt"/>
              </a:rPr>
              <a:t>Andre studenter kan ha ekstra eksamenstid</a:t>
            </a:r>
          </a:p>
          <a:p>
            <a:pPr marL="0" indent="0" algn="ctr">
              <a:buNone/>
            </a:pPr>
            <a:endParaRPr lang="nb-NO" sz="320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2448" y="4572719"/>
            <a:ext cx="3584291" cy="2019319"/>
          </a:xfrm>
          <a:prstGeom prst="rect">
            <a:avLst/>
          </a:prstGeom>
        </p:spPr>
      </p:pic>
    </p:spTree>
    <p:extLst>
      <p:ext uri="{BB962C8B-B14F-4D97-AF65-F5344CB8AC3E}">
        <p14:creationId xmlns:p14="http://schemas.microsoft.com/office/powerpoint/2010/main" val="3252185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12107" y="756295"/>
            <a:ext cx="7632848" cy="540416"/>
          </a:xfrm>
          <a:noFill/>
        </p:spPr>
        <p:txBody>
          <a:bodyPr wrap="square" lIns="78439" tIns="31375" rIns="78439" bIns="31375" anchor="t">
            <a:spAutoFit/>
          </a:bodyPr>
          <a:lstStyle/>
          <a:p>
            <a:pPr defTabSz="944747"/>
            <a:r>
              <a:rPr lang="nb-NO" altLang="nb-NO" sz="3100"/>
              <a:t>Hjemmeeksamen</a:t>
            </a:r>
          </a:p>
        </p:txBody>
      </p:sp>
      <p:sp>
        <p:nvSpPr>
          <p:cNvPr id="33795" name="Rectangle 3"/>
          <p:cNvSpPr>
            <a:spLocks noChangeArrowheads="1"/>
          </p:cNvSpPr>
          <p:nvPr/>
        </p:nvSpPr>
        <p:spPr bwMode="auto">
          <a:xfrm>
            <a:off x="396082" y="1404367"/>
            <a:ext cx="5184576" cy="585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098" tIns="50550" rIns="101098" bIns="50550">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marL="342900" indent="-342900">
              <a:buFont typeface="Arial" panose="020B0604020202020204" pitchFamily="34" charset="0"/>
              <a:buChar char="•"/>
            </a:pPr>
            <a:r>
              <a:rPr lang="nb-NO" altLang="nb-NO" sz="2200">
                <a:solidFill>
                  <a:schemeClr val="tx1">
                    <a:lumMod val="75000"/>
                    <a:lumOff val="25000"/>
                  </a:schemeClr>
                </a:solidFill>
                <a:latin typeface="+mn-lt"/>
              </a:rPr>
              <a:t>Skal leveres i </a:t>
            </a:r>
            <a:r>
              <a:rPr lang="nb-NO" altLang="nb-NO" sz="2200" err="1">
                <a:solidFill>
                  <a:schemeClr val="tx1">
                    <a:lumMod val="75000"/>
                    <a:lumOff val="25000"/>
                  </a:schemeClr>
                </a:solidFill>
                <a:latin typeface="+mn-lt"/>
              </a:rPr>
              <a:t>WISEflow</a:t>
            </a:r>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r>
              <a:rPr lang="nb-NO" altLang="nb-NO" sz="2200">
                <a:solidFill>
                  <a:schemeClr val="tx1">
                    <a:lumMod val="75000"/>
                    <a:lumOff val="25000"/>
                  </a:schemeClr>
                </a:solidFill>
                <a:latin typeface="+mn-lt"/>
              </a:rPr>
              <a:t>Eventuelle formkrav, som maksimalt antall sider og / eller ord på besvarelser skal følges</a:t>
            </a:r>
          </a:p>
          <a:p>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r>
              <a:rPr lang="nb-NO" altLang="nb-NO" sz="2200">
                <a:solidFill>
                  <a:schemeClr val="tx1">
                    <a:lumMod val="75000"/>
                    <a:lumOff val="25000"/>
                  </a:schemeClr>
                </a:solidFill>
                <a:latin typeface="+mn-lt"/>
              </a:rPr>
              <a:t>Ved innlevering skal kandidatnummer være påført første side. Ved gruppeeksamen skal alle kandidatnumrene påføres</a:t>
            </a:r>
          </a:p>
          <a:p>
            <a:pPr marL="342900" indent="-342900">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r>
              <a:rPr lang="nb-NO" altLang="nb-NO" sz="2200">
                <a:solidFill>
                  <a:schemeClr val="tx1">
                    <a:lumMod val="75000"/>
                    <a:lumOff val="25000"/>
                  </a:schemeClr>
                </a:solidFill>
                <a:latin typeface="+mn-lt"/>
              </a:rPr>
              <a:t>Kandidatnummer finner dere i </a:t>
            </a:r>
            <a:r>
              <a:rPr lang="nb-NO" altLang="nb-NO" sz="2200" err="1">
                <a:solidFill>
                  <a:schemeClr val="tx1">
                    <a:lumMod val="75000"/>
                    <a:lumOff val="25000"/>
                  </a:schemeClr>
                </a:solidFill>
                <a:latin typeface="+mn-lt"/>
              </a:rPr>
              <a:t>Studentweb</a:t>
            </a:r>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r>
              <a:rPr lang="nb-NO" altLang="nb-NO" sz="2200">
                <a:solidFill>
                  <a:schemeClr val="tx1">
                    <a:lumMod val="75000"/>
                    <a:lumOff val="25000"/>
                  </a:schemeClr>
                </a:solidFill>
                <a:latin typeface="+mn-lt"/>
              </a:rPr>
              <a:t>Husk å be om kvittering!</a:t>
            </a:r>
            <a:br>
              <a:rPr lang="nb-NO" altLang="nb-NO" sz="2400">
                <a:latin typeface="+mn-lt"/>
              </a:rPr>
            </a:br>
            <a:endParaRPr lang="nb-NO" altLang="nb-NO" sz="2000">
              <a:latin typeface="+mn-lt"/>
            </a:endParaRPr>
          </a:p>
          <a:p>
            <a:pPr>
              <a:lnSpc>
                <a:spcPct val="91000"/>
              </a:lnSpc>
            </a:pPr>
            <a:endParaRPr lang="nb-NO" altLang="nb-NO" sz="2400">
              <a:latin typeface="+mn-lt"/>
            </a:endParaRPr>
          </a:p>
        </p:txBody>
      </p:sp>
      <p:pic>
        <p:nvPicPr>
          <p:cNvPr id="2" name="Picture 1"/>
          <p:cNvPicPr>
            <a:picLocks noChangeAspect="1"/>
          </p:cNvPicPr>
          <p:nvPr/>
        </p:nvPicPr>
        <p:blipFill>
          <a:blip r:embed="rId3"/>
          <a:stretch>
            <a:fillRect/>
          </a:stretch>
        </p:blipFill>
        <p:spPr>
          <a:xfrm>
            <a:off x="5724674" y="2340471"/>
            <a:ext cx="4152420" cy="3057351"/>
          </a:xfrm>
          <a:prstGeom prst="rect">
            <a:avLst/>
          </a:prstGeom>
        </p:spPr>
      </p:pic>
    </p:spTree>
    <p:extLst>
      <p:ext uri="{BB962C8B-B14F-4D97-AF65-F5344CB8AC3E}">
        <p14:creationId xmlns:p14="http://schemas.microsoft.com/office/powerpoint/2010/main" val="1379509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40206-F1B2-E1DA-6A89-9D3BE5DD065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99249558-F0E4-D55D-9B2A-9148FCDFEEA1}"/>
              </a:ext>
            </a:extLst>
          </p:cNvPr>
          <p:cNvSpPr>
            <a:spLocks noGrp="1"/>
          </p:cNvSpPr>
          <p:nvPr>
            <p:ph type="sldNum" sz="quarter" idx="12"/>
          </p:nvPr>
        </p:nvSpPr>
        <p:spPr/>
        <p:txBody>
          <a:bodyPr/>
          <a:lstStyle/>
          <a:p>
            <a:fld id="{3FA4DDC8-1D0B-4B83-8CF0-4F24D54506BB}" type="slidenum">
              <a:rPr lang="nb-NO" smtClean="0"/>
              <a:pPr/>
              <a:t>4</a:t>
            </a:fld>
            <a:endParaRPr lang="nb-NO"/>
          </a:p>
        </p:txBody>
      </p:sp>
      <p:pic>
        <p:nvPicPr>
          <p:cNvPr id="4" name="Picture 3">
            <a:extLst>
              <a:ext uri="{FF2B5EF4-FFF2-40B4-BE49-F238E27FC236}">
                <a16:creationId xmlns:a16="http://schemas.microsoft.com/office/drawing/2014/main" id="{8D36829A-CCED-EAD6-B509-7561101CB896}"/>
              </a:ext>
            </a:extLst>
          </p:cNvPr>
          <p:cNvPicPr>
            <a:picLocks noChangeAspect="1"/>
          </p:cNvPicPr>
          <p:nvPr/>
        </p:nvPicPr>
        <p:blipFill>
          <a:blip r:embed="rId2"/>
          <a:stretch>
            <a:fillRect/>
          </a:stretch>
        </p:blipFill>
        <p:spPr>
          <a:xfrm>
            <a:off x="0" y="3847"/>
            <a:ext cx="10016300" cy="5632156"/>
          </a:xfrm>
          <a:prstGeom prst="rect">
            <a:avLst/>
          </a:prstGeom>
        </p:spPr>
      </p:pic>
    </p:spTree>
    <p:extLst>
      <p:ext uri="{BB962C8B-B14F-4D97-AF65-F5344CB8AC3E}">
        <p14:creationId xmlns:p14="http://schemas.microsoft.com/office/powerpoint/2010/main" val="4207138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Hjemmeeksamen (forts.)</a:t>
            </a:r>
          </a:p>
        </p:txBody>
      </p:sp>
      <p:sp>
        <p:nvSpPr>
          <p:cNvPr id="3" name="Content Placeholder 2"/>
          <p:cNvSpPr>
            <a:spLocks noGrp="1"/>
          </p:cNvSpPr>
          <p:nvPr>
            <p:ph idx="1"/>
          </p:nvPr>
        </p:nvSpPr>
        <p:spPr>
          <a:xfrm>
            <a:off x="800101" y="1739083"/>
            <a:ext cx="8591803" cy="5168074"/>
          </a:xfrm>
        </p:spPr>
        <p:txBody>
          <a:bodyPr>
            <a:normAutofit/>
          </a:bodyPr>
          <a:lstStyle/>
          <a:p>
            <a:pPr marL="197485" indent="-197485">
              <a:lnSpc>
                <a:spcPct val="91000"/>
              </a:lnSpc>
            </a:pPr>
            <a:r>
              <a:rPr lang="nb-NO" altLang="nb-NO" sz="2400"/>
              <a:t>Standard innleveringsfrist er kl. 13:00 eller 14:00, men lengre og kortere eksamener forekommer</a:t>
            </a: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r>
              <a:rPr lang="nb-NO" altLang="nb-NO" sz="2400"/>
              <a:t>Besvarelsen skal som standard leveres i </a:t>
            </a:r>
            <a:r>
              <a:rPr lang="nb-NO" altLang="nb-NO" sz="2400" err="1">
                <a:solidFill>
                  <a:srgbClr val="FF0000"/>
                </a:solidFill>
              </a:rPr>
              <a:t>pdf</a:t>
            </a:r>
            <a:r>
              <a:rPr lang="nb-NO" altLang="nb-NO" sz="2400">
                <a:solidFill>
                  <a:srgbClr val="FF0000"/>
                </a:solidFill>
              </a:rPr>
              <a:t>-format </a:t>
            </a:r>
            <a:r>
              <a:rPr lang="nb-NO" altLang="nb-NO" sz="2400"/>
              <a:t>i </a:t>
            </a:r>
            <a:r>
              <a:rPr lang="nb-NO" altLang="nb-NO" sz="2400" err="1"/>
              <a:t>WISEflow</a:t>
            </a:r>
            <a:r>
              <a:rPr lang="nb-NO" altLang="nb-NO" sz="2400"/>
              <a:t>. NB: lær deg å konvertere Word-filer til </a:t>
            </a:r>
            <a:r>
              <a:rPr lang="nb-NO" altLang="nb-NO" sz="2400" err="1"/>
              <a:t>pdf</a:t>
            </a:r>
            <a:r>
              <a:rPr lang="nb-NO" altLang="nb-NO" sz="2400"/>
              <a:t> allerede nå</a:t>
            </a: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r>
              <a:rPr lang="nb-NO" altLang="nb-NO" sz="2400"/>
              <a:t>Vi aksepterer ikke innleveringer etter fristen</a:t>
            </a: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r>
              <a:rPr lang="nb-NO" sz="2400">
                <a:ea typeface="+mn-lt"/>
                <a:cs typeface="+mn-lt"/>
                <a:hlinkClick r:id="rId3"/>
              </a:rPr>
              <a:t>https://youtu.be/HEJgnSEyLQg</a:t>
            </a:r>
            <a:r>
              <a:rPr lang="nb-NO" sz="2400">
                <a:ea typeface="+mn-lt"/>
                <a:cs typeface="+mn-lt"/>
              </a:rPr>
              <a:t> </a:t>
            </a:r>
            <a:endParaRPr lang="nb-NO" altLang="nb-NO" sz="2400">
              <a:cs typeface="Arial"/>
            </a:endParaRPr>
          </a:p>
          <a:p>
            <a:pPr marL="197485" indent="-197485">
              <a:lnSpc>
                <a:spcPct val="91000"/>
              </a:lnSpc>
            </a:pPr>
            <a:endParaRPr lang="nb-NO" altLang="nb-NO" sz="2400">
              <a:cs typeface="Arial"/>
            </a:endParaRPr>
          </a:p>
          <a:p>
            <a:pPr marL="197485" indent="-197485">
              <a:lnSpc>
                <a:spcPct val="91000"/>
              </a:lnSpc>
            </a:pPr>
            <a:endParaRPr lang="en-US" altLang="nb-NO" sz="2400">
              <a:cs typeface="Arial"/>
            </a:endParaRPr>
          </a:p>
          <a:p>
            <a:pPr marL="197485" indent="-197485"/>
            <a:endParaRPr lang="nb-NO">
              <a:cs typeface="Arial"/>
            </a:endParaRPr>
          </a:p>
        </p:txBody>
      </p:sp>
      <p:sp>
        <p:nvSpPr>
          <p:cNvPr id="4" name="Slide Number Placeholder 3"/>
          <p:cNvSpPr>
            <a:spLocks noGrp="1"/>
          </p:cNvSpPr>
          <p:nvPr>
            <p:ph type="sldNum" sz="quarter" idx="12"/>
          </p:nvPr>
        </p:nvSpPr>
        <p:spPr/>
        <p:txBody>
          <a:bodyPr/>
          <a:lstStyle/>
          <a:p>
            <a:fld id="{3FA4DDC8-1D0B-4B83-8CF0-4F24D54506BB}" type="slidenum">
              <a:rPr lang="nb-NO" smtClean="0"/>
              <a:pPr/>
              <a:t>40</a:t>
            </a:fld>
            <a:endParaRPr lang="nb-NO"/>
          </a:p>
        </p:txBody>
      </p:sp>
      <p:sp>
        <p:nvSpPr>
          <p:cNvPr id="5" name="Rectangle 4"/>
          <p:cNvSpPr/>
          <p:nvPr/>
        </p:nvSpPr>
        <p:spPr>
          <a:xfrm>
            <a:off x="2176998" y="4843214"/>
            <a:ext cx="5904656" cy="1080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600">
                <a:solidFill>
                  <a:srgbClr val="00314A"/>
                </a:solidFill>
              </a:rPr>
              <a:t>Frist er frist! </a:t>
            </a:r>
          </a:p>
        </p:txBody>
      </p:sp>
    </p:spTree>
    <p:extLst>
      <p:ext uri="{BB962C8B-B14F-4D97-AF65-F5344CB8AC3E}">
        <p14:creationId xmlns:p14="http://schemas.microsoft.com/office/powerpoint/2010/main" val="275599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404194" y="756295"/>
            <a:ext cx="4571905" cy="540416"/>
          </a:xfrm>
          <a:noFill/>
        </p:spPr>
        <p:txBody>
          <a:bodyPr lIns="78439" tIns="31375" rIns="78439" bIns="31375" anchor="t">
            <a:spAutoFit/>
          </a:bodyPr>
          <a:lstStyle/>
          <a:p>
            <a:pPr eaLnBrk="1" hangingPunct="1"/>
            <a:r>
              <a:rPr lang="nb-NO" altLang="nb-NO" sz="3100"/>
              <a:t>Karakterer</a:t>
            </a:r>
          </a:p>
        </p:txBody>
      </p:sp>
      <p:sp>
        <p:nvSpPr>
          <p:cNvPr id="14339" name="Rectangle 3"/>
          <p:cNvSpPr>
            <a:spLocks noChangeArrowheads="1"/>
          </p:cNvSpPr>
          <p:nvPr/>
        </p:nvSpPr>
        <p:spPr bwMode="auto">
          <a:xfrm>
            <a:off x="972146" y="1980431"/>
            <a:ext cx="8525187" cy="383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098" tIns="50550" rIns="101098" bIns="50550">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marL="457200" indent="-457200">
              <a:lnSpc>
                <a:spcPct val="91000"/>
              </a:lnSpc>
              <a:buFont typeface="Arial" panose="020B0604020202020204" pitchFamily="34" charset="0"/>
              <a:buChar char="•"/>
            </a:pPr>
            <a:r>
              <a:rPr lang="nb-NO" altLang="nb-NO" sz="2400">
                <a:solidFill>
                  <a:schemeClr val="tx1">
                    <a:lumMod val="75000"/>
                    <a:lumOff val="25000"/>
                  </a:schemeClr>
                </a:solidFill>
                <a:latin typeface="+mn-lt"/>
              </a:rPr>
              <a:t>Karakterene opplyses i </a:t>
            </a:r>
            <a:r>
              <a:rPr lang="nb-NO" altLang="nb-NO" sz="2400" err="1">
                <a:solidFill>
                  <a:schemeClr val="tx1">
                    <a:lumMod val="75000"/>
                    <a:lumOff val="25000"/>
                  </a:schemeClr>
                </a:solidFill>
                <a:latin typeface="+mn-lt"/>
              </a:rPr>
              <a:t>StudentWeb</a:t>
            </a:r>
            <a:endParaRPr lang="nb-NO" altLang="nb-NO" sz="2400">
              <a:solidFill>
                <a:schemeClr val="tx1">
                  <a:lumMod val="75000"/>
                  <a:lumOff val="25000"/>
                </a:schemeClr>
              </a:solidFill>
              <a:latin typeface="+mn-lt"/>
            </a:endParaRPr>
          </a:p>
          <a:p>
            <a:pPr>
              <a:lnSpc>
                <a:spcPct val="31000"/>
              </a:lnSpc>
            </a:pPr>
            <a:r>
              <a:rPr lang="nb-NO" altLang="nb-NO" sz="2400">
                <a:solidFill>
                  <a:schemeClr val="tx1">
                    <a:lumMod val="75000"/>
                    <a:lumOff val="25000"/>
                  </a:schemeClr>
                </a:solidFill>
                <a:latin typeface="+mn-lt"/>
              </a:rPr>
              <a:t> </a:t>
            </a:r>
            <a:br>
              <a:rPr lang="nb-NO" altLang="nb-NO" sz="2400">
                <a:solidFill>
                  <a:schemeClr val="tx1">
                    <a:lumMod val="75000"/>
                    <a:lumOff val="25000"/>
                  </a:schemeClr>
                </a:solidFill>
                <a:latin typeface="+mn-lt"/>
              </a:rPr>
            </a:br>
            <a:br>
              <a:rPr lang="nb-NO" altLang="nb-NO" sz="2400">
                <a:solidFill>
                  <a:schemeClr val="tx1">
                    <a:lumMod val="75000"/>
                    <a:lumOff val="25000"/>
                  </a:schemeClr>
                </a:solidFill>
                <a:latin typeface="+mn-lt"/>
              </a:rPr>
            </a:br>
            <a:endParaRPr lang="nb-NO" altLang="nb-NO" sz="2400">
              <a:solidFill>
                <a:schemeClr val="tx1">
                  <a:lumMod val="75000"/>
                  <a:lumOff val="25000"/>
                </a:schemeClr>
              </a:solidFill>
              <a:latin typeface="+mn-lt"/>
            </a:endParaRPr>
          </a:p>
          <a:p>
            <a:pPr marL="457200" indent="-457200">
              <a:lnSpc>
                <a:spcPct val="91000"/>
              </a:lnSpc>
              <a:buFont typeface="Arial" panose="020B0604020202020204" pitchFamily="34" charset="0"/>
              <a:buChar char="•"/>
            </a:pPr>
            <a:r>
              <a:rPr lang="nb-NO" altLang="nb-NO" sz="2400">
                <a:solidFill>
                  <a:schemeClr val="tx1">
                    <a:lumMod val="75000"/>
                    <a:lumOff val="25000"/>
                  </a:schemeClr>
                </a:solidFill>
                <a:latin typeface="+mn-lt"/>
              </a:rPr>
              <a:t>Karakterer kunngjøres normalt 15 virkedager etter eksamen. Noen emner har utsatt sensurfrist hjemlet i egen forskrift.</a:t>
            </a:r>
            <a:br>
              <a:rPr lang="nb-NO" altLang="nb-NO" sz="2400">
                <a:solidFill>
                  <a:schemeClr val="tx1">
                    <a:lumMod val="75000"/>
                    <a:lumOff val="25000"/>
                  </a:schemeClr>
                </a:solidFill>
                <a:latin typeface="+mn-lt"/>
              </a:rPr>
            </a:br>
            <a:endParaRPr lang="nb-NO" altLang="nb-NO" sz="2400">
              <a:solidFill>
                <a:schemeClr val="tx1">
                  <a:lumMod val="75000"/>
                  <a:lumOff val="25000"/>
                </a:schemeClr>
              </a:solidFill>
              <a:latin typeface="+mn-lt"/>
            </a:endParaRPr>
          </a:p>
          <a:p>
            <a:pPr marL="457200" indent="-457200">
              <a:lnSpc>
                <a:spcPct val="91000"/>
              </a:lnSpc>
              <a:buFont typeface="Arial" panose="020B0604020202020204" pitchFamily="34" charset="0"/>
              <a:buChar char="•"/>
            </a:pPr>
            <a:r>
              <a:rPr lang="nb-NO" altLang="nb-NO" sz="2400">
                <a:solidFill>
                  <a:schemeClr val="tx1">
                    <a:lumMod val="75000"/>
                    <a:lumOff val="25000"/>
                  </a:schemeClr>
                </a:solidFill>
                <a:latin typeface="+mn-lt"/>
              </a:rPr>
              <a:t>Karakterstatistikk offentliggjøres i </a:t>
            </a:r>
            <a:r>
              <a:rPr lang="nb-NO" altLang="nb-NO" sz="2400" err="1">
                <a:solidFill>
                  <a:schemeClr val="tx1">
                    <a:lumMod val="75000"/>
                    <a:lumOff val="25000"/>
                  </a:schemeClr>
                </a:solidFill>
                <a:latin typeface="+mn-lt"/>
              </a:rPr>
              <a:t>StudentWeb</a:t>
            </a:r>
            <a:r>
              <a:rPr lang="nb-NO" altLang="nb-NO" sz="2400">
                <a:solidFill>
                  <a:schemeClr val="tx1">
                    <a:lumMod val="75000"/>
                    <a:lumOff val="25000"/>
                  </a:schemeClr>
                </a:solidFill>
                <a:latin typeface="+mn-lt"/>
              </a:rPr>
              <a:t> for hver eksamen en har avlagt.</a:t>
            </a:r>
          </a:p>
          <a:p>
            <a:pPr>
              <a:lnSpc>
                <a:spcPct val="91000"/>
              </a:lnSpc>
            </a:pPr>
            <a:endParaRPr lang="nb-NO" altLang="nb-NO" sz="2400">
              <a:solidFill>
                <a:schemeClr val="tx1">
                  <a:lumMod val="75000"/>
                  <a:lumOff val="25000"/>
                </a:schemeClr>
              </a:solidFill>
              <a:latin typeface="+mn-lt"/>
            </a:endParaRPr>
          </a:p>
          <a:p>
            <a:pPr marL="457200" indent="-457200">
              <a:lnSpc>
                <a:spcPct val="91000"/>
              </a:lnSpc>
              <a:buFont typeface="Arial" panose="020B0604020202020204" pitchFamily="34" charset="0"/>
              <a:buChar char="•"/>
            </a:pPr>
            <a:endParaRPr lang="nb-NO" altLang="nb-NO" sz="2400">
              <a:solidFill>
                <a:schemeClr val="tx1">
                  <a:lumMod val="75000"/>
                  <a:lumOff val="25000"/>
                </a:schemeClr>
              </a:solidFill>
              <a:latin typeface="+mn-lt"/>
            </a:endParaRPr>
          </a:p>
          <a:p>
            <a:pPr>
              <a:lnSpc>
                <a:spcPct val="91000"/>
              </a:lnSpc>
            </a:pPr>
            <a:endParaRPr lang="nb-NO" altLang="nb-NO" sz="2600">
              <a:latin typeface="+mn-lt"/>
            </a:endParaRPr>
          </a:p>
        </p:txBody>
      </p:sp>
      <p:pic>
        <p:nvPicPr>
          <p:cNvPr id="2" name="Picture 1" descr="I Can Write Funny: February 20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602" y="4572719"/>
            <a:ext cx="2683109" cy="2543192"/>
          </a:xfrm>
          <a:prstGeom prst="rect">
            <a:avLst/>
          </a:prstGeom>
        </p:spPr>
      </p:pic>
    </p:spTree>
    <p:extLst>
      <p:ext uri="{BB962C8B-B14F-4D97-AF65-F5344CB8AC3E}">
        <p14:creationId xmlns:p14="http://schemas.microsoft.com/office/powerpoint/2010/main" val="22094351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Et bilde som inneholder person, mann, poserer&#10;&#10;Automatisk generert beskrivelse">
            <a:extLst>
              <a:ext uri="{FF2B5EF4-FFF2-40B4-BE49-F238E27FC236}">
                <a16:creationId xmlns:a16="http://schemas.microsoft.com/office/drawing/2014/main" id="{4885292B-2BDD-A4DB-C3FD-81E53B8A11A6}"/>
              </a:ext>
            </a:extLst>
          </p:cNvPr>
          <p:cNvPicPr>
            <a:picLocks noChangeAspect="1"/>
          </p:cNvPicPr>
          <p:nvPr/>
        </p:nvPicPr>
        <p:blipFill>
          <a:blip r:embed="rId3"/>
          <a:stretch>
            <a:fillRect/>
          </a:stretch>
        </p:blipFill>
        <p:spPr>
          <a:xfrm>
            <a:off x="7951331" y="2686050"/>
            <a:ext cx="1695014" cy="2486025"/>
          </a:xfrm>
          <a:prstGeom prst="rect">
            <a:avLst/>
          </a:prstGeom>
        </p:spPr>
      </p:pic>
      <p:sp>
        <p:nvSpPr>
          <p:cNvPr id="34818" name="Rectangle 2"/>
          <p:cNvSpPr>
            <a:spLocks noGrp="1" noChangeArrowheads="1"/>
          </p:cNvSpPr>
          <p:nvPr>
            <p:ph type="title"/>
          </p:nvPr>
        </p:nvSpPr>
        <p:spPr>
          <a:xfrm>
            <a:off x="612106" y="324247"/>
            <a:ext cx="7776864" cy="540416"/>
          </a:xfrm>
          <a:noFill/>
        </p:spPr>
        <p:txBody>
          <a:bodyPr wrap="square" lIns="78439" tIns="31375" rIns="78439" bIns="31375" anchor="t">
            <a:spAutoFit/>
          </a:bodyPr>
          <a:lstStyle/>
          <a:p>
            <a:pPr defTabSz="944747"/>
            <a:r>
              <a:rPr lang="nb-NO" altLang="nb-NO" sz="3100"/>
              <a:t>Begrunnelser / klager</a:t>
            </a:r>
          </a:p>
        </p:txBody>
      </p:sp>
      <p:sp>
        <p:nvSpPr>
          <p:cNvPr id="34819" name="Rectangle 3"/>
          <p:cNvSpPr>
            <a:spLocks noChangeArrowheads="1"/>
          </p:cNvSpPr>
          <p:nvPr/>
        </p:nvSpPr>
        <p:spPr bwMode="auto">
          <a:xfrm>
            <a:off x="612590" y="972319"/>
            <a:ext cx="8525187" cy="6537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098" tIns="50550" rIns="101098" bIns="50550" anchor="t">
            <a:spAutoFit/>
          </a:bodyPr>
          <a:lstStyle>
            <a:lvl1pPr defTabSz="762000" eaLnBrk="0" hangingPunct="0">
              <a:defRPr sz="2800">
                <a:solidFill>
                  <a:schemeClr val="tx1"/>
                </a:solidFill>
                <a:latin typeface="Georgia" pitchFamily="18" charset="0"/>
              </a:defRPr>
            </a:lvl1pPr>
            <a:lvl2pPr marL="57150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r>
              <a:rPr lang="nb-NO" altLang="nb-NO" sz="2000">
                <a:solidFill>
                  <a:schemeClr val="tx1">
                    <a:lumMod val="75000"/>
                    <a:lumOff val="25000"/>
                  </a:schemeClr>
                </a:solidFill>
                <a:latin typeface="+mn-lt"/>
              </a:rPr>
              <a:t>Sjekk sensorveiledning i Canvas før du ber om begrunnelse eller klager!</a:t>
            </a:r>
          </a:p>
          <a:p>
            <a:endParaRPr lang="nb-NO" altLang="nb-NO" sz="2000" b="1" u="sng">
              <a:latin typeface="+mn-lt"/>
            </a:endParaRPr>
          </a:p>
          <a:p>
            <a:r>
              <a:rPr lang="nb-NO" altLang="nb-NO" sz="2000" b="1" u="sng">
                <a:latin typeface="+mn-lt"/>
              </a:rPr>
              <a:t>Begrunnelse</a:t>
            </a:r>
            <a:endParaRPr lang="nb-NO" altLang="nb-NO" sz="2000" b="1" u="sng">
              <a:latin typeface="+mn-lt"/>
              <a:cs typeface="Arial"/>
            </a:endParaRPr>
          </a:p>
          <a:p>
            <a:pPr marL="342900" indent="-342900">
              <a:buFont typeface="Arial" panose="020B0604020202020204" pitchFamily="34" charset="0"/>
              <a:buChar char="•"/>
            </a:pPr>
            <a:r>
              <a:rPr lang="nb-NO" altLang="nb-NO" sz="2000">
                <a:latin typeface="+mn-lt"/>
              </a:rPr>
              <a:t>Du kan be om begrunnelse på karakteren via </a:t>
            </a:r>
            <a:r>
              <a:rPr lang="nb-NO" altLang="nb-NO" sz="2000" err="1">
                <a:latin typeface="+mn-lt"/>
              </a:rPr>
              <a:t>Wiseflow</a:t>
            </a:r>
            <a:endParaRPr lang="nb-NO" altLang="nb-NO" sz="2000">
              <a:latin typeface="+mn-lt"/>
            </a:endParaRPr>
          </a:p>
          <a:p>
            <a:pPr marL="342900" indent="-342900">
              <a:buFont typeface="Arial" panose="020B0604020202020204" pitchFamily="34" charset="0"/>
              <a:buChar char="•"/>
            </a:pPr>
            <a:r>
              <a:rPr lang="nb-NO" altLang="nb-NO" sz="2000">
                <a:latin typeface="+mn-lt"/>
              </a:rPr>
              <a:t>Sensor kan velge om begrunnelsen skal gis muntlig eller skriftlig</a:t>
            </a:r>
            <a:endParaRPr lang="nb-NO" altLang="nb-NO" sz="2000">
              <a:latin typeface="+mn-lt"/>
              <a:cs typeface="Arial"/>
            </a:endParaRPr>
          </a:p>
          <a:p>
            <a:endParaRPr lang="nb-NO" altLang="nb-NO" sz="2000" i="1">
              <a:latin typeface="+mn-lt"/>
            </a:endParaRPr>
          </a:p>
          <a:p>
            <a:r>
              <a:rPr lang="nb-NO" altLang="nb-NO" sz="2000" i="1">
                <a:latin typeface="+mn-lt"/>
              </a:rPr>
              <a:t>Frist for å be om begrunnelse: </a:t>
            </a:r>
            <a:br>
              <a:rPr lang="nb-NO" altLang="nb-NO" sz="2000" i="1">
                <a:latin typeface="+mn-lt"/>
              </a:rPr>
            </a:br>
            <a:r>
              <a:rPr lang="nb-NO" altLang="nb-NO" sz="2000" b="1" i="1" err="1">
                <a:latin typeface="+mn-lt"/>
              </a:rPr>
              <a:t>èn</a:t>
            </a:r>
            <a:r>
              <a:rPr lang="nb-NO" altLang="nb-NO" sz="2000" b="1" i="1">
                <a:latin typeface="+mn-lt"/>
              </a:rPr>
              <a:t> uke </a:t>
            </a:r>
            <a:r>
              <a:rPr lang="nb-NO" altLang="nb-NO" sz="2000" i="1">
                <a:latin typeface="+mn-lt"/>
              </a:rPr>
              <a:t>etter offentliggjøring av sensur</a:t>
            </a:r>
            <a:endParaRPr lang="nb-NO" altLang="nb-NO" sz="2000" i="1">
              <a:latin typeface="+mn-lt"/>
              <a:cs typeface="Arial"/>
            </a:endParaRPr>
          </a:p>
          <a:p>
            <a:endParaRPr lang="nb-NO" altLang="nb-NO" sz="2000">
              <a:latin typeface="+mn-lt"/>
            </a:endParaRPr>
          </a:p>
          <a:p>
            <a:r>
              <a:rPr lang="nb-NO" altLang="nb-NO" sz="2000" b="1" u="sng">
                <a:latin typeface="+mn-lt"/>
              </a:rPr>
              <a:t>Klage</a:t>
            </a:r>
            <a:endParaRPr lang="nb-NO" altLang="nb-NO" sz="2000" b="1" u="sng">
              <a:latin typeface="+mn-lt"/>
              <a:cs typeface="Arial"/>
            </a:endParaRPr>
          </a:p>
          <a:p>
            <a:pPr marL="342900" indent="-342900">
              <a:buFont typeface="Arial" panose="020B0604020202020204" pitchFamily="34" charset="0"/>
              <a:buChar char="•"/>
            </a:pPr>
            <a:r>
              <a:rPr lang="nb-NO" altLang="nb-NO" sz="2000">
                <a:latin typeface="+mn-lt"/>
              </a:rPr>
              <a:t>Vil du klage, skal denne leveres via nettbasert klageskjema: </a:t>
            </a:r>
          </a:p>
          <a:p>
            <a:pPr marL="342900" indent="-342900">
              <a:buFont typeface="Arial" panose="020B0604020202020204" pitchFamily="34" charset="0"/>
              <a:buChar char="•"/>
            </a:pPr>
            <a:r>
              <a:rPr lang="nb-NO" sz="2000" b="0" i="0" u="sng" strike="noStrike">
                <a:solidFill>
                  <a:srgbClr val="0000FF"/>
                </a:solidFill>
                <a:effectLst/>
                <a:latin typeface="Arial"/>
                <a:cs typeface="Arial"/>
                <a:hlinkClick r:id="rId4"/>
              </a:rPr>
              <a:t>https://form.nhh.no/skjema/NHH0090/Klage_p_sensur</a:t>
            </a:r>
            <a:r>
              <a:rPr lang="nb-NO" sz="2000" b="0" i="0">
                <a:solidFill>
                  <a:srgbClr val="000000"/>
                </a:solidFill>
                <a:effectLst/>
                <a:latin typeface="Arial"/>
                <a:cs typeface="Arial"/>
              </a:rPr>
              <a:t>​</a:t>
            </a:r>
            <a:r>
              <a:rPr lang="nb-NO" sz="2000">
                <a:solidFill>
                  <a:srgbClr val="000000"/>
                </a:solidFill>
                <a:latin typeface="Arial"/>
                <a:cs typeface="Arial"/>
              </a:rPr>
              <a:t> </a:t>
            </a:r>
            <a:endParaRPr lang="nb-NO" sz="2000" b="0" i="0">
              <a:solidFill>
                <a:srgbClr val="000000"/>
              </a:solidFill>
              <a:effectLst/>
              <a:latin typeface="Arial" panose="020B0604020202020204" pitchFamily="34" charset="0"/>
              <a:cs typeface="Arial"/>
            </a:endParaRPr>
          </a:p>
          <a:p>
            <a:pPr marL="342900" indent="-342900">
              <a:buFont typeface="Arial" panose="020B0604020202020204" pitchFamily="34" charset="0"/>
              <a:buChar char="•"/>
            </a:pPr>
            <a:r>
              <a:rPr lang="nb-NO" altLang="nb-NO" sz="2000">
                <a:latin typeface="+mn-lt"/>
              </a:rPr>
              <a:t>Benytt kandidatnummeret ditt</a:t>
            </a:r>
            <a:endParaRPr lang="nb-NO" altLang="nb-NO" sz="2000">
              <a:latin typeface="+mn-lt"/>
              <a:cs typeface="Arial"/>
            </a:endParaRPr>
          </a:p>
          <a:p>
            <a:endParaRPr lang="nb-NO" altLang="nb-NO" sz="2000">
              <a:latin typeface="+mn-lt"/>
            </a:endParaRPr>
          </a:p>
          <a:p>
            <a:r>
              <a:rPr lang="nb-NO" altLang="nb-NO" sz="2000" i="1">
                <a:latin typeface="+mn-lt"/>
              </a:rPr>
              <a:t>Frist for å klage er </a:t>
            </a:r>
            <a:r>
              <a:rPr lang="nb-NO" altLang="nb-NO" sz="2000" b="1" i="1">
                <a:latin typeface="+mn-lt"/>
              </a:rPr>
              <a:t>tre uker</a:t>
            </a:r>
            <a:r>
              <a:rPr lang="nb-NO" altLang="nb-NO" sz="2000" i="1">
                <a:latin typeface="+mn-lt"/>
              </a:rPr>
              <a:t> fra mottatt sensur, eller tre uker fra du har mottatt begrunnelse</a:t>
            </a:r>
            <a:endParaRPr lang="nb-NO" altLang="nb-NO" sz="2000" i="1">
              <a:latin typeface="+mn-lt"/>
              <a:cs typeface="Arial"/>
            </a:endParaRPr>
          </a:p>
          <a:p>
            <a:pPr lvl="1"/>
            <a:endParaRPr lang="nb-NO" altLang="nb-NO" sz="2000" i="1">
              <a:latin typeface="+mn-lt"/>
            </a:endParaRPr>
          </a:p>
          <a:p>
            <a:r>
              <a:rPr lang="nb-NO" altLang="nb-NO" sz="2000" b="1">
                <a:latin typeface="+mn-lt"/>
              </a:rPr>
              <a:t>NB! </a:t>
            </a:r>
            <a:r>
              <a:rPr lang="nb-NO" altLang="nb-NO" sz="2000">
                <a:latin typeface="+mn-lt"/>
              </a:rPr>
              <a:t>Gruppebasert vurderingsform – kan klage individuelt</a:t>
            </a:r>
            <a:endParaRPr lang="nb-NO" altLang="nb-NO" sz="2000">
              <a:latin typeface="+mn-lt"/>
              <a:cs typeface="Arial"/>
            </a:endParaRPr>
          </a:p>
          <a:p>
            <a:r>
              <a:rPr lang="nb-NO" altLang="nb-NO" sz="2000">
                <a:latin typeface="+mn-lt"/>
              </a:rPr>
              <a:t>Dersom flere i en gruppe ønsker å klage må </a:t>
            </a:r>
            <a:r>
              <a:rPr lang="nb-NO" altLang="nb-NO" sz="2000" u="sng">
                <a:latin typeface="+mn-lt"/>
              </a:rPr>
              <a:t>alle</a:t>
            </a:r>
            <a:r>
              <a:rPr lang="nb-NO" altLang="nb-NO" sz="2000">
                <a:latin typeface="+mn-lt"/>
              </a:rPr>
              <a:t> fylle ut klageskjema</a:t>
            </a:r>
            <a:endParaRPr lang="nb-NO" altLang="nb-NO" sz="2000">
              <a:latin typeface="+mn-lt"/>
              <a:cs typeface="Arial"/>
            </a:endParaRPr>
          </a:p>
          <a:p>
            <a:endParaRPr lang="nb-NO" altLang="nb-NO" sz="2000">
              <a:latin typeface="+mn-lt"/>
            </a:endParaRPr>
          </a:p>
          <a:p>
            <a:pPr>
              <a:lnSpc>
                <a:spcPct val="91000"/>
              </a:lnSpc>
            </a:pPr>
            <a:endParaRPr lang="nb-NO" altLang="nb-NO" sz="2000">
              <a:latin typeface="+mn-lt"/>
            </a:endParaRPr>
          </a:p>
        </p:txBody>
      </p:sp>
    </p:spTree>
    <p:extLst>
      <p:ext uri="{BB962C8B-B14F-4D97-AF65-F5344CB8AC3E}">
        <p14:creationId xmlns:p14="http://schemas.microsoft.com/office/powerpoint/2010/main" val="674580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985281" y="938157"/>
            <a:ext cx="8511285" cy="540416"/>
          </a:xfrm>
          <a:noFill/>
        </p:spPr>
        <p:txBody>
          <a:bodyPr lIns="78439" tIns="31375" rIns="78439" bIns="31375" anchor="t">
            <a:spAutoFit/>
          </a:bodyPr>
          <a:lstStyle/>
          <a:p>
            <a:pPr defTabSz="944747"/>
            <a:r>
              <a:rPr lang="nb-NO" altLang="nb-NO" sz="3100"/>
              <a:t>Begrunnelser/klager</a:t>
            </a:r>
          </a:p>
        </p:txBody>
      </p:sp>
      <p:sp>
        <p:nvSpPr>
          <p:cNvPr id="35843" name="Rectangle 3"/>
          <p:cNvSpPr>
            <a:spLocks noChangeArrowheads="1"/>
          </p:cNvSpPr>
          <p:nvPr/>
        </p:nvSpPr>
        <p:spPr bwMode="auto">
          <a:xfrm>
            <a:off x="938830" y="1620391"/>
            <a:ext cx="8525187" cy="512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098" tIns="50550" rIns="101098" bIns="50550" anchor="t">
            <a:spAutoFit/>
          </a:bodyPr>
          <a:lstStyle>
            <a:lvl1pPr defTabSz="762000" eaLnBrk="0" hangingPunct="0">
              <a:defRPr sz="2800">
                <a:solidFill>
                  <a:schemeClr val="tx1"/>
                </a:solidFill>
                <a:latin typeface="Georgia" pitchFamily="18" charset="0"/>
              </a:defRPr>
            </a:lvl1pPr>
            <a:lvl2pPr marL="742950" indent="-285750" defTabSz="762000" eaLnBrk="0" hangingPunct="0">
              <a:defRPr sz="2800">
                <a:solidFill>
                  <a:schemeClr val="tx1"/>
                </a:solidFill>
                <a:latin typeface="Georgia" pitchFamily="18" charset="0"/>
              </a:defRPr>
            </a:lvl2pPr>
            <a:lvl3pPr marL="1143000" indent="-228600" defTabSz="762000" eaLnBrk="0" hangingPunct="0">
              <a:defRPr sz="2800">
                <a:solidFill>
                  <a:schemeClr val="tx1"/>
                </a:solidFill>
                <a:latin typeface="Georgia" pitchFamily="18" charset="0"/>
              </a:defRPr>
            </a:lvl3pPr>
            <a:lvl4pPr marL="1600200" indent="-228600" defTabSz="762000" eaLnBrk="0" hangingPunct="0">
              <a:defRPr sz="2800">
                <a:solidFill>
                  <a:schemeClr val="tx1"/>
                </a:solidFill>
                <a:latin typeface="Georgia" pitchFamily="18" charset="0"/>
              </a:defRPr>
            </a:lvl4pPr>
            <a:lvl5pPr marL="2057400" indent="-228600" defTabSz="762000" eaLnBrk="0" hangingPunct="0">
              <a:defRPr sz="2800">
                <a:solidFill>
                  <a:schemeClr val="tx1"/>
                </a:solidFill>
                <a:latin typeface="Georgia" pitchFamily="18" charset="0"/>
              </a:defRPr>
            </a:lvl5pPr>
            <a:lvl6pPr marL="2514600" indent="-228600" defTabSz="762000" eaLnBrk="0" fontAlgn="base" hangingPunct="0">
              <a:spcBef>
                <a:spcPct val="0"/>
              </a:spcBef>
              <a:spcAft>
                <a:spcPct val="0"/>
              </a:spcAft>
              <a:defRPr sz="2800">
                <a:solidFill>
                  <a:schemeClr val="tx1"/>
                </a:solidFill>
                <a:latin typeface="Georgia" pitchFamily="18" charset="0"/>
              </a:defRPr>
            </a:lvl6pPr>
            <a:lvl7pPr marL="2971800" indent="-228600" defTabSz="762000" eaLnBrk="0" fontAlgn="base" hangingPunct="0">
              <a:spcBef>
                <a:spcPct val="0"/>
              </a:spcBef>
              <a:spcAft>
                <a:spcPct val="0"/>
              </a:spcAft>
              <a:defRPr sz="2800">
                <a:solidFill>
                  <a:schemeClr val="tx1"/>
                </a:solidFill>
                <a:latin typeface="Georgia" pitchFamily="18" charset="0"/>
              </a:defRPr>
            </a:lvl7pPr>
            <a:lvl8pPr marL="3429000" indent="-228600" defTabSz="762000" eaLnBrk="0" fontAlgn="base" hangingPunct="0">
              <a:spcBef>
                <a:spcPct val="0"/>
              </a:spcBef>
              <a:spcAft>
                <a:spcPct val="0"/>
              </a:spcAft>
              <a:defRPr sz="2800">
                <a:solidFill>
                  <a:schemeClr val="tx1"/>
                </a:solidFill>
                <a:latin typeface="Georgia" pitchFamily="18" charset="0"/>
              </a:defRPr>
            </a:lvl8pPr>
            <a:lvl9pPr marL="3886200" indent="-228600" defTabSz="762000" eaLnBrk="0" fontAlgn="base" hangingPunct="0">
              <a:spcBef>
                <a:spcPct val="0"/>
              </a:spcBef>
              <a:spcAft>
                <a:spcPct val="0"/>
              </a:spcAft>
              <a:defRPr sz="2800">
                <a:solidFill>
                  <a:schemeClr val="tx1"/>
                </a:solidFill>
                <a:latin typeface="Georgia" pitchFamily="18" charset="0"/>
              </a:defRPr>
            </a:lvl9pPr>
          </a:lstStyle>
          <a:p>
            <a:pPr marL="342900" indent="-342900">
              <a:buFont typeface="Arial" panose="020B0604020202020204" pitchFamily="34" charset="0"/>
              <a:buChar char="•"/>
            </a:pPr>
            <a:r>
              <a:rPr lang="nb-NO" altLang="nb-NO" sz="2200">
                <a:solidFill>
                  <a:schemeClr val="tx1">
                    <a:lumMod val="75000"/>
                    <a:lumOff val="25000"/>
                  </a:schemeClr>
                </a:solidFill>
                <a:latin typeface="+mn-lt"/>
              </a:rPr>
              <a:t>Klager oversendes til ny sensorkommisjon seks uker fra opprinnelig sensurdato i det aktuelle emnet</a:t>
            </a:r>
          </a:p>
          <a:p>
            <a:pPr marL="342900" indent="-342900">
              <a:buFont typeface="Arial" panose="020B0604020202020204" pitchFamily="34" charset="0"/>
              <a:buChar char="•"/>
            </a:pPr>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r>
              <a:rPr lang="nb-NO" altLang="nb-NO" sz="2200">
                <a:solidFill>
                  <a:schemeClr val="tx1">
                    <a:lumMod val="75000"/>
                    <a:lumOff val="25000"/>
                  </a:schemeClr>
                </a:solidFill>
                <a:latin typeface="+mn-lt"/>
              </a:rPr>
              <a:t>Frist for ny sensur er normalt tre uker fra klagen er oversendt ny kommisjon</a:t>
            </a:r>
          </a:p>
          <a:p>
            <a:endParaRPr lang="nb-NO" altLang="nb-NO" sz="2200">
              <a:solidFill>
                <a:schemeClr val="tx1">
                  <a:lumMod val="75000"/>
                  <a:lumOff val="25000"/>
                </a:schemeClr>
              </a:solidFill>
              <a:latin typeface="+mn-lt"/>
            </a:endParaRPr>
          </a:p>
          <a:p>
            <a:pPr marL="342900" indent="-342900">
              <a:buFont typeface="Arial" panose="020B0604020202020204" pitchFamily="34" charset="0"/>
              <a:buChar char="•"/>
            </a:pPr>
            <a:r>
              <a:rPr lang="nb-NO" altLang="nb-NO" sz="2200">
                <a:solidFill>
                  <a:schemeClr val="tx1">
                    <a:lumMod val="75000"/>
                    <a:lumOff val="25000"/>
                  </a:schemeClr>
                </a:solidFill>
                <a:latin typeface="+mn-lt"/>
              </a:rPr>
              <a:t>Blind klagesensur er nasjonal standard og nedfelt i Lov om Universitet og høyskoler</a:t>
            </a:r>
            <a:endParaRPr lang="nb-NO" altLang="nb-NO" sz="2200">
              <a:solidFill>
                <a:schemeClr val="tx1">
                  <a:lumMod val="75000"/>
                  <a:lumOff val="25000"/>
                </a:schemeClr>
              </a:solidFill>
              <a:latin typeface="+mn-lt"/>
              <a:cs typeface="Arial"/>
            </a:endParaRPr>
          </a:p>
          <a:p>
            <a:endParaRPr lang="nb-NO" altLang="nb-NO" sz="2200">
              <a:solidFill>
                <a:schemeClr val="tx1">
                  <a:lumMod val="75000"/>
                  <a:lumOff val="25000"/>
                </a:schemeClr>
              </a:solidFill>
              <a:latin typeface="+mn-lt"/>
            </a:endParaRPr>
          </a:p>
          <a:p>
            <a:r>
              <a:rPr lang="nb-NO" altLang="nb-NO" sz="2200" u="sng">
                <a:solidFill>
                  <a:schemeClr val="tx1">
                    <a:lumMod val="75000"/>
                    <a:lumOff val="25000"/>
                  </a:schemeClr>
                </a:solidFill>
                <a:latin typeface="+mn-lt"/>
              </a:rPr>
              <a:t>Utfall av klage:</a:t>
            </a:r>
          </a:p>
          <a:p>
            <a:endParaRPr lang="nb-NO" altLang="nb-NO" sz="2200" b="1">
              <a:solidFill>
                <a:schemeClr val="tx1">
                  <a:lumMod val="75000"/>
                  <a:lumOff val="25000"/>
                </a:schemeClr>
              </a:solidFill>
              <a:latin typeface="+mn-lt"/>
            </a:endParaRPr>
          </a:p>
          <a:p>
            <a:r>
              <a:rPr lang="nb-NO" altLang="nb-NO" sz="2200" b="1">
                <a:solidFill>
                  <a:schemeClr val="tx1">
                    <a:lumMod val="75000"/>
                    <a:lumOff val="25000"/>
                  </a:schemeClr>
                </a:solidFill>
                <a:latin typeface="+mn-lt"/>
              </a:rPr>
              <a:t>NB!</a:t>
            </a:r>
          </a:p>
          <a:p>
            <a:r>
              <a:rPr lang="nb-NO" altLang="nb-NO" sz="2200">
                <a:solidFill>
                  <a:schemeClr val="tx1">
                    <a:lumMod val="75000"/>
                    <a:lumOff val="25000"/>
                  </a:schemeClr>
                </a:solidFill>
                <a:latin typeface="+mn-lt"/>
              </a:rPr>
              <a:t>Noen går opp i karakter og noen</a:t>
            </a:r>
            <a:r>
              <a:rPr lang="nb-NO" altLang="nb-NO" sz="2200" i="1">
                <a:solidFill>
                  <a:schemeClr val="tx1">
                    <a:lumMod val="75000"/>
                    <a:lumOff val="25000"/>
                  </a:schemeClr>
                </a:solidFill>
                <a:latin typeface="+mn-lt"/>
              </a:rPr>
              <a:t> </a:t>
            </a:r>
            <a:r>
              <a:rPr lang="nb-NO" altLang="nb-NO" sz="2200" i="1" u="sng">
                <a:solidFill>
                  <a:schemeClr val="tx1">
                    <a:lumMod val="75000"/>
                    <a:lumOff val="25000"/>
                  </a:schemeClr>
                </a:solidFill>
                <a:latin typeface="+mn-lt"/>
              </a:rPr>
              <a:t>går ned</a:t>
            </a:r>
            <a:r>
              <a:rPr lang="nb-NO" altLang="nb-NO" sz="2200">
                <a:solidFill>
                  <a:schemeClr val="tx1">
                    <a:lumMod val="75000"/>
                    <a:lumOff val="25000"/>
                  </a:schemeClr>
                </a:solidFill>
                <a:latin typeface="+mn-lt"/>
              </a:rPr>
              <a:t> - og denne karakteren er endelig (kan ikke påklages)</a:t>
            </a:r>
          </a:p>
          <a:p>
            <a:pPr>
              <a:lnSpc>
                <a:spcPct val="91000"/>
              </a:lnSpc>
            </a:pPr>
            <a:endParaRPr lang="nb-NO" altLang="nb-NO" sz="2000">
              <a:latin typeface="+mn-lt"/>
            </a:endParaRPr>
          </a:p>
        </p:txBody>
      </p:sp>
    </p:spTree>
    <p:extLst>
      <p:ext uri="{BB962C8B-B14F-4D97-AF65-F5344CB8AC3E}">
        <p14:creationId xmlns:p14="http://schemas.microsoft.com/office/powerpoint/2010/main" val="7895872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Vitnemålsportalen</a:t>
            </a:r>
          </a:p>
        </p:txBody>
      </p:sp>
      <p:sp>
        <p:nvSpPr>
          <p:cNvPr id="3" name="Content Placeholder 2"/>
          <p:cNvSpPr>
            <a:spLocks noGrp="1"/>
          </p:cNvSpPr>
          <p:nvPr>
            <p:ph idx="1"/>
          </p:nvPr>
        </p:nvSpPr>
        <p:spPr/>
        <p:txBody>
          <a:bodyPr>
            <a:normAutofit/>
          </a:bodyPr>
          <a:lstStyle/>
          <a:p>
            <a:r>
              <a:rPr lang="nb-NO" sz="2400"/>
              <a:t>Vitnemålsportalen er en digital tjeneste der du selv kan hente ut resultater fra utdanningen din og dele disse med studiesteder, potensielle arbeidsgivere og andre relevante parter</a:t>
            </a:r>
          </a:p>
          <a:p>
            <a:endParaRPr lang="nb-NO" sz="2400"/>
          </a:p>
          <a:p>
            <a:r>
              <a:rPr lang="nb-NO" sz="2400"/>
              <a:t>Vitnemål vil bli produsert når du tilfredsstiller kravet til å ta ut den aktuelle graden din</a:t>
            </a:r>
          </a:p>
        </p:txBody>
      </p:sp>
      <p:sp>
        <p:nvSpPr>
          <p:cNvPr id="4" name="Slide Number Placeholder 3"/>
          <p:cNvSpPr>
            <a:spLocks noGrp="1"/>
          </p:cNvSpPr>
          <p:nvPr>
            <p:ph type="sldNum" sz="quarter" idx="12"/>
          </p:nvPr>
        </p:nvSpPr>
        <p:spPr/>
        <p:txBody>
          <a:bodyPr/>
          <a:lstStyle/>
          <a:p>
            <a:fld id="{3FA4DDC8-1D0B-4B83-8CF0-4F24D54506BB}" type="slidenum">
              <a:rPr lang="nb-NO" smtClean="0"/>
              <a:pPr/>
              <a:t>44</a:t>
            </a:fld>
            <a:endParaRPr lang="nb-NO"/>
          </a:p>
        </p:txBody>
      </p:sp>
      <p:sp>
        <p:nvSpPr>
          <p:cNvPr id="5" name="Rectangle 4"/>
          <p:cNvSpPr/>
          <p:nvPr/>
        </p:nvSpPr>
        <p:spPr>
          <a:xfrm>
            <a:off x="1980258" y="5364807"/>
            <a:ext cx="5112568" cy="432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a:solidFill>
                  <a:srgbClr val="00314A"/>
                </a:solidFill>
              </a:rPr>
              <a:t>www.vitnemålsportalen.no</a:t>
            </a:r>
          </a:p>
        </p:txBody>
      </p:sp>
    </p:spTree>
    <p:extLst>
      <p:ext uri="{BB962C8B-B14F-4D97-AF65-F5344CB8AC3E}">
        <p14:creationId xmlns:p14="http://schemas.microsoft.com/office/powerpoint/2010/main" val="35646336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a:t>WISEflow</a:t>
            </a:r>
            <a:endParaRPr lang="en-US"/>
          </a:p>
        </p:txBody>
      </p:sp>
      <p:sp>
        <p:nvSpPr>
          <p:cNvPr id="3" name="Plassholder for tekst 2"/>
          <p:cNvSpPr>
            <a:spLocks noGrp="1"/>
          </p:cNvSpPr>
          <p:nvPr>
            <p:ph type="body" sz="quarter" idx="10"/>
          </p:nvPr>
        </p:nvSpPr>
        <p:spPr/>
        <p:txBody>
          <a:bodyPr/>
          <a:lstStyle/>
          <a:p>
            <a:r>
              <a:rPr lang="nb-NO"/>
              <a:t>Introduksjon</a:t>
            </a:r>
          </a:p>
        </p:txBody>
      </p:sp>
    </p:spTree>
    <p:extLst>
      <p:ext uri="{BB962C8B-B14F-4D97-AF65-F5344CB8AC3E}">
        <p14:creationId xmlns:p14="http://schemas.microsoft.com/office/powerpoint/2010/main" val="21156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Skoleeksamen</a:t>
            </a:r>
          </a:p>
        </p:txBody>
      </p:sp>
      <p:sp>
        <p:nvSpPr>
          <p:cNvPr id="3" name="Content Placeholder 2"/>
          <p:cNvSpPr>
            <a:spLocks noGrp="1"/>
          </p:cNvSpPr>
          <p:nvPr>
            <p:ph idx="1"/>
          </p:nvPr>
        </p:nvSpPr>
        <p:spPr>
          <a:xfrm>
            <a:off x="799200" y="1494631"/>
            <a:ext cx="8778262" cy="5257800"/>
          </a:xfrm>
        </p:spPr>
        <p:txBody>
          <a:bodyPr>
            <a:normAutofit/>
          </a:bodyPr>
          <a:lstStyle/>
          <a:p>
            <a:pPr marL="0" indent="0">
              <a:buNone/>
            </a:pPr>
            <a:r>
              <a:rPr lang="nb-NO" sz="2600"/>
              <a:t>Last ned siste versjon av </a:t>
            </a:r>
            <a:r>
              <a:rPr lang="nb-NO" sz="2600" err="1"/>
              <a:t>FLOWlock</a:t>
            </a:r>
            <a:r>
              <a:rPr lang="nb-NO" sz="2600"/>
              <a:t> nettleseren:</a:t>
            </a:r>
          </a:p>
          <a:p>
            <a:pPr marL="0" indent="0">
              <a:buNone/>
            </a:pPr>
            <a:endParaRPr lang="nb-NO" sz="2600"/>
          </a:p>
          <a:p>
            <a:r>
              <a:rPr lang="en-US" sz="2000" err="1"/>
              <a:t>Logg</a:t>
            </a:r>
            <a:r>
              <a:rPr lang="en-US" sz="2000"/>
              <a:t> inn </a:t>
            </a:r>
            <a:r>
              <a:rPr lang="en-US" sz="2000" err="1"/>
              <a:t>i</a:t>
            </a:r>
            <a:r>
              <a:rPr lang="en-US" sz="2000"/>
              <a:t> WISEflow</a:t>
            </a:r>
          </a:p>
          <a:p>
            <a:r>
              <a:rPr lang="en-US" sz="2000" err="1"/>
              <a:t>Klikk</a:t>
            </a:r>
            <a:r>
              <a:rPr lang="en-US" sz="2000"/>
              <a:t> </a:t>
            </a:r>
            <a:r>
              <a:rPr lang="en-US" sz="2000" err="1"/>
              <a:t>på</a:t>
            </a:r>
            <a:r>
              <a:rPr lang="en-US" sz="2000"/>
              <a:t> </a:t>
            </a:r>
            <a:r>
              <a:rPr lang="en-US" sz="2000" err="1"/>
              <a:t>navnet</a:t>
            </a:r>
            <a:r>
              <a:rPr lang="en-US" sz="2000"/>
              <a:t> </a:t>
            </a:r>
            <a:r>
              <a:rPr lang="en-US" sz="2000" err="1"/>
              <a:t>ditt</a:t>
            </a:r>
            <a:r>
              <a:rPr lang="en-US" sz="2000"/>
              <a:t> </a:t>
            </a:r>
            <a:r>
              <a:rPr lang="en-US" sz="2000" err="1"/>
              <a:t>oppe</a:t>
            </a:r>
            <a:r>
              <a:rPr lang="en-US" sz="2000"/>
              <a:t> </a:t>
            </a:r>
            <a:r>
              <a:rPr lang="en-US" sz="2000" err="1"/>
              <a:t>til</a:t>
            </a:r>
            <a:r>
              <a:rPr lang="en-US" sz="2000"/>
              <a:t> </a:t>
            </a:r>
            <a:r>
              <a:rPr lang="en-US" sz="2000" err="1"/>
              <a:t>høyre</a:t>
            </a:r>
            <a:r>
              <a:rPr lang="en-US" sz="2000"/>
              <a:t>, </a:t>
            </a:r>
            <a:r>
              <a:rPr lang="en-US" sz="2000" err="1"/>
              <a:t>og</a:t>
            </a:r>
            <a:r>
              <a:rPr lang="en-US" sz="2000"/>
              <a:t> </a:t>
            </a:r>
            <a:r>
              <a:rPr lang="en-US" sz="2000" err="1"/>
              <a:t>velg</a:t>
            </a:r>
            <a:r>
              <a:rPr lang="en-US" sz="2000"/>
              <a:t> </a:t>
            </a:r>
            <a:r>
              <a:rPr lang="en-US" sz="2000" i="1" err="1"/>
              <a:t>rediger</a:t>
            </a:r>
            <a:r>
              <a:rPr lang="en-US" sz="2000" i="1"/>
              <a:t> </a:t>
            </a:r>
            <a:r>
              <a:rPr lang="en-US" sz="2000" i="1" err="1"/>
              <a:t>profil</a:t>
            </a:r>
            <a:r>
              <a:rPr lang="en-US" sz="2000" i="1"/>
              <a:t>.</a:t>
            </a:r>
            <a:endParaRPr lang="en-US" sz="2000"/>
          </a:p>
          <a:p>
            <a:r>
              <a:rPr lang="en-US" sz="2000" err="1"/>
              <a:t>Klikk</a:t>
            </a:r>
            <a:r>
              <a:rPr lang="en-US" sz="2000"/>
              <a:t> </a:t>
            </a:r>
            <a:r>
              <a:rPr lang="en-US" sz="2000" err="1"/>
              <a:t>på</a:t>
            </a:r>
            <a:r>
              <a:rPr lang="en-US" sz="2000"/>
              <a:t> </a:t>
            </a:r>
            <a:r>
              <a:rPr lang="en-US" sz="2000" i="1" err="1"/>
              <a:t>systemkrav</a:t>
            </a:r>
            <a:r>
              <a:rPr lang="en-US" sz="2000"/>
              <a:t>.</a:t>
            </a:r>
          </a:p>
          <a:p>
            <a:r>
              <a:rPr lang="en-US" sz="2000" err="1"/>
              <a:t>Påse</a:t>
            </a:r>
            <a:r>
              <a:rPr lang="en-US" sz="2000"/>
              <a:t> at alle </a:t>
            </a:r>
            <a:r>
              <a:rPr lang="en-US" sz="2000" err="1"/>
              <a:t>krav</a:t>
            </a:r>
            <a:r>
              <a:rPr lang="en-US" sz="2000"/>
              <a:t> er </a:t>
            </a:r>
            <a:r>
              <a:rPr lang="en-US" sz="2000" err="1"/>
              <a:t>markert</a:t>
            </a:r>
            <a:r>
              <a:rPr lang="en-US" sz="2000"/>
              <a:t> med hake </a:t>
            </a:r>
            <a:r>
              <a:rPr lang="en-US" sz="2000" err="1"/>
              <a:t>på</a:t>
            </a:r>
            <a:r>
              <a:rPr lang="en-US" sz="2000"/>
              <a:t> </a:t>
            </a:r>
            <a:r>
              <a:rPr lang="en-US" sz="2000" err="1"/>
              <a:t>venstre</a:t>
            </a:r>
            <a:r>
              <a:rPr lang="en-US" sz="2000"/>
              <a:t> side.</a:t>
            </a:r>
          </a:p>
          <a:p>
            <a:r>
              <a:rPr lang="en-US" sz="2000" err="1"/>
              <a:t>Trykk</a:t>
            </a:r>
            <a:r>
              <a:rPr lang="en-US" sz="2000"/>
              <a:t> </a:t>
            </a:r>
            <a:r>
              <a:rPr lang="en-US" sz="2000" err="1"/>
              <a:t>på</a:t>
            </a:r>
            <a:r>
              <a:rPr lang="en-US" sz="2000"/>
              <a:t> </a:t>
            </a:r>
            <a:r>
              <a:rPr lang="en-US" sz="2000" err="1"/>
              <a:t>knappen</a:t>
            </a:r>
            <a:r>
              <a:rPr lang="en-US" sz="2000"/>
              <a:t> for å </a:t>
            </a:r>
            <a:r>
              <a:rPr lang="en-US" sz="2000" err="1"/>
              <a:t>laste</a:t>
            </a:r>
            <a:r>
              <a:rPr lang="en-US" sz="2000"/>
              <a:t> </a:t>
            </a:r>
            <a:r>
              <a:rPr lang="en-US" sz="2000" err="1"/>
              <a:t>ned</a:t>
            </a:r>
            <a:r>
              <a:rPr lang="en-US" sz="2000"/>
              <a:t> </a:t>
            </a:r>
            <a:r>
              <a:rPr lang="en-US" sz="2000" err="1"/>
              <a:t>FLOWlock-nettleseren</a:t>
            </a:r>
            <a:r>
              <a:rPr lang="en-US" sz="2000"/>
              <a:t> </a:t>
            </a:r>
            <a:r>
              <a:rPr lang="en-US" sz="2000" err="1"/>
              <a:t>på</a:t>
            </a:r>
            <a:r>
              <a:rPr lang="en-US" sz="2000"/>
              <a:t> </a:t>
            </a:r>
            <a:r>
              <a:rPr lang="en-US" sz="2000" err="1"/>
              <a:t>høyre</a:t>
            </a:r>
            <a:r>
              <a:rPr lang="en-US" sz="2000"/>
              <a:t> side.</a:t>
            </a:r>
          </a:p>
          <a:p>
            <a:endParaRPr lang="en-US" sz="2000"/>
          </a:p>
        </p:txBody>
      </p:sp>
      <p:sp>
        <p:nvSpPr>
          <p:cNvPr id="4" name="Slide Number Placeholder 3"/>
          <p:cNvSpPr>
            <a:spLocks noGrp="1"/>
          </p:cNvSpPr>
          <p:nvPr>
            <p:ph type="sldNum" sz="quarter" idx="12"/>
          </p:nvPr>
        </p:nvSpPr>
        <p:spPr/>
        <p:txBody>
          <a:bodyPr/>
          <a:lstStyle/>
          <a:p>
            <a:fld id="{3FA4DDC8-1D0B-4B83-8CF0-4F24D54506BB}" type="slidenum">
              <a:rPr lang="nb-NO" smtClean="0"/>
              <a:pPr/>
              <a:t>46</a:t>
            </a:fld>
            <a:endParaRPr lang="nb-NO"/>
          </a:p>
        </p:txBody>
      </p:sp>
    </p:spTree>
    <p:extLst>
      <p:ext uri="{BB962C8B-B14F-4D97-AF65-F5344CB8AC3E}">
        <p14:creationId xmlns:p14="http://schemas.microsoft.com/office/powerpoint/2010/main" val="27800183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6FCE-0A7C-4D7C-A2F9-F7F5C9091A9E}"/>
              </a:ext>
            </a:extLst>
          </p:cNvPr>
          <p:cNvSpPr>
            <a:spLocks noGrp="1"/>
          </p:cNvSpPr>
          <p:nvPr>
            <p:ph type="title"/>
          </p:nvPr>
        </p:nvSpPr>
        <p:spPr/>
        <p:txBody>
          <a:bodyPr/>
          <a:lstStyle/>
          <a:p>
            <a:r>
              <a:rPr lang="nb-NO"/>
              <a:t>Øving med demo-</a:t>
            </a:r>
            <a:r>
              <a:rPr lang="nb-NO" err="1"/>
              <a:t>flower</a:t>
            </a:r>
            <a:endParaRPr lang="en-US"/>
          </a:p>
        </p:txBody>
      </p:sp>
      <p:sp>
        <p:nvSpPr>
          <p:cNvPr id="4" name="Slide Number Placeholder 3">
            <a:extLst>
              <a:ext uri="{FF2B5EF4-FFF2-40B4-BE49-F238E27FC236}">
                <a16:creationId xmlns:a16="http://schemas.microsoft.com/office/drawing/2014/main" id="{3ABBA257-B94C-48A3-A03D-808B0F08E9CF}"/>
              </a:ext>
            </a:extLst>
          </p:cNvPr>
          <p:cNvSpPr>
            <a:spLocks noGrp="1"/>
          </p:cNvSpPr>
          <p:nvPr>
            <p:ph type="sldNum" sz="quarter" idx="12"/>
          </p:nvPr>
        </p:nvSpPr>
        <p:spPr/>
        <p:txBody>
          <a:bodyPr/>
          <a:lstStyle/>
          <a:p>
            <a:fld id="{3FA4DDC8-1D0B-4B83-8CF0-4F24D54506BB}" type="slidenum">
              <a:rPr lang="nb-NO" smtClean="0"/>
              <a:pPr/>
              <a:t>47</a:t>
            </a:fld>
            <a:endParaRPr lang="nb-NO"/>
          </a:p>
        </p:txBody>
      </p:sp>
      <p:pic>
        <p:nvPicPr>
          <p:cNvPr id="9" name="Content Placeholder 8">
            <a:extLst>
              <a:ext uri="{FF2B5EF4-FFF2-40B4-BE49-F238E27FC236}">
                <a16:creationId xmlns:a16="http://schemas.microsoft.com/office/drawing/2014/main" id="{42B2D666-7462-4021-AB62-B5441FC0AD34}"/>
              </a:ext>
            </a:extLst>
          </p:cNvPr>
          <p:cNvPicPr>
            <a:picLocks noGrp="1" noChangeAspect="1"/>
          </p:cNvPicPr>
          <p:nvPr>
            <p:ph idx="1"/>
          </p:nvPr>
        </p:nvPicPr>
        <p:blipFill>
          <a:blip r:embed="rId2"/>
          <a:stretch>
            <a:fillRect/>
          </a:stretch>
        </p:blipFill>
        <p:spPr>
          <a:xfrm>
            <a:off x="359314" y="2566034"/>
            <a:ext cx="9449650" cy="2281397"/>
          </a:xfrm>
          <a:prstGeom prst="rect">
            <a:avLst/>
          </a:prstGeom>
        </p:spPr>
      </p:pic>
    </p:spTree>
    <p:extLst>
      <p:ext uri="{BB962C8B-B14F-4D97-AF65-F5344CB8AC3E}">
        <p14:creationId xmlns:p14="http://schemas.microsoft.com/office/powerpoint/2010/main" val="58779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7E69-AB33-4336-A94E-DDA35458E1A7}"/>
              </a:ext>
            </a:extLst>
          </p:cNvPr>
          <p:cNvSpPr>
            <a:spLocks noGrp="1"/>
          </p:cNvSpPr>
          <p:nvPr>
            <p:ph type="title"/>
          </p:nvPr>
        </p:nvSpPr>
        <p:spPr/>
        <p:txBody>
          <a:bodyPr/>
          <a:lstStyle/>
          <a:p>
            <a:r>
              <a:rPr lang="nb-NO" err="1"/>
              <a:t>FLOWlock</a:t>
            </a:r>
            <a:endParaRPr lang="en-US"/>
          </a:p>
        </p:txBody>
      </p:sp>
      <p:sp>
        <p:nvSpPr>
          <p:cNvPr id="4" name="Slide Number Placeholder 3">
            <a:extLst>
              <a:ext uri="{FF2B5EF4-FFF2-40B4-BE49-F238E27FC236}">
                <a16:creationId xmlns:a16="http://schemas.microsoft.com/office/drawing/2014/main" id="{76430F6D-6683-4AE2-9101-2799D94B9171}"/>
              </a:ext>
            </a:extLst>
          </p:cNvPr>
          <p:cNvSpPr>
            <a:spLocks noGrp="1"/>
          </p:cNvSpPr>
          <p:nvPr>
            <p:ph type="sldNum" sz="quarter" idx="12"/>
          </p:nvPr>
        </p:nvSpPr>
        <p:spPr/>
        <p:txBody>
          <a:bodyPr/>
          <a:lstStyle/>
          <a:p>
            <a:fld id="{3FA4DDC8-1D0B-4B83-8CF0-4F24D54506BB}" type="slidenum">
              <a:rPr lang="nb-NO" smtClean="0"/>
              <a:pPr/>
              <a:t>48</a:t>
            </a:fld>
            <a:endParaRPr lang="nb-NO"/>
          </a:p>
        </p:txBody>
      </p:sp>
      <p:pic>
        <p:nvPicPr>
          <p:cNvPr id="8" name="Content Placeholder 7">
            <a:extLst>
              <a:ext uri="{FF2B5EF4-FFF2-40B4-BE49-F238E27FC236}">
                <a16:creationId xmlns:a16="http://schemas.microsoft.com/office/drawing/2014/main" id="{ED00FC12-A83B-4514-9B20-D72F140F57EE}"/>
              </a:ext>
            </a:extLst>
          </p:cNvPr>
          <p:cNvPicPr>
            <a:picLocks noGrp="1" noChangeAspect="1"/>
          </p:cNvPicPr>
          <p:nvPr>
            <p:ph idx="1"/>
          </p:nvPr>
        </p:nvPicPr>
        <p:blipFill>
          <a:blip r:embed="rId2"/>
          <a:stretch>
            <a:fillRect/>
          </a:stretch>
        </p:blipFill>
        <p:spPr>
          <a:xfrm>
            <a:off x="359728" y="2060795"/>
            <a:ext cx="9527607" cy="3396236"/>
          </a:xfrm>
          <a:prstGeom prst="rect">
            <a:avLst/>
          </a:prstGeom>
        </p:spPr>
      </p:pic>
      <p:sp>
        <p:nvSpPr>
          <p:cNvPr id="9" name="TextBox 8">
            <a:extLst>
              <a:ext uri="{FF2B5EF4-FFF2-40B4-BE49-F238E27FC236}">
                <a16:creationId xmlns:a16="http://schemas.microsoft.com/office/drawing/2014/main" id="{456520E0-0C2D-4236-8FF7-BFB52BF03E2C}"/>
              </a:ext>
            </a:extLst>
          </p:cNvPr>
          <p:cNvSpPr txBox="1"/>
          <p:nvPr/>
        </p:nvSpPr>
        <p:spPr>
          <a:xfrm>
            <a:off x="615370" y="1438027"/>
            <a:ext cx="8123024" cy="400110"/>
          </a:xfrm>
          <a:prstGeom prst="rect">
            <a:avLst/>
          </a:prstGeom>
          <a:noFill/>
        </p:spPr>
        <p:txBody>
          <a:bodyPr wrap="square" rtlCol="0">
            <a:spAutoFit/>
          </a:bodyPr>
          <a:lstStyle/>
          <a:p>
            <a:r>
              <a:rPr lang="en-US" err="1">
                <a:solidFill>
                  <a:schemeClr val="tx1">
                    <a:lumMod val="75000"/>
                    <a:lumOff val="25000"/>
                  </a:schemeClr>
                </a:solidFill>
              </a:rPr>
              <a:t>Tekstredigering</a:t>
            </a: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id="{BB18C768-2E0D-4D2D-B522-E5AD7B9C2B18}"/>
              </a:ext>
            </a:extLst>
          </p:cNvPr>
          <p:cNvSpPr txBox="1"/>
          <p:nvPr/>
        </p:nvSpPr>
        <p:spPr>
          <a:xfrm>
            <a:off x="359728" y="5600015"/>
            <a:ext cx="8533105" cy="646331"/>
          </a:xfrm>
          <a:prstGeom prst="rect">
            <a:avLst/>
          </a:prstGeom>
          <a:noFill/>
        </p:spPr>
        <p:txBody>
          <a:bodyPr wrap="none" rtlCol="0">
            <a:spAutoFit/>
          </a:bodyPr>
          <a:lstStyle/>
          <a:p>
            <a:r>
              <a:rPr lang="en-US" sz="1800">
                <a:solidFill>
                  <a:srgbClr val="FF0000"/>
                </a:solidFill>
              </a:rPr>
              <a:t>NB! </a:t>
            </a:r>
            <a:r>
              <a:rPr lang="en-US" sz="1800" err="1">
                <a:solidFill>
                  <a:srgbClr val="FF0000"/>
                </a:solidFill>
              </a:rPr>
              <a:t>Besvarelsen</a:t>
            </a:r>
            <a:r>
              <a:rPr lang="en-US" sz="1800">
                <a:solidFill>
                  <a:srgbClr val="FF0000"/>
                </a:solidFill>
              </a:rPr>
              <a:t> </a:t>
            </a:r>
            <a:r>
              <a:rPr lang="en-US" sz="1800" err="1">
                <a:solidFill>
                  <a:srgbClr val="FF0000"/>
                </a:solidFill>
              </a:rPr>
              <a:t>konverteres</a:t>
            </a:r>
            <a:r>
              <a:rPr lang="en-US" sz="1800">
                <a:solidFill>
                  <a:srgbClr val="FF0000"/>
                </a:solidFill>
              </a:rPr>
              <a:t> </a:t>
            </a:r>
            <a:r>
              <a:rPr lang="en-US" sz="1800" err="1">
                <a:solidFill>
                  <a:srgbClr val="FF0000"/>
                </a:solidFill>
              </a:rPr>
              <a:t>til</a:t>
            </a:r>
            <a:r>
              <a:rPr lang="en-US" sz="1800">
                <a:solidFill>
                  <a:srgbClr val="FF0000"/>
                </a:solidFill>
              </a:rPr>
              <a:t> PDF </a:t>
            </a:r>
            <a:r>
              <a:rPr lang="en-US" sz="1800" err="1">
                <a:solidFill>
                  <a:srgbClr val="FF0000"/>
                </a:solidFill>
              </a:rPr>
              <a:t>etter</a:t>
            </a:r>
            <a:r>
              <a:rPr lang="en-US" sz="1800">
                <a:solidFill>
                  <a:srgbClr val="FF0000"/>
                </a:solidFill>
              </a:rPr>
              <a:t> </a:t>
            </a:r>
            <a:r>
              <a:rPr lang="en-US" sz="1800" err="1">
                <a:solidFill>
                  <a:srgbClr val="FF0000"/>
                </a:solidFill>
              </a:rPr>
              <a:t>innlevering</a:t>
            </a:r>
            <a:r>
              <a:rPr lang="en-US" sz="1800">
                <a:solidFill>
                  <a:srgbClr val="FF0000"/>
                </a:solidFill>
              </a:rPr>
              <a:t>, </a:t>
            </a:r>
            <a:r>
              <a:rPr lang="en-US" sz="1800" err="1">
                <a:solidFill>
                  <a:srgbClr val="FF0000"/>
                </a:solidFill>
              </a:rPr>
              <a:t>og</a:t>
            </a:r>
            <a:r>
              <a:rPr lang="en-US" sz="1800">
                <a:solidFill>
                  <a:srgbClr val="FF0000"/>
                </a:solidFill>
              </a:rPr>
              <a:t> </a:t>
            </a:r>
            <a:r>
              <a:rPr lang="en-US" sz="1800" err="1">
                <a:solidFill>
                  <a:srgbClr val="FF0000"/>
                </a:solidFill>
              </a:rPr>
              <a:t>linjeskift</a:t>
            </a:r>
            <a:r>
              <a:rPr lang="en-US" sz="1800">
                <a:solidFill>
                  <a:srgbClr val="FF0000"/>
                </a:solidFill>
              </a:rPr>
              <a:t> </a:t>
            </a:r>
            <a:r>
              <a:rPr lang="en-US" sz="1800" err="1">
                <a:solidFill>
                  <a:srgbClr val="FF0000"/>
                </a:solidFill>
              </a:rPr>
              <a:t>kan</a:t>
            </a:r>
            <a:r>
              <a:rPr lang="en-US" sz="1800">
                <a:solidFill>
                  <a:srgbClr val="FF0000"/>
                </a:solidFill>
              </a:rPr>
              <a:t> </a:t>
            </a:r>
            <a:r>
              <a:rPr lang="en-US" sz="1800" err="1">
                <a:solidFill>
                  <a:srgbClr val="FF0000"/>
                </a:solidFill>
              </a:rPr>
              <a:t>bli</a:t>
            </a:r>
            <a:r>
              <a:rPr lang="en-US" sz="1800">
                <a:solidFill>
                  <a:srgbClr val="FF0000"/>
                </a:solidFill>
              </a:rPr>
              <a:t> </a:t>
            </a:r>
            <a:r>
              <a:rPr lang="en-US" sz="1800" err="1">
                <a:solidFill>
                  <a:srgbClr val="FF0000"/>
                </a:solidFill>
              </a:rPr>
              <a:t>endret</a:t>
            </a:r>
            <a:r>
              <a:rPr lang="en-US" sz="1800">
                <a:solidFill>
                  <a:srgbClr val="FF0000"/>
                </a:solidFill>
              </a:rPr>
              <a:t>.</a:t>
            </a:r>
          </a:p>
          <a:p>
            <a:r>
              <a:rPr lang="en-US" sz="1800" err="1">
                <a:solidFill>
                  <a:srgbClr val="FF0000"/>
                </a:solidFill>
              </a:rPr>
              <a:t>Hvis</a:t>
            </a:r>
            <a:r>
              <a:rPr lang="en-US" sz="1800">
                <a:solidFill>
                  <a:srgbClr val="FF0000"/>
                </a:solidFill>
              </a:rPr>
              <a:t> </a:t>
            </a:r>
            <a:r>
              <a:rPr lang="en-US" sz="1800" err="1">
                <a:solidFill>
                  <a:srgbClr val="FF0000"/>
                </a:solidFill>
              </a:rPr>
              <a:t>dette</a:t>
            </a:r>
            <a:r>
              <a:rPr lang="en-US" sz="1800">
                <a:solidFill>
                  <a:srgbClr val="FF0000"/>
                </a:solidFill>
              </a:rPr>
              <a:t> </a:t>
            </a:r>
            <a:r>
              <a:rPr lang="en-US" sz="1800" err="1">
                <a:solidFill>
                  <a:srgbClr val="FF0000"/>
                </a:solidFill>
              </a:rPr>
              <a:t>har</a:t>
            </a:r>
            <a:r>
              <a:rPr lang="en-US" sz="1800">
                <a:solidFill>
                  <a:srgbClr val="FF0000"/>
                </a:solidFill>
              </a:rPr>
              <a:t> </a:t>
            </a:r>
            <a:r>
              <a:rPr lang="en-US" sz="1800" err="1">
                <a:solidFill>
                  <a:srgbClr val="FF0000"/>
                </a:solidFill>
              </a:rPr>
              <a:t>betydning</a:t>
            </a:r>
            <a:r>
              <a:rPr lang="en-US" sz="1800">
                <a:solidFill>
                  <a:srgbClr val="FF0000"/>
                </a:solidFill>
              </a:rPr>
              <a:t> for </a:t>
            </a:r>
            <a:r>
              <a:rPr lang="en-US" sz="1800" err="1">
                <a:solidFill>
                  <a:srgbClr val="FF0000"/>
                </a:solidFill>
              </a:rPr>
              <a:t>besvarelsen</a:t>
            </a:r>
            <a:r>
              <a:rPr lang="en-US" sz="1800">
                <a:solidFill>
                  <a:srgbClr val="FF0000"/>
                </a:solidFill>
              </a:rPr>
              <a:t> (</a:t>
            </a:r>
            <a:r>
              <a:rPr lang="en-US" sz="1800" err="1">
                <a:solidFill>
                  <a:srgbClr val="FF0000"/>
                </a:solidFill>
              </a:rPr>
              <a:t>f.eks</a:t>
            </a:r>
            <a:r>
              <a:rPr lang="en-US" sz="1800">
                <a:solidFill>
                  <a:srgbClr val="FF0000"/>
                </a:solidFill>
              </a:rPr>
              <a:t>. </a:t>
            </a:r>
            <a:r>
              <a:rPr lang="en-US" sz="1800" err="1">
                <a:solidFill>
                  <a:srgbClr val="FF0000"/>
                </a:solidFill>
              </a:rPr>
              <a:t>revisjon</a:t>
            </a:r>
            <a:r>
              <a:rPr lang="en-US" sz="1800">
                <a:solidFill>
                  <a:srgbClr val="FF0000"/>
                </a:solidFill>
              </a:rPr>
              <a:t>), bruk </a:t>
            </a:r>
            <a:r>
              <a:rPr lang="en-US" sz="1800" err="1">
                <a:solidFill>
                  <a:srgbClr val="FF0000"/>
                </a:solidFill>
              </a:rPr>
              <a:t>tabeller</a:t>
            </a:r>
            <a:r>
              <a:rPr lang="en-US" sz="1800">
                <a:solidFill>
                  <a:srgbClr val="FF0000"/>
                </a:solidFill>
              </a:rPr>
              <a:t> </a:t>
            </a:r>
            <a:r>
              <a:rPr lang="en-US" sz="1800" err="1">
                <a:solidFill>
                  <a:srgbClr val="FF0000"/>
                </a:solidFill>
              </a:rPr>
              <a:t>ved</a:t>
            </a:r>
            <a:r>
              <a:rPr lang="en-US" sz="1800">
                <a:solidFill>
                  <a:srgbClr val="FF0000"/>
                </a:solidFill>
              </a:rPr>
              <a:t> </a:t>
            </a:r>
            <a:r>
              <a:rPr lang="en-US" sz="1800" err="1">
                <a:solidFill>
                  <a:srgbClr val="FF0000"/>
                </a:solidFill>
              </a:rPr>
              <a:t>behov</a:t>
            </a:r>
            <a:r>
              <a:rPr lang="en-US" sz="1800">
                <a:solidFill>
                  <a:srgbClr val="FF0000"/>
                </a:solidFill>
              </a:rPr>
              <a:t>!</a:t>
            </a:r>
          </a:p>
        </p:txBody>
      </p:sp>
    </p:spTree>
    <p:extLst>
      <p:ext uri="{BB962C8B-B14F-4D97-AF65-F5344CB8AC3E}">
        <p14:creationId xmlns:p14="http://schemas.microsoft.com/office/powerpoint/2010/main" val="1336058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F38D-610C-4F4C-9186-46595BCD4C43}"/>
              </a:ext>
            </a:extLst>
          </p:cNvPr>
          <p:cNvSpPr>
            <a:spLocks noGrp="1"/>
          </p:cNvSpPr>
          <p:nvPr>
            <p:ph type="title"/>
          </p:nvPr>
        </p:nvSpPr>
        <p:spPr/>
        <p:txBody>
          <a:bodyPr/>
          <a:lstStyle/>
          <a:p>
            <a:r>
              <a:rPr lang="en-US" err="1"/>
              <a:t>Versjoner</a:t>
            </a:r>
            <a:endParaRPr lang="en-US"/>
          </a:p>
        </p:txBody>
      </p:sp>
      <p:sp>
        <p:nvSpPr>
          <p:cNvPr id="4" name="Slide Number Placeholder 3">
            <a:extLst>
              <a:ext uri="{FF2B5EF4-FFF2-40B4-BE49-F238E27FC236}">
                <a16:creationId xmlns:a16="http://schemas.microsoft.com/office/drawing/2014/main" id="{908AA2DB-EC3A-41E7-A36D-AAACBB2801FD}"/>
              </a:ext>
            </a:extLst>
          </p:cNvPr>
          <p:cNvSpPr>
            <a:spLocks noGrp="1"/>
          </p:cNvSpPr>
          <p:nvPr>
            <p:ph type="sldNum" sz="quarter" idx="12"/>
          </p:nvPr>
        </p:nvSpPr>
        <p:spPr/>
        <p:txBody>
          <a:bodyPr/>
          <a:lstStyle/>
          <a:p>
            <a:fld id="{3FA4DDC8-1D0B-4B83-8CF0-4F24D54506BB}" type="slidenum">
              <a:rPr lang="nb-NO" smtClean="0"/>
              <a:pPr/>
              <a:t>49</a:t>
            </a:fld>
            <a:endParaRPr lang="nb-NO"/>
          </a:p>
        </p:txBody>
      </p:sp>
      <p:pic>
        <p:nvPicPr>
          <p:cNvPr id="5" name="Content Placeholder 4">
            <a:extLst>
              <a:ext uri="{FF2B5EF4-FFF2-40B4-BE49-F238E27FC236}">
                <a16:creationId xmlns:a16="http://schemas.microsoft.com/office/drawing/2014/main" id="{76C11FD9-FCC4-4533-B34F-AA1349DE7760}"/>
              </a:ext>
            </a:extLst>
          </p:cNvPr>
          <p:cNvPicPr>
            <a:picLocks noGrp="1"/>
          </p:cNvPicPr>
          <p:nvPr>
            <p:ph idx="1"/>
          </p:nvPr>
        </p:nvPicPr>
        <p:blipFill>
          <a:blip r:embed="rId2"/>
          <a:stretch>
            <a:fillRect/>
          </a:stretch>
        </p:blipFill>
        <p:spPr>
          <a:xfrm>
            <a:off x="3099594" y="1494631"/>
            <a:ext cx="3581400" cy="5410200"/>
          </a:xfrm>
          <a:prstGeom prst="rect">
            <a:avLst/>
          </a:prstGeom>
        </p:spPr>
      </p:pic>
    </p:spTree>
    <p:extLst>
      <p:ext uri="{BB962C8B-B14F-4D97-AF65-F5344CB8AC3E}">
        <p14:creationId xmlns:p14="http://schemas.microsoft.com/office/powerpoint/2010/main" val="1352501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FE959-DEBE-CF49-989D-3CF0809CE0A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F9D74A8-7AE4-DDCE-8FD8-8386DD6E0C49}"/>
              </a:ext>
            </a:extLst>
          </p:cNvPr>
          <p:cNvSpPr>
            <a:spLocks noGrp="1"/>
          </p:cNvSpPr>
          <p:nvPr>
            <p:ph type="sldNum" sz="quarter" idx="12"/>
          </p:nvPr>
        </p:nvSpPr>
        <p:spPr/>
        <p:txBody>
          <a:bodyPr/>
          <a:lstStyle/>
          <a:p>
            <a:fld id="{3FA4DDC8-1D0B-4B83-8CF0-4F24D54506BB}" type="slidenum">
              <a:rPr lang="nb-NO" smtClean="0"/>
              <a:pPr/>
              <a:t>5</a:t>
            </a:fld>
            <a:endParaRPr lang="nb-NO"/>
          </a:p>
        </p:txBody>
      </p:sp>
      <p:pic>
        <p:nvPicPr>
          <p:cNvPr id="4" name="Picture 3">
            <a:extLst>
              <a:ext uri="{FF2B5EF4-FFF2-40B4-BE49-F238E27FC236}">
                <a16:creationId xmlns:a16="http://schemas.microsoft.com/office/drawing/2014/main" id="{33FE6428-05D7-D081-1BD2-22729C5B659A}"/>
              </a:ext>
            </a:extLst>
          </p:cNvPr>
          <p:cNvPicPr>
            <a:picLocks noChangeAspect="1"/>
          </p:cNvPicPr>
          <p:nvPr/>
        </p:nvPicPr>
        <p:blipFill>
          <a:blip r:embed="rId2"/>
          <a:stretch>
            <a:fillRect/>
          </a:stretch>
        </p:blipFill>
        <p:spPr>
          <a:xfrm>
            <a:off x="0" y="-4296"/>
            <a:ext cx="10004400" cy="5583420"/>
          </a:xfrm>
          <a:prstGeom prst="rect">
            <a:avLst/>
          </a:prstGeom>
        </p:spPr>
      </p:pic>
    </p:spTree>
    <p:extLst>
      <p:ext uri="{BB962C8B-B14F-4D97-AF65-F5344CB8AC3E}">
        <p14:creationId xmlns:p14="http://schemas.microsoft.com/office/powerpoint/2010/main" val="24228843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FDA3-88B6-4611-BA46-78396F58F3EA}"/>
              </a:ext>
            </a:extLst>
          </p:cNvPr>
          <p:cNvSpPr>
            <a:spLocks noGrp="1"/>
          </p:cNvSpPr>
          <p:nvPr>
            <p:ph type="title"/>
          </p:nvPr>
        </p:nvSpPr>
        <p:spPr/>
        <p:txBody>
          <a:bodyPr/>
          <a:lstStyle/>
          <a:p>
            <a:r>
              <a:rPr lang="en-US"/>
              <a:t>Formel-editor</a:t>
            </a:r>
          </a:p>
        </p:txBody>
      </p:sp>
      <p:sp>
        <p:nvSpPr>
          <p:cNvPr id="4" name="Slide Number Placeholder 3">
            <a:extLst>
              <a:ext uri="{FF2B5EF4-FFF2-40B4-BE49-F238E27FC236}">
                <a16:creationId xmlns:a16="http://schemas.microsoft.com/office/drawing/2014/main" id="{1D08C72E-C3EC-4351-B5C5-358D505B944A}"/>
              </a:ext>
            </a:extLst>
          </p:cNvPr>
          <p:cNvSpPr>
            <a:spLocks noGrp="1"/>
          </p:cNvSpPr>
          <p:nvPr>
            <p:ph type="sldNum" sz="quarter" idx="12"/>
          </p:nvPr>
        </p:nvSpPr>
        <p:spPr/>
        <p:txBody>
          <a:bodyPr/>
          <a:lstStyle/>
          <a:p>
            <a:fld id="{3FA4DDC8-1D0B-4B83-8CF0-4F24D54506BB}" type="slidenum">
              <a:rPr lang="nb-NO" smtClean="0"/>
              <a:pPr/>
              <a:t>50</a:t>
            </a:fld>
            <a:endParaRPr lang="nb-NO"/>
          </a:p>
        </p:txBody>
      </p:sp>
      <p:pic>
        <p:nvPicPr>
          <p:cNvPr id="5" name="Content Placeholder 4" descr="FormulaEditor.png">
            <a:hlinkClick r:id="rId2"/>
            <a:extLst>
              <a:ext uri="{FF2B5EF4-FFF2-40B4-BE49-F238E27FC236}">
                <a16:creationId xmlns:a16="http://schemas.microsoft.com/office/drawing/2014/main" id="{474FF1CC-5CFA-4BAA-BAA7-3EECDE3195B6}"/>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89794" y="1799431"/>
            <a:ext cx="8534400" cy="4572000"/>
          </a:xfrm>
          <a:prstGeom prst="rect">
            <a:avLst/>
          </a:prstGeom>
          <a:noFill/>
          <a:ln>
            <a:noFill/>
          </a:ln>
        </p:spPr>
      </p:pic>
    </p:spTree>
    <p:extLst>
      <p:ext uri="{BB962C8B-B14F-4D97-AF65-F5344CB8AC3E}">
        <p14:creationId xmlns:p14="http://schemas.microsoft.com/office/powerpoint/2010/main" val="3296484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2D3B-9984-4C76-A3C8-10D3F034FC08}"/>
              </a:ext>
            </a:extLst>
          </p:cNvPr>
          <p:cNvSpPr>
            <a:spLocks noGrp="1"/>
          </p:cNvSpPr>
          <p:nvPr>
            <p:ph type="title"/>
          </p:nvPr>
        </p:nvSpPr>
        <p:spPr/>
        <p:txBody>
          <a:bodyPr/>
          <a:lstStyle/>
          <a:p>
            <a:r>
              <a:rPr lang="en-US" err="1"/>
              <a:t>Webkamera</a:t>
            </a:r>
            <a:endParaRPr lang="en-US"/>
          </a:p>
        </p:txBody>
      </p:sp>
      <p:sp>
        <p:nvSpPr>
          <p:cNvPr id="4" name="Slide Number Placeholder 3">
            <a:extLst>
              <a:ext uri="{FF2B5EF4-FFF2-40B4-BE49-F238E27FC236}">
                <a16:creationId xmlns:a16="http://schemas.microsoft.com/office/drawing/2014/main" id="{69DBD196-3316-4D88-8009-689FFADD9492}"/>
              </a:ext>
            </a:extLst>
          </p:cNvPr>
          <p:cNvSpPr>
            <a:spLocks noGrp="1"/>
          </p:cNvSpPr>
          <p:nvPr>
            <p:ph type="sldNum" sz="quarter" idx="12"/>
          </p:nvPr>
        </p:nvSpPr>
        <p:spPr/>
        <p:txBody>
          <a:bodyPr/>
          <a:lstStyle/>
          <a:p>
            <a:fld id="{3FA4DDC8-1D0B-4B83-8CF0-4F24D54506BB}" type="slidenum">
              <a:rPr lang="nb-NO" smtClean="0"/>
              <a:pPr/>
              <a:t>51</a:t>
            </a:fld>
            <a:endParaRPr lang="nb-NO"/>
          </a:p>
        </p:txBody>
      </p:sp>
      <p:sp>
        <p:nvSpPr>
          <p:cNvPr id="6" name="Content Placeholder 5">
            <a:extLst>
              <a:ext uri="{FF2B5EF4-FFF2-40B4-BE49-F238E27FC236}">
                <a16:creationId xmlns:a16="http://schemas.microsoft.com/office/drawing/2014/main" id="{444F1C4F-6391-476A-B5DB-35EF225A3725}"/>
              </a:ext>
            </a:extLst>
          </p:cNvPr>
          <p:cNvSpPr>
            <a:spLocks noGrp="1"/>
          </p:cNvSpPr>
          <p:nvPr>
            <p:ph idx="1"/>
          </p:nvPr>
        </p:nvSpPr>
        <p:spPr/>
        <p:txBody>
          <a:bodyPr/>
          <a:lstStyle/>
          <a:p>
            <a:r>
              <a:rPr lang="en-US"/>
              <a:t>Du </a:t>
            </a:r>
            <a:r>
              <a:rPr lang="en-US" err="1"/>
              <a:t>kan</a:t>
            </a:r>
            <a:r>
              <a:rPr lang="en-US"/>
              <a:t> ta </a:t>
            </a:r>
            <a:r>
              <a:rPr lang="en-US" err="1"/>
              <a:t>bilder</a:t>
            </a:r>
            <a:r>
              <a:rPr lang="en-US"/>
              <a:t> med                                   </a:t>
            </a:r>
            <a:r>
              <a:rPr lang="en-US" err="1"/>
              <a:t>webkamera</a:t>
            </a:r>
            <a:r>
              <a:rPr lang="en-US"/>
              <a:t> </a:t>
            </a:r>
            <a:r>
              <a:rPr lang="en-US" err="1"/>
              <a:t>og</a:t>
            </a:r>
            <a:r>
              <a:rPr lang="en-US"/>
              <a:t> </a:t>
            </a:r>
            <a:r>
              <a:rPr lang="en-US" err="1"/>
              <a:t>redigere</a:t>
            </a:r>
            <a:r>
              <a:rPr lang="en-US"/>
              <a:t> </a:t>
            </a:r>
            <a:r>
              <a:rPr lang="en-US" err="1"/>
              <a:t>disse</a:t>
            </a:r>
            <a:r>
              <a:rPr lang="en-US"/>
              <a:t>                                  </a:t>
            </a:r>
            <a:r>
              <a:rPr lang="en-US" err="1"/>
              <a:t>ved</a:t>
            </a:r>
            <a:r>
              <a:rPr lang="en-US"/>
              <a:t> </a:t>
            </a:r>
            <a:r>
              <a:rPr lang="en-US" err="1"/>
              <a:t>behov</a:t>
            </a:r>
            <a:endParaRPr lang="en-US"/>
          </a:p>
          <a:p>
            <a:pPr marL="0" indent="0">
              <a:buNone/>
            </a:pPr>
            <a:endParaRPr lang="en-US"/>
          </a:p>
        </p:txBody>
      </p:sp>
      <p:pic>
        <p:nvPicPr>
          <p:cNvPr id="7" name="Picture 6">
            <a:extLst>
              <a:ext uri="{FF2B5EF4-FFF2-40B4-BE49-F238E27FC236}">
                <a16:creationId xmlns:a16="http://schemas.microsoft.com/office/drawing/2014/main" id="{5165F6A6-423F-4C37-9E67-97EF4A951254}"/>
              </a:ext>
            </a:extLst>
          </p:cNvPr>
          <p:cNvPicPr>
            <a:picLocks noChangeAspect="1"/>
          </p:cNvPicPr>
          <p:nvPr/>
        </p:nvPicPr>
        <p:blipFill>
          <a:blip r:embed="rId2"/>
          <a:stretch>
            <a:fillRect/>
          </a:stretch>
        </p:blipFill>
        <p:spPr>
          <a:xfrm>
            <a:off x="5957905" y="2475504"/>
            <a:ext cx="3342020" cy="4067175"/>
          </a:xfrm>
          <a:prstGeom prst="rect">
            <a:avLst/>
          </a:prstGeom>
        </p:spPr>
      </p:pic>
    </p:spTree>
    <p:extLst>
      <p:ext uri="{BB962C8B-B14F-4D97-AF65-F5344CB8AC3E}">
        <p14:creationId xmlns:p14="http://schemas.microsoft.com/office/powerpoint/2010/main" val="41808545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71B7B-99D1-4E94-BF5F-F015F6155618}"/>
              </a:ext>
            </a:extLst>
          </p:cNvPr>
          <p:cNvSpPr>
            <a:spLocks noGrp="1"/>
          </p:cNvSpPr>
          <p:nvPr>
            <p:ph type="title"/>
          </p:nvPr>
        </p:nvSpPr>
        <p:spPr/>
        <p:txBody>
          <a:bodyPr/>
          <a:lstStyle/>
          <a:p>
            <a:r>
              <a:rPr lang="en-US" err="1"/>
              <a:t>FLOWmulti</a:t>
            </a:r>
            <a:r>
              <a:rPr lang="en-US"/>
              <a:t>: </a:t>
            </a:r>
            <a:r>
              <a:rPr lang="en-US" err="1"/>
              <a:t>interaktiv</a:t>
            </a:r>
            <a:r>
              <a:rPr lang="en-US"/>
              <a:t> </a:t>
            </a:r>
            <a:r>
              <a:rPr lang="en-US" err="1"/>
              <a:t>eksamen</a:t>
            </a:r>
            <a:endParaRPr lang="en-US"/>
          </a:p>
        </p:txBody>
      </p:sp>
      <p:pic>
        <p:nvPicPr>
          <p:cNvPr id="5" name="Content Placeholder 4">
            <a:extLst>
              <a:ext uri="{FF2B5EF4-FFF2-40B4-BE49-F238E27FC236}">
                <a16:creationId xmlns:a16="http://schemas.microsoft.com/office/drawing/2014/main" id="{C5AADE1D-1DA0-4339-9FD3-FEB0CF77C3BD}"/>
              </a:ext>
            </a:extLst>
          </p:cNvPr>
          <p:cNvPicPr>
            <a:picLocks noGrp="1" noChangeAspect="1"/>
          </p:cNvPicPr>
          <p:nvPr>
            <p:ph idx="1"/>
          </p:nvPr>
        </p:nvPicPr>
        <p:blipFill>
          <a:blip r:embed="rId2"/>
          <a:stretch>
            <a:fillRect/>
          </a:stretch>
        </p:blipFill>
        <p:spPr>
          <a:xfrm>
            <a:off x="889793" y="1457187"/>
            <a:ext cx="6324601" cy="3759925"/>
          </a:xfrm>
          <a:prstGeom prst="rect">
            <a:avLst/>
          </a:prstGeom>
        </p:spPr>
      </p:pic>
      <p:sp>
        <p:nvSpPr>
          <p:cNvPr id="4" name="Slide Number Placeholder 3">
            <a:extLst>
              <a:ext uri="{FF2B5EF4-FFF2-40B4-BE49-F238E27FC236}">
                <a16:creationId xmlns:a16="http://schemas.microsoft.com/office/drawing/2014/main" id="{C80BC9E4-9366-4D40-8AA6-2B94A7F9ED92}"/>
              </a:ext>
            </a:extLst>
          </p:cNvPr>
          <p:cNvSpPr>
            <a:spLocks noGrp="1"/>
          </p:cNvSpPr>
          <p:nvPr>
            <p:ph type="sldNum" sz="quarter" idx="12"/>
          </p:nvPr>
        </p:nvSpPr>
        <p:spPr/>
        <p:txBody>
          <a:bodyPr/>
          <a:lstStyle/>
          <a:p>
            <a:fld id="{3FA4DDC8-1D0B-4B83-8CF0-4F24D54506BB}" type="slidenum">
              <a:rPr lang="nb-NO" smtClean="0"/>
              <a:pPr/>
              <a:t>52</a:t>
            </a:fld>
            <a:endParaRPr lang="nb-NO"/>
          </a:p>
        </p:txBody>
      </p:sp>
      <p:sp>
        <p:nvSpPr>
          <p:cNvPr id="6" name="TextBox 5">
            <a:extLst>
              <a:ext uri="{FF2B5EF4-FFF2-40B4-BE49-F238E27FC236}">
                <a16:creationId xmlns:a16="http://schemas.microsoft.com/office/drawing/2014/main" id="{CFE0D5A8-7B8B-4448-8B8D-583EAB2AE0DD}"/>
              </a:ext>
            </a:extLst>
          </p:cNvPr>
          <p:cNvSpPr txBox="1"/>
          <p:nvPr/>
        </p:nvSpPr>
        <p:spPr>
          <a:xfrm>
            <a:off x="506883" y="5415652"/>
            <a:ext cx="8764911" cy="1287532"/>
          </a:xfrm>
          <a:prstGeom prst="rect">
            <a:avLst/>
          </a:prstGeom>
          <a:noFill/>
        </p:spPr>
        <p:txBody>
          <a:bodyPr wrap="square" rtlCol="0">
            <a:spAutoFit/>
          </a:bodyPr>
          <a:lstStyle/>
          <a:p>
            <a:pPr>
              <a:lnSpc>
                <a:spcPct val="150000"/>
              </a:lnSpc>
            </a:pPr>
            <a:r>
              <a:rPr lang="en-US" sz="1800"/>
              <a:t>1. </a:t>
            </a:r>
            <a:r>
              <a:rPr lang="en-US" sz="1800" err="1"/>
              <a:t>Navigering</a:t>
            </a:r>
            <a:r>
              <a:rPr lang="en-US" sz="1800"/>
              <a:t> </a:t>
            </a:r>
            <a:r>
              <a:rPr lang="en-US" sz="1800" err="1"/>
              <a:t>frem</a:t>
            </a:r>
            <a:r>
              <a:rPr lang="en-US" sz="1800"/>
              <a:t> </a:t>
            </a:r>
            <a:r>
              <a:rPr lang="en-US" sz="1800" err="1"/>
              <a:t>og</a:t>
            </a:r>
            <a:r>
              <a:rPr lang="en-US" sz="1800"/>
              <a:t> </a:t>
            </a:r>
            <a:r>
              <a:rPr lang="en-US" sz="1800" err="1"/>
              <a:t>tilbake</a:t>
            </a:r>
            <a:r>
              <a:rPr lang="en-US" sz="1800"/>
              <a:t> </a:t>
            </a:r>
            <a:r>
              <a:rPr lang="en-US" sz="1800" err="1"/>
              <a:t>i</a:t>
            </a:r>
            <a:r>
              <a:rPr lang="en-US" sz="1800"/>
              <a:t> </a:t>
            </a:r>
            <a:r>
              <a:rPr lang="en-US" sz="1800" err="1"/>
              <a:t>skjemaet</a:t>
            </a:r>
            <a:endParaRPr lang="en-US" sz="1800"/>
          </a:p>
          <a:p>
            <a:pPr>
              <a:lnSpc>
                <a:spcPct val="150000"/>
              </a:lnSpc>
            </a:pPr>
            <a:r>
              <a:rPr lang="en-US" sz="1800"/>
              <a:t>2. </a:t>
            </a:r>
            <a:r>
              <a:rPr lang="en-US" sz="1800" err="1"/>
              <a:t>Gjeldende</a:t>
            </a:r>
            <a:r>
              <a:rPr lang="en-US" sz="1800"/>
              <a:t> </a:t>
            </a:r>
            <a:r>
              <a:rPr lang="en-US" sz="1800" err="1"/>
              <a:t>seksjon</a:t>
            </a:r>
            <a:r>
              <a:rPr lang="en-US" sz="1800"/>
              <a:t>. </a:t>
            </a:r>
            <a:r>
              <a:rPr lang="en-US" sz="1800" err="1"/>
              <a:t>En</a:t>
            </a:r>
            <a:r>
              <a:rPr lang="en-US" sz="1800"/>
              <a:t> </a:t>
            </a:r>
            <a:r>
              <a:rPr lang="en-US" sz="1800" err="1"/>
              <a:t>seksjon</a:t>
            </a:r>
            <a:r>
              <a:rPr lang="en-US" sz="1800"/>
              <a:t> </a:t>
            </a:r>
            <a:r>
              <a:rPr lang="en-US" sz="1800" err="1"/>
              <a:t>kan</a:t>
            </a:r>
            <a:r>
              <a:rPr lang="en-US" sz="1800"/>
              <a:t> ha </a:t>
            </a:r>
            <a:r>
              <a:rPr lang="en-US" sz="1800" err="1"/>
              <a:t>flere</a:t>
            </a:r>
            <a:r>
              <a:rPr lang="en-US" sz="1800"/>
              <a:t> </a:t>
            </a:r>
            <a:r>
              <a:rPr lang="en-US" sz="1800" err="1"/>
              <a:t>spørsmål</a:t>
            </a:r>
            <a:endParaRPr lang="en-US" sz="1800"/>
          </a:p>
          <a:p>
            <a:pPr>
              <a:lnSpc>
                <a:spcPct val="150000"/>
              </a:lnSpc>
            </a:pPr>
            <a:r>
              <a:rPr lang="en-US" sz="1800"/>
              <a:t>3. </a:t>
            </a:r>
            <a:r>
              <a:rPr lang="en-US" sz="1800" err="1"/>
              <a:t>Annoteringsverktøy</a:t>
            </a:r>
            <a:r>
              <a:rPr lang="en-US" sz="1800"/>
              <a:t> </a:t>
            </a:r>
            <a:r>
              <a:rPr lang="en-US" sz="1800" err="1"/>
              <a:t>og</a:t>
            </a:r>
            <a:r>
              <a:rPr lang="en-US" sz="1800"/>
              <a:t> </a:t>
            </a:r>
            <a:r>
              <a:rPr lang="en-US" sz="1800" err="1"/>
              <a:t>oversikt</a:t>
            </a:r>
            <a:r>
              <a:rPr lang="en-US" sz="1800"/>
              <a:t> </a:t>
            </a:r>
            <a:r>
              <a:rPr lang="en-US" sz="1800" err="1"/>
              <a:t>i</a:t>
            </a:r>
            <a:r>
              <a:rPr lang="en-US" sz="1800"/>
              <a:t> FLOWmulti. </a:t>
            </a:r>
            <a:endParaRPr lang="en-US" sz="1800">
              <a:solidFill>
                <a:schemeClr val="tx1">
                  <a:lumMod val="75000"/>
                  <a:lumOff val="25000"/>
                </a:schemeClr>
              </a:solidFill>
            </a:endParaRPr>
          </a:p>
        </p:txBody>
      </p:sp>
    </p:spTree>
    <p:extLst>
      <p:ext uri="{BB962C8B-B14F-4D97-AF65-F5344CB8AC3E}">
        <p14:creationId xmlns:p14="http://schemas.microsoft.com/office/powerpoint/2010/main" val="1975887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D5B7-3F96-420E-8E36-AA57F0E341BB}"/>
              </a:ext>
            </a:extLst>
          </p:cNvPr>
          <p:cNvSpPr>
            <a:spLocks noGrp="1"/>
          </p:cNvSpPr>
          <p:nvPr>
            <p:ph type="title"/>
          </p:nvPr>
        </p:nvSpPr>
        <p:spPr/>
        <p:txBody>
          <a:bodyPr/>
          <a:lstStyle/>
          <a:p>
            <a:r>
              <a:rPr lang="en-US" err="1"/>
              <a:t>Matematikk</a:t>
            </a:r>
            <a:r>
              <a:rPr lang="en-US"/>
              <a:t> </a:t>
            </a:r>
            <a:r>
              <a:rPr lang="en-US" err="1"/>
              <a:t>i</a:t>
            </a:r>
            <a:r>
              <a:rPr lang="en-US"/>
              <a:t> FLOWmulti</a:t>
            </a:r>
          </a:p>
        </p:txBody>
      </p:sp>
      <p:sp>
        <p:nvSpPr>
          <p:cNvPr id="3" name="Content Placeholder 2">
            <a:extLst>
              <a:ext uri="{FF2B5EF4-FFF2-40B4-BE49-F238E27FC236}">
                <a16:creationId xmlns:a16="http://schemas.microsoft.com/office/drawing/2014/main" id="{F16A4A7F-67BB-4BF2-AD94-2AA289277CE6}"/>
              </a:ext>
            </a:extLst>
          </p:cNvPr>
          <p:cNvSpPr>
            <a:spLocks noGrp="1"/>
          </p:cNvSpPr>
          <p:nvPr>
            <p:ph idx="1"/>
          </p:nvPr>
        </p:nvSpPr>
        <p:spPr>
          <a:xfrm>
            <a:off x="661194" y="1570831"/>
            <a:ext cx="8778262" cy="4237730"/>
          </a:xfrm>
        </p:spPr>
        <p:txBody>
          <a:bodyPr/>
          <a:lstStyle/>
          <a:p>
            <a:r>
              <a:rPr lang="en-US">
                <a:solidFill>
                  <a:srgbClr val="FF0000"/>
                </a:solidFill>
              </a:rPr>
              <a:t>NB! </a:t>
            </a:r>
            <a:r>
              <a:rPr lang="nb-NO">
                <a:solidFill>
                  <a:srgbClr val="FF0000"/>
                </a:solidFill>
              </a:rPr>
              <a:t>Husk å bytte mellom tekst og matematikk-redigering!</a:t>
            </a:r>
          </a:p>
          <a:p>
            <a:pPr marL="0" indent="0">
              <a:buNone/>
            </a:pPr>
            <a:endParaRPr lang="en-US"/>
          </a:p>
        </p:txBody>
      </p:sp>
      <p:sp>
        <p:nvSpPr>
          <p:cNvPr id="4" name="Slide Number Placeholder 3">
            <a:extLst>
              <a:ext uri="{FF2B5EF4-FFF2-40B4-BE49-F238E27FC236}">
                <a16:creationId xmlns:a16="http://schemas.microsoft.com/office/drawing/2014/main" id="{C64A066F-B631-435C-B03F-AFC3A3F7B314}"/>
              </a:ext>
            </a:extLst>
          </p:cNvPr>
          <p:cNvSpPr>
            <a:spLocks noGrp="1"/>
          </p:cNvSpPr>
          <p:nvPr>
            <p:ph type="sldNum" sz="quarter" idx="12"/>
          </p:nvPr>
        </p:nvSpPr>
        <p:spPr/>
        <p:txBody>
          <a:bodyPr/>
          <a:lstStyle/>
          <a:p>
            <a:fld id="{3FA4DDC8-1D0B-4B83-8CF0-4F24D54506BB}" type="slidenum">
              <a:rPr lang="nb-NO" smtClean="0"/>
              <a:pPr/>
              <a:t>53</a:t>
            </a:fld>
            <a:endParaRPr lang="nb-NO"/>
          </a:p>
        </p:txBody>
      </p:sp>
      <p:pic>
        <p:nvPicPr>
          <p:cNvPr id="5" name="Picture 4">
            <a:extLst>
              <a:ext uri="{FF2B5EF4-FFF2-40B4-BE49-F238E27FC236}">
                <a16:creationId xmlns:a16="http://schemas.microsoft.com/office/drawing/2014/main" id="{8448ED6E-F5EE-43C0-B5B8-153DBC3AFE9E}"/>
              </a:ext>
            </a:extLst>
          </p:cNvPr>
          <p:cNvPicPr>
            <a:picLocks noChangeAspect="1"/>
          </p:cNvPicPr>
          <p:nvPr/>
        </p:nvPicPr>
        <p:blipFill>
          <a:blip r:embed="rId2"/>
          <a:stretch>
            <a:fillRect/>
          </a:stretch>
        </p:blipFill>
        <p:spPr>
          <a:xfrm>
            <a:off x="886512" y="2615363"/>
            <a:ext cx="7051258" cy="3806117"/>
          </a:xfrm>
          <a:prstGeom prst="rect">
            <a:avLst/>
          </a:prstGeom>
        </p:spPr>
      </p:pic>
    </p:spTree>
    <p:extLst>
      <p:ext uri="{BB962C8B-B14F-4D97-AF65-F5344CB8AC3E}">
        <p14:creationId xmlns:p14="http://schemas.microsoft.com/office/powerpoint/2010/main" val="1869464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4C787-7B41-44CF-BB28-A0B5A44616B0}"/>
              </a:ext>
            </a:extLst>
          </p:cNvPr>
          <p:cNvSpPr>
            <a:spLocks noGrp="1"/>
          </p:cNvSpPr>
          <p:nvPr>
            <p:ph type="title"/>
          </p:nvPr>
        </p:nvSpPr>
        <p:spPr>
          <a:xfrm>
            <a:off x="612312" y="199231"/>
            <a:ext cx="7732885" cy="917054"/>
          </a:xfrm>
        </p:spPr>
        <p:txBody>
          <a:bodyPr/>
          <a:lstStyle/>
          <a:p>
            <a:r>
              <a:rPr lang="en-US" err="1"/>
              <a:t>Skoleeksamen</a:t>
            </a:r>
            <a:endParaRPr lang="en-US"/>
          </a:p>
        </p:txBody>
      </p:sp>
      <p:sp>
        <p:nvSpPr>
          <p:cNvPr id="4" name="Slide Number Placeholder 3">
            <a:extLst>
              <a:ext uri="{FF2B5EF4-FFF2-40B4-BE49-F238E27FC236}">
                <a16:creationId xmlns:a16="http://schemas.microsoft.com/office/drawing/2014/main" id="{7609EE0F-F765-4733-B44D-2FF5061111D4}"/>
              </a:ext>
            </a:extLst>
          </p:cNvPr>
          <p:cNvSpPr>
            <a:spLocks noGrp="1"/>
          </p:cNvSpPr>
          <p:nvPr>
            <p:ph type="sldNum" sz="quarter" idx="12"/>
          </p:nvPr>
        </p:nvSpPr>
        <p:spPr/>
        <p:txBody>
          <a:bodyPr/>
          <a:lstStyle/>
          <a:p>
            <a:fld id="{3FA4DDC8-1D0B-4B83-8CF0-4F24D54506BB}" type="slidenum">
              <a:rPr lang="nb-NO" smtClean="0"/>
              <a:pPr/>
              <a:t>54</a:t>
            </a:fld>
            <a:endParaRPr lang="nb-NO"/>
          </a:p>
        </p:txBody>
      </p:sp>
      <p:sp>
        <p:nvSpPr>
          <p:cNvPr id="10" name="TextBox 9">
            <a:extLst>
              <a:ext uri="{FF2B5EF4-FFF2-40B4-BE49-F238E27FC236}">
                <a16:creationId xmlns:a16="http://schemas.microsoft.com/office/drawing/2014/main" id="{DB9F74A4-3F2E-4F82-9A5B-E580CF2B684A}"/>
              </a:ext>
            </a:extLst>
          </p:cNvPr>
          <p:cNvSpPr txBox="1"/>
          <p:nvPr/>
        </p:nvSpPr>
        <p:spPr>
          <a:xfrm>
            <a:off x="546894" y="1342231"/>
            <a:ext cx="8915400" cy="1384995"/>
          </a:xfrm>
          <a:prstGeom prst="rect">
            <a:avLst/>
          </a:prstGeom>
          <a:noFill/>
        </p:spPr>
        <p:txBody>
          <a:bodyPr wrap="square" rtlCol="0">
            <a:spAutoFit/>
          </a:bodyPr>
          <a:lstStyle/>
          <a:p>
            <a:r>
              <a:rPr lang="en-US" sz="2800" err="1">
                <a:solidFill>
                  <a:schemeClr val="tx1">
                    <a:lumMod val="75000"/>
                    <a:lumOff val="25000"/>
                  </a:schemeClr>
                </a:solidFill>
              </a:rPr>
              <a:t>Hvis</a:t>
            </a:r>
            <a:r>
              <a:rPr lang="en-US" sz="2800">
                <a:solidFill>
                  <a:schemeClr val="tx1">
                    <a:lumMod val="75000"/>
                    <a:lumOff val="25000"/>
                  </a:schemeClr>
                </a:solidFill>
              </a:rPr>
              <a:t> du </a:t>
            </a:r>
            <a:r>
              <a:rPr lang="en-US" sz="2800" err="1">
                <a:solidFill>
                  <a:schemeClr val="tx1">
                    <a:lumMod val="75000"/>
                    <a:lumOff val="25000"/>
                  </a:schemeClr>
                </a:solidFill>
              </a:rPr>
              <a:t>opplever</a:t>
            </a:r>
            <a:r>
              <a:rPr lang="en-US" sz="2800">
                <a:solidFill>
                  <a:schemeClr val="tx1">
                    <a:lumMod val="75000"/>
                    <a:lumOff val="25000"/>
                  </a:schemeClr>
                </a:solidFill>
              </a:rPr>
              <a:t> </a:t>
            </a:r>
            <a:r>
              <a:rPr lang="en-US" sz="2800" err="1">
                <a:solidFill>
                  <a:schemeClr val="tx1">
                    <a:lumMod val="75000"/>
                    <a:lumOff val="25000"/>
                  </a:schemeClr>
                </a:solidFill>
              </a:rPr>
              <a:t>andre</a:t>
            </a:r>
            <a:r>
              <a:rPr lang="en-US" sz="2800">
                <a:solidFill>
                  <a:schemeClr val="tx1">
                    <a:lumMod val="75000"/>
                    <a:lumOff val="25000"/>
                  </a:schemeClr>
                </a:solidFill>
              </a:rPr>
              <a:t> </a:t>
            </a:r>
            <a:r>
              <a:rPr lang="en-US" sz="2800" err="1">
                <a:solidFill>
                  <a:schemeClr val="tx1">
                    <a:lumMod val="75000"/>
                    <a:lumOff val="25000"/>
                  </a:schemeClr>
                </a:solidFill>
              </a:rPr>
              <a:t>problemer</a:t>
            </a:r>
            <a:r>
              <a:rPr lang="en-US" sz="2800">
                <a:solidFill>
                  <a:schemeClr val="tx1">
                    <a:lumMod val="75000"/>
                    <a:lumOff val="25000"/>
                  </a:schemeClr>
                </a:solidFill>
              </a:rPr>
              <a:t> </a:t>
            </a:r>
            <a:r>
              <a:rPr lang="en-US" sz="2800" err="1">
                <a:solidFill>
                  <a:schemeClr val="tx1">
                    <a:lumMod val="75000"/>
                    <a:lumOff val="25000"/>
                  </a:schemeClr>
                </a:solidFill>
              </a:rPr>
              <a:t>mens</a:t>
            </a:r>
            <a:r>
              <a:rPr lang="en-US" sz="2800">
                <a:solidFill>
                  <a:schemeClr val="tx1">
                    <a:lumMod val="75000"/>
                    <a:lumOff val="25000"/>
                  </a:schemeClr>
                </a:solidFill>
              </a:rPr>
              <a:t> du er </a:t>
            </a:r>
            <a:r>
              <a:rPr lang="en-US" sz="2800" err="1">
                <a:solidFill>
                  <a:schemeClr val="tx1">
                    <a:lumMod val="75000"/>
                    <a:lumOff val="25000"/>
                  </a:schemeClr>
                </a:solidFill>
              </a:rPr>
              <a:t>tilkoblet</a:t>
            </a:r>
            <a:r>
              <a:rPr lang="en-US" sz="2800">
                <a:solidFill>
                  <a:schemeClr val="tx1">
                    <a:lumMod val="75000"/>
                    <a:lumOff val="25000"/>
                  </a:schemeClr>
                </a:solidFill>
              </a:rPr>
              <a:t>, </a:t>
            </a:r>
            <a:r>
              <a:rPr lang="en-US" sz="2800" err="1">
                <a:solidFill>
                  <a:schemeClr val="tx1">
                    <a:lumMod val="75000"/>
                    <a:lumOff val="25000"/>
                  </a:schemeClr>
                </a:solidFill>
              </a:rPr>
              <a:t>f.eks</a:t>
            </a:r>
            <a:r>
              <a:rPr lang="en-US" sz="2800">
                <a:solidFill>
                  <a:schemeClr val="tx1">
                    <a:lumMod val="75000"/>
                    <a:lumOff val="25000"/>
                  </a:schemeClr>
                </a:solidFill>
              </a:rPr>
              <a:t>. at </a:t>
            </a:r>
            <a:r>
              <a:rPr lang="en-US" sz="2800" err="1">
                <a:solidFill>
                  <a:schemeClr val="tx1">
                    <a:lumMod val="75000"/>
                    <a:lumOff val="25000"/>
                  </a:schemeClr>
                </a:solidFill>
              </a:rPr>
              <a:t>ekstra</a:t>
            </a:r>
            <a:r>
              <a:rPr lang="en-US" sz="2800">
                <a:solidFill>
                  <a:schemeClr val="tx1">
                    <a:lumMod val="75000"/>
                    <a:lumOff val="25000"/>
                  </a:schemeClr>
                </a:solidFill>
              </a:rPr>
              <a:t> </a:t>
            </a:r>
            <a:r>
              <a:rPr lang="en-US" sz="2800" err="1">
                <a:solidFill>
                  <a:schemeClr val="tx1">
                    <a:lumMod val="75000"/>
                    <a:lumOff val="25000"/>
                  </a:schemeClr>
                </a:solidFill>
              </a:rPr>
              <a:t>tid</a:t>
            </a:r>
            <a:r>
              <a:rPr lang="en-US" sz="2800">
                <a:solidFill>
                  <a:schemeClr val="tx1">
                    <a:lumMod val="75000"/>
                    <a:lumOff val="25000"/>
                  </a:schemeClr>
                </a:solidFill>
              </a:rPr>
              <a:t> </a:t>
            </a:r>
            <a:r>
              <a:rPr lang="en-US" sz="2800" err="1">
                <a:solidFill>
                  <a:schemeClr val="tx1">
                    <a:lumMod val="75000"/>
                    <a:lumOff val="25000"/>
                  </a:schemeClr>
                </a:solidFill>
              </a:rPr>
              <a:t>ikke</a:t>
            </a:r>
            <a:r>
              <a:rPr lang="en-US" sz="2800">
                <a:solidFill>
                  <a:schemeClr val="tx1">
                    <a:lumMod val="75000"/>
                    <a:lumOff val="25000"/>
                  </a:schemeClr>
                </a:solidFill>
              </a:rPr>
              <a:t> vises </a:t>
            </a:r>
            <a:r>
              <a:rPr lang="en-US" sz="2800" err="1">
                <a:solidFill>
                  <a:schemeClr val="tx1">
                    <a:lumMod val="75000"/>
                    <a:lumOff val="25000"/>
                  </a:schemeClr>
                </a:solidFill>
              </a:rPr>
              <a:t>korrekt</a:t>
            </a:r>
            <a:r>
              <a:rPr lang="en-US" sz="2800">
                <a:solidFill>
                  <a:schemeClr val="tx1">
                    <a:lumMod val="75000"/>
                    <a:lumOff val="25000"/>
                  </a:schemeClr>
                </a:solidFill>
              </a:rPr>
              <a:t>; </a:t>
            </a:r>
            <a:r>
              <a:rPr lang="en-US" sz="2800" err="1">
                <a:solidFill>
                  <a:schemeClr val="tx1">
                    <a:lumMod val="75000"/>
                    <a:lumOff val="25000"/>
                  </a:schemeClr>
                </a:solidFill>
              </a:rPr>
              <a:t>oppdater</a:t>
            </a:r>
            <a:r>
              <a:rPr lang="en-US" sz="2800">
                <a:solidFill>
                  <a:schemeClr val="tx1">
                    <a:lumMod val="75000"/>
                    <a:lumOff val="25000"/>
                  </a:schemeClr>
                </a:solidFill>
              </a:rPr>
              <a:t> </a:t>
            </a:r>
            <a:r>
              <a:rPr lang="en-US" sz="2800" err="1">
                <a:solidFill>
                  <a:schemeClr val="tx1">
                    <a:lumMod val="75000"/>
                    <a:lumOff val="25000"/>
                  </a:schemeClr>
                </a:solidFill>
              </a:rPr>
              <a:t>nettleseren</a:t>
            </a:r>
            <a:r>
              <a:rPr lang="en-US" sz="2800">
                <a:solidFill>
                  <a:schemeClr val="tx1">
                    <a:lumMod val="75000"/>
                    <a:lumOff val="25000"/>
                  </a:schemeClr>
                </a:solidFill>
              </a:rPr>
              <a:t> (F5).</a:t>
            </a:r>
          </a:p>
        </p:txBody>
      </p:sp>
      <p:pic>
        <p:nvPicPr>
          <p:cNvPr id="7" name="Picture 6">
            <a:extLst>
              <a:ext uri="{FF2B5EF4-FFF2-40B4-BE49-F238E27FC236}">
                <a16:creationId xmlns:a16="http://schemas.microsoft.com/office/drawing/2014/main" id="{689B6013-E362-4CDD-B8A9-08DA8630A76D}"/>
              </a:ext>
            </a:extLst>
          </p:cNvPr>
          <p:cNvPicPr>
            <a:picLocks noChangeAspect="1"/>
          </p:cNvPicPr>
          <p:nvPr/>
        </p:nvPicPr>
        <p:blipFill>
          <a:blip r:embed="rId2"/>
          <a:stretch>
            <a:fillRect/>
          </a:stretch>
        </p:blipFill>
        <p:spPr>
          <a:xfrm>
            <a:off x="2718594" y="3280568"/>
            <a:ext cx="3429000" cy="1500188"/>
          </a:xfrm>
          <a:prstGeom prst="rect">
            <a:avLst/>
          </a:prstGeom>
        </p:spPr>
      </p:pic>
    </p:spTree>
    <p:extLst>
      <p:ext uri="{BB962C8B-B14F-4D97-AF65-F5344CB8AC3E}">
        <p14:creationId xmlns:p14="http://schemas.microsoft.com/office/powerpoint/2010/main" val="2113097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C543E-D8F0-4012-AA10-C7A2D1450C52}"/>
              </a:ext>
            </a:extLst>
          </p:cNvPr>
          <p:cNvSpPr>
            <a:spLocks noGrp="1"/>
          </p:cNvSpPr>
          <p:nvPr>
            <p:ph type="title"/>
          </p:nvPr>
        </p:nvSpPr>
        <p:spPr/>
        <p:txBody>
          <a:bodyPr/>
          <a:lstStyle/>
          <a:p>
            <a:r>
              <a:rPr lang="en-US" err="1"/>
              <a:t>Direktemeldinger</a:t>
            </a:r>
            <a:endParaRPr lang="en-US"/>
          </a:p>
        </p:txBody>
      </p:sp>
      <p:sp>
        <p:nvSpPr>
          <p:cNvPr id="3" name="Content Placeholder 2">
            <a:extLst>
              <a:ext uri="{FF2B5EF4-FFF2-40B4-BE49-F238E27FC236}">
                <a16:creationId xmlns:a16="http://schemas.microsoft.com/office/drawing/2014/main" id="{7F810452-75AF-494C-8B60-B62ABB574877}"/>
              </a:ext>
            </a:extLst>
          </p:cNvPr>
          <p:cNvSpPr>
            <a:spLocks noGrp="1"/>
          </p:cNvSpPr>
          <p:nvPr>
            <p:ph idx="1"/>
          </p:nvPr>
        </p:nvSpPr>
        <p:spPr>
          <a:xfrm>
            <a:off x="752655" y="1494631"/>
            <a:ext cx="8778262" cy="4237730"/>
          </a:xfrm>
        </p:spPr>
        <p:txBody>
          <a:bodyPr/>
          <a:lstStyle/>
          <a:p>
            <a:r>
              <a:rPr lang="en-US" err="1"/>
              <a:t>Inneholder</a:t>
            </a:r>
            <a:r>
              <a:rPr lang="en-US"/>
              <a:t> </a:t>
            </a:r>
            <a:r>
              <a:rPr lang="en-US" err="1"/>
              <a:t>viktig</a:t>
            </a:r>
            <a:r>
              <a:rPr lang="en-US"/>
              <a:t> </a:t>
            </a:r>
            <a:r>
              <a:rPr lang="en-US" err="1"/>
              <a:t>informasjon</a:t>
            </a:r>
            <a:endParaRPr lang="en-US"/>
          </a:p>
          <a:p>
            <a:r>
              <a:rPr lang="en-US"/>
              <a:t>Popper </a:t>
            </a:r>
            <a:r>
              <a:rPr lang="en-US" err="1"/>
              <a:t>opp</a:t>
            </a:r>
            <a:r>
              <a:rPr lang="en-US"/>
              <a:t> av seg </a:t>
            </a:r>
            <a:r>
              <a:rPr lang="en-US" err="1"/>
              <a:t>selv</a:t>
            </a:r>
            <a:endParaRPr lang="en-US"/>
          </a:p>
          <a:p>
            <a:r>
              <a:rPr lang="en-US"/>
              <a:t>Kan </a:t>
            </a:r>
            <a:r>
              <a:rPr lang="en-US" err="1"/>
              <a:t>finnes</a:t>
            </a:r>
            <a:r>
              <a:rPr lang="en-US"/>
              <a:t> </a:t>
            </a:r>
            <a:r>
              <a:rPr lang="en-US" err="1"/>
              <a:t>igjen</a:t>
            </a:r>
            <a:r>
              <a:rPr lang="en-US"/>
              <a:t> </a:t>
            </a:r>
            <a:r>
              <a:rPr lang="en-US" err="1"/>
              <a:t>på</a:t>
            </a:r>
            <a:r>
              <a:rPr lang="en-US"/>
              <a:t> </a:t>
            </a:r>
            <a:r>
              <a:rPr lang="en-US" err="1"/>
              <a:t>toppen</a:t>
            </a:r>
            <a:r>
              <a:rPr lang="en-US"/>
              <a:t> av </a:t>
            </a:r>
            <a:r>
              <a:rPr lang="en-US" err="1"/>
              <a:t>nettleseren</a:t>
            </a:r>
            <a:endParaRPr lang="en-US"/>
          </a:p>
          <a:p>
            <a:pPr marL="0" indent="0">
              <a:buNone/>
            </a:pPr>
            <a:endParaRPr lang="en-US"/>
          </a:p>
        </p:txBody>
      </p:sp>
      <p:sp>
        <p:nvSpPr>
          <p:cNvPr id="4" name="Slide Number Placeholder 3">
            <a:extLst>
              <a:ext uri="{FF2B5EF4-FFF2-40B4-BE49-F238E27FC236}">
                <a16:creationId xmlns:a16="http://schemas.microsoft.com/office/drawing/2014/main" id="{21F78653-9759-4479-B8EB-D6F00AA205C8}"/>
              </a:ext>
            </a:extLst>
          </p:cNvPr>
          <p:cNvSpPr>
            <a:spLocks noGrp="1"/>
          </p:cNvSpPr>
          <p:nvPr>
            <p:ph type="sldNum" sz="quarter" idx="12"/>
          </p:nvPr>
        </p:nvSpPr>
        <p:spPr/>
        <p:txBody>
          <a:bodyPr/>
          <a:lstStyle/>
          <a:p>
            <a:fld id="{3FA4DDC8-1D0B-4B83-8CF0-4F24D54506BB}" type="slidenum">
              <a:rPr lang="nb-NO" smtClean="0"/>
              <a:pPr/>
              <a:t>55</a:t>
            </a:fld>
            <a:endParaRPr lang="nb-NO"/>
          </a:p>
        </p:txBody>
      </p:sp>
      <p:pic>
        <p:nvPicPr>
          <p:cNvPr id="6" name="Picture 5">
            <a:extLst>
              <a:ext uri="{FF2B5EF4-FFF2-40B4-BE49-F238E27FC236}">
                <a16:creationId xmlns:a16="http://schemas.microsoft.com/office/drawing/2014/main" id="{CFFBA5BC-B0FA-44DF-AB22-5808BDA77A5A}"/>
              </a:ext>
            </a:extLst>
          </p:cNvPr>
          <p:cNvPicPr>
            <a:picLocks noChangeAspect="1"/>
          </p:cNvPicPr>
          <p:nvPr/>
        </p:nvPicPr>
        <p:blipFill>
          <a:blip r:embed="rId2"/>
          <a:stretch>
            <a:fillRect/>
          </a:stretch>
        </p:blipFill>
        <p:spPr>
          <a:xfrm>
            <a:off x="502044" y="3174386"/>
            <a:ext cx="8777087" cy="2714127"/>
          </a:xfrm>
          <a:prstGeom prst="rect">
            <a:avLst/>
          </a:prstGeom>
        </p:spPr>
      </p:pic>
    </p:spTree>
    <p:extLst>
      <p:ext uri="{BB962C8B-B14F-4D97-AF65-F5344CB8AC3E}">
        <p14:creationId xmlns:p14="http://schemas.microsoft.com/office/powerpoint/2010/main" val="1638292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C5A40-8B57-4DF6-9F77-E8CFF5410DA9}"/>
              </a:ext>
            </a:extLst>
          </p:cNvPr>
          <p:cNvSpPr>
            <a:spLocks noGrp="1"/>
          </p:cNvSpPr>
          <p:nvPr>
            <p:ph type="title"/>
          </p:nvPr>
        </p:nvSpPr>
        <p:spPr/>
        <p:txBody>
          <a:bodyPr/>
          <a:lstStyle/>
          <a:p>
            <a:r>
              <a:rPr lang="en-US" err="1"/>
              <a:t>Skoleeksamen</a:t>
            </a:r>
            <a:endParaRPr lang="en-US"/>
          </a:p>
        </p:txBody>
      </p:sp>
      <p:sp>
        <p:nvSpPr>
          <p:cNvPr id="3" name="Content Placeholder 2">
            <a:extLst>
              <a:ext uri="{FF2B5EF4-FFF2-40B4-BE49-F238E27FC236}">
                <a16:creationId xmlns:a16="http://schemas.microsoft.com/office/drawing/2014/main" id="{2919150D-7E29-44E1-9A62-545926918195}"/>
              </a:ext>
            </a:extLst>
          </p:cNvPr>
          <p:cNvSpPr>
            <a:spLocks noGrp="1"/>
          </p:cNvSpPr>
          <p:nvPr>
            <p:ph idx="1"/>
          </p:nvPr>
        </p:nvSpPr>
        <p:spPr/>
        <p:txBody>
          <a:bodyPr/>
          <a:lstStyle/>
          <a:p>
            <a:r>
              <a:rPr lang="en-US"/>
              <a:t>Du </a:t>
            </a:r>
            <a:r>
              <a:rPr lang="en-US" err="1"/>
              <a:t>kan</a:t>
            </a:r>
            <a:r>
              <a:rPr lang="en-US"/>
              <a:t> </a:t>
            </a:r>
            <a:r>
              <a:rPr lang="en-US" err="1"/>
              <a:t>levere</a:t>
            </a:r>
            <a:r>
              <a:rPr lang="en-US"/>
              <a:t> inn </a:t>
            </a:r>
            <a:r>
              <a:rPr lang="en-US" err="1"/>
              <a:t>besvarelsen</a:t>
            </a:r>
            <a:r>
              <a:rPr lang="en-US"/>
              <a:t>, </a:t>
            </a:r>
            <a:r>
              <a:rPr lang="en-US" err="1"/>
              <a:t>eller</a:t>
            </a:r>
            <a:r>
              <a:rPr lang="en-US"/>
              <a:t> </a:t>
            </a:r>
            <a:r>
              <a:rPr lang="en-US" err="1"/>
              <a:t>lukke</a:t>
            </a:r>
            <a:r>
              <a:rPr lang="en-US"/>
              <a:t> </a:t>
            </a:r>
            <a:r>
              <a:rPr lang="en-US" err="1"/>
              <a:t>programmet</a:t>
            </a:r>
            <a:r>
              <a:rPr lang="en-US"/>
              <a:t> </a:t>
            </a:r>
            <a:r>
              <a:rPr lang="en-US" err="1"/>
              <a:t>uten</a:t>
            </a:r>
            <a:r>
              <a:rPr lang="en-US"/>
              <a:t> å </a:t>
            </a:r>
            <a:r>
              <a:rPr lang="en-US" err="1"/>
              <a:t>levere</a:t>
            </a:r>
            <a:r>
              <a:rPr lang="en-US"/>
              <a:t>. I </a:t>
            </a:r>
            <a:r>
              <a:rPr lang="en-US" err="1"/>
              <a:t>begge</a:t>
            </a:r>
            <a:r>
              <a:rPr lang="en-US"/>
              <a:t> </a:t>
            </a:r>
            <a:r>
              <a:rPr lang="en-US" err="1"/>
              <a:t>tilfeller</a:t>
            </a:r>
            <a:r>
              <a:rPr lang="en-US"/>
              <a:t> </a:t>
            </a:r>
            <a:r>
              <a:rPr lang="en-US" err="1"/>
              <a:t>må</a:t>
            </a:r>
            <a:r>
              <a:rPr lang="en-US"/>
              <a:t> </a:t>
            </a:r>
            <a:r>
              <a:rPr lang="en-US" err="1"/>
              <a:t>eksamensvakt</a:t>
            </a:r>
            <a:r>
              <a:rPr lang="en-US"/>
              <a:t> </a:t>
            </a:r>
            <a:r>
              <a:rPr lang="en-US" err="1"/>
              <a:t>skrive</a:t>
            </a:r>
            <a:r>
              <a:rPr lang="en-US"/>
              <a:t> inn </a:t>
            </a:r>
            <a:r>
              <a:rPr lang="en-US" err="1"/>
              <a:t>eksamensvakt-passordet</a:t>
            </a:r>
            <a:r>
              <a:rPr lang="en-US"/>
              <a:t>.</a:t>
            </a:r>
          </a:p>
        </p:txBody>
      </p:sp>
      <p:sp>
        <p:nvSpPr>
          <p:cNvPr id="4" name="Slide Number Placeholder 3">
            <a:extLst>
              <a:ext uri="{FF2B5EF4-FFF2-40B4-BE49-F238E27FC236}">
                <a16:creationId xmlns:a16="http://schemas.microsoft.com/office/drawing/2014/main" id="{3CF9F866-A776-46D4-94AE-CE3CAEAAE7F9}"/>
              </a:ext>
            </a:extLst>
          </p:cNvPr>
          <p:cNvSpPr>
            <a:spLocks noGrp="1"/>
          </p:cNvSpPr>
          <p:nvPr>
            <p:ph type="sldNum" sz="quarter" idx="12"/>
          </p:nvPr>
        </p:nvSpPr>
        <p:spPr/>
        <p:txBody>
          <a:bodyPr/>
          <a:lstStyle/>
          <a:p>
            <a:fld id="{3FA4DDC8-1D0B-4B83-8CF0-4F24D54506BB}" type="slidenum">
              <a:rPr lang="nb-NO" smtClean="0"/>
              <a:pPr/>
              <a:t>56</a:t>
            </a:fld>
            <a:endParaRPr lang="nb-NO"/>
          </a:p>
        </p:txBody>
      </p:sp>
      <p:pic>
        <p:nvPicPr>
          <p:cNvPr id="6" name="Picture 5">
            <a:extLst>
              <a:ext uri="{FF2B5EF4-FFF2-40B4-BE49-F238E27FC236}">
                <a16:creationId xmlns:a16="http://schemas.microsoft.com/office/drawing/2014/main" id="{4BC2B39A-A049-4FED-B232-F2D0AE25836E}"/>
              </a:ext>
            </a:extLst>
          </p:cNvPr>
          <p:cNvPicPr>
            <a:picLocks noChangeAspect="1"/>
          </p:cNvPicPr>
          <p:nvPr/>
        </p:nvPicPr>
        <p:blipFill>
          <a:blip r:embed="rId2"/>
          <a:stretch>
            <a:fillRect/>
          </a:stretch>
        </p:blipFill>
        <p:spPr>
          <a:xfrm>
            <a:off x="466462" y="3294856"/>
            <a:ext cx="9310688" cy="971550"/>
          </a:xfrm>
          <a:prstGeom prst="rect">
            <a:avLst/>
          </a:prstGeom>
        </p:spPr>
      </p:pic>
    </p:spTree>
    <p:extLst>
      <p:ext uri="{BB962C8B-B14F-4D97-AF65-F5344CB8AC3E}">
        <p14:creationId xmlns:p14="http://schemas.microsoft.com/office/powerpoint/2010/main" val="3311524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444C7-3F85-44AA-8FFB-AD474C04560F}"/>
              </a:ext>
            </a:extLst>
          </p:cNvPr>
          <p:cNvSpPr>
            <a:spLocks noGrp="1"/>
          </p:cNvSpPr>
          <p:nvPr>
            <p:ph type="title"/>
          </p:nvPr>
        </p:nvSpPr>
        <p:spPr/>
        <p:txBody>
          <a:bodyPr/>
          <a:lstStyle/>
          <a:p>
            <a:r>
              <a:rPr lang="en-US" err="1"/>
              <a:t>Hjemmeeksamen</a:t>
            </a:r>
            <a:endParaRPr lang="en-US"/>
          </a:p>
        </p:txBody>
      </p:sp>
      <p:sp>
        <p:nvSpPr>
          <p:cNvPr id="3" name="Content Placeholder 2">
            <a:extLst>
              <a:ext uri="{FF2B5EF4-FFF2-40B4-BE49-F238E27FC236}">
                <a16:creationId xmlns:a16="http://schemas.microsoft.com/office/drawing/2014/main" id="{648A3CE3-2544-4895-B10C-8DD6CFE5CE87}"/>
              </a:ext>
            </a:extLst>
          </p:cNvPr>
          <p:cNvSpPr>
            <a:spLocks noGrp="1"/>
          </p:cNvSpPr>
          <p:nvPr>
            <p:ph idx="1"/>
          </p:nvPr>
        </p:nvSpPr>
        <p:spPr>
          <a:xfrm>
            <a:off x="584994" y="1494631"/>
            <a:ext cx="8930662" cy="4724400"/>
          </a:xfrm>
        </p:spPr>
        <p:txBody>
          <a:bodyPr>
            <a:normAutofit fontScale="92500" lnSpcReduction="10000"/>
          </a:bodyPr>
          <a:lstStyle/>
          <a:p>
            <a:r>
              <a:rPr lang="en-US"/>
              <a:t>De </a:t>
            </a:r>
            <a:r>
              <a:rPr lang="en-US" err="1"/>
              <a:t>fleste</a:t>
            </a:r>
            <a:r>
              <a:rPr lang="en-US"/>
              <a:t> </a:t>
            </a:r>
            <a:r>
              <a:rPr lang="en-US" err="1"/>
              <a:t>hjemmeeksamener</a:t>
            </a:r>
            <a:r>
              <a:rPr lang="en-US"/>
              <a:t> </a:t>
            </a:r>
            <a:r>
              <a:rPr lang="en-US" err="1"/>
              <a:t>foregår</a:t>
            </a:r>
            <a:r>
              <a:rPr lang="en-US"/>
              <a:t> </a:t>
            </a:r>
            <a:r>
              <a:rPr lang="en-US" err="1"/>
              <a:t>i</a:t>
            </a:r>
            <a:r>
              <a:rPr lang="en-US"/>
              <a:t> </a:t>
            </a:r>
            <a:r>
              <a:rPr lang="en-US" err="1"/>
              <a:t>FLOWassign</a:t>
            </a:r>
            <a:r>
              <a:rPr lang="en-US"/>
              <a:t>. Krever at </a:t>
            </a:r>
            <a:r>
              <a:rPr lang="en-US" err="1"/>
              <a:t>besvarelsen</a:t>
            </a:r>
            <a:r>
              <a:rPr lang="en-US"/>
              <a:t> </a:t>
            </a:r>
            <a:r>
              <a:rPr lang="en-US" err="1"/>
              <a:t>lastes</a:t>
            </a:r>
            <a:r>
              <a:rPr lang="en-US"/>
              <a:t> </a:t>
            </a:r>
            <a:r>
              <a:rPr lang="en-US" err="1"/>
              <a:t>opp</a:t>
            </a:r>
            <a:r>
              <a:rPr lang="en-US"/>
              <a:t> </a:t>
            </a:r>
            <a:r>
              <a:rPr lang="en-US" err="1"/>
              <a:t>som</a:t>
            </a:r>
            <a:r>
              <a:rPr lang="en-US"/>
              <a:t> PDF.</a:t>
            </a:r>
          </a:p>
          <a:p>
            <a:pPr marL="0" indent="0">
              <a:buNone/>
            </a:pPr>
            <a:endParaRPr lang="en-US"/>
          </a:p>
          <a:p>
            <a:r>
              <a:rPr lang="en-US" err="1"/>
              <a:t>Vedlegg</a:t>
            </a:r>
            <a:r>
              <a:rPr lang="en-US"/>
              <a:t>, </a:t>
            </a:r>
            <a:r>
              <a:rPr lang="en-US" err="1"/>
              <a:t>hvis</a:t>
            </a:r>
            <a:r>
              <a:rPr lang="en-US"/>
              <a:t> </a:t>
            </a:r>
            <a:r>
              <a:rPr lang="en-US" err="1"/>
              <a:t>tillatt</a:t>
            </a:r>
            <a:r>
              <a:rPr lang="en-US"/>
              <a:t>, </a:t>
            </a:r>
            <a:r>
              <a:rPr lang="en-US" err="1"/>
              <a:t>kan</a:t>
            </a:r>
            <a:r>
              <a:rPr lang="en-US"/>
              <a:t> </a:t>
            </a:r>
            <a:r>
              <a:rPr lang="en-US" err="1"/>
              <a:t>være</a:t>
            </a:r>
            <a:r>
              <a:rPr lang="en-US"/>
              <a:t> </a:t>
            </a:r>
            <a:r>
              <a:rPr lang="en-US" err="1"/>
              <a:t>i</a:t>
            </a:r>
            <a:r>
              <a:rPr lang="en-US"/>
              <a:t> </a:t>
            </a:r>
            <a:r>
              <a:rPr lang="en-US" err="1"/>
              <a:t>flere</a:t>
            </a:r>
            <a:r>
              <a:rPr lang="en-US"/>
              <a:t> </a:t>
            </a:r>
            <a:r>
              <a:rPr lang="en-US" err="1"/>
              <a:t>formater</a:t>
            </a:r>
            <a:endParaRPr lang="en-US"/>
          </a:p>
          <a:p>
            <a:r>
              <a:rPr lang="en-US"/>
              <a:t>NB! Det er </a:t>
            </a:r>
            <a:r>
              <a:rPr lang="en-US" err="1"/>
              <a:t>ikke</a:t>
            </a:r>
            <a:r>
              <a:rPr lang="en-US"/>
              <a:t> </a:t>
            </a:r>
            <a:r>
              <a:rPr lang="en-US" err="1"/>
              <a:t>mulig</a:t>
            </a:r>
            <a:r>
              <a:rPr lang="en-US"/>
              <a:t> å </a:t>
            </a:r>
            <a:r>
              <a:rPr lang="en-US" err="1"/>
              <a:t>levere</a:t>
            </a:r>
            <a:r>
              <a:rPr lang="en-US"/>
              <a:t> </a:t>
            </a:r>
            <a:r>
              <a:rPr lang="en-US" err="1"/>
              <a:t>etter</a:t>
            </a:r>
            <a:r>
              <a:rPr lang="en-US"/>
              <a:t> </a:t>
            </a:r>
            <a:r>
              <a:rPr lang="en-US" err="1"/>
              <a:t>fristen</a:t>
            </a:r>
            <a:endParaRPr lang="en-US"/>
          </a:p>
          <a:p>
            <a:r>
              <a:rPr lang="en-US" err="1"/>
              <a:t>Administrativt</a:t>
            </a:r>
            <a:r>
              <a:rPr lang="en-US"/>
              <a:t> </a:t>
            </a:r>
            <a:r>
              <a:rPr lang="en-US" err="1"/>
              <a:t>kvarter</a:t>
            </a:r>
            <a:r>
              <a:rPr lang="en-US"/>
              <a:t> </a:t>
            </a:r>
            <a:r>
              <a:rPr lang="en-US" err="1"/>
              <a:t>på</a:t>
            </a:r>
            <a:r>
              <a:rPr lang="en-US"/>
              <a:t> </a:t>
            </a:r>
            <a:r>
              <a:rPr lang="en-US" err="1"/>
              <a:t>slutten</a:t>
            </a:r>
            <a:r>
              <a:rPr lang="en-US"/>
              <a:t>; </a:t>
            </a:r>
            <a:r>
              <a:rPr lang="en-US" err="1"/>
              <a:t>kun</a:t>
            </a:r>
            <a:r>
              <a:rPr lang="en-US"/>
              <a:t> for </a:t>
            </a:r>
            <a:r>
              <a:rPr lang="en-US" err="1"/>
              <a:t>opplasting</a:t>
            </a:r>
            <a:r>
              <a:rPr lang="en-US"/>
              <a:t> </a:t>
            </a:r>
            <a:r>
              <a:rPr lang="en-US" err="1"/>
              <a:t>og</a:t>
            </a:r>
            <a:r>
              <a:rPr lang="en-US"/>
              <a:t> levering</a:t>
            </a:r>
          </a:p>
          <a:p>
            <a:r>
              <a:rPr lang="en-US"/>
              <a:t>NB! Det </a:t>
            </a:r>
            <a:r>
              <a:rPr lang="en-US" err="1"/>
              <a:t>kan</a:t>
            </a:r>
            <a:r>
              <a:rPr lang="en-US"/>
              <a:t> ta </a:t>
            </a:r>
            <a:r>
              <a:rPr lang="en-US" err="1"/>
              <a:t>tid</a:t>
            </a:r>
            <a:r>
              <a:rPr lang="en-US"/>
              <a:t> å </a:t>
            </a:r>
            <a:r>
              <a:rPr lang="en-US" err="1"/>
              <a:t>laste</a:t>
            </a:r>
            <a:r>
              <a:rPr lang="en-US"/>
              <a:t> </a:t>
            </a:r>
            <a:r>
              <a:rPr lang="en-US" err="1"/>
              <a:t>opp</a:t>
            </a:r>
            <a:r>
              <a:rPr lang="en-US"/>
              <a:t> store filer</a:t>
            </a:r>
          </a:p>
          <a:p>
            <a:r>
              <a:rPr lang="en-US" err="1"/>
              <a:t>Ved</a:t>
            </a:r>
            <a:r>
              <a:rPr lang="en-US"/>
              <a:t> </a:t>
            </a:r>
            <a:r>
              <a:rPr lang="en-US" err="1"/>
              <a:t>problemer</a:t>
            </a:r>
            <a:r>
              <a:rPr lang="en-US"/>
              <a:t> med å </a:t>
            </a:r>
            <a:r>
              <a:rPr lang="en-US" err="1"/>
              <a:t>levere</a:t>
            </a:r>
            <a:r>
              <a:rPr lang="en-US"/>
              <a:t> </a:t>
            </a:r>
            <a:r>
              <a:rPr lang="en-US" err="1"/>
              <a:t>i</a:t>
            </a:r>
            <a:r>
              <a:rPr lang="en-US"/>
              <a:t> WISEflow; send </a:t>
            </a:r>
            <a:r>
              <a:rPr lang="en-US" err="1"/>
              <a:t>besvarelsen</a:t>
            </a:r>
            <a:r>
              <a:rPr lang="en-US"/>
              <a:t> </a:t>
            </a:r>
            <a:r>
              <a:rPr lang="en-US" err="1"/>
              <a:t>på</a:t>
            </a:r>
            <a:r>
              <a:rPr lang="en-US"/>
              <a:t> </a:t>
            </a:r>
            <a:r>
              <a:rPr lang="en-US" err="1"/>
              <a:t>epost</a:t>
            </a:r>
            <a:r>
              <a:rPr lang="en-US"/>
              <a:t> </a:t>
            </a:r>
            <a:r>
              <a:rPr lang="en-US" err="1"/>
              <a:t>til</a:t>
            </a:r>
            <a:r>
              <a:rPr lang="en-US"/>
              <a:t> </a:t>
            </a:r>
            <a:r>
              <a:rPr lang="en-US">
                <a:hlinkClick r:id="rId2"/>
              </a:rPr>
              <a:t>eksamen@nhh.no</a:t>
            </a:r>
            <a:r>
              <a:rPr lang="en-US"/>
              <a:t> </a:t>
            </a:r>
            <a:r>
              <a:rPr lang="en-US" b="1" err="1"/>
              <a:t>før</a:t>
            </a:r>
            <a:r>
              <a:rPr lang="en-US"/>
              <a:t> </a:t>
            </a:r>
            <a:r>
              <a:rPr lang="en-US" err="1"/>
              <a:t>fristen</a:t>
            </a:r>
            <a:endParaRPr lang="en-US"/>
          </a:p>
        </p:txBody>
      </p:sp>
      <p:sp>
        <p:nvSpPr>
          <p:cNvPr id="4" name="Slide Number Placeholder 3">
            <a:extLst>
              <a:ext uri="{FF2B5EF4-FFF2-40B4-BE49-F238E27FC236}">
                <a16:creationId xmlns:a16="http://schemas.microsoft.com/office/drawing/2014/main" id="{69A3E734-B5C9-4123-891E-48369CA66BC3}"/>
              </a:ext>
            </a:extLst>
          </p:cNvPr>
          <p:cNvSpPr>
            <a:spLocks noGrp="1"/>
          </p:cNvSpPr>
          <p:nvPr>
            <p:ph type="sldNum" sz="quarter" idx="12"/>
          </p:nvPr>
        </p:nvSpPr>
        <p:spPr/>
        <p:txBody>
          <a:bodyPr/>
          <a:lstStyle/>
          <a:p>
            <a:fld id="{3FA4DDC8-1D0B-4B83-8CF0-4F24D54506BB}" type="slidenum">
              <a:rPr lang="nb-NO" smtClean="0"/>
              <a:pPr/>
              <a:t>57</a:t>
            </a:fld>
            <a:endParaRPr lang="nb-NO"/>
          </a:p>
        </p:txBody>
      </p:sp>
      <p:pic>
        <p:nvPicPr>
          <p:cNvPr id="5" name="Picture 4">
            <a:extLst>
              <a:ext uri="{FF2B5EF4-FFF2-40B4-BE49-F238E27FC236}">
                <a16:creationId xmlns:a16="http://schemas.microsoft.com/office/drawing/2014/main" id="{805C4729-BF1E-4F56-83BA-542E810DC078}"/>
              </a:ext>
            </a:extLst>
          </p:cNvPr>
          <p:cNvPicPr>
            <a:picLocks noChangeAspect="1"/>
          </p:cNvPicPr>
          <p:nvPr/>
        </p:nvPicPr>
        <p:blipFill>
          <a:blip r:embed="rId3"/>
          <a:stretch>
            <a:fillRect/>
          </a:stretch>
        </p:blipFill>
        <p:spPr>
          <a:xfrm>
            <a:off x="7895952" y="2079911"/>
            <a:ext cx="1600200" cy="1228725"/>
          </a:xfrm>
          <a:prstGeom prst="rect">
            <a:avLst/>
          </a:prstGeom>
        </p:spPr>
      </p:pic>
    </p:spTree>
    <p:extLst>
      <p:ext uri="{BB962C8B-B14F-4D97-AF65-F5344CB8AC3E}">
        <p14:creationId xmlns:p14="http://schemas.microsoft.com/office/powerpoint/2010/main" val="183745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BDBED-601F-40DD-88ED-F7BBED98A55A}"/>
              </a:ext>
            </a:extLst>
          </p:cNvPr>
          <p:cNvSpPr>
            <a:spLocks noGrp="1"/>
          </p:cNvSpPr>
          <p:nvPr>
            <p:ph type="title"/>
          </p:nvPr>
        </p:nvSpPr>
        <p:spPr/>
        <p:txBody>
          <a:bodyPr/>
          <a:lstStyle/>
          <a:p>
            <a:r>
              <a:rPr lang="en-US" err="1"/>
              <a:t>Hjemmeeksamen</a:t>
            </a:r>
            <a:endParaRPr lang="en-US"/>
          </a:p>
        </p:txBody>
      </p:sp>
      <p:sp>
        <p:nvSpPr>
          <p:cNvPr id="3" name="Content Placeholder 2">
            <a:extLst>
              <a:ext uri="{FF2B5EF4-FFF2-40B4-BE49-F238E27FC236}">
                <a16:creationId xmlns:a16="http://schemas.microsoft.com/office/drawing/2014/main" id="{09749C96-9F60-41DA-929E-205D2BD8AED5}"/>
              </a:ext>
            </a:extLst>
          </p:cNvPr>
          <p:cNvSpPr>
            <a:spLocks noGrp="1"/>
          </p:cNvSpPr>
          <p:nvPr>
            <p:ph idx="1"/>
          </p:nvPr>
        </p:nvSpPr>
        <p:spPr>
          <a:xfrm>
            <a:off x="455344" y="1494631"/>
            <a:ext cx="8778262" cy="1066800"/>
          </a:xfrm>
        </p:spPr>
        <p:txBody>
          <a:bodyPr/>
          <a:lstStyle/>
          <a:p>
            <a:pPr marL="0" indent="0">
              <a:buNone/>
            </a:pPr>
            <a:r>
              <a:rPr lang="nb-NO"/>
              <a:t>Dersom omslag er påkrevd, vil du ikke kunne levere før dette er utfylt.</a:t>
            </a:r>
            <a:endParaRPr lang="en-US"/>
          </a:p>
        </p:txBody>
      </p:sp>
      <p:sp>
        <p:nvSpPr>
          <p:cNvPr id="4" name="Slide Number Placeholder 3">
            <a:extLst>
              <a:ext uri="{FF2B5EF4-FFF2-40B4-BE49-F238E27FC236}">
                <a16:creationId xmlns:a16="http://schemas.microsoft.com/office/drawing/2014/main" id="{165E3087-3383-415D-9319-3AC4EEBCB653}"/>
              </a:ext>
            </a:extLst>
          </p:cNvPr>
          <p:cNvSpPr>
            <a:spLocks noGrp="1"/>
          </p:cNvSpPr>
          <p:nvPr>
            <p:ph type="sldNum" sz="quarter" idx="12"/>
          </p:nvPr>
        </p:nvSpPr>
        <p:spPr/>
        <p:txBody>
          <a:bodyPr/>
          <a:lstStyle/>
          <a:p>
            <a:fld id="{3FA4DDC8-1D0B-4B83-8CF0-4F24D54506BB}" type="slidenum">
              <a:rPr lang="nb-NO" smtClean="0"/>
              <a:pPr/>
              <a:t>58</a:t>
            </a:fld>
            <a:endParaRPr lang="nb-NO"/>
          </a:p>
        </p:txBody>
      </p:sp>
      <p:pic>
        <p:nvPicPr>
          <p:cNvPr id="7" name="Picture 6">
            <a:extLst>
              <a:ext uri="{FF2B5EF4-FFF2-40B4-BE49-F238E27FC236}">
                <a16:creationId xmlns:a16="http://schemas.microsoft.com/office/drawing/2014/main" id="{B41C8532-8C0D-4226-A398-0EC69F3E671F}"/>
              </a:ext>
            </a:extLst>
          </p:cNvPr>
          <p:cNvPicPr>
            <a:picLocks noChangeAspect="1"/>
          </p:cNvPicPr>
          <p:nvPr/>
        </p:nvPicPr>
        <p:blipFill>
          <a:blip r:embed="rId2"/>
          <a:stretch>
            <a:fillRect/>
          </a:stretch>
        </p:blipFill>
        <p:spPr>
          <a:xfrm>
            <a:off x="301089" y="2790031"/>
            <a:ext cx="9407009" cy="3765667"/>
          </a:xfrm>
          <a:prstGeom prst="rect">
            <a:avLst/>
          </a:prstGeom>
        </p:spPr>
      </p:pic>
    </p:spTree>
    <p:extLst>
      <p:ext uri="{BB962C8B-B14F-4D97-AF65-F5344CB8AC3E}">
        <p14:creationId xmlns:p14="http://schemas.microsoft.com/office/powerpoint/2010/main" val="4083508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BC8C3-13C7-4B6F-A334-3173081A42C7}"/>
              </a:ext>
            </a:extLst>
          </p:cNvPr>
          <p:cNvSpPr>
            <a:spLocks noGrp="1"/>
          </p:cNvSpPr>
          <p:nvPr>
            <p:ph type="title"/>
          </p:nvPr>
        </p:nvSpPr>
        <p:spPr/>
        <p:txBody>
          <a:bodyPr/>
          <a:lstStyle/>
          <a:p>
            <a:r>
              <a:rPr lang="en-US" err="1"/>
              <a:t>Hjemmeeksamen</a:t>
            </a:r>
            <a:endParaRPr lang="en-US"/>
          </a:p>
        </p:txBody>
      </p:sp>
      <p:pic>
        <p:nvPicPr>
          <p:cNvPr id="6" name="Content Placeholder 5">
            <a:extLst>
              <a:ext uri="{FF2B5EF4-FFF2-40B4-BE49-F238E27FC236}">
                <a16:creationId xmlns:a16="http://schemas.microsoft.com/office/drawing/2014/main" id="{34BC63F9-7BBC-4AA8-B94C-05851BE7FB32}"/>
              </a:ext>
            </a:extLst>
          </p:cNvPr>
          <p:cNvPicPr>
            <a:picLocks noGrp="1" noChangeAspect="1"/>
          </p:cNvPicPr>
          <p:nvPr>
            <p:ph idx="1"/>
          </p:nvPr>
        </p:nvPicPr>
        <p:blipFill>
          <a:blip r:embed="rId2"/>
          <a:stretch>
            <a:fillRect/>
          </a:stretch>
        </p:blipFill>
        <p:spPr>
          <a:xfrm>
            <a:off x="393053" y="2790031"/>
            <a:ext cx="9223081" cy="3124200"/>
          </a:xfrm>
          <a:prstGeom prst="rect">
            <a:avLst/>
          </a:prstGeom>
        </p:spPr>
      </p:pic>
      <p:sp>
        <p:nvSpPr>
          <p:cNvPr id="4" name="Slide Number Placeholder 3">
            <a:extLst>
              <a:ext uri="{FF2B5EF4-FFF2-40B4-BE49-F238E27FC236}">
                <a16:creationId xmlns:a16="http://schemas.microsoft.com/office/drawing/2014/main" id="{43B4E8AE-F2A9-4073-8638-190C07133F78}"/>
              </a:ext>
            </a:extLst>
          </p:cNvPr>
          <p:cNvSpPr>
            <a:spLocks noGrp="1"/>
          </p:cNvSpPr>
          <p:nvPr>
            <p:ph type="sldNum" sz="quarter" idx="12"/>
          </p:nvPr>
        </p:nvSpPr>
        <p:spPr/>
        <p:txBody>
          <a:bodyPr/>
          <a:lstStyle/>
          <a:p>
            <a:fld id="{3FA4DDC8-1D0B-4B83-8CF0-4F24D54506BB}" type="slidenum">
              <a:rPr lang="nb-NO" smtClean="0"/>
              <a:pPr/>
              <a:t>59</a:t>
            </a:fld>
            <a:endParaRPr lang="nb-NO"/>
          </a:p>
        </p:txBody>
      </p:sp>
      <p:sp>
        <p:nvSpPr>
          <p:cNvPr id="7" name="TextBox 6">
            <a:extLst>
              <a:ext uri="{FF2B5EF4-FFF2-40B4-BE49-F238E27FC236}">
                <a16:creationId xmlns:a16="http://schemas.microsoft.com/office/drawing/2014/main" id="{5C35CFBC-CC46-4540-970C-49C99E5F7832}"/>
              </a:ext>
            </a:extLst>
          </p:cNvPr>
          <p:cNvSpPr txBox="1"/>
          <p:nvPr/>
        </p:nvSpPr>
        <p:spPr>
          <a:xfrm>
            <a:off x="508794" y="1506884"/>
            <a:ext cx="7871792" cy="1384995"/>
          </a:xfrm>
          <a:prstGeom prst="rect">
            <a:avLst/>
          </a:prstGeom>
          <a:noFill/>
        </p:spPr>
        <p:txBody>
          <a:bodyPr wrap="square" rtlCol="0">
            <a:spAutoFit/>
          </a:bodyPr>
          <a:lstStyle/>
          <a:p>
            <a:pPr marL="457200" indent="-457200">
              <a:buFont typeface="Arial" panose="020B0604020202020204" pitchFamily="34" charset="0"/>
              <a:buChar char="•"/>
            </a:pPr>
            <a:r>
              <a:rPr lang="en-US" sz="2800">
                <a:solidFill>
                  <a:schemeClr val="tx1">
                    <a:lumMod val="75000"/>
                    <a:lumOff val="25000"/>
                  </a:schemeClr>
                </a:solidFill>
              </a:rPr>
              <a:t>Du </a:t>
            </a:r>
            <a:r>
              <a:rPr lang="en-US" sz="2800" err="1">
                <a:solidFill>
                  <a:schemeClr val="tx1">
                    <a:lumMod val="75000"/>
                    <a:lumOff val="25000"/>
                  </a:schemeClr>
                </a:solidFill>
              </a:rPr>
              <a:t>kan</a:t>
            </a:r>
            <a:r>
              <a:rPr lang="en-US" sz="2800">
                <a:solidFill>
                  <a:schemeClr val="tx1">
                    <a:lumMod val="75000"/>
                    <a:lumOff val="25000"/>
                  </a:schemeClr>
                </a:solidFill>
              </a:rPr>
              <a:t> </a:t>
            </a:r>
            <a:r>
              <a:rPr lang="en-US" sz="2800" err="1">
                <a:solidFill>
                  <a:schemeClr val="tx1">
                    <a:lumMod val="75000"/>
                    <a:lumOff val="25000"/>
                  </a:schemeClr>
                </a:solidFill>
              </a:rPr>
              <a:t>trekke</a:t>
            </a:r>
            <a:r>
              <a:rPr lang="en-US" sz="2800">
                <a:solidFill>
                  <a:schemeClr val="tx1">
                    <a:lumMod val="75000"/>
                    <a:lumOff val="25000"/>
                  </a:schemeClr>
                </a:solidFill>
              </a:rPr>
              <a:t> </a:t>
            </a:r>
            <a:r>
              <a:rPr lang="en-US" sz="2800" err="1">
                <a:solidFill>
                  <a:schemeClr val="tx1">
                    <a:lumMod val="75000"/>
                    <a:lumOff val="25000"/>
                  </a:schemeClr>
                </a:solidFill>
              </a:rPr>
              <a:t>tilbake</a:t>
            </a:r>
            <a:r>
              <a:rPr lang="en-US" sz="2800">
                <a:solidFill>
                  <a:schemeClr val="tx1">
                    <a:lumMod val="75000"/>
                    <a:lumOff val="25000"/>
                  </a:schemeClr>
                </a:solidFill>
              </a:rPr>
              <a:t> </a:t>
            </a:r>
            <a:r>
              <a:rPr lang="en-US" sz="2800" err="1">
                <a:solidFill>
                  <a:schemeClr val="tx1">
                    <a:lumMod val="75000"/>
                    <a:lumOff val="25000"/>
                  </a:schemeClr>
                </a:solidFill>
              </a:rPr>
              <a:t>innlevert</a:t>
            </a:r>
            <a:r>
              <a:rPr lang="en-US" sz="2800">
                <a:solidFill>
                  <a:schemeClr val="tx1">
                    <a:lumMod val="75000"/>
                    <a:lumOff val="25000"/>
                  </a:schemeClr>
                </a:solidFill>
              </a:rPr>
              <a:t> fil </a:t>
            </a:r>
            <a:r>
              <a:rPr lang="en-US" sz="2800" err="1">
                <a:solidFill>
                  <a:schemeClr val="tx1">
                    <a:lumMod val="75000"/>
                    <a:lumOff val="25000"/>
                  </a:schemeClr>
                </a:solidFill>
              </a:rPr>
              <a:t>frem</a:t>
            </a:r>
            <a:r>
              <a:rPr lang="en-US" sz="2800">
                <a:solidFill>
                  <a:schemeClr val="tx1">
                    <a:lumMod val="75000"/>
                    <a:lumOff val="25000"/>
                  </a:schemeClr>
                </a:solidFill>
              </a:rPr>
              <a:t> </a:t>
            </a:r>
            <a:r>
              <a:rPr lang="en-US" sz="2800" err="1">
                <a:solidFill>
                  <a:schemeClr val="tx1">
                    <a:lumMod val="75000"/>
                    <a:lumOff val="25000"/>
                  </a:schemeClr>
                </a:solidFill>
              </a:rPr>
              <a:t>til</a:t>
            </a:r>
            <a:r>
              <a:rPr lang="en-US" sz="2800">
                <a:solidFill>
                  <a:schemeClr val="tx1">
                    <a:lumMod val="75000"/>
                    <a:lumOff val="25000"/>
                  </a:schemeClr>
                </a:solidFill>
              </a:rPr>
              <a:t> </a:t>
            </a:r>
            <a:r>
              <a:rPr lang="en-US" sz="2800" err="1">
                <a:solidFill>
                  <a:schemeClr val="tx1">
                    <a:lumMod val="75000"/>
                    <a:lumOff val="25000"/>
                  </a:schemeClr>
                </a:solidFill>
              </a:rPr>
              <a:t>fristen</a:t>
            </a:r>
            <a:r>
              <a:rPr lang="en-US" sz="2800">
                <a:solidFill>
                  <a:schemeClr val="tx1">
                    <a:lumMod val="75000"/>
                    <a:lumOff val="25000"/>
                  </a:schemeClr>
                </a:solidFill>
              </a:rPr>
              <a:t>, </a:t>
            </a:r>
            <a:r>
              <a:rPr lang="en-US" sz="2800" err="1">
                <a:solidFill>
                  <a:schemeClr val="tx1">
                    <a:lumMod val="75000"/>
                    <a:lumOff val="25000"/>
                  </a:schemeClr>
                </a:solidFill>
              </a:rPr>
              <a:t>og</a:t>
            </a:r>
            <a:r>
              <a:rPr lang="en-US" sz="2800">
                <a:solidFill>
                  <a:schemeClr val="tx1">
                    <a:lumMod val="75000"/>
                    <a:lumOff val="25000"/>
                  </a:schemeClr>
                </a:solidFill>
              </a:rPr>
              <a:t> </a:t>
            </a:r>
            <a:r>
              <a:rPr lang="en-US" sz="2800" err="1">
                <a:solidFill>
                  <a:schemeClr val="tx1">
                    <a:lumMod val="75000"/>
                    <a:lumOff val="25000"/>
                  </a:schemeClr>
                </a:solidFill>
              </a:rPr>
              <a:t>laste</a:t>
            </a:r>
            <a:r>
              <a:rPr lang="en-US" sz="2800">
                <a:solidFill>
                  <a:schemeClr val="tx1">
                    <a:lumMod val="75000"/>
                    <a:lumOff val="25000"/>
                  </a:schemeClr>
                </a:solidFill>
              </a:rPr>
              <a:t> </a:t>
            </a:r>
            <a:r>
              <a:rPr lang="en-US" sz="2800" err="1">
                <a:solidFill>
                  <a:schemeClr val="tx1">
                    <a:lumMod val="75000"/>
                    <a:lumOff val="25000"/>
                  </a:schemeClr>
                </a:solidFill>
              </a:rPr>
              <a:t>opp</a:t>
            </a:r>
            <a:r>
              <a:rPr lang="en-US" sz="2800">
                <a:solidFill>
                  <a:schemeClr val="tx1">
                    <a:lumMod val="75000"/>
                    <a:lumOff val="25000"/>
                  </a:schemeClr>
                </a:solidFill>
              </a:rPr>
              <a:t> </a:t>
            </a:r>
            <a:r>
              <a:rPr lang="en-US" sz="2800" err="1">
                <a:solidFill>
                  <a:schemeClr val="tx1">
                    <a:lumMod val="75000"/>
                    <a:lumOff val="25000"/>
                  </a:schemeClr>
                </a:solidFill>
              </a:rPr>
              <a:t>og</a:t>
            </a:r>
            <a:r>
              <a:rPr lang="en-US" sz="2800">
                <a:solidFill>
                  <a:schemeClr val="tx1">
                    <a:lumMod val="75000"/>
                    <a:lumOff val="25000"/>
                  </a:schemeClr>
                </a:solidFill>
              </a:rPr>
              <a:t> </a:t>
            </a:r>
            <a:r>
              <a:rPr lang="en-US" sz="2800" err="1">
                <a:solidFill>
                  <a:schemeClr val="tx1">
                    <a:lumMod val="75000"/>
                    <a:lumOff val="25000"/>
                  </a:schemeClr>
                </a:solidFill>
              </a:rPr>
              <a:t>levere</a:t>
            </a:r>
            <a:r>
              <a:rPr lang="en-US" sz="2800">
                <a:solidFill>
                  <a:schemeClr val="tx1">
                    <a:lumMod val="75000"/>
                    <a:lumOff val="25000"/>
                  </a:schemeClr>
                </a:solidFill>
              </a:rPr>
              <a:t> </a:t>
            </a:r>
            <a:r>
              <a:rPr lang="en-US" sz="2800" err="1">
                <a:solidFill>
                  <a:schemeClr val="tx1">
                    <a:lumMod val="75000"/>
                    <a:lumOff val="25000"/>
                  </a:schemeClr>
                </a:solidFill>
              </a:rPr>
              <a:t>en</a:t>
            </a:r>
            <a:r>
              <a:rPr lang="en-US" sz="2800">
                <a:solidFill>
                  <a:schemeClr val="tx1">
                    <a:lumMod val="75000"/>
                    <a:lumOff val="25000"/>
                  </a:schemeClr>
                </a:solidFill>
              </a:rPr>
              <a:t> </a:t>
            </a:r>
            <a:r>
              <a:rPr lang="en-US" sz="2800" err="1">
                <a:solidFill>
                  <a:schemeClr val="tx1">
                    <a:lumMod val="75000"/>
                    <a:lumOff val="25000"/>
                  </a:schemeClr>
                </a:solidFill>
              </a:rPr>
              <a:t>annen</a:t>
            </a:r>
            <a:r>
              <a:rPr lang="en-US" sz="2800">
                <a:solidFill>
                  <a:schemeClr val="tx1">
                    <a:lumMod val="75000"/>
                    <a:lumOff val="25000"/>
                  </a:schemeClr>
                </a:solidFill>
              </a:rPr>
              <a:t> fil </a:t>
            </a:r>
            <a:r>
              <a:rPr lang="en-US" sz="2800" err="1">
                <a:solidFill>
                  <a:schemeClr val="tx1">
                    <a:lumMod val="75000"/>
                    <a:lumOff val="25000"/>
                  </a:schemeClr>
                </a:solidFill>
              </a:rPr>
              <a:t>isteden</a:t>
            </a:r>
            <a:endParaRPr lang="en-US" sz="2800">
              <a:solidFill>
                <a:schemeClr val="tx1">
                  <a:lumMod val="75000"/>
                  <a:lumOff val="25000"/>
                </a:schemeClr>
              </a:solidFill>
            </a:endParaRPr>
          </a:p>
        </p:txBody>
      </p:sp>
    </p:spTree>
    <p:extLst>
      <p:ext uri="{BB962C8B-B14F-4D97-AF65-F5344CB8AC3E}">
        <p14:creationId xmlns:p14="http://schemas.microsoft.com/office/powerpoint/2010/main" val="1592868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2CA9A-23DB-9670-66A7-E5BF2985E729}"/>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033228BC-4DEF-3468-87BA-8D8214522CF4}"/>
              </a:ext>
            </a:extLst>
          </p:cNvPr>
          <p:cNvSpPr>
            <a:spLocks noGrp="1"/>
          </p:cNvSpPr>
          <p:nvPr>
            <p:ph type="sldNum" sz="quarter" idx="12"/>
          </p:nvPr>
        </p:nvSpPr>
        <p:spPr/>
        <p:txBody>
          <a:bodyPr/>
          <a:lstStyle/>
          <a:p>
            <a:fld id="{3FA4DDC8-1D0B-4B83-8CF0-4F24D54506BB}" type="slidenum">
              <a:rPr lang="nb-NO" smtClean="0"/>
              <a:pPr/>
              <a:t>6</a:t>
            </a:fld>
            <a:endParaRPr lang="nb-NO"/>
          </a:p>
        </p:txBody>
      </p:sp>
      <p:pic>
        <p:nvPicPr>
          <p:cNvPr id="4" name="Picture 3">
            <a:extLst>
              <a:ext uri="{FF2B5EF4-FFF2-40B4-BE49-F238E27FC236}">
                <a16:creationId xmlns:a16="http://schemas.microsoft.com/office/drawing/2014/main" id="{1374FB3C-50B3-C8FF-6B60-D218D7711C8F}"/>
              </a:ext>
            </a:extLst>
          </p:cNvPr>
          <p:cNvPicPr>
            <a:picLocks noChangeAspect="1"/>
          </p:cNvPicPr>
          <p:nvPr/>
        </p:nvPicPr>
        <p:blipFill>
          <a:blip r:embed="rId2"/>
          <a:stretch>
            <a:fillRect/>
          </a:stretch>
        </p:blipFill>
        <p:spPr>
          <a:xfrm>
            <a:off x="0" y="-94343"/>
            <a:ext cx="10178724" cy="5706994"/>
          </a:xfrm>
          <a:prstGeom prst="rect">
            <a:avLst/>
          </a:prstGeom>
        </p:spPr>
      </p:pic>
    </p:spTree>
    <p:extLst>
      <p:ext uri="{BB962C8B-B14F-4D97-AF65-F5344CB8AC3E}">
        <p14:creationId xmlns:p14="http://schemas.microsoft.com/office/powerpoint/2010/main" val="22726620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70DDD-8DF3-4ACC-8348-C5FE14E7DDA4}"/>
              </a:ext>
            </a:extLst>
          </p:cNvPr>
          <p:cNvSpPr>
            <a:spLocks noGrp="1"/>
          </p:cNvSpPr>
          <p:nvPr>
            <p:ph type="title"/>
          </p:nvPr>
        </p:nvSpPr>
        <p:spPr/>
        <p:txBody>
          <a:bodyPr/>
          <a:lstStyle/>
          <a:p>
            <a:r>
              <a:rPr lang="en-US" err="1"/>
              <a:t>Gruppeeksamen</a:t>
            </a:r>
            <a:endParaRPr lang="en-US"/>
          </a:p>
        </p:txBody>
      </p:sp>
      <p:sp>
        <p:nvSpPr>
          <p:cNvPr id="3" name="Content Placeholder 2">
            <a:extLst>
              <a:ext uri="{FF2B5EF4-FFF2-40B4-BE49-F238E27FC236}">
                <a16:creationId xmlns:a16="http://schemas.microsoft.com/office/drawing/2014/main" id="{DF5DA6F5-7A14-4ACA-A364-26A67BDCE0FF}"/>
              </a:ext>
            </a:extLst>
          </p:cNvPr>
          <p:cNvSpPr>
            <a:spLocks noGrp="1"/>
          </p:cNvSpPr>
          <p:nvPr>
            <p:ph idx="1"/>
          </p:nvPr>
        </p:nvSpPr>
        <p:spPr>
          <a:xfrm>
            <a:off x="743273" y="1661766"/>
            <a:ext cx="8778262" cy="4237730"/>
          </a:xfrm>
        </p:spPr>
        <p:txBody>
          <a:bodyPr/>
          <a:lstStyle/>
          <a:p>
            <a:r>
              <a:rPr lang="en-US"/>
              <a:t>Gruppe </a:t>
            </a:r>
            <a:r>
              <a:rPr lang="en-US" err="1"/>
              <a:t>må</a:t>
            </a:r>
            <a:r>
              <a:rPr lang="en-US"/>
              <a:t> </a:t>
            </a:r>
            <a:r>
              <a:rPr lang="en-US" err="1"/>
              <a:t>opprettes</a:t>
            </a:r>
            <a:r>
              <a:rPr lang="en-US"/>
              <a:t> </a:t>
            </a:r>
            <a:r>
              <a:rPr lang="en-US" err="1"/>
              <a:t>før</a:t>
            </a:r>
            <a:r>
              <a:rPr lang="en-US"/>
              <a:t> du </a:t>
            </a:r>
            <a:r>
              <a:rPr lang="en-US" err="1"/>
              <a:t>kan</a:t>
            </a:r>
            <a:r>
              <a:rPr lang="en-US"/>
              <a:t> </a:t>
            </a:r>
            <a:r>
              <a:rPr lang="en-US" err="1"/>
              <a:t>levere</a:t>
            </a:r>
            <a:endParaRPr lang="en-US"/>
          </a:p>
          <a:p>
            <a:r>
              <a:rPr lang="en-US" err="1"/>
              <a:t>Hvis</a:t>
            </a:r>
            <a:r>
              <a:rPr lang="en-US"/>
              <a:t> du </a:t>
            </a:r>
            <a:r>
              <a:rPr lang="en-US" err="1"/>
              <a:t>ikke</a:t>
            </a:r>
            <a:r>
              <a:rPr lang="en-US"/>
              <a:t> er </a:t>
            </a:r>
            <a:r>
              <a:rPr lang="en-US" err="1"/>
              <a:t>i</a:t>
            </a:r>
            <a:r>
              <a:rPr lang="en-US"/>
              <a:t> </a:t>
            </a:r>
            <a:r>
              <a:rPr lang="en-US" err="1"/>
              <a:t>en</a:t>
            </a:r>
            <a:r>
              <a:rPr lang="en-US"/>
              <a:t> </a:t>
            </a:r>
            <a:r>
              <a:rPr lang="en-US" err="1"/>
              <a:t>gruppe</a:t>
            </a:r>
            <a:r>
              <a:rPr lang="en-US"/>
              <a:t>, </a:t>
            </a:r>
            <a:r>
              <a:rPr lang="en-US" err="1"/>
              <a:t>må</a:t>
            </a:r>
            <a:r>
              <a:rPr lang="en-US"/>
              <a:t> du </a:t>
            </a:r>
            <a:r>
              <a:rPr lang="en-US" err="1"/>
              <a:t>opprette</a:t>
            </a:r>
            <a:r>
              <a:rPr lang="en-US"/>
              <a:t> </a:t>
            </a:r>
            <a:r>
              <a:rPr lang="en-US" err="1"/>
              <a:t>en-manns</a:t>
            </a:r>
            <a:r>
              <a:rPr lang="en-US"/>
              <a:t> </a:t>
            </a:r>
            <a:r>
              <a:rPr lang="en-US" err="1"/>
              <a:t>gruppe</a:t>
            </a:r>
            <a:endParaRPr lang="en-US"/>
          </a:p>
          <a:p>
            <a:endParaRPr lang="en-US"/>
          </a:p>
        </p:txBody>
      </p:sp>
      <p:sp>
        <p:nvSpPr>
          <p:cNvPr id="4" name="Slide Number Placeholder 3">
            <a:extLst>
              <a:ext uri="{FF2B5EF4-FFF2-40B4-BE49-F238E27FC236}">
                <a16:creationId xmlns:a16="http://schemas.microsoft.com/office/drawing/2014/main" id="{2F3E3807-C0C6-474D-A0E6-B1B7B4E12905}"/>
              </a:ext>
            </a:extLst>
          </p:cNvPr>
          <p:cNvSpPr>
            <a:spLocks noGrp="1"/>
          </p:cNvSpPr>
          <p:nvPr>
            <p:ph type="sldNum" sz="quarter" idx="12"/>
          </p:nvPr>
        </p:nvSpPr>
        <p:spPr/>
        <p:txBody>
          <a:bodyPr/>
          <a:lstStyle/>
          <a:p>
            <a:fld id="{3FA4DDC8-1D0B-4B83-8CF0-4F24D54506BB}" type="slidenum">
              <a:rPr lang="nb-NO" smtClean="0"/>
              <a:pPr/>
              <a:t>60</a:t>
            </a:fld>
            <a:endParaRPr lang="nb-NO"/>
          </a:p>
        </p:txBody>
      </p:sp>
      <p:pic>
        <p:nvPicPr>
          <p:cNvPr id="7" name="Picture 6">
            <a:extLst>
              <a:ext uri="{FF2B5EF4-FFF2-40B4-BE49-F238E27FC236}">
                <a16:creationId xmlns:a16="http://schemas.microsoft.com/office/drawing/2014/main" id="{E21CBC7E-FA68-4155-9B73-61DAFE0828EF}"/>
              </a:ext>
            </a:extLst>
          </p:cNvPr>
          <p:cNvPicPr>
            <a:picLocks noChangeAspect="1"/>
          </p:cNvPicPr>
          <p:nvPr/>
        </p:nvPicPr>
        <p:blipFill>
          <a:blip r:embed="rId2"/>
          <a:stretch>
            <a:fillRect/>
          </a:stretch>
        </p:blipFill>
        <p:spPr>
          <a:xfrm>
            <a:off x="3166685" y="2992295"/>
            <a:ext cx="6217078" cy="3230488"/>
          </a:xfrm>
          <a:prstGeom prst="rect">
            <a:avLst/>
          </a:prstGeom>
        </p:spPr>
      </p:pic>
    </p:spTree>
    <p:extLst>
      <p:ext uri="{BB962C8B-B14F-4D97-AF65-F5344CB8AC3E}">
        <p14:creationId xmlns:p14="http://schemas.microsoft.com/office/powerpoint/2010/main" val="145332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C6EC-42CC-431F-AD37-C4D8B2F35909}"/>
              </a:ext>
            </a:extLst>
          </p:cNvPr>
          <p:cNvSpPr>
            <a:spLocks noGrp="1"/>
          </p:cNvSpPr>
          <p:nvPr>
            <p:ph type="title"/>
          </p:nvPr>
        </p:nvSpPr>
        <p:spPr>
          <a:xfrm>
            <a:off x="661194" y="123031"/>
            <a:ext cx="7732885" cy="917054"/>
          </a:xfrm>
        </p:spPr>
        <p:txBody>
          <a:bodyPr/>
          <a:lstStyle/>
          <a:p>
            <a:r>
              <a:rPr lang="en-US" err="1"/>
              <a:t>Gruppeeksamen</a:t>
            </a:r>
            <a:endParaRPr lang="en-US"/>
          </a:p>
        </p:txBody>
      </p:sp>
      <p:sp>
        <p:nvSpPr>
          <p:cNvPr id="4" name="Slide Number Placeholder 3">
            <a:extLst>
              <a:ext uri="{FF2B5EF4-FFF2-40B4-BE49-F238E27FC236}">
                <a16:creationId xmlns:a16="http://schemas.microsoft.com/office/drawing/2014/main" id="{A3BEF1B4-D6BE-4C81-B04B-E449F62EAC66}"/>
              </a:ext>
            </a:extLst>
          </p:cNvPr>
          <p:cNvSpPr>
            <a:spLocks noGrp="1"/>
          </p:cNvSpPr>
          <p:nvPr>
            <p:ph type="sldNum" sz="quarter" idx="12"/>
          </p:nvPr>
        </p:nvSpPr>
        <p:spPr/>
        <p:txBody>
          <a:bodyPr/>
          <a:lstStyle/>
          <a:p>
            <a:fld id="{3FA4DDC8-1D0B-4B83-8CF0-4F24D54506BB}" type="slidenum">
              <a:rPr lang="nb-NO" smtClean="0"/>
              <a:pPr/>
              <a:t>61</a:t>
            </a:fld>
            <a:endParaRPr lang="nb-NO"/>
          </a:p>
        </p:txBody>
      </p:sp>
      <p:sp>
        <p:nvSpPr>
          <p:cNvPr id="6" name="TextBox 5">
            <a:extLst>
              <a:ext uri="{FF2B5EF4-FFF2-40B4-BE49-F238E27FC236}">
                <a16:creationId xmlns:a16="http://schemas.microsoft.com/office/drawing/2014/main" id="{F4C8E2BF-BCEA-4102-A84B-C8847E4791CE}"/>
              </a:ext>
            </a:extLst>
          </p:cNvPr>
          <p:cNvSpPr txBox="1"/>
          <p:nvPr/>
        </p:nvSpPr>
        <p:spPr>
          <a:xfrm>
            <a:off x="509662" y="1189831"/>
            <a:ext cx="9067800" cy="2031325"/>
          </a:xfrm>
          <a:prstGeom prst="rect">
            <a:avLst/>
          </a:prstGeom>
          <a:noFill/>
        </p:spPr>
        <p:txBody>
          <a:bodyPr wrap="square" rtlCol="0">
            <a:spAutoFit/>
          </a:bodyPr>
          <a:lstStyle/>
          <a:p>
            <a:pPr marL="285750" indent="-285750">
              <a:buFont typeface="Arial" panose="020B0604020202020204" pitchFamily="34" charset="0"/>
              <a:buChar char="•"/>
            </a:pPr>
            <a:r>
              <a:rPr lang="en-US" sz="1800">
                <a:solidFill>
                  <a:srgbClr val="FF0000"/>
                </a:solidFill>
              </a:rPr>
              <a:t>Alle </a:t>
            </a:r>
            <a:r>
              <a:rPr lang="en-US" sz="1800" err="1">
                <a:solidFill>
                  <a:srgbClr val="FF0000"/>
                </a:solidFill>
              </a:rPr>
              <a:t>gruppemedlemmer</a:t>
            </a:r>
            <a:r>
              <a:rPr lang="en-US" sz="1800">
                <a:solidFill>
                  <a:srgbClr val="FF0000"/>
                </a:solidFill>
              </a:rPr>
              <a:t> </a:t>
            </a:r>
            <a:r>
              <a:rPr lang="en-US" sz="1800" err="1">
                <a:solidFill>
                  <a:srgbClr val="FF0000"/>
                </a:solidFill>
              </a:rPr>
              <a:t>må</a:t>
            </a:r>
            <a:r>
              <a:rPr lang="en-US" sz="1800">
                <a:solidFill>
                  <a:srgbClr val="FF0000"/>
                </a:solidFill>
              </a:rPr>
              <a:t> </a:t>
            </a:r>
            <a:r>
              <a:rPr lang="en-US" sz="1800" err="1">
                <a:solidFill>
                  <a:srgbClr val="FF0000"/>
                </a:solidFill>
              </a:rPr>
              <a:t>godta</a:t>
            </a:r>
            <a:r>
              <a:rPr lang="en-US" sz="1800">
                <a:solidFill>
                  <a:srgbClr val="FF0000"/>
                </a:solidFill>
              </a:rPr>
              <a:t> </a:t>
            </a:r>
            <a:r>
              <a:rPr lang="en-US" sz="1800" err="1">
                <a:solidFill>
                  <a:srgbClr val="FF0000"/>
                </a:solidFill>
              </a:rPr>
              <a:t>gruppeinvitasjonen</a:t>
            </a:r>
            <a:r>
              <a:rPr lang="en-US" sz="1800">
                <a:solidFill>
                  <a:srgbClr val="FF0000"/>
                </a:solidFill>
              </a:rPr>
              <a:t> </a:t>
            </a:r>
            <a:r>
              <a:rPr lang="en-US" sz="1800" err="1">
                <a:solidFill>
                  <a:srgbClr val="FF0000"/>
                </a:solidFill>
              </a:rPr>
              <a:t>før</a:t>
            </a:r>
            <a:r>
              <a:rPr lang="en-US" sz="1800">
                <a:solidFill>
                  <a:srgbClr val="FF0000"/>
                </a:solidFill>
              </a:rPr>
              <a:t> du </a:t>
            </a:r>
            <a:r>
              <a:rPr lang="en-US" sz="1800" err="1">
                <a:solidFill>
                  <a:srgbClr val="FF0000"/>
                </a:solidFill>
              </a:rPr>
              <a:t>kan</a:t>
            </a:r>
            <a:r>
              <a:rPr lang="en-US" sz="1800">
                <a:solidFill>
                  <a:srgbClr val="FF0000"/>
                </a:solidFill>
              </a:rPr>
              <a:t> </a:t>
            </a:r>
            <a:r>
              <a:rPr lang="en-US" sz="1800" err="1">
                <a:solidFill>
                  <a:srgbClr val="FF0000"/>
                </a:solidFill>
              </a:rPr>
              <a:t>levere</a:t>
            </a:r>
            <a:r>
              <a:rPr lang="en-US" sz="1800">
                <a:solidFill>
                  <a:srgbClr val="FF0000"/>
                </a:solidFill>
              </a:rPr>
              <a:t> </a:t>
            </a:r>
            <a:r>
              <a:rPr lang="en-US" sz="1800" err="1">
                <a:solidFill>
                  <a:srgbClr val="FF0000"/>
                </a:solidFill>
              </a:rPr>
              <a:t>besvarelsen</a:t>
            </a:r>
            <a:r>
              <a:rPr lang="en-US" sz="1800">
                <a:solidFill>
                  <a:srgbClr val="FF0000"/>
                </a:solidFill>
              </a:rPr>
              <a:t>. </a:t>
            </a:r>
            <a:r>
              <a:rPr lang="en-US" sz="1800" err="1">
                <a:solidFill>
                  <a:srgbClr val="FF0000"/>
                </a:solidFill>
              </a:rPr>
              <a:t>Sørg</a:t>
            </a:r>
            <a:r>
              <a:rPr lang="en-US" sz="1800">
                <a:solidFill>
                  <a:srgbClr val="FF0000"/>
                </a:solidFill>
              </a:rPr>
              <a:t> for å </a:t>
            </a:r>
            <a:r>
              <a:rPr lang="en-US" sz="1800" err="1">
                <a:solidFill>
                  <a:srgbClr val="FF0000"/>
                </a:solidFill>
              </a:rPr>
              <a:t>opprette</a:t>
            </a:r>
            <a:r>
              <a:rPr lang="en-US" sz="1800">
                <a:solidFill>
                  <a:srgbClr val="FF0000"/>
                </a:solidFill>
              </a:rPr>
              <a:t> </a:t>
            </a:r>
            <a:r>
              <a:rPr lang="en-US" sz="1800" err="1">
                <a:solidFill>
                  <a:srgbClr val="FF0000"/>
                </a:solidFill>
              </a:rPr>
              <a:t>gruppe</a:t>
            </a:r>
            <a:r>
              <a:rPr lang="en-US" sz="1800">
                <a:solidFill>
                  <a:srgbClr val="FF0000"/>
                </a:solidFill>
              </a:rPr>
              <a:t> </a:t>
            </a:r>
            <a:r>
              <a:rPr lang="en-US" sz="1800" err="1">
                <a:solidFill>
                  <a:srgbClr val="FF0000"/>
                </a:solidFill>
              </a:rPr>
              <a:t>i</a:t>
            </a:r>
            <a:r>
              <a:rPr lang="en-US" sz="1800">
                <a:solidFill>
                  <a:srgbClr val="FF0000"/>
                </a:solidFill>
              </a:rPr>
              <a:t> god </a:t>
            </a:r>
            <a:r>
              <a:rPr lang="en-US" sz="1800" err="1">
                <a:solidFill>
                  <a:srgbClr val="FF0000"/>
                </a:solidFill>
              </a:rPr>
              <a:t>tid</a:t>
            </a:r>
            <a:r>
              <a:rPr lang="en-US" sz="1800">
                <a:solidFill>
                  <a:srgbClr val="FF0000"/>
                </a:solidFill>
              </a:rPr>
              <a:t> </a:t>
            </a:r>
            <a:r>
              <a:rPr lang="en-US" sz="1800" err="1">
                <a:solidFill>
                  <a:srgbClr val="FF0000"/>
                </a:solidFill>
              </a:rPr>
              <a:t>før</a:t>
            </a:r>
            <a:r>
              <a:rPr lang="en-US" sz="1800">
                <a:solidFill>
                  <a:srgbClr val="FF0000"/>
                </a:solidFill>
              </a:rPr>
              <a:t> du </a:t>
            </a:r>
            <a:r>
              <a:rPr lang="en-US" sz="1800" err="1">
                <a:solidFill>
                  <a:srgbClr val="FF0000"/>
                </a:solidFill>
              </a:rPr>
              <a:t>skal</a:t>
            </a:r>
            <a:r>
              <a:rPr lang="en-US" sz="1800">
                <a:solidFill>
                  <a:srgbClr val="FF0000"/>
                </a:solidFill>
              </a:rPr>
              <a:t> </a:t>
            </a:r>
            <a:r>
              <a:rPr lang="en-US" sz="1800" err="1">
                <a:solidFill>
                  <a:srgbClr val="FF0000"/>
                </a:solidFill>
              </a:rPr>
              <a:t>levere</a:t>
            </a:r>
            <a:r>
              <a:rPr lang="en-US" sz="1800">
                <a:solidFill>
                  <a:srgbClr val="FF0000"/>
                </a:solidFill>
              </a:rPr>
              <a:t>.</a:t>
            </a:r>
          </a:p>
          <a:p>
            <a:pPr marL="285750" indent="-285750">
              <a:buFont typeface="Arial" panose="020B0604020202020204" pitchFamily="34" charset="0"/>
              <a:buChar char="•"/>
            </a:pPr>
            <a:r>
              <a:rPr lang="en-US" sz="1800">
                <a:solidFill>
                  <a:schemeClr val="tx1">
                    <a:lumMod val="75000"/>
                    <a:lumOff val="25000"/>
                  </a:schemeClr>
                </a:solidFill>
              </a:rPr>
              <a:t>Det er </a:t>
            </a:r>
            <a:r>
              <a:rPr lang="en-US" sz="1800" err="1">
                <a:solidFill>
                  <a:schemeClr val="tx1">
                    <a:lumMod val="75000"/>
                    <a:lumOff val="25000"/>
                  </a:schemeClr>
                </a:solidFill>
              </a:rPr>
              <a:t>mulig</a:t>
            </a:r>
            <a:r>
              <a:rPr lang="en-US" sz="1800">
                <a:solidFill>
                  <a:schemeClr val="tx1">
                    <a:lumMod val="75000"/>
                    <a:lumOff val="25000"/>
                  </a:schemeClr>
                </a:solidFill>
              </a:rPr>
              <a:t> å </a:t>
            </a:r>
            <a:r>
              <a:rPr lang="en-US" sz="1800" err="1">
                <a:solidFill>
                  <a:schemeClr val="tx1">
                    <a:lumMod val="75000"/>
                    <a:lumOff val="25000"/>
                  </a:schemeClr>
                </a:solidFill>
              </a:rPr>
              <a:t>fjerne</a:t>
            </a:r>
            <a:r>
              <a:rPr lang="en-US" sz="1800">
                <a:solidFill>
                  <a:schemeClr val="tx1">
                    <a:lumMod val="75000"/>
                    <a:lumOff val="25000"/>
                  </a:schemeClr>
                </a:solidFill>
              </a:rPr>
              <a:t> </a:t>
            </a:r>
            <a:r>
              <a:rPr lang="en-US" sz="1800" err="1">
                <a:solidFill>
                  <a:schemeClr val="tx1">
                    <a:lumMod val="75000"/>
                    <a:lumOff val="25000"/>
                  </a:schemeClr>
                </a:solidFill>
              </a:rPr>
              <a:t>gruppemedlemmer</a:t>
            </a:r>
            <a:endParaRPr lang="en-US" sz="1800">
              <a:solidFill>
                <a:schemeClr val="tx1">
                  <a:lumMod val="75000"/>
                  <a:lumOff val="25000"/>
                </a:schemeClr>
              </a:solidFill>
            </a:endParaRPr>
          </a:p>
          <a:p>
            <a:pPr marL="285750" indent="-285750">
              <a:buFont typeface="Arial" panose="020B0604020202020204" pitchFamily="34" charset="0"/>
              <a:buChar char="•"/>
            </a:pPr>
            <a:r>
              <a:rPr lang="en-US" sz="1800" err="1">
                <a:solidFill>
                  <a:schemeClr val="tx1">
                    <a:lumMod val="75000"/>
                    <a:lumOff val="25000"/>
                  </a:schemeClr>
                </a:solidFill>
              </a:rPr>
              <a:t>Etter</a:t>
            </a:r>
            <a:r>
              <a:rPr lang="en-US" sz="1800">
                <a:solidFill>
                  <a:schemeClr val="tx1">
                    <a:lumMod val="75000"/>
                    <a:lumOff val="25000"/>
                  </a:schemeClr>
                </a:solidFill>
              </a:rPr>
              <a:t> at du </a:t>
            </a:r>
            <a:r>
              <a:rPr lang="en-US" sz="1800" err="1">
                <a:solidFill>
                  <a:schemeClr val="tx1">
                    <a:lumMod val="75000"/>
                    <a:lumOff val="25000"/>
                  </a:schemeClr>
                </a:solidFill>
              </a:rPr>
              <a:t>godtar</a:t>
            </a:r>
            <a:r>
              <a:rPr lang="en-US" sz="1800">
                <a:solidFill>
                  <a:schemeClr val="tx1">
                    <a:lumMod val="75000"/>
                    <a:lumOff val="25000"/>
                  </a:schemeClr>
                </a:solidFill>
              </a:rPr>
              <a:t> </a:t>
            </a:r>
            <a:r>
              <a:rPr lang="en-US" sz="1800" err="1">
                <a:solidFill>
                  <a:schemeClr val="tx1">
                    <a:lumMod val="75000"/>
                    <a:lumOff val="25000"/>
                  </a:schemeClr>
                </a:solidFill>
              </a:rPr>
              <a:t>en</a:t>
            </a:r>
            <a:r>
              <a:rPr lang="en-US" sz="1800">
                <a:solidFill>
                  <a:schemeClr val="tx1">
                    <a:lumMod val="75000"/>
                    <a:lumOff val="25000"/>
                  </a:schemeClr>
                </a:solidFill>
              </a:rPr>
              <a:t> </a:t>
            </a:r>
            <a:r>
              <a:rPr lang="en-US" sz="1800" err="1">
                <a:solidFill>
                  <a:schemeClr val="tx1">
                    <a:lumMod val="75000"/>
                    <a:lumOff val="25000"/>
                  </a:schemeClr>
                </a:solidFill>
              </a:rPr>
              <a:t>gruppeinvitasjon</a:t>
            </a:r>
            <a:r>
              <a:rPr lang="en-US" sz="1800">
                <a:solidFill>
                  <a:schemeClr val="tx1">
                    <a:lumMod val="75000"/>
                    <a:lumOff val="25000"/>
                  </a:schemeClr>
                </a:solidFill>
              </a:rPr>
              <a:t>, </a:t>
            </a:r>
            <a:r>
              <a:rPr lang="en-US" sz="1800" err="1">
                <a:solidFill>
                  <a:schemeClr val="tx1">
                    <a:lumMod val="75000"/>
                    <a:lumOff val="25000"/>
                  </a:schemeClr>
                </a:solidFill>
              </a:rPr>
              <a:t>har</a:t>
            </a:r>
            <a:r>
              <a:rPr lang="en-US" sz="1800">
                <a:solidFill>
                  <a:schemeClr val="tx1">
                    <a:lumMod val="75000"/>
                    <a:lumOff val="25000"/>
                  </a:schemeClr>
                </a:solidFill>
              </a:rPr>
              <a:t> du </a:t>
            </a:r>
            <a:r>
              <a:rPr lang="en-US" sz="1800" err="1">
                <a:solidFill>
                  <a:schemeClr val="tx1">
                    <a:lumMod val="75000"/>
                    <a:lumOff val="25000"/>
                  </a:schemeClr>
                </a:solidFill>
              </a:rPr>
              <a:t>samme</a:t>
            </a:r>
            <a:r>
              <a:rPr lang="en-US" sz="1800">
                <a:solidFill>
                  <a:schemeClr val="tx1">
                    <a:lumMod val="75000"/>
                    <a:lumOff val="25000"/>
                  </a:schemeClr>
                </a:solidFill>
              </a:rPr>
              <a:t> </a:t>
            </a:r>
            <a:r>
              <a:rPr lang="en-US" sz="1800" err="1">
                <a:solidFill>
                  <a:schemeClr val="tx1">
                    <a:lumMod val="75000"/>
                    <a:lumOff val="25000"/>
                  </a:schemeClr>
                </a:solidFill>
              </a:rPr>
              <a:t>rettigheter</a:t>
            </a:r>
            <a:r>
              <a:rPr lang="en-US" sz="1800">
                <a:solidFill>
                  <a:schemeClr val="tx1">
                    <a:lumMod val="75000"/>
                    <a:lumOff val="25000"/>
                  </a:schemeClr>
                </a:solidFill>
              </a:rPr>
              <a:t> </a:t>
            </a:r>
            <a:r>
              <a:rPr lang="en-US" sz="1800" err="1">
                <a:solidFill>
                  <a:schemeClr val="tx1">
                    <a:lumMod val="75000"/>
                    <a:lumOff val="25000"/>
                  </a:schemeClr>
                </a:solidFill>
              </a:rPr>
              <a:t>som</a:t>
            </a:r>
            <a:r>
              <a:rPr lang="en-US" sz="1800">
                <a:solidFill>
                  <a:schemeClr val="tx1">
                    <a:lumMod val="75000"/>
                    <a:lumOff val="25000"/>
                  </a:schemeClr>
                </a:solidFill>
              </a:rPr>
              <a:t> den </a:t>
            </a:r>
            <a:r>
              <a:rPr lang="en-US" sz="1800" err="1">
                <a:solidFill>
                  <a:schemeClr val="tx1">
                    <a:lumMod val="75000"/>
                    <a:lumOff val="25000"/>
                  </a:schemeClr>
                </a:solidFill>
              </a:rPr>
              <a:t>som</a:t>
            </a:r>
            <a:r>
              <a:rPr lang="en-US" sz="1800">
                <a:solidFill>
                  <a:schemeClr val="tx1">
                    <a:lumMod val="75000"/>
                    <a:lumOff val="25000"/>
                  </a:schemeClr>
                </a:solidFill>
              </a:rPr>
              <a:t> </a:t>
            </a:r>
            <a:r>
              <a:rPr lang="en-US" sz="1800" err="1">
                <a:solidFill>
                  <a:schemeClr val="tx1">
                    <a:lumMod val="75000"/>
                    <a:lumOff val="25000"/>
                  </a:schemeClr>
                </a:solidFill>
              </a:rPr>
              <a:t>opprettet</a:t>
            </a:r>
            <a:r>
              <a:rPr lang="en-US" sz="1800">
                <a:solidFill>
                  <a:schemeClr val="tx1">
                    <a:lumMod val="75000"/>
                    <a:lumOff val="25000"/>
                  </a:schemeClr>
                </a:solidFill>
              </a:rPr>
              <a:t> </a:t>
            </a:r>
            <a:r>
              <a:rPr lang="en-US" sz="1800" err="1">
                <a:solidFill>
                  <a:schemeClr val="tx1">
                    <a:lumMod val="75000"/>
                    <a:lumOff val="25000"/>
                  </a:schemeClr>
                </a:solidFill>
              </a:rPr>
              <a:t>gruppen</a:t>
            </a:r>
            <a:endParaRPr lang="en-US" sz="1800">
              <a:solidFill>
                <a:schemeClr val="tx1">
                  <a:lumMod val="75000"/>
                  <a:lumOff val="25000"/>
                </a:schemeClr>
              </a:solidFill>
            </a:endParaRPr>
          </a:p>
          <a:p>
            <a:pPr marL="285750" indent="-285750">
              <a:buFont typeface="Arial" panose="020B0604020202020204" pitchFamily="34" charset="0"/>
              <a:buChar char="•"/>
            </a:pPr>
            <a:r>
              <a:rPr lang="en-US" sz="1800" err="1">
                <a:solidFill>
                  <a:schemeClr val="tx1">
                    <a:lumMod val="75000"/>
                    <a:lumOff val="25000"/>
                  </a:schemeClr>
                </a:solidFill>
              </a:rPr>
              <a:t>En</a:t>
            </a:r>
            <a:r>
              <a:rPr lang="en-US" sz="1800">
                <a:solidFill>
                  <a:schemeClr val="tx1">
                    <a:lumMod val="75000"/>
                    <a:lumOff val="25000"/>
                  </a:schemeClr>
                </a:solidFill>
              </a:rPr>
              <a:t> person </a:t>
            </a:r>
            <a:r>
              <a:rPr lang="en-US" sz="1800" err="1">
                <a:solidFill>
                  <a:schemeClr val="tx1">
                    <a:lumMod val="75000"/>
                    <a:lumOff val="25000"/>
                  </a:schemeClr>
                </a:solidFill>
              </a:rPr>
              <a:t>laster</a:t>
            </a:r>
            <a:r>
              <a:rPr lang="en-US" sz="1800">
                <a:solidFill>
                  <a:schemeClr val="tx1">
                    <a:lumMod val="75000"/>
                    <a:lumOff val="25000"/>
                  </a:schemeClr>
                </a:solidFill>
              </a:rPr>
              <a:t> </a:t>
            </a:r>
            <a:r>
              <a:rPr lang="en-US" sz="1800" err="1">
                <a:solidFill>
                  <a:schemeClr val="tx1">
                    <a:lumMod val="75000"/>
                    <a:lumOff val="25000"/>
                  </a:schemeClr>
                </a:solidFill>
              </a:rPr>
              <a:t>opp</a:t>
            </a:r>
            <a:r>
              <a:rPr lang="en-US" sz="1800">
                <a:solidFill>
                  <a:schemeClr val="tx1">
                    <a:lumMod val="75000"/>
                    <a:lumOff val="25000"/>
                  </a:schemeClr>
                </a:solidFill>
              </a:rPr>
              <a:t> </a:t>
            </a:r>
            <a:r>
              <a:rPr lang="en-US" sz="1800" err="1">
                <a:solidFill>
                  <a:schemeClr val="tx1">
                    <a:lumMod val="75000"/>
                    <a:lumOff val="25000"/>
                  </a:schemeClr>
                </a:solidFill>
              </a:rPr>
              <a:t>og</a:t>
            </a:r>
            <a:r>
              <a:rPr lang="en-US" sz="1800">
                <a:solidFill>
                  <a:schemeClr val="tx1">
                    <a:lumMod val="75000"/>
                    <a:lumOff val="25000"/>
                  </a:schemeClr>
                </a:solidFill>
              </a:rPr>
              <a:t> </a:t>
            </a:r>
            <a:r>
              <a:rPr lang="en-US" sz="1800" err="1">
                <a:solidFill>
                  <a:schemeClr val="tx1">
                    <a:lumMod val="75000"/>
                    <a:lumOff val="25000"/>
                  </a:schemeClr>
                </a:solidFill>
              </a:rPr>
              <a:t>leverer</a:t>
            </a:r>
            <a:r>
              <a:rPr lang="en-US" sz="1800">
                <a:solidFill>
                  <a:schemeClr val="tx1">
                    <a:lumMod val="75000"/>
                    <a:lumOff val="25000"/>
                  </a:schemeClr>
                </a:solidFill>
              </a:rPr>
              <a:t> for hele </a:t>
            </a:r>
            <a:r>
              <a:rPr lang="en-US" sz="1800" err="1">
                <a:solidFill>
                  <a:schemeClr val="tx1">
                    <a:lumMod val="75000"/>
                    <a:lumOff val="25000"/>
                  </a:schemeClr>
                </a:solidFill>
              </a:rPr>
              <a:t>gruppen</a:t>
            </a:r>
            <a:r>
              <a:rPr lang="en-US" sz="1800">
                <a:solidFill>
                  <a:schemeClr val="tx1">
                    <a:lumMod val="75000"/>
                    <a:lumOff val="25000"/>
                  </a:schemeClr>
                </a:solidFill>
              </a:rPr>
              <a:t>. Alle </a:t>
            </a:r>
            <a:r>
              <a:rPr lang="en-US" sz="1800" err="1">
                <a:solidFill>
                  <a:schemeClr val="tx1">
                    <a:lumMod val="75000"/>
                    <a:lumOff val="25000"/>
                  </a:schemeClr>
                </a:solidFill>
              </a:rPr>
              <a:t>medlemmer</a:t>
            </a:r>
            <a:r>
              <a:rPr lang="en-US" sz="1800">
                <a:solidFill>
                  <a:schemeClr val="tx1">
                    <a:lumMod val="75000"/>
                    <a:lumOff val="25000"/>
                  </a:schemeClr>
                </a:solidFill>
              </a:rPr>
              <a:t> </a:t>
            </a:r>
            <a:r>
              <a:rPr lang="en-US" sz="1800" err="1">
                <a:solidFill>
                  <a:schemeClr val="tx1">
                    <a:lumMod val="75000"/>
                    <a:lumOff val="25000"/>
                  </a:schemeClr>
                </a:solidFill>
              </a:rPr>
              <a:t>kan</a:t>
            </a:r>
            <a:r>
              <a:rPr lang="en-US" sz="1800">
                <a:solidFill>
                  <a:schemeClr val="tx1">
                    <a:lumMod val="75000"/>
                    <a:lumOff val="25000"/>
                  </a:schemeClr>
                </a:solidFill>
              </a:rPr>
              <a:t> se den </a:t>
            </a:r>
            <a:r>
              <a:rPr lang="en-US" sz="1800" err="1">
                <a:solidFill>
                  <a:schemeClr val="tx1">
                    <a:lumMod val="75000"/>
                    <a:lumOff val="25000"/>
                  </a:schemeClr>
                </a:solidFill>
              </a:rPr>
              <a:t>innleverte</a:t>
            </a:r>
            <a:r>
              <a:rPr lang="en-US" sz="1800">
                <a:solidFill>
                  <a:schemeClr val="tx1">
                    <a:lumMod val="75000"/>
                    <a:lumOff val="25000"/>
                  </a:schemeClr>
                </a:solidFill>
              </a:rPr>
              <a:t> </a:t>
            </a:r>
            <a:r>
              <a:rPr lang="en-US" sz="1800" err="1">
                <a:solidFill>
                  <a:schemeClr val="tx1">
                    <a:lumMod val="75000"/>
                    <a:lumOff val="25000"/>
                  </a:schemeClr>
                </a:solidFill>
              </a:rPr>
              <a:t>filen</a:t>
            </a:r>
            <a:r>
              <a:rPr lang="en-US" sz="1800">
                <a:solidFill>
                  <a:schemeClr val="tx1">
                    <a:lumMod val="75000"/>
                    <a:lumOff val="25000"/>
                  </a:schemeClr>
                </a:solidFill>
              </a:rPr>
              <a:t>.</a:t>
            </a:r>
            <a:endParaRPr lang="en-US">
              <a:solidFill>
                <a:schemeClr val="tx1">
                  <a:lumMod val="75000"/>
                  <a:lumOff val="25000"/>
                </a:schemeClr>
              </a:solidFill>
            </a:endParaRPr>
          </a:p>
        </p:txBody>
      </p:sp>
      <p:pic>
        <p:nvPicPr>
          <p:cNvPr id="9" name="Content Placeholder 8">
            <a:extLst>
              <a:ext uri="{FF2B5EF4-FFF2-40B4-BE49-F238E27FC236}">
                <a16:creationId xmlns:a16="http://schemas.microsoft.com/office/drawing/2014/main" id="{E4056FC5-7052-4805-81F7-863CB4797C39}"/>
              </a:ext>
            </a:extLst>
          </p:cNvPr>
          <p:cNvPicPr>
            <a:picLocks noGrp="1" noChangeAspect="1"/>
          </p:cNvPicPr>
          <p:nvPr>
            <p:ph idx="1"/>
          </p:nvPr>
        </p:nvPicPr>
        <p:blipFill>
          <a:blip r:embed="rId2"/>
          <a:stretch>
            <a:fillRect/>
          </a:stretch>
        </p:blipFill>
        <p:spPr>
          <a:xfrm>
            <a:off x="2032794" y="3982704"/>
            <a:ext cx="5505450" cy="2352675"/>
          </a:xfrm>
          <a:prstGeom prst="rect">
            <a:avLst/>
          </a:prstGeom>
        </p:spPr>
      </p:pic>
    </p:spTree>
    <p:extLst>
      <p:ext uri="{BB962C8B-B14F-4D97-AF65-F5344CB8AC3E}">
        <p14:creationId xmlns:p14="http://schemas.microsoft.com/office/powerpoint/2010/main" val="1628633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5EAC9A-5C8D-462E-AA2A-14CB7117C57C}"/>
              </a:ext>
            </a:extLst>
          </p:cNvPr>
          <p:cNvSpPr txBox="1"/>
          <p:nvPr/>
        </p:nvSpPr>
        <p:spPr>
          <a:xfrm>
            <a:off x="965994" y="3171031"/>
            <a:ext cx="6400800" cy="523220"/>
          </a:xfrm>
          <a:prstGeom prst="rect">
            <a:avLst/>
          </a:prstGeom>
          <a:noFill/>
        </p:spPr>
        <p:txBody>
          <a:bodyPr wrap="square" rtlCol="0">
            <a:spAutoFit/>
          </a:bodyPr>
          <a:lstStyle/>
          <a:p>
            <a:r>
              <a:rPr lang="nb-NO" sz="2800">
                <a:solidFill>
                  <a:schemeClr val="bg2">
                    <a:lumMod val="50000"/>
                  </a:schemeClr>
                </a:solidFill>
              </a:rPr>
              <a:t>Takk for fremmøtet</a:t>
            </a:r>
          </a:p>
        </p:txBody>
      </p:sp>
    </p:spTree>
    <p:extLst>
      <p:ext uri="{BB962C8B-B14F-4D97-AF65-F5344CB8AC3E}">
        <p14:creationId xmlns:p14="http://schemas.microsoft.com/office/powerpoint/2010/main" val="3768806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4896CA58-1ECF-85B5-E9CC-E4A218506EC4}"/>
              </a:ext>
            </a:extLst>
          </p:cNvPr>
          <p:cNvSpPr/>
          <p:nvPr/>
        </p:nvSpPr>
        <p:spPr>
          <a:xfrm>
            <a:off x="0" y="-1"/>
            <a:ext cx="10009188" cy="7561263"/>
          </a:xfrm>
          <a:prstGeom prst="rect">
            <a:avLst/>
          </a:prstGeom>
          <a:solidFill>
            <a:srgbClr val="FFF4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642"/>
          </a:p>
        </p:txBody>
      </p:sp>
      <p:pic>
        <p:nvPicPr>
          <p:cNvPr id="3" name="Bilde 2">
            <a:extLst>
              <a:ext uri="{FF2B5EF4-FFF2-40B4-BE49-F238E27FC236}">
                <a16:creationId xmlns:a16="http://schemas.microsoft.com/office/drawing/2014/main" id="{C6F9A0C3-8A8E-012C-CA70-06319E20C22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45696" y="3418267"/>
            <a:ext cx="4717796" cy="724729"/>
          </a:xfrm>
          <a:prstGeom prst="rect">
            <a:avLst/>
          </a:prstGeom>
        </p:spPr>
      </p:pic>
    </p:spTree>
    <p:extLst>
      <p:ext uri="{BB962C8B-B14F-4D97-AF65-F5344CB8AC3E}">
        <p14:creationId xmlns:p14="http://schemas.microsoft.com/office/powerpoint/2010/main" val="3309358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D1F0048-0891-2A76-8D43-6489C68114E9}"/>
              </a:ext>
            </a:extLst>
          </p:cNvPr>
          <p:cNvPicPr>
            <a:picLocks noChangeAspect="1"/>
          </p:cNvPicPr>
          <p:nvPr/>
        </p:nvPicPr>
        <p:blipFill rotWithShape="1">
          <a:blip r:embed="rId3">
            <a:extLst>
              <a:ext uri="{28A0092B-C50C-407E-A947-70E740481C1C}">
                <a14:useLocalDpi xmlns:a14="http://schemas.microsoft.com/office/drawing/2010/main" val="0"/>
              </a:ext>
            </a:extLst>
          </a:blip>
          <a:srcRect t="13981" b="1576"/>
          <a:stretch/>
        </p:blipFill>
        <p:spPr>
          <a:xfrm>
            <a:off x="0" y="0"/>
            <a:ext cx="10009188" cy="56301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088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4F4E4185-E993-CD60-E4E3-7FD7608B8B84}"/>
              </a:ext>
            </a:extLst>
          </p:cNvPr>
          <p:cNvPicPr>
            <a:picLocks noChangeAspect="1"/>
          </p:cNvPicPr>
          <p:nvPr/>
        </p:nvPicPr>
        <p:blipFill>
          <a:blip r:embed="rId4">
            <a:extLst>
              <a:ext uri="{28A0092B-C50C-407E-A947-70E740481C1C}">
                <a14:useLocalDpi xmlns:a14="http://schemas.microsoft.com/office/drawing/2010/main" val="0"/>
              </a:ext>
            </a:extLst>
          </a:blip>
          <a:srcRect t="11" b="11"/>
          <a:stretch/>
        </p:blipFill>
        <p:spPr>
          <a:xfrm>
            <a:off x="0" y="194582"/>
            <a:ext cx="10009188" cy="5630169"/>
          </a:xfrm>
          <a:prstGeom prst="rect">
            <a:avLst/>
          </a:prstGeom>
        </p:spPr>
      </p:pic>
    </p:spTree>
    <p:extLst>
      <p:ext uri="{BB962C8B-B14F-4D97-AF65-F5344CB8AC3E}">
        <p14:creationId xmlns:p14="http://schemas.microsoft.com/office/powerpoint/2010/main" val="2780459181"/>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blank">
  <a:themeElements>
    <a:clrScheme name="NHH">
      <a:dk1>
        <a:sysClr val="windowText" lastClr="000000"/>
      </a:dk1>
      <a:lt1>
        <a:sysClr val="window" lastClr="FFFFFF"/>
      </a:lt1>
      <a:dk2>
        <a:srgbClr val="003A54"/>
      </a:dk2>
      <a:lt2>
        <a:srgbClr val="C9CACC"/>
      </a:lt2>
      <a:accent1>
        <a:srgbClr val="D1520F"/>
      </a:accent1>
      <a:accent2>
        <a:srgbClr val="C9CACC"/>
      </a:accent2>
      <a:accent3>
        <a:srgbClr val="919295"/>
      </a:accent3>
      <a:accent4>
        <a:srgbClr val="C8E1E4"/>
      </a:accent4>
      <a:accent5>
        <a:srgbClr val="A1C5CA"/>
      </a:accent5>
      <a:accent6>
        <a:srgbClr val="BEB7AD"/>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err="1" smtClean="0">
            <a:solidFill>
              <a:srgbClr val="00314A"/>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800" dirty="0" err="1" smtClean="0">
            <a:solidFill>
              <a:schemeClr val="tx1">
                <a:lumMod val="75000"/>
                <a:lumOff val="25000"/>
              </a:schemeClr>
            </a:solidFill>
          </a:defRPr>
        </a:defPPr>
      </a:lstStyle>
    </a:txDef>
  </a:objectDefaults>
  <a:extraClrSchemeLst/>
</a:theme>
</file>

<file path=ppt/theme/theme2.xml><?xml version="1.0" encoding="utf-8"?>
<a:theme xmlns:a="http://schemas.openxmlformats.org/drawingml/2006/main" name="5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men PP mal 22" id="{C20A38F9-F67A-4EB9-BD09-F88B11933B4D}" vid="{D342A9FC-3DEB-4252-AF38-1B4C9F6A9DF1}"/>
    </a:ext>
  </a:extLst>
</a:theme>
</file>

<file path=ppt/theme/theme3.xml><?xml version="1.0" encoding="utf-8"?>
<a:theme xmlns:a="http://schemas.openxmlformats.org/drawingml/2006/main" name="4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men PP mal 22" id="{C20A38F9-F67A-4EB9-BD09-F88B11933B4D}" vid="{A7A6DD65-70CC-474F-B1DE-348812332EE2}"/>
    </a:ext>
  </a:extLst>
</a:theme>
</file>

<file path=ppt/theme/theme4.xml><?xml version="1.0" encoding="utf-8"?>
<a:theme xmlns:a="http://schemas.openxmlformats.org/drawingml/2006/main" name="4_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men PP mal 22" id="{C20A38F9-F67A-4EB9-BD09-F88B11933B4D}" vid="{F0A7FE34-996B-4AAC-8487-0842AB352472}"/>
    </a:ext>
  </a:extLst>
</a:theme>
</file>

<file path=ppt/theme/theme5.xml><?xml version="1.0" encoding="utf-8"?>
<a:theme xmlns:a="http://schemas.openxmlformats.org/drawingml/2006/main" name="7_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men PP mal 22" id="{C20A38F9-F67A-4EB9-BD09-F88B11933B4D}" vid="{3D187B9F-219C-4852-82F8-F5B8C75258C3}"/>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9D149895E1664C8A4F36628888F44C" ma:contentTypeVersion="7" ma:contentTypeDescription="Create a new document." ma:contentTypeScope="" ma:versionID="a4a9da60ae8583c0fbebd09b9d2076ef">
  <xsd:schema xmlns:xsd="http://www.w3.org/2001/XMLSchema" xmlns:xs="http://www.w3.org/2001/XMLSchema" xmlns:p="http://schemas.microsoft.com/office/2006/metadata/properties" xmlns:ns2="047d78e3-850c-482e-984f-086b84577188" xmlns:ns3="113c9006-cbcd-4dd1-99dc-620a39c10f84" targetNamespace="http://schemas.microsoft.com/office/2006/metadata/properties" ma:root="true" ma:fieldsID="1815aaf9ba6b7136b8acd5f9c8553406" ns2:_="" ns3:_="">
    <xsd:import namespace="047d78e3-850c-482e-984f-086b84577188"/>
    <xsd:import namespace="113c9006-cbcd-4dd1-99dc-620a39c10f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7d78e3-850c-482e-984f-086b845771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3c9006-cbcd-4dd1-99dc-620a39c10f8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6CAF5F-C1ED-4C0F-A2D7-897F1CC1C0F5}">
  <ds:schemaRefs>
    <ds:schemaRef ds:uri="047d78e3-850c-482e-984f-086b84577188"/>
    <ds:schemaRef ds:uri="113c9006-cbcd-4dd1-99dc-620a39c10f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9D1C900-6327-4178-8154-CFF1F84A49EF}">
  <ds:schemaRefs>
    <ds:schemaRef ds:uri="http://schemas.microsoft.com/sharepoint/v3/contenttype/forms"/>
  </ds:schemaRefs>
</ds:datastoreItem>
</file>

<file path=customXml/itemProps3.xml><?xml version="1.0" encoding="utf-8"?>
<ds:datastoreItem xmlns:ds="http://schemas.openxmlformats.org/officeDocument/2006/customXml" ds:itemID="{FBD4B73B-16BA-4762-8B97-58F6165AC5CB}">
  <ds:schemaRefs>
    <ds:schemaRef ds:uri="http://schemas.microsoft.com/office/2006/metadata/properties"/>
    <ds:schemaRef ds:uri="113c9006-cbcd-4dd1-99dc-620a39c10f84"/>
    <ds:schemaRef ds:uri="047d78e3-850c-482e-984f-086b84577188"/>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4191</Words>
  <Application>Microsoft Office PowerPoint</Application>
  <PresentationFormat>Custom</PresentationFormat>
  <Paragraphs>534</Paragraphs>
  <Slides>62</Slides>
  <Notes>37</Notes>
  <HiddenSlides>0</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62</vt:i4>
      </vt:variant>
    </vt:vector>
  </HeadingPairs>
  <TitlesOfParts>
    <vt:vector size="76" baseType="lpstr">
      <vt:lpstr>Arial</vt:lpstr>
      <vt:lpstr>Calibri</vt:lpstr>
      <vt:lpstr>Georgia</vt:lpstr>
      <vt:lpstr>Script</vt:lpstr>
      <vt:lpstr>Symbol</vt:lpstr>
      <vt:lpstr>Times New Roman</vt:lpstr>
      <vt:lpstr>Verdana</vt:lpstr>
      <vt:lpstr>Wingdings</vt:lpstr>
      <vt:lpstr>blank</vt:lpstr>
      <vt:lpstr>5_Office-tema</vt:lpstr>
      <vt:lpstr>4_Office-tema</vt:lpstr>
      <vt:lpstr>4_Egendefinert utforming</vt:lpstr>
      <vt:lpstr>7_Egendefinert utforming</vt:lpstr>
      <vt:lpstr>Clip</vt:lpstr>
      <vt:lpstr>    Avbrekk Sammen Seksjon for eksamen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Individuelle samtaler</vt:lpstr>
      <vt:lpstr>PowerPoint Presentation</vt:lpstr>
      <vt:lpstr>Kort om eksamensangst og eksamensperioden</vt:lpstr>
      <vt:lpstr>PowerPoint Presentation</vt:lpstr>
      <vt:lpstr>  Eksamen Regelverk Praktiske forhold Gode råd og tips  Lars Rongve Græe Astrid Olivia Sagstad Flaten  Seksjon for eksamen     </vt:lpstr>
      <vt:lpstr>Viktig informasjon</vt:lpstr>
      <vt:lpstr>Oppmeldingsfrist og trekkfrist </vt:lpstr>
      <vt:lpstr>Eksamenssemester </vt:lpstr>
      <vt:lpstr>2 forsøk per eksamen </vt:lpstr>
      <vt:lpstr>Gjentak av eksamen  </vt:lpstr>
      <vt:lpstr>Hjelpemidler til eksamen</vt:lpstr>
      <vt:lpstr>Kalkulator</vt:lpstr>
      <vt:lpstr>FUSK</vt:lpstr>
      <vt:lpstr>Forsøk på fusk – skoleeksamen</vt:lpstr>
      <vt:lpstr>Forsøk på fusk – hjemmeeksamener og arbeidskrav</vt:lpstr>
      <vt:lpstr>Unngå plagiering</vt:lpstr>
      <vt:lpstr>Forsøk på fusk – konsekvenser</vt:lpstr>
      <vt:lpstr>Tilrettelegging av eksamen - permisjon</vt:lpstr>
      <vt:lpstr>Syk før eksamen </vt:lpstr>
      <vt:lpstr>Syk under eksamen </vt:lpstr>
      <vt:lpstr>Før eksamen</vt:lpstr>
      <vt:lpstr>Før digital skoleeksamen</vt:lpstr>
      <vt:lpstr>Eksamensdagen</vt:lpstr>
      <vt:lpstr>Legitimasjon</vt:lpstr>
      <vt:lpstr>Gjennomføring av eksamen</vt:lpstr>
      <vt:lpstr> Ta hensyn til andre! </vt:lpstr>
      <vt:lpstr>Hjemmeeksamen</vt:lpstr>
      <vt:lpstr>Hjemmeeksamen (forts.)</vt:lpstr>
      <vt:lpstr>Karakterer</vt:lpstr>
      <vt:lpstr>Begrunnelser / klager</vt:lpstr>
      <vt:lpstr>Begrunnelser/klager</vt:lpstr>
      <vt:lpstr>Vitnemålsportalen</vt:lpstr>
      <vt:lpstr>WISEflow</vt:lpstr>
      <vt:lpstr>Skoleeksamen</vt:lpstr>
      <vt:lpstr>Øving med demo-flower</vt:lpstr>
      <vt:lpstr>FLOWlock</vt:lpstr>
      <vt:lpstr>Versjoner</vt:lpstr>
      <vt:lpstr>Formel-editor</vt:lpstr>
      <vt:lpstr>Webkamera</vt:lpstr>
      <vt:lpstr>FLOWmulti: interaktiv eksamen</vt:lpstr>
      <vt:lpstr>Matematikk i FLOWmulti</vt:lpstr>
      <vt:lpstr>Skoleeksamen</vt:lpstr>
      <vt:lpstr>Direktemeldinger</vt:lpstr>
      <vt:lpstr>Skoleeksamen</vt:lpstr>
      <vt:lpstr>Hjemmeeksamen</vt:lpstr>
      <vt:lpstr>Hjemmeeksamen</vt:lpstr>
      <vt:lpstr>Hjemmeeksamen</vt:lpstr>
      <vt:lpstr>Gruppeeksamen</vt:lpstr>
      <vt:lpstr>Gruppeeksamen</vt:lpstr>
      <vt:lpstr>PowerPoint Presentation</vt:lpstr>
    </vt:vector>
  </TitlesOfParts>
  <Company>Norges Handelshøyskole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Regelverk Praktiske forhold Gode råd og tips  Guro Mjanger  Seksjonsleder på seksjon for timeplanlegging og eksamen  Inger Dagestad Eikeland seniorkonsulent</dc:title>
  <dc:creator>s1467</dc:creator>
  <cp:lastModifiedBy>Astrid Olivia Sagstad Flaten</cp:lastModifiedBy>
  <cp:revision>7</cp:revision>
  <cp:lastPrinted>2019-10-08T09:11:46Z</cp:lastPrinted>
  <dcterms:created xsi:type="dcterms:W3CDTF">2013-10-07T09:18:14Z</dcterms:created>
  <dcterms:modified xsi:type="dcterms:W3CDTF">2025-09-09T11:23:32Z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y fmtid="{D5CDD505-2E9C-101B-9397-08002B2CF9AE}" pid="3" name="ContentTypeId">
    <vt:lpwstr>0x0101002D9D149895E1664C8A4F36628888F44C</vt:lpwstr>
  </property>
</Properties>
</file>