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notesSlides/notesSlide32.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3" r:id="rId5"/>
  </p:sldMasterIdLst>
  <p:notesMasterIdLst>
    <p:notesMasterId r:id="rId91"/>
  </p:notesMasterIdLst>
  <p:handoutMasterIdLst>
    <p:handoutMasterId r:id="rId92"/>
  </p:handoutMasterIdLst>
  <p:sldIdLst>
    <p:sldId id="341" r:id="rId6"/>
    <p:sldId id="340" r:id="rId7"/>
    <p:sldId id="339" r:id="rId8"/>
    <p:sldId id="336" r:id="rId9"/>
    <p:sldId id="331" r:id="rId10"/>
    <p:sldId id="330" r:id="rId11"/>
    <p:sldId id="338" r:id="rId12"/>
    <p:sldId id="337" r:id="rId13"/>
    <p:sldId id="335" r:id="rId14"/>
    <p:sldId id="334" r:id="rId15"/>
    <p:sldId id="324" r:id="rId16"/>
    <p:sldId id="323" r:id="rId17"/>
    <p:sldId id="322" r:id="rId18"/>
    <p:sldId id="333" r:id="rId19"/>
    <p:sldId id="332" r:id="rId20"/>
    <p:sldId id="329" r:id="rId21"/>
    <p:sldId id="326" r:id="rId22"/>
    <p:sldId id="325" r:id="rId23"/>
    <p:sldId id="321" r:id="rId24"/>
    <p:sldId id="320" r:id="rId25"/>
    <p:sldId id="319" r:id="rId26"/>
    <p:sldId id="316" r:id="rId27"/>
    <p:sldId id="315" r:id="rId28"/>
    <p:sldId id="313" r:id="rId29"/>
    <p:sldId id="312" r:id="rId30"/>
    <p:sldId id="311" r:id="rId31"/>
    <p:sldId id="266" r:id="rId32"/>
    <p:sldId id="284" r:id="rId33"/>
    <p:sldId id="285" r:id="rId34"/>
    <p:sldId id="286" r:id="rId35"/>
    <p:sldId id="270" r:id="rId36"/>
    <p:sldId id="346" r:id="rId37"/>
    <p:sldId id="344" r:id="rId38"/>
    <p:sldId id="357" r:id="rId39"/>
    <p:sldId id="273" r:id="rId40"/>
    <p:sldId id="345" r:id="rId41"/>
    <p:sldId id="275" r:id="rId42"/>
    <p:sldId id="271" r:id="rId43"/>
    <p:sldId id="347" r:id="rId44"/>
    <p:sldId id="348" r:id="rId45"/>
    <p:sldId id="327" r:id="rId46"/>
    <p:sldId id="349" r:id="rId47"/>
    <p:sldId id="297" r:id="rId48"/>
    <p:sldId id="317" r:id="rId49"/>
    <p:sldId id="354" r:id="rId50"/>
    <p:sldId id="305" r:id="rId51"/>
    <p:sldId id="308" r:id="rId52"/>
    <p:sldId id="310" r:id="rId53"/>
    <p:sldId id="355" r:id="rId54"/>
    <p:sldId id="353" r:id="rId55"/>
    <p:sldId id="351" r:id="rId56"/>
    <p:sldId id="352" r:id="rId57"/>
    <p:sldId id="356" r:id="rId58"/>
    <p:sldId id="307" r:id="rId59"/>
    <p:sldId id="342" r:id="rId60"/>
    <p:sldId id="318" r:id="rId61"/>
    <p:sldId id="358" r:id="rId62"/>
    <p:sldId id="328" r:id="rId63"/>
    <p:sldId id="282" r:id="rId64"/>
    <p:sldId id="274" r:id="rId65"/>
    <p:sldId id="276" r:id="rId66"/>
    <p:sldId id="350" r:id="rId67"/>
    <p:sldId id="278" r:id="rId68"/>
    <p:sldId id="279" r:id="rId69"/>
    <p:sldId id="280" r:id="rId70"/>
    <p:sldId id="306" r:id="rId71"/>
    <p:sldId id="299" r:id="rId72"/>
    <p:sldId id="281" r:id="rId73"/>
    <p:sldId id="287" r:id="rId74"/>
    <p:sldId id="288" r:id="rId75"/>
    <p:sldId id="289" r:id="rId76"/>
    <p:sldId id="294" r:id="rId77"/>
    <p:sldId id="295" r:id="rId78"/>
    <p:sldId id="296" r:id="rId79"/>
    <p:sldId id="283" r:id="rId80"/>
    <p:sldId id="301" r:id="rId81"/>
    <p:sldId id="300" r:id="rId82"/>
    <p:sldId id="302" r:id="rId83"/>
    <p:sldId id="303" r:id="rId84"/>
    <p:sldId id="304" r:id="rId85"/>
    <p:sldId id="359" r:id="rId86"/>
    <p:sldId id="360" r:id="rId87"/>
    <p:sldId id="277" r:id="rId88"/>
    <p:sldId id="343" r:id="rId89"/>
    <p:sldId id="267" r:id="rId90"/>
  </p:sldIdLst>
  <p:sldSz cx="10009188" cy="7561263"/>
  <p:notesSz cx="6858000" cy="9144000"/>
  <p:defaultTextStyle>
    <a:defPPr>
      <a:defRPr lang="nb-NO"/>
    </a:defPPr>
    <a:lvl1pPr marL="0" algn="l" defTabSz="1004011" rtl="0" eaLnBrk="1" latinLnBrk="0" hangingPunct="1">
      <a:defRPr sz="2000" kern="1200">
        <a:solidFill>
          <a:schemeClr val="tx1"/>
        </a:solidFill>
        <a:latin typeface="+mn-lt"/>
        <a:ea typeface="+mn-ea"/>
        <a:cs typeface="+mn-cs"/>
      </a:defRPr>
    </a:lvl1pPr>
    <a:lvl2pPr marL="502006" algn="l" defTabSz="1004011" rtl="0" eaLnBrk="1" latinLnBrk="0" hangingPunct="1">
      <a:defRPr sz="2000" kern="1200">
        <a:solidFill>
          <a:schemeClr val="tx1"/>
        </a:solidFill>
        <a:latin typeface="+mn-lt"/>
        <a:ea typeface="+mn-ea"/>
        <a:cs typeface="+mn-cs"/>
      </a:defRPr>
    </a:lvl2pPr>
    <a:lvl3pPr marL="1004011" algn="l" defTabSz="1004011" rtl="0" eaLnBrk="1" latinLnBrk="0" hangingPunct="1">
      <a:defRPr sz="2000" kern="1200">
        <a:solidFill>
          <a:schemeClr val="tx1"/>
        </a:solidFill>
        <a:latin typeface="+mn-lt"/>
        <a:ea typeface="+mn-ea"/>
        <a:cs typeface="+mn-cs"/>
      </a:defRPr>
    </a:lvl3pPr>
    <a:lvl4pPr marL="1506017" algn="l" defTabSz="1004011" rtl="0" eaLnBrk="1" latinLnBrk="0" hangingPunct="1">
      <a:defRPr sz="2000" kern="1200">
        <a:solidFill>
          <a:schemeClr val="tx1"/>
        </a:solidFill>
        <a:latin typeface="+mn-lt"/>
        <a:ea typeface="+mn-ea"/>
        <a:cs typeface="+mn-cs"/>
      </a:defRPr>
    </a:lvl4pPr>
    <a:lvl5pPr marL="2008022" algn="l" defTabSz="1004011" rtl="0" eaLnBrk="1" latinLnBrk="0" hangingPunct="1">
      <a:defRPr sz="2000" kern="1200">
        <a:solidFill>
          <a:schemeClr val="tx1"/>
        </a:solidFill>
        <a:latin typeface="+mn-lt"/>
        <a:ea typeface="+mn-ea"/>
        <a:cs typeface="+mn-cs"/>
      </a:defRPr>
    </a:lvl5pPr>
    <a:lvl6pPr marL="2510028" algn="l" defTabSz="1004011" rtl="0" eaLnBrk="1" latinLnBrk="0" hangingPunct="1">
      <a:defRPr sz="2000" kern="1200">
        <a:solidFill>
          <a:schemeClr val="tx1"/>
        </a:solidFill>
        <a:latin typeface="+mn-lt"/>
        <a:ea typeface="+mn-ea"/>
        <a:cs typeface="+mn-cs"/>
      </a:defRPr>
    </a:lvl6pPr>
    <a:lvl7pPr marL="3012034" algn="l" defTabSz="1004011" rtl="0" eaLnBrk="1" latinLnBrk="0" hangingPunct="1">
      <a:defRPr sz="2000" kern="1200">
        <a:solidFill>
          <a:schemeClr val="tx1"/>
        </a:solidFill>
        <a:latin typeface="+mn-lt"/>
        <a:ea typeface="+mn-ea"/>
        <a:cs typeface="+mn-cs"/>
      </a:defRPr>
    </a:lvl7pPr>
    <a:lvl8pPr marL="3514039" algn="l" defTabSz="1004011" rtl="0" eaLnBrk="1" latinLnBrk="0" hangingPunct="1">
      <a:defRPr sz="2000" kern="1200">
        <a:solidFill>
          <a:schemeClr val="tx1"/>
        </a:solidFill>
        <a:latin typeface="+mn-lt"/>
        <a:ea typeface="+mn-ea"/>
        <a:cs typeface="+mn-cs"/>
      </a:defRPr>
    </a:lvl8pPr>
    <a:lvl9pPr marL="4016045" algn="l" defTabSz="1004011"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153">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54"/>
    <a:srgbClr val="E2E477"/>
    <a:srgbClr val="00314A"/>
    <a:srgbClr val="D0D1D3"/>
    <a:srgbClr val="BCBDC0"/>
    <a:srgbClr val="A89449"/>
    <a:srgbClr val="2F71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3CD814-420C-4ECF-B0BB-5DE1842E1E43}" v="2" dt="2023-10-20T14:10:47.2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1248" y="108"/>
      </p:cViewPr>
      <p:guideLst>
        <p:guide orient="horz" pos="2382"/>
        <p:guide pos="3153"/>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theme" Target="theme/theme1.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microsoft.com/office/2016/11/relationships/changesInfo" Target="changesInfos/changesInfo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tiana Pozolotina" userId="93a83c92-3539-4440-a070-e20f46ec0eb2" providerId="ADAL" clId="{E23CD814-420C-4ECF-B0BB-5DE1842E1E43}"/>
    <pc:docChg chg="undo custSel addSld delSld modSld sldOrd">
      <pc:chgData name="Tatiana Pozolotina" userId="93a83c92-3539-4440-a070-e20f46ec0eb2" providerId="ADAL" clId="{E23CD814-420C-4ECF-B0BB-5DE1842E1E43}" dt="2023-11-02T09:20:14.341" v="1286" actId="1076"/>
      <pc:docMkLst>
        <pc:docMk/>
      </pc:docMkLst>
      <pc:sldChg chg="modSp mod">
        <pc:chgData name="Tatiana Pozolotina" userId="93a83c92-3539-4440-a070-e20f46ec0eb2" providerId="ADAL" clId="{E23CD814-420C-4ECF-B0BB-5DE1842E1E43}" dt="2023-11-02T08:27:47.593" v="1242" actId="20577"/>
        <pc:sldMkLst>
          <pc:docMk/>
          <pc:sldMk cId="3412650674" sldId="270"/>
        </pc:sldMkLst>
        <pc:spChg chg="mod">
          <ac:chgData name="Tatiana Pozolotina" userId="93a83c92-3539-4440-a070-e20f46ec0eb2" providerId="ADAL" clId="{E23CD814-420C-4ECF-B0BB-5DE1842E1E43}" dt="2023-11-02T08:27:47.593" v="1242" actId="20577"/>
          <ac:spMkLst>
            <pc:docMk/>
            <pc:sldMk cId="3412650674" sldId="270"/>
            <ac:spMk id="3" creationId="{00000000-0000-0000-0000-000000000000}"/>
          </ac:spMkLst>
        </pc:spChg>
      </pc:sldChg>
      <pc:sldChg chg="del">
        <pc:chgData name="Tatiana Pozolotina" userId="93a83c92-3539-4440-a070-e20f46ec0eb2" providerId="ADAL" clId="{E23CD814-420C-4ECF-B0BB-5DE1842E1E43}" dt="2023-10-20T13:52:34.857" v="277" actId="2696"/>
        <pc:sldMkLst>
          <pc:docMk/>
          <pc:sldMk cId="58779689" sldId="271"/>
        </pc:sldMkLst>
      </pc:sldChg>
      <pc:sldChg chg="add">
        <pc:chgData name="Tatiana Pozolotina" userId="93a83c92-3539-4440-a070-e20f46ec0eb2" providerId="ADAL" clId="{E23CD814-420C-4ECF-B0BB-5DE1842E1E43}" dt="2023-10-20T13:52:45.426" v="278"/>
        <pc:sldMkLst>
          <pc:docMk/>
          <pc:sldMk cId="2548665861" sldId="271"/>
        </pc:sldMkLst>
      </pc:sldChg>
      <pc:sldChg chg="del">
        <pc:chgData name="Tatiana Pozolotina" userId="93a83c92-3539-4440-a070-e20f46ec0eb2" providerId="ADAL" clId="{E23CD814-420C-4ECF-B0BB-5DE1842E1E43}" dt="2023-10-20T13:52:34.857" v="277" actId="2696"/>
        <pc:sldMkLst>
          <pc:docMk/>
          <pc:sldMk cId="2289304837" sldId="275"/>
        </pc:sldMkLst>
      </pc:sldChg>
      <pc:sldChg chg="add">
        <pc:chgData name="Tatiana Pozolotina" userId="93a83c92-3539-4440-a070-e20f46ec0eb2" providerId="ADAL" clId="{E23CD814-420C-4ECF-B0BB-5DE1842E1E43}" dt="2023-10-20T13:52:45.426" v="278"/>
        <pc:sldMkLst>
          <pc:docMk/>
          <pc:sldMk cId="3496492811" sldId="275"/>
        </pc:sldMkLst>
      </pc:sldChg>
      <pc:sldChg chg="modSp mod">
        <pc:chgData name="Tatiana Pozolotina" userId="93a83c92-3539-4440-a070-e20f46ec0eb2" providerId="ADAL" clId="{E23CD814-420C-4ECF-B0BB-5DE1842E1E43}" dt="2023-10-20T13:59:30.582" v="285" actId="20577"/>
        <pc:sldMkLst>
          <pc:docMk/>
          <pc:sldMk cId="2511750722" sldId="277"/>
        </pc:sldMkLst>
        <pc:spChg chg="mod">
          <ac:chgData name="Tatiana Pozolotina" userId="93a83c92-3539-4440-a070-e20f46ec0eb2" providerId="ADAL" clId="{E23CD814-420C-4ECF-B0BB-5DE1842E1E43}" dt="2023-10-20T13:59:30.582" v="285" actId="20577"/>
          <ac:spMkLst>
            <pc:docMk/>
            <pc:sldMk cId="2511750722" sldId="277"/>
            <ac:spMk id="3" creationId="{636BF628-0F54-4A93-933F-3561E5E5AA7F}"/>
          </ac:spMkLst>
        </pc:spChg>
      </pc:sldChg>
      <pc:sldChg chg="modSp mod">
        <pc:chgData name="Tatiana Pozolotina" userId="93a83c92-3539-4440-a070-e20f46ec0eb2" providerId="ADAL" clId="{E23CD814-420C-4ECF-B0BB-5DE1842E1E43}" dt="2023-11-02T09:20:14.341" v="1286" actId="1076"/>
        <pc:sldMkLst>
          <pc:docMk/>
          <pc:sldMk cId="3354553087" sldId="281"/>
        </pc:sldMkLst>
        <pc:picChg chg="mod">
          <ac:chgData name="Tatiana Pozolotina" userId="93a83c92-3539-4440-a070-e20f46ec0eb2" providerId="ADAL" clId="{E23CD814-420C-4ECF-B0BB-5DE1842E1E43}" dt="2023-11-02T09:20:14.341" v="1286" actId="1076"/>
          <ac:picMkLst>
            <pc:docMk/>
            <pc:sldMk cId="3354553087" sldId="281"/>
            <ac:picMk id="9" creationId="{F7CD5168-CE0A-4D7A-AD35-9E8C23170E4F}"/>
          </ac:picMkLst>
        </pc:picChg>
      </pc:sldChg>
      <pc:sldChg chg="modSp mod">
        <pc:chgData name="Tatiana Pozolotina" userId="93a83c92-3539-4440-a070-e20f46ec0eb2" providerId="ADAL" clId="{E23CD814-420C-4ECF-B0BB-5DE1842E1E43}" dt="2023-11-02T08:50:02.485" v="1282" actId="20577"/>
        <pc:sldMkLst>
          <pc:docMk/>
          <pc:sldMk cId="1463484028" sldId="297"/>
        </pc:sldMkLst>
        <pc:spChg chg="mod">
          <ac:chgData name="Tatiana Pozolotina" userId="93a83c92-3539-4440-a070-e20f46ec0eb2" providerId="ADAL" clId="{E23CD814-420C-4ECF-B0BB-5DE1842E1E43}" dt="2023-11-02T08:50:02.485" v="1282" actId="20577"/>
          <ac:spMkLst>
            <pc:docMk/>
            <pc:sldMk cId="1463484028" sldId="297"/>
            <ac:spMk id="3" creationId="{648A3CE3-2544-4895-B10C-8DD6CFE5CE87}"/>
          </ac:spMkLst>
        </pc:spChg>
      </pc:sldChg>
      <pc:sldChg chg="modSp mod">
        <pc:chgData name="Tatiana Pozolotina" userId="93a83c92-3539-4440-a070-e20f46ec0eb2" providerId="ADAL" clId="{E23CD814-420C-4ECF-B0BB-5DE1842E1E43}" dt="2023-10-20T14:00:46.483" v="313" actId="313"/>
        <pc:sldMkLst>
          <pc:docMk/>
          <pc:sldMk cId="3311524820" sldId="304"/>
        </pc:sldMkLst>
        <pc:spChg chg="mod">
          <ac:chgData name="Tatiana Pozolotina" userId="93a83c92-3539-4440-a070-e20f46ec0eb2" providerId="ADAL" clId="{E23CD814-420C-4ECF-B0BB-5DE1842E1E43}" dt="2023-10-20T14:00:46.483" v="313" actId="313"/>
          <ac:spMkLst>
            <pc:docMk/>
            <pc:sldMk cId="3311524820" sldId="304"/>
            <ac:spMk id="2" creationId="{8E1C5A40-8B57-4DF6-9F77-E8CFF5410DA9}"/>
          </ac:spMkLst>
        </pc:spChg>
      </pc:sldChg>
      <pc:sldChg chg="modSp mod">
        <pc:chgData name="Tatiana Pozolotina" userId="93a83c92-3539-4440-a070-e20f46ec0eb2" providerId="ADAL" clId="{E23CD814-420C-4ECF-B0BB-5DE1842E1E43}" dt="2023-11-02T08:15:22.948" v="1217" actId="6549"/>
        <pc:sldMkLst>
          <pc:docMk/>
          <pc:sldMk cId="2134189766" sldId="316"/>
        </pc:sldMkLst>
        <pc:spChg chg="mod">
          <ac:chgData name="Tatiana Pozolotina" userId="93a83c92-3539-4440-a070-e20f46ec0eb2" providerId="ADAL" clId="{E23CD814-420C-4ECF-B0BB-5DE1842E1E43}" dt="2023-11-02T08:15:22.948" v="1217" actId="6549"/>
          <ac:spMkLst>
            <pc:docMk/>
            <pc:sldMk cId="2134189766" sldId="316"/>
            <ac:spMk id="14339" creationId="{00000000-0000-0000-0000-000000000000}"/>
          </ac:spMkLst>
        </pc:spChg>
      </pc:sldChg>
      <pc:sldChg chg="ord">
        <pc:chgData name="Tatiana Pozolotina" userId="93a83c92-3539-4440-a070-e20f46ec0eb2" providerId="ADAL" clId="{E23CD814-420C-4ECF-B0BB-5DE1842E1E43}" dt="2023-11-02T09:07:33.615" v="1284"/>
        <pc:sldMkLst>
          <pc:docMk/>
          <pc:sldMk cId="4256281682" sldId="317"/>
        </pc:sldMkLst>
      </pc:sldChg>
      <pc:sldChg chg="del">
        <pc:chgData name="Tatiana Pozolotina" userId="93a83c92-3539-4440-a070-e20f46ec0eb2" providerId="ADAL" clId="{E23CD814-420C-4ECF-B0BB-5DE1842E1E43}" dt="2023-10-20T13:52:34.857" v="277" actId="2696"/>
        <pc:sldMkLst>
          <pc:docMk/>
          <pc:sldMk cId="3246618993" sldId="327"/>
        </pc:sldMkLst>
      </pc:sldChg>
      <pc:sldChg chg="modSp add mod">
        <pc:chgData name="Tatiana Pozolotina" userId="93a83c92-3539-4440-a070-e20f46ec0eb2" providerId="ADAL" clId="{E23CD814-420C-4ECF-B0BB-5DE1842E1E43}" dt="2023-10-20T13:52:45.548" v="279" actId="27636"/>
        <pc:sldMkLst>
          <pc:docMk/>
          <pc:sldMk cId="3452337585" sldId="327"/>
        </pc:sldMkLst>
        <pc:spChg chg="mod">
          <ac:chgData name="Tatiana Pozolotina" userId="93a83c92-3539-4440-a070-e20f46ec0eb2" providerId="ADAL" clId="{E23CD814-420C-4ECF-B0BB-5DE1842E1E43}" dt="2023-10-20T13:52:45.548" v="279" actId="27636"/>
          <ac:spMkLst>
            <pc:docMk/>
            <pc:sldMk cId="3452337585" sldId="327"/>
            <ac:spMk id="3" creationId="{00000000-0000-0000-0000-000000000000}"/>
          </ac:spMkLst>
        </pc:spChg>
      </pc:sldChg>
      <pc:sldChg chg="modSp mod">
        <pc:chgData name="Tatiana Pozolotina" userId="93a83c92-3539-4440-a070-e20f46ec0eb2" providerId="ADAL" clId="{E23CD814-420C-4ECF-B0BB-5DE1842E1E43}" dt="2023-11-02T07:57:38.681" v="1198" actId="6549"/>
        <pc:sldMkLst>
          <pc:docMk/>
          <pc:sldMk cId="1657150626" sldId="337"/>
        </pc:sldMkLst>
        <pc:spChg chg="mod">
          <ac:chgData name="Tatiana Pozolotina" userId="93a83c92-3539-4440-a070-e20f46ec0eb2" providerId="ADAL" clId="{E23CD814-420C-4ECF-B0BB-5DE1842E1E43}" dt="2023-11-02T07:57:38.681" v="1198" actId="6549"/>
          <ac:spMkLst>
            <pc:docMk/>
            <pc:sldMk cId="1657150626" sldId="337"/>
            <ac:spMk id="16387" creationId="{00000000-0000-0000-0000-000000000000}"/>
          </ac:spMkLst>
        </pc:spChg>
      </pc:sldChg>
      <pc:sldChg chg="modSp mod">
        <pc:chgData name="Tatiana Pozolotina" userId="93a83c92-3539-4440-a070-e20f46ec0eb2" providerId="ADAL" clId="{E23CD814-420C-4ECF-B0BB-5DE1842E1E43}" dt="2023-11-02T07:32:07.747" v="1192" actId="20577"/>
        <pc:sldMkLst>
          <pc:docMk/>
          <pc:sldMk cId="3657895664" sldId="338"/>
        </pc:sldMkLst>
        <pc:spChg chg="mod">
          <ac:chgData name="Tatiana Pozolotina" userId="93a83c92-3539-4440-a070-e20f46ec0eb2" providerId="ADAL" clId="{E23CD814-420C-4ECF-B0BB-5DE1842E1E43}" dt="2023-11-02T07:32:07.747" v="1192" actId="20577"/>
          <ac:spMkLst>
            <pc:docMk/>
            <pc:sldMk cId="3657895664" sldId="338"/>
            <ac:spMk id="10242" creationId="{00000000-0000-0000-0000-000000000000}"/>
          </ac:spMkLst>
        </pc:spChg>
      </pc:sldChg>
      <pc:sldChg chg="modSp mod">
        <pc:chgData name="Tatiana Pozolotina" userId="93a83c92-3539-4440-a070-e20f46ec0eb2" providerId="ADAL" clId="{E23CD814-420C-4ECF-B0BB-5DE1842E1E43}" dt="2023-10-20T13:59:54.693" v="309" actId="20577"/>
        <pc:sldMkLst>
          <pc:docMk/>
          <pc:sldMk cId="3453491078" sldId="343"/>
        </pc:sldMkLst>
        <pc:spChg chg="mod">
          <ac:chgData name="Tatiana Pozolotina" userId="93a83c92-3539-4440-a070-e20f46ec0eb2" providerId="ADAL" clId="{E23CD814-420C-4ECF-B0BB-5DE1842E1E43}" dt="2023-10-20T13:59:54.693" v="309" actId="20577"/>
          <ac:spMkLst>
            <pc:docMk/>
            <pc:sldMk cId="3453491078" sldId="343"/>
            <ac:spMk id="3" creationId="{636BF628-0F54-4A93-933F-3561E5E5AA7F}"/>
          </ac:spMkLst>
        </pc:spChg>
      </pc:sldChg>
      <pc:sldChg chg="modSp mod">
        <pc:chgData name="Tatiana Pozolotina" userId="93a83c92-3539-4440-a070-e20f46ec0eb2" providerId="ADAL" clId="{E23CD814-420C-4ECF-B0BB-5DE1842E1E43}" dt="2023-11-02T08:28:49.581" v="1246" actId="20577"/>
        <pc:sldMkLst>
          <pc:docMk/>
          <pc:sldMk cId="261018849" sldId="344"/>
        </pc:sldMkLst>
        <pc:spChg chg="mod">
          <ac:chgData name="Tatiana Pozolotina" userId="93a83c92-3539-4440-a070-e20f46ec0eb2" providerId="ADAL" clId="{E23CD814-420C-4ECF-B0BB-5DE1842E1E43}" dt="2023-11-02T08:28:49.581" v="1246" actId="20577"/>
          <ac:spMkLst>
            <pc:docMk/>
            <pc:sldMk cId="261018849" sldId="344"/>
            <ac:spMk id="2" creationId="{00000000-0000-0000-0000-000000000000}"/>
          </ac:spMkLst>
        </pc:spChg>
      </pc:sldChg>
      <pc:sldChg chg="delSp modSp add mod">
        <pc:chgData name="Tatiana Pozolotina" userId="93a83c92-3539-4440-a070-e20f46ec0eb2" providerId="ADAL" clId="{E23CD814-420C-4ECF-B0BB-5DE1842E1E43}" dt="2023-11-02T08:43:35.368" v="1255" actId="14100"/>
        <pc:sldMkLst>
          <pc:docMk/>
          <pc:sldMk cId="1361568402" sldId="345"/>
        </pc:sldMkLst>
        <pc:spChg chg="mod">
          <ac:chgData name="Tatiana Pozolotina" userId="93a83c92-3539-4440-a070-e20f46ec0eb2" providerId="ADAL" clId="{E23CD814-420C-4ECF-B0BB-5DE1842E1E43}" dt="2023-11-02T08:43:27.026" v="1251" actId="6549"/>
          <ac:spMkLst>
            <pc:docMk/>
            <pc:sldMk cId="1361568402" sldId="345"/>
            <ac:spMk id="27651" creationId="{00000000-0000-0000-0000-000000000000}"/>
          </ac:spMkLst>
        </pc:spChg>
        <pc:picChg chg="mod">
          <ac:chgData name="Tatiana Pozolotina" userId="93a83c92-3539-4440-a070-e20f46ec0eb2" providerId="ADAL" clId="{E23CD814-420C-4ECF-B0BB-5DE1842E1E43}" dt="2023-11-02T08:43:35.368" v="1255" actId="14100"/>
          <ac:picMkLst>
            <pc:docMk/>
            <pc:sldMk cId="1361568402" sldId="345"/>
            <ac:picMk id="2" creationId="{8C642065-895D-4BC8-84D7-2DF24B6EF3BC}"/>
          </ac:picMkLst>
        </pc:picChg>
        <pc:picChg chg="del">
          <ac:chgData name="Tatiana Pozolotina" userId="93a83c92-3539-4440-a070-e20f46ec0eb2" providerId="ADAL" clId="{E23CD814-420C-4ECF-B0BB-5DE1842E1E43}" dt="2023-11-02T08:43:21.500" v="1247" actId="478"/>
          <ac:picMkLst>
            <pc:docMk/>
            <pc:sldMk cId="1361568402" sldId="345"/>
            <ac:picMk id="4" creationId="{7C398171-6393-80E4-AC4E-1993ED990F9F}"/>
          </ac:picMkLst>
        </pc:picChg>
      </pc:sldChg>
      <pc:sldChg chg="del">
        <pc:chgData name="Tatiana Pozolotina" userId="93a83c92-3539-4440-a070-e20f46ec0eb2" providerId="ADAL" clId="{E23CD814-420C-4ECF-B0BB-5DE1842E1E43}" dt="2023-10-20T13:52:34.857" v="277" actId="2696"/>
        <pc:sldMkLst>
          <pc:docMk/>
          <pc:sldMk cId="4047776388" sldId="345"/>
        </pc:sldMkLst>
      </pc:sldChg>
      <pc:sldChg chg="modSp mod">
        <pc:chgData name="Tatiana Pozolotina" userId="93a83c92-3539-4440-a070-e20f46ec0eb2" providerId="ADAL" clId="{E23CD814-420C-4ECF-B0BB-5DE1842E1E43}" dt="2023-11-02T08:28:21.962" v="1243" actId="6549"/>
        <pc:sldMkLst>
          <pc:docMk/>
          <pc:sldMk cId="3111562460" sldId="346"/>
        </pc:sldMkLst>
        <pc:spChg chg="mod">
          <ac:chgData name="Tatiana Pozolotina" userId="93a83c92-3539-4440-a070-e20f46ec0eb2" providerId="ADAL" clId="{E23CD814-420C-4ECF-B0BB-5DE1842E1E43}" dt="2023-11-02T08:28:21.962" v="1243" actId="6549"/>
          <ac:spMkLst>
            <pc:docMk/>
            <pc:sldMk cId="3111562460" sldId="346"/>
            <ac:spMk id="2" creationId="{00000000-0000-0000-0000-000000000000}"/>
          </ac:spMkLst>
        </pc:spChg>
      </pc:sldChg>
      <pc:sldChg chg="add">
        <pc:chgData name="Tatiana Pozolotina" userId="93a83c92-3539-4440-a070-e20f46ec0eb2" providerId="ADAL" clId="{E23CD814-420C-4ECF-B0BB-5DE1842E1E43}" dt="2023-10-20T13:52:45.426" v="278"/>
        <pc:sldMkLst>
          <pc:docMk/>
          <pc:sldMk cId="51007459" sldId="347"/>
        </pc:sldMkLst>
      </pc:sldChg>
      <pc:sldChg chg="del">
        <pc:chgData name="Tatiana Pozolotina" userId="93a83c92-3539-4440-a070-e20f46ec0eb2" providerId="ADAL" clId="{E23CD814-420C-4ECF-B0BB-5DE1842E1E43}" dt="2023-10-20T13:52:34.857" v="277" actId="2696"/>
        <pc:sldMkLst>
          <pc:docMk/>
          <pc:sldMk cId="765164109" sldId="347"/>
        </pc:sldMkLst>
      </pc:sldChg>
      <pc:sldChg chg="del">
        <pc:chgData name="Tatiana Pozolotina" userId="93a83c92-3539-4440-a070-e20f46ec0eb2" providerId="ADAL" clId="{E23CD814-420C-4ECF-B0BB-5DE1842E1E43}" dt="2023-10-20T13:52:34.857" v="277" actId="2696"/>
        <pc:sldMkLst>
          <pc:docMk/>
          <pc:sldMk cId="749922446" sldId="348"/>
        </pc:sldMkLst>
      </pc:sldChg>
      <pc:sldChg chg="add">
        <pc:chgData name="Tatiana Pozolotina" userId="93a83c92-3539-4440-a070-e20f46ec0eb2" providerId="ADAL" clId="{E23CD814-420C-4ECF-B0BB-5DE1842E1E43}" dt="2023-10-20T13:52:45.426" v="278"/>
        <pc:sldMkLst>
          <pc:docMk/>
          <pc:sldMk cId="808243619" sldId="348"/>
        </pc:sldMkLst>
      </pc:sldChg>
      <pc:sldChg chg="add">
        <pc:chgData name="Tatiana Pozolotina" userId="93a83c92-3539-4440-a070-e20f46ec0eb2" providerId="ADAL" clId="{E23CD814-420C-4ECF-B0BB-5DE1842E1E43}" dt="2023-10-20T13:52:45.426" v="278"/>
        <pc:sldMkLst>
          <pc:docMk/>
          <pc:sldMk cId="1760410163" sldId="349"/>
        </pc:sldMkLst>
      </pc:sldChg>
      <pc:sldChg chg="del">
        <pc:chgData name="Tatiana Pozolotina" userId="93a83c92-3539-4440-a070-e20f46ec0eb2" providerId="ADAL" clId="{E23CD814-420C-4ECF-B0BB-5DE1842E1E43}" dt="2023-10-20T13:52:34.857" v="277" actId="2696"/>
        <pc:sldMkLst>
          <pc:docMk/>
          <pc:sldMk cId="3565066938" sldId="349"/>
        </pc:sldMkLst>
      </pc:sldChg>
      <pc:sldChg chg="modSp mod">
        <pc:chgData name="Tatiana Pozolotina" userId="93a83c92-3539-4440-a070-e20f46ec0eb2" providerId="ADAL" clId="{E23CD814-420C-4ECF-B0BB-5DE1842E1E43}" dt="2023-10-20T13:47:30.379" v="172" actId="20577"/>
        <pc:sldMkLst>
          <pc:docMk/>
          <pc:sldMk cId="4231973197" sldId="351"/>
        </pc:sldMkLst>
        <pc:spChg chg="mod">
          <ac:chgData name="Tatiana Pozolotina" userId="93a83c92-3539-4440-a070-e20f46ec0eb2" providerId="ADAL" clId="{E23CD814-420C-4ECF-B0BB-5DE1842E1E43}" dt="2023-10-20T13:47:30.379" v="172" actId="20577"/>
          <ac:spMkLst>
            <pc:docMk/>
            <pc:sldMk cId="4231973197" sldId="351"/>
            <ac:spMk id="3" creationId="{648A3CE3-2544-4895-B10C-8DD6CFE5CE87}"/>
          </ac:spMkLst>
        </pc:spChg>
      </pc:sldChg>
      <pc:sldChg chg="delSp modSp add mod">
        <pc:chgData name="Tatiana Pozolotina" userId="93a83c92-3539-4440-a070-e20f46ec0eb2" providerId="ADAL" clId="{E23CD814-420C-4ECF-B0BB-5DE1842E1E43}" dt="2023-10-20T13:51:48.955" v="276" actId="20577"/>
        <pc:sldMkLst>
          <pc:docMk/>
          <pc:sldMk cId="3131725390" sldId="358"/>
        </pc:sldMkLst>
        <pc:spChg chg="del">
          <ac:chgData name="Tatiana Pozolotina" userId="93a83c92-3539-4440-a070-e20f46ec0eb2" providerId="ADAL" clId="{E23CD814-420C-4ECF-B0BB-5DE1842E1E43}" dt="2023-10-20T13:49:23.050" v="185" actId="478"/>
          <ac:spMkLst>
            <pc:docMk/>
            <pc:sldMk cId="3131725390" sldId="358"/>
            <ac:spMk id="4" creationId="{1CB899E1-A153-49EF-BC2C-97BCC99072F7}"/>
          </ac:spMkLst>
        </pc:spChg>
        <pc:spChg chg="mod">
          <ac:chgData name="Tatiana Pozolotina" userId="93a83c92-3539-4440-a070-e20f46ec0eb2" providerId="ADAL" clId="{E23CD814-420C-4ECF-B0BB-5DE1842E1E43}" dt="2023-10-20T13:48:51.986" v="183" actId="20577"/>
          <ac:spMkLst>
            <pc:docMk/>
            <pc:sldMk cId="3131725390" sldId="358"/>
            <ac:spMk id="33794" creationId="{00000000-0000-0000-0000-000000000000}"/>
          </ac:spMkLst>
        </pc:spChg>
        <pc:spChg chg="mod">
          <ac:chgData name="Tatiana Pozolotina" userId="93a83c92-3539-4440-a070-e20f46ec0eb2" providerId="ADAL" clId="{E23CD814-420C-4ECF-B0BB-5DE1842E1E43}" dt="2023-10-20T13:51:48.955" v="276" actId="20577"/>
          <ac:spMkLst>
            <pc:docMk/>
            <pc:sldMk cId="3131725390" sldId="358"/>
            <ac:spMk id="33795" creationId="{00000000-0000-0000-0000-000000000000}"/>
          </ac:spMkLst>
        </pc:spChg>
      </pc:sldChg>
      <pc:sldChg chg="delSp modSp add mod">
        <pc:chgData name="Tatiana Pozolotina" userId="93a83c92-3539-4440-a070-e20f46ec0eb2" providerId="ADAL" clId="{E23CD814-420C-4ECF-B0BB-5DE1842E1E43}" dt="2023-10-20T14:13:23.703" v="1191" actId="20577"/>
        <pc:sldMkLst>
          <pc:docMk/>
          <pc:sldMk cId="2571460198" sldId="359"/>
        </pc:sldMkLst>
        <pc:spChg chg="mod">
          <ac:chgData name="Tatiana Pozolotina" userId="93a83c92-3539-4440-a070-e20f46ec0eb2" providerId="ADAL" clId="{E23CD814-420C-4ECF-B0BB-5DE1842E1E43}" dt="2023-10-20T14:01:49.659" v="445" actId="20577"/>
          <ac:spMkLst>
            <pc:docMk/>
            <pc:sldMk cId="2571460198" sldId="359"/>
            <ac:spMk id="2" creationId="{8E1C5A40-8B57-4DF6-9F77-E8CFF5410DA9}"/>
          </ac:spMkLst>
        </pc:spChg>
        <pc:spChg chg="mod">
          <ac:chgData name="Tatiana Pozolotina" userId="93a83c92-3539-4440-a070-e20f46ec0eb2" providerId="ADAL" clId="{E23CD814-420C-4ECF-B0BB-5DE1842E1E43}" dt="2023-10-20T14:13:23.703" v="1191" actId="20577"/>
          <ac:spMkLst>
            <pc:docMk/>
            <pc:sldMk cId="2571460198" sldId="359"/>
            <ac:spMk id="3" creationId="{2919150D-7E29-44E1-9A62-545926918195}"/>
          </ac:spMkLst>
        </pc:spChg>
        <pc:picChg chg="del">
          <ac:chgData name="Tatiana Pozolotina" userId="93a83c92-3539-4440-a070-e20f46ec0eb2" providerId="ADAL" clId="{E23CD814-420C-4ECF-B0BB-5DE1842E1E43}" dt="2023-10-20T14:00:17.409" v="311" actId="478"/>
          <ac:picMkLst>
            <pc:docMk/>
            <pc:sldMk cId="2571460198" sldId="359"/>
            <ac:picMk id="7" creationId="{C5341413-97DB-2E04-736B-F337EA1AC7DB}"/>
          </ac:picMkLst>
        </pc:picChg>
      </pc:sldChg>
      <pc:sldChg chg="addSp modSp add mod">
        <pc:chgData name="Tatiana Pozolotina" userId="93a83c92-3539-4440-a070-e20f46ec0eb2" providerId="ADAL" clId="{E23CD814-420C-4ECF-B0BB-5DE1842E1E43}" dt="2023-10-20T14:11:35.804" v="1164" actId="1076"/>
        <pc:sldMkLst>
          <pc:docMk/>
          <pc:sldMk cId="542944352" sldId="360"/>
        </pc:sldMkLst>
        <pc:spChg chg="mod">
          <ac:chgData name="Tatiana Pozolotina" userId="93a83c92-3539-4440-a070-e20f46ec0eb2" providerId="ADAL" clId="{E23CD814-420C-4ECF-B0BB-5DE1842E1E43}" dt="2023-10-20T14:11:11.739" v="1155" actId="20577"/>
          <ac:spMkLst>
            <pc:docMk/>
            <pc:sldMk cId="542944352" sldId="360"/>
            <ac:spMk id="2" creationId="{8E1C5A40-8B57-4DF6-9F77-E8CFF5410DA9}"/>
          </ac:spMkLst>
        </pc:spChg>
        <pc:spChg chg="mod">
          <ac:chgData name="Tatiana Pozolotina" userId="93a83c92-3539-4440-a070-e20f46ec0eb2" providerId="ADAL" clId="{E23CD814-420C-4ECF-B0BB-5DE1842E1E43}" dt="2023-10-20T14:11:31.183" v="1163" actId="1076"/>
          <ac:spMkLst>
            <pc:docMk/>
            <pc:sldMk cId="542944352" sldId="360"/>
            <ac:spMk id="3" creationId="{2919150D-7E29-44E1-9A62-545926918195}"/>
          </ac:spMkLst>
        </pc:spChg>
        <pc:picChg chg="add mod">
          <ac:chgData name="Tatiana Pozolotina" userId="93a83c92-3539-4440-a070-e20f46ec0eb2" providerId="ADAL" clId="{E23CD814-420C-4ECF-B0BB-5DE1842E1E43}" dt="2023-10-20T14:11:35.804" v="1164" actId="1076"/>
          <ac:picMkLst>
            <pc:docMk/>
            <pc:sldMk cId="542944352" sldId="360"/>
            <ac:picMk id="5" creationId="{88441717-2D36-D21A-E770-9DDF6AEDD97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7DBD2A-FA58-4AD3-809F-BA8D4A980247}" type="datetimeFigureOut">
              <a:rPr lang="nb-NO" smtClean="0"/>
              <a:pPr/>
              <a:t>02.11.2023</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A75A8A-F3EC-4E41-9543-E2675E537B95}" type="slidenum">
              <a:rPr lang="nb-NO" smtClean="0"/>
              <a:pPr/>
              <a:t>‹#›</a:t>
            </a:fld>
            <a:endParaRPr lang="nb-NO"/>
          </a:p>
        </p:txBody>
      </p:sp>
    </p:spTree>
    <p:extLst>
      <p:ext uri="{BB962C8B-B14F-4D97-AF65-F5344CB8AC3E}">
        <p14:creationId xmlns:p14="http://schemas.microsoft.com/office/powerpoint/2010/main" val="173604070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7:15.758"/>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7:27.568"/>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1,'8'13,"17"13,21 15,16 5,19 8,9 3,3-3,-11-11,-11-9,-21-10,-28-9,-18-7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7:27.901"/>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7:28.926"/>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1,'0'0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8:06.832"/>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46 1,'-4'0,"-6"0,-6 0,1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8:07.488"/>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8:07.948"/>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1,'0'0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8:08.511"/>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8:10.275"/>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8:10.77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8:11.197"/>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7:17.14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370 0,'-4'0,"-11"5,-7 1,-3 4,-7 0,-7-1,-1 1,3 0,2-2,3-2,3-2,-3-3,5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8:11.646"/>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7:15.758"/>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7:17.14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370 0,'-4'0,"-11"5,-7 1,-3 4,-7 0,-7-1,-1 1,3 0,2-2,3-2,3-2,-3-3,5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7:19.763"/>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456 126,'-1'3,"1"1,-1-1,0 0,0 0,0 0,-1 0,1 0,-1-1,0 1,0 0,0-1,0 1,0-1,0 0,-1 0,1 1,-1-2,1 1,-1 0,0 0,0-1,0 0,0 1,0-1,0 0,-3 0,-9 4,1-1,-1-1,0 0,-19 0,-57 1,-99-10,189 6,0 0,-1 0,1 0,-1 0,1-1,0 1,-1 0,1-1,0 1,-1-1,1 1,0-1,0 0,-3-1,4 1,0 1,0 0,0-1,0 1,-1-1,1 1,0 0,0-1,0 1,0-1,0 1,0-1,0 1,0 0,0-1,0 1,0-1,1 1,-1 0,0-1,0 1,0-1,0 1,1 0,-1-1,0 1,0 0,1-1,-1 1,1-1,2-2,1-1,0 1,0 0,0 0,1 1,-1-1,7-2,99-34,1 4,181-31,-232 54,-34 7</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7:20.195"/>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7:20.543"/>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7:21.106"/>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3200 1,'-53'58,"35"-37,0-1,-2-1,-22 18,-23 8,-2-3,-2-2,-101 41,-231 63,123-65,-2-12,-3-12,-3-12,-527 9,532-57,226 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7:21.78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0,'31'28,"1"-1,1-2,2-1,0-2,1-1,1-2,1-1,66 20,-10-11,0-4,157 17,340-5,6-41,-269 1,-170 5,147-4,-238-4,-16-3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7:22.116"/>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7:26.22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7:19.763"/>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456 126,'-1'3,"1"1,-1-1,0 0,0 0,0 0,-1 0,1 0,-1-1,0 1,0 0,0-1,0 1,0-1,0 0,-1 0,1 1,-1-2,1 1,-1 0,0 0,0-1,0 0,0 1,0-1,0 0,-3 0,-9 4,1-1,-1-1,0 0,-19 0,-57 1,-99-10,189 6,0 0,-1 0,1 0,-1 0,1-1,0 1,-1 0,1-1,0 1,-1-1,1 1,0-1,0 0,-3-1,4 1,0 1,0 0,0-1,0 1,-1-1,1 1,0 0,0-1,0 1,0-1,0 1,0-1,0 1,0 0,0-1,0 1,0-1,1 1,-1 0,0-1,0 1,0-1,0 1,1 0,-1-1,0 1,0 0,1-1,-1 1,1-1,2-2,1-1,0 1,0 0,0 0,1 1,-1-1,7-2,99-34,1 4,181-31,-232 54,-34 7</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7:27.568"/>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1,'8'13,"17"13,21 15,16 5,19 8,9 3,3-3,-11-11,-11-9,-21-10,-28-9,-18-7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7:27.901"/>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7:28.926"/>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1,'0'0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8:06.832"/>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46 1,'-4'0,"-6"0,-6 0,1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8:07.488"/>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8:07.948"/>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1,'0'0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8:08.511"/>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8:10.275"/>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1,'0'0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8:10.77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8:11.197"/>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7:20.195"/>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8:11.646"/>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7:20.543"/>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7:21.106"/>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3200 1,'-53'58,"35"-37,0-1,-2-1,-22 18,-23 8,-2-3,-2-2,-101 41,-231 63,123-65,-2-12,-3-12,-3-12,-527 9,532-57,226 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7:21.78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0,'31'28,"1"-1,1-2,2-1,0-2,1-1,1-2,1-1,66 20,-10-11,0-4,157 17,340-5,6-41,-269 1,-170 5,147-4,-238-4,-16-3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7:22.116"/>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24T14:37:26.22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B39C5D-D8EB-459F-85BC-8C0DD646C392}" type="datetimeFigureOut">
              <a:rPr lang="nb-NO" smtClean="0"/>
              <a:pPr/>
              <a:t>02.11.2023</a:t>
            </a:fld>
            <a:endParaRPr lang="nb-NO"/>
          </a:p>
        </p:txBody>
      </p:sp>
      <p:sp>
        <p:nvSpPr>
          <p:cNvPr id="4" name="Plassholder for lysbilde 3"/>
          <p:cNvSpPr>
            <a:spLocks noGrp="1" noRot="1" noChangeAspect="1"/>
          </p:cNvSpPr>
          <p:nvPr>
            <p:ph type="sldImg" idx="2"/>
          </p:nvPr>
        </p:nvSpPr>
        <p:spPr>
          <a:xfrm>
            <a:off x="1160463" y="685800"/>
            <a:ext cx="4537075"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E10AA6-FB05-4A99-A181-D1EF3D6981B4}" type="slidenum">
              <a:rPr lang="nb-NO" smtClean="0"/>
              <a:pPr/>
              <a:t>‹#›</a:t>
            </a:fld>
            <a:endParaRPr lang="nb-NO"/>
          </a:p>
        </p:txBody>
      </p:sp>
    </p:spTree>
    <p:extLst>
      <p:ext uri="{BB962C8B-B14F-4D97-AF65-F5344CB8AC3E}">
        <p14:creationId xmlns:p14="http://schemas.microsoft.com/office/powerpoint/2010/main" val="2480015300"/>
      </p:ext>
    </p:extLst>
  </p:cSld>
  <p:clrMap bg1="lt1" tx1="dk1" bg2="lt2" tx2="dk2" accent1="accent1" accent2="accent2" accent3="accent3" accent4="accent4" accent5="accent5" accent6="accent6" hlink="hlink" folHlink="folHlink"/>
  <p:notesStyle>
    <a:lvl1pPr marL="0" algn="l" defTabSz="1004011" rtl="0" eaLnBrk="1" latinLnBrk="0" hangingPunct="1">
      <a:defRPr sz="1300" kern="1200">
        <a:solidFill>
          <a:schemeClr val="tx1"/>
        </a:solidFill>
        <a:latin typeface="+mn-lt"/>
        <a:ea typeface="+mn-ea"/>
        <a:cs typeface="+mn-cs"/>
      </a:defRPr>
    </a:lvl1pPr>
    <a:lvl2pPr marL="502006" algn="l" defTabSz="1004011" rtl="0" eaLnBrk="1" latinLnBrk="0" hangingPunct="1">
      <a:defRPr sz="1300" kern="1200">
        <a:solidFill>
          <a:schemeClr val="tx1"/>
        </a:solidFill>
        <a:latin typeface="+mn-lt"/>
        <a:ea typeface="+mn-ea"/>
        <a:cs typeface="+mn-cs"/>
      </a:defRPr>
    </a:lvl2pPr>
    <a:lvl3pPr marL="1004011" algn="l" defTabSz="1004011" rtl="0" eaLnBrk="1" latinLnBrk="0" hangingPunct="1">
      <a:defRPr sz="1300" kern="1200">
        <a:solidFill>
          <a:schemeClr val="tx1"/>
        </a:solidFill>
        <a:latin typeface="+mn-lt"/>
        <a:ea typeface="+mn-ea"/>
        <a:cs typeface="+mn-cs"/>
      </a:defRPr>
    </a:lvl3pPr>
    <a:lvl4pPr marL="1506017" algn="l" defTabSz="1004011" rtl="0" eaLnBrk="1" latinLnBrk="0" hangingPunct="1">
      <a:defRPr sz="1300" kern="1200">
        <a:solidFill>
          <a:schemeClr val="tx1"/>
        </a:solidFill>
        <a:latin typeface="+mn-lt"/>
        <a:ea typeface="+mn-ea"/>
        <a:cs typeface="+mn-cs"/>
      </a:defRPr>
    </a:lvl4pPr>
    <a:lvl5pPr marL="2008022" algn="l" defTabSz="1004011" rtl="0" eaLnBrk="1" latinLnBrk="0" hangingPunct="1">
      <a:defRPr sz="1300" kern="1200">
        <a:solidFill>
          <a:schemeClr val="tx1"/>
        </a:solidFill>
        <a:latin typeface="+mn-lt"/>
        <a:ea typeface="+mn-ea"/>
        <a:cs typeface="+mn-cs"/>
      </a:defRPr>
    </a:lvl5pPr>
    <a:lvl6pPr marL="2510028" algn="l" defTabSz="1004011" rtl="0" eaLnBrk="1" latinLnBrk="0" hangingPunct="1">
      <a:defRPr sz="1300" kern="1200">
        <a:solidFill>
          <a:schemeClr val="tx1"/>
        </a:solidFill>
        <a:latin typeface="+mn-lt"/>
        <a:ea typeface="+mn-ea"/>
        <a:cs typeface="+mn-cs"/>
      </a:defRPr>
    </a:lvl6pPr>
    <a:lvl7pPr marL="3012034" algn="l" defTabSz="1004011" rtl="0" eaLnBrk="1" latinLnBrk="0" hangingPunct="1">
      <a:defRPr sz="1300" kern="1200">
        <a:solidFill>
          <a:schemeClr val="tx1"/>
        </a:solidFill>
        <a:latin typeface="+mn-lt"/>
        <a:ea typeface="+mn-ea"/>
        <a:cs typeface="+mn-cs"/>
      </a:defRPr>
    </a:lvl7pPr>
    <a:lvl8pPr marL="3514039" algn="l" defTabSz="1004011" rtl="0" eaLnBrk="1" latinLnBrk="0" hangingPunct="1">
      <a:defRPr sz="1300" kern="1200">
        <a:solidFill>
          <a:schemeClr val="tx1"/>
        </a:solidFill>
        <a:latin typeface="+mn-lt"/>
        <a:ea typeface="+mn-ea"/>
        <a:cs typeface="+mn-cs"/>
      </a:defRPr>
    </a:lvl8pPr>
    <a:lvl9pPr marL="4016045" algn="l" defTabSz="100401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3E10AA6-FB05-4A99-A181-D1EF3D6981B4}" type="slidenum">
              <a:rPr lang="nb-NO" smtClean="0"/>
              <a:pPr/>
              <a:t>1</a:t>
            </a:fld>
            <a:endParaRPr lang="nb-NO"/>
          </a:p>
        </p:txBody>
      </p:sp>
    </p:spTree>
    <p:extLst>
      <p:ext uri="{BB962C8B-B14F-4D97-AF65-F5344CB8AC3E}">
        <p14:creationId xmlns:p14="http://schemas.microsoft.com/office/powerpoint/2010/main" val="241168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Georgia" pitchFamily="18" charset="0"/>
              </a:defRPr>
            </a:lvl1pPr>
            <a:lvl2pPr marL="756796" indent="-291076" eaLnBrk="0" hangingPunct="0">
              <a:defRPr sz="2900">
                <a:solidFill>
                  <a:schemeClr val="tx1"/>
                </a:solidFill>
                <a:latin typeface="Georgia" pitchFamily="18" charset="0"/>
              </a:defRPr>
            </a:lvl2pPr>
            <a:lvl3pPr marL="1164303" indent="-232861" eaLnBrk="0" hangingPunct="0">
              <a:defRPr sz="2900">
                <a:solidFill>
                  <a:schemeClr val="tx1"/>
                </a:solidFill>
                <a:latin typeface="Georgia" pitchFamily="18" charset="0"/>
              </a:defRPr>
            </a:lvl3pPr>
            <a:lvl4pPr marL="1630025" indent="-232861" eaLnBrk="0" hangingPunct="0">
              <a:defRPr sz="2900">
                <a:solidFill>
                  <a:schemeClr val="tx1"/>
                </a:solidFill>
                <a:latin typeface="Georgia" pitchFamily="18" charset="0"/>
              </a:defRPr>
            </a:lvl4pPr>
            <a:lvl5pPr marL="2095746" indent="-232861" eaLnBrk="0" hangingPunct="0">
              <a:defRPr sz="2900">
                <a:solidFill>
                  <a:schemeClr val="tx1"/>
                </a:solidFill>
                <a:latin typeface="Georgia" pitchFamily="18" charset="0"/>
              </a:defRPr>
            </a:lvl5pPr>
            <a:lvl6pPr marL="2561466" indent="-232861" eaLnBrk="0" fontAlgn="base" hangingPunct="0">
              <a:spcBef>
                <a:spcPct val="0"/>
              </a:spcBef>
              <a:spcAft>
                <a:spcPct val="0"/>
              </a:spcAft>
              <a:defRPr sz="2900">
                <a:solidFill>
                  <a:schemeClr val="tx1"/>
                </a:solidFill>
                <a:latin typeface="Georgia" pitchFamily="18" charset="0"/>
              </a:defRPr>
            </a:lvl6pPr>
            <a:lvl7pPr marL="3027188" indent="-232861" eaLnBrk="0" fontAlgn="base" hangingPunct="0">
              <a:spcBef>
                <a:spcPct val="0"/>
              </a:spcBef>
              <a:spcAft>
                <a:spcPct val="0"/>
              </a:spcAft>
              <a:defRPr sz="2900">
                <a:solidFill>
                  <a:schemeClr val="tx1"/>
                </a:solidFill>
                <a:latin typeface="Georgia" pitchFamily="18" charset="0"/>
              </a:defRPr>
            </a:lvl7pPr>
            <a:lvl8pPr marL="3492909" indent="-232861" eaLnBrk="0" fontAlgn="base" hangingPunct="0">
              <a:spcBef>
                <a:spcPct val="0"/>
              </a:spcBef>
              <a:spcAft>
                <a:spcPct val="0"/>
              </a:spcAft>
              <a:defRPr sz="2900">
                <a:solidFill>
                  <a:schemeClr val="tx1"/>
                </a:solidFill>
                <a:latin typeface="Georgia" pitchFamily="18" charset="0"/>
              </a:defRPr>
            </a:lvl8pPr>
            <a:lvl9pPr marL="3958631" indent="-232861" eaLnBrk="0" fontAlgn="base" hangingPunct="0">
              <a:spcBef>
                <a:spcPct val="0"/>
              </a:spcBef>
              <a:spcAft>
                <a:spcPct val="0"/>
              </a:spcAft>
              <a:defRPr sz="2900">
                <a:solidFill>
                  <a:schemeClr val="tx1"/>
                </a:solidFill>
                <a:latin typeface="Georgia" pitchFamily="18" charset="0"/>
              </a:defRPr>
            </a:lvl9pPr>
          </a:lstStyle>
          <a:p>
            <a:pPr eaLnBrk="1" hangingPunct="1"/>
            <a:fld id="{AFC9CA94-DAC5-4631-A74B-F78103FA5525}" type="slidenum">
              <a:rPr lang="en-US" altLang="nb-NO" sz="1200">
                <a:latin typeface="Arial" charset="0"/>
              </a:rPr>
              <a:pPr eaLnBrk="1" hangingPunct="1"/>
              <a:t>10</a:t>
            </a:fld>
            <a:endParaRPr lang="en-US" altLang="nb-NO" sz="1200">
              <a:latin typeface="Arial" charset="0"/>
            </a:endParaRPr>
          </a:p>
        </p:txBody>
      </p:sp>
      <p:sp>
        <p:nvSpPr>
          <p:cNvPr id="40963" name="Rectangle 2"/>
          <p:cNvSpPr>
            <a:spLocks noGrp="1" noChangeArrowheads="1"/>
          </p:cNvSpPr>
          <p:nvPr>
            <p:ph type="body" idx="1"/>
          </p:nvPr>
        </p:nvSpPr>
        <p:spPr>
          <a:xfrm>
            <a:off x="906360" y="4715155"/>
            <a:ext cx="4983389" cy="44687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55" tIns="44528" rIns="89055" bIns="44528"/>
          <a:lstStyle/>
          <a:p>
            <a:pPr defTabSz="934678"/>
            <a:r>
              <a:rPr lang="nb-NO" altLang="nb-NO"/>
              <a:t> </a:t>
            </a:r>
          </a:p>
        </p:txBody>
      </p:sp>
      <p:sp>
        <p:nvSpPr>
          <p:cNvPr id="40964" name="Rectangle 3"/>
          <p:cNvSpPr>
            <a:spLocks noGrp="1" noRot="1" noChangeAspect="1" noChangeArrowheads="1" noTextEdit="1"/>
          </p:cNvSpPr>
          <p:nvPr>
            <p:ph type="sldImg"/>
          </p:nvPr>
        </p:nvSpPr>
        <p:spPr>
          <a:xfrm>
            <a:off x="941388" y="631825"/>
            <a:ext cx="4926012" cy="3722688"/>
          </a:xfrm>
          <a:ln w="12700" cap="flat">
            <a:solidFill>
              <a:schemeClr val="tx1"/>
            </a:solidFill>
          </a:ln>
        </p:spPr>
      </p:sp>
    </p:spTree>
    <p:extLst>
      <p:ext uri="{BB962C8B-B14F-4D97-AF65-F5344CB8AC3E}">
        <p14:creationId xmlns:p14="http://schemas.microsoft.com/office/powerpoint/2010/main" val="2573892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Georgia" pitchFamily="18" charset="0"/>
              </a:defRPr>
            </a:lvl1pPr>
            <a:lvl2pPr marL="756796" indent="-291076" eaLnBrk="0" hangingPunct="0">
              <a:defRPr sz="2900">
                <a:solidFill>
                  <a:schemeClr val="tx1"/>
                </a:solidFill>
                <a:latin typeface="Georgia" pitchFamily="18" charset="0"/>
              </a:defRPr>
            </a:lvl2pPr>
            <a:lvl3pPr marL="1164303" indent="-232861" eaLnBrk="0" hangingPunct="0">
              <a:defRPr sz="2900">
                <a:solidFill>
                  <a:schemeClr val="tx1"/>
                </a:solidFill>
                <a:latin typeface="Georgia" pitchFamily="18" charset="0"/>
              </a:defRPr>
            </a:lvl3pPr>
            <a:lvl4pPr marL="1630025" indent="-232861" eaLnBrk="0" hangingPunct="0">
              <a:defRPr sz="2900">
                <a:solidFill>
                  <a:schemeClr val="tx1"/>
                </a:solidFill>
                <a:latin typeface="Georgia" pitchFamily="18" charset="0"/>
              </a:defRPr>
            </a:lvl4pPr>
            <a:lvl5pPr marL="2095746" indent="-232861" eaLnBrk="0" hangingPunct="0">
              <a:defRPr sz="2900">
                <a:solidFill>
                  <a:schemeClr val="tx1"/>
                </a:solidFill>
                <a:latin typeface="Georgia" pitchFamily="18" charset="0"/>
              </a:defRPr>
            </a:lvl5pPr>
            <a:lvl6pPr marL="2561466" indent="-232861" eaLnBrk="0" fontAlgn="base" hangingPunct="0">
              <a:spcBef>
                <a:spcPct val="0"/>
              </a:spcBef>
              <a:spcAft>
                <a:spcPct val="0"/>
              </a:spcAft>
              <a:defRPr sz="2900">
                <a:solidFill>
                  <a:schemeClr val="tx1"/>
                </a:solidFill>
                <a:latin typeface="Georgia" pitchFamily="18" charset="0"/>
              </a:defRPr>
            </a:lvl6pPr>
            <a:lvl7pPr marL="3027188" indent="-232861" eaLnBrk="0" fontAlgn="base" hangingPunct="0">
              <a:spcBef>
                <a:spcPct val="0"/>
              </a:spcBef>
              <a:spcAft>
                <a:spcPct val="0"/>
              </a:spcAft>
              <a:defRPr sz="2900">
                <a:solidFill>
                  <a:schemeClr val="tx1"/>
                </a:solidFill>
                <a:latin typeface="Georgia" pitchFamily="18" charset="0"/>
              </a:defRPr>
            </a:lvl7pPr>
            <a:lvl8pPr marL="3492909" indent="-232861" eaLnBrk="0" fontAlgn="base" hangingPunct="0">
              <a:spcBef>
                <a:spcPct val="0"/>
              </a:spcBef>
              <a:spcAft>
                <a:spcPct val="0"/>
              </a:spcAft>
              <a:defRPr sz="2900">
                <a:solidFill>
                  <a:schemeClr val="tx1"/>
                </a:solidFill>
                <a:latin typeface="Georgia" pitchFamily="18" charset="0"/>
              </a:defRPr>
            </a:lvl8pPr>
            <a:lvl9pPr marL="3958631" indent="-232861" eaLnBrk="0" fontAlgn="base" hangingPunct="0">
              <a:spcBef>
                <a:spcPct val="0"/>
              </a:spcBef>
              <a:spcAft>
                <a:spcPct val="0"/>
              </a:spcAft>
              <a:defRPr sz="2900">
                <a:solidFill>
                  <a:schemeClr val="tx1"/>
                </a:solidFill>
                <a:latin typeface="Georgia" pitchFamily="18" charset="0"/>
              </a:defRPr>
            </a:lvl9pPr>
          </a:lstStyle>
          <a:p>
            <a:pPr eaLnBrk="1" hangingPunct="1"/>
            <a:fld id="{05FE55F5-FF3C-4D20-B4E4-E9AF0124AF88}" type="slidenum">
              <a:rPr lang="en-US" altLang="nb-NO" sz="1200">
                <a:latin typeface="Arial" charset="0"/>
              </a:rPr>
              <a:pPr eaLnBrk="1" hangingPunct="1"/>
              <a:t>11</a:t>
            </a:fld>
            <a:endParaRPr lang="en-US" altLang="nb-NO" sz="1200">
              <a:latin typeface="Arial" charset="0"/>
            </a:endParaRPr>
          </a:p>
        </p:txBody>
      </p:sp>
      <p:sp>
        <p:nvSpPr>
          <p:cNvPr id="50179" name="Rectangle 2"/>
          <p:cNvSpPr>
            <a:spLocks noGrp="1" noChangeArrowheads="1"/>
          </p:cNvSpPr>
          <p:nvPr>
            <p:ph type="body" idx="1"/>
          </p:nvPr>
        </p:nvSpPr>
        <p:spPr>
          <a:xfrm>
            <a:off x="906360" y="4715155"/>
            <a:ext cx="4983389" cy="44687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55" tIns="44528" rIns="89055" bIns="44528"/>
          <a:lstStyle/>
          <a:p>
            <a:pPr defTabSz="934678"/>
            <a:endParaRPr lang="nb-NO" altLang="nb-NO" sz="1400"/>
          </a:p>
          <a:p>
            <a:pPr defTabSz="934678"/>
            <a:endParaRPr lang="nb-NO" altLang="nb-NO"/>
          </a:p>
        </p:txBody>
      </p:sp>
      <p:sp>
        <p:nvSpPr>
          <p:cNvPr id="50180" name="Rectangle 3"/>
          <p:cNvSpPr>
            <a:spLocks noGrp="1" noRot="1" noChangeAspect="1" noChangeArrowheads="1" noTextEdit="1"/>
          </p:cNvSpPr>
          <p:nvPr>
            <p:ph type="sldImg"/>
          </p:nvPr>
        </p:nvSpPr>
        <p:spPr>
          <a:xfrm>
            <a:off x="941388" y="631825"/>
            <a:ext cx="4926012" cy="3722688"/>
          </a:xfrm>
          <a:ln w="12700" cap="flat">
            <a:solidFill>
              <a:schemeClr val="tx1"/>
            </a:solidFill>
          </a:ln>
        </p:spPr>
      </p:sp>
    </p:spTree>
    <p:extLst>
      <p:ext uri="{BB962C8B-B14F-4D97-AF65-F5344CB8AC3E}">
        <p14:creationId xmlns:p14="http://schemas.microsoft.com/office/powerpoint/2010/main" val="1201006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Georgia" pitchFamily="18" charset="0"/>
              </a:defRPr>
            </a:lvl1pPr>
            <a:lvl2pPr marL="756796" indent="-291076" eaLnBrk="0" hangingPunct="0">
              <a:defRPr sz="2900">
                <a:solidFill>
                  <a:schemeClr val="tx1"/>
                </a:solidFill>
                <a:latin typeface="Georgia" pitchFamily="18" charset="0"/>
              </a:defRPr>
            </a:lvl2pPr>
            <a:lvl3pPr marL="1164303" indent="-232861" eaLnBrk="0" hangingPunct="0">
              <a:defRPr sz="2900">
                <a:solidFill>
                  <a:schemeClr val="tx1"/>
                </a:solidFill>
                <a:latin typeface="Georgia" pitchFamily="18" charset="0"/>
              </a:defRPr>
            </a:lvl3pPr>
            <a:lvl4pPr marL="1630025" indent="-232861" eaLnBrk="0" hangingPunct="0">
              <a:defRPr sz="2900">
                <a:solidFill>
                  <a:schemeClr val="tx1"/>
                </a:solidFill>
                <a:latin typeface="Georgia" pitchFamily="18" charset="0"/>
              </a:defRPr>
            </a:lvl4pPr>
            <a:lvl5pPr marL="2095746" indent="-232861" eaLnBrk="0" hangingPunct="0">
              <a:defRPr sz="2900">
                <a:solidFill>
                  <a:schemeClr val="tx1"/>
                </a:solidFill>
                <a:latin typeface="Georgia" pitchFamily="18" charset="0"/>
              </a:defRPr>
            </a:lvl5pPr>
            <a:lvl6pPr marL="2561466" indent="-232861" eaLnBrk="0" fontAlgn="base" hangingPunct="0">
              <a:spcBef>
                <a:spcPct val="0"/>
              </a:spcBef>
              <a:spcAft>
                <a:spcPct val="0"/>
              </a:spcAft>
              <a:defRPr sz="2900">
                <a:solidFill>
                  <a:schemeClr val="tx1"/>
                </a:solidFill>
                <a:latin typeface="Georgia" pitchFamily="18" charset="0"/>
              </a:defRPr>
            </a:lvl6pPr>
            <a:lvl7pPr marL="3027188" indent="-232861" eaLnBrk="0" fontAlgn="base" hangingPunct="0">
              <a:spcBef>
                <a:spcPct val="0"/>
              </a:spcBef>
              <a:spcAft>
                <a:spcPct val="0"/>
              </a:spcAft>
              <a:defRPr sz="2900">
                <a:solidFill>
                  <a:schemeClr val="tx1"/>
                </a:solidFill>
                <a:latin typeface="Georgia" pitchFamily="18" charset="0"/>
              </a:defRPr>
            </a:lvl7pPr>
            <a:lvl8pPr marL="3492909" indent="-232861" eaLnBrk="0" fontAlgn="base" hangingPunct="0">
              <a:spcBef>
                <a:spcPct val="0"/>
              </a:spcBef>
              <a:spcAft>
                <a:spcPct val="0"/>
              </a:spcAft>
              <a:defRPr sz="2900">
                <a:solidFill>
                  <a:schemeClr val="tx1"/>
                </a:solidFill>
                <a:latin typeface="Georgia" pitchFamily="18" charset="0"/>
              </a:defRPr>
            </a:lvl8pPr>
            <a:lvl9pPr marL="3958631" indent="-232861" eaLnBrk="0" fontAlgn="base" hangingPunct="0">
              <a:spcBef>
                <a:spcPct val="0"/>
              </a:spcBef>
              <a:spcAft>
                <a:spcPct val="0"/>
              </a:spcAft>
              <a:defRPr sz="2900">
                <a:solidFill>
                  <a:schemeClr val="tx1"/>
                </a:solidFill>
                <a:latin typeface="Georgia" pitchFamily="18" charset="0"/>
              </a:defRPr>
            </a:lvl9pPr>
          </a:lstStyle>
          <a:p>
            <a:pPr eaLnBrk="1" hangingPunct="1"/>
            <a:fld id="{66706533-2081-4211-9CF7-0DF6FE9D8064}" type="slidenum">
              <a:rPr lang="en-US" altLang="nb-NO" sz="1200">
                <a:latin typeface="Arial" charset="0"/>
              </a:rPr>
              <a:pPr eaLnBrk="1" hangingPunct="1"/>
              <a:t>12</a:t>
            </a:fld>
            <a:endParaRPr lang="en-US" altLang="nb-NO" sz="1200">
              <a:latin typeface="Arial" charset="0"/>
            </a:endParaRPr>
          </a:p>
        </p:txBody>
      </p:sp>
      <p:sp>
        <p:nvSpPr>
          <p:cNvPr id="51203" name="Rectangle 2"/>
          <p:cNvSpPr>
            <a:spLocks noGrp="1" noChangeArrowheads="1"/>
          </p:cNvSpPr>
          <p:nvPr>
            <p:ph type="body" idx="1"/>
          </p:nvPr>
        </p:nvSpPr>
        <p:spPr>
          <a:xfrm>
            <a:off x="906360" y="4715155"/>
            <a:ext cx="4983389" cy="44687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55" tIns="44528" rIns="89055" bIns="44528"/>
          <a:lstStyle/>
          <a:p>
            <a:pPr defTabSz="934678"/>
            <a:endParaRPr lang="nb-NO" altLang="nb-NO"/>
          </a:p>
        </p:txBody>
      </p:sp>
      <p:sp>
        <p:nvSpPr>
          <p:cNvPr id="51204" name="Rectangle 3"/>
          <p:cNvSpPr>
            <a:spLocks noGrp="1" noRot="1" noChangeAspect="1" noChangeArrowheads="1" noTextEdit="1"/>
          </p:cNvSpPr>
          <p:nvPr>
            <p:ph type="sldImg"/>
          </p:nvPr>
        </p:nvSpPr>
        <p:spPr>
          <a:xfrm>
            <a:off x="941388" y="631825"/>
            <a:ext cx="4926012" cy="3722688"/>
          </a:xfrm>
          <a:ln w="12700" cap="flat">
            <a:solidFill>
              <a:schemeClr val="tx1"/>
            </a:solidFill>
          </a:ln>
        </p:spPr>
      </p:sp>
    </p:spTree>
    <p:extLst>
      <p:ext uri="{BB962C8B-B14F-4D97-AF65-F5344CB8AC3E}">
        <p14:creationId xmlns:p14="http://schemas.microsoft.com/office/powerpoint/2010/main" val="2789335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Georgia" pitchFamily="18" charset="0"/>
              </a:defRPr>
            </a:lvl1pPr>
            <a:lvl2pPr marL="758032" indent="-291551" eaLnBrk="0" hangingPunct="0">
              <a:defRPr sz="2900">
                <a:solidFill>
                  <a:schemeClr val="tx1"/>
                </a:solidFill>
                <a:latin typeface="Georgia" pitchFamily="18" charset="0"/>
              </a:defRPr>
            </a:lvl2pPr>
            <a:lvl3pPr marL="1166203" indent="-233240" eaLnBrk="0" hangingPunct="0">
              <a:defRPr sz="2900">
                <a:solidFill>
                  <a:schemeClr val="tx1"/>
                </a:solidFill>
                <a:latin typeface="Georgia" pitchFamily="18" charset="0"/>
              </a:defRPr>
            </a:lvl3pPr>
            <a:lvl4pPr marL="1632685" indent="-233240" eaLnBrk="0" hangingPunct="0">
              <a:defRPr sz="2900">
                <a:solidFill>
                  <a:schemeClr val="tx1"/>
                </a:solidFill>
                <a:latin typeface="Georgia" pitchFamily="18" charset="0"/>
              </a:defRPr>
            </a:lvl4pPr>
            <a:lvl5pPr marL="2099166" indent="-233240" eaLnBrk="0" hangingPunct="0">
              <a:defRPr sz="2900">
                <a:solidFill>
                  <a:schemeClr val="tx1"/>
                </a:solidFill>
                <a:latin typeface="Georgia" pitchFamily="18" charset="0"/>
              </a:defRPr>
            </a:lvl5pPr>
            <a:lvl6pPr marL="2565647" indent="-233240" eaLnBrk="0" fontAlgn="base" hangingPunct="0">
              <a:spcBef>
                <a:spcPct val="0"/>
              </a:spcBef>
              <a:spcAft>
                <a:spcPct val="0"/>
              </a:spcAft>
              <a:defRPr sz="2900">
                <a:solidFill>
                  <a:schemeClr val="tx1"/>
                </a:solidFill>
                <a:latin typeface="Georgia" pitchFamily="18" charset="0"/>
              </a:defRPr>
            </a:lvl6pPr>
            <a:lvl7pPr marL="3032129" indent="-233240" eaLnBrk="0" fontAlgn="base" hangingPunct="0">
              <a:spcBef>
                <a:spcPct val="0"/>
              </a:spcBef>
              <a:spcAft>
                <a:spcPct val="0"/>
              </a:spcAft>
              <a:defRPr sz="2900">
                <a:solidFill>
                  <a:schemeClr val="tx1"/>
                </a:solidFill>
                <a:latin typeface="Georgia" pitchFamily="18" charset="0"/>
              </a:defRPr>
            </a:lvl7pPr>
            <a:lvl8pPr marL="3498610" indent="-233240" eaLnBrk="0" fontAlgn="base" hangingPunct="0">
              <a:spcBef>
                <a:spcPct val="0"/>
              </a:spcBef>
              <a:spcAft>
                <a:spcPct val="0"/>
              </a:spcAft>
              <a:defRPr sz="2900">
                <a:solidFill>
                  <a:schemeClr val="tx1"/>
                </a:solidFill>
                <a:latin typeface="Georgia" pitchFamily="18" charset="0"/>
              </a:defRPr>
            </a:lvl8pPr>
            <a:lvl9pPr marL="3965092" indent="-233240" eaLnBrk="0" fontAlgn="base" hangingPunct="0">
              <a:spcBef>
                <a:spcPct val="0"/>
              </a:spcBef>
              <a:spcAft>
                <a:spcPct val="0"/>
              </a:spcAft>
              <a:defRPr sz="2900">
                <a:solidFill>
                  <a:schemeClr val="tx1"/>
                </a:solidFill>
                <a:latin typeface="Georgia" pitchFamily="18" charset="0"/>
              </a:defRPr>
            </a:lvl9pPr>
          </a:lstStyle>
          <a:p>
            <a:pPr eaLnBrk="1" hangingPunct="1"/>
            <a:fld id="{4943FDAB-71DE-4845-8819-6920AFF1A362}" type="slidenum">
              <a:rPr lang="en-US" altLang="nb-NO" sz="1200">
                <a:latin typeface="Arial" charset="0"/>
              </a:rPr>
              <a:pPr eaLnBrk="1" hangingPunct="1"/>
              <a:t>14</a:t>
            </a:fld>
            <a:endParaRPr lang="en-US" altLang="nb-NO" sz="1200">
              <a:latin typeface="Arial" charset="0"/>
            </a:endParaRPr>
          </a:p>
        </p:txBody>
      </p:sp>
      <p:sp>
        <p:nvSpPr>
          <p:cNvPr id="41987" name="Rectangle 2"/>
          <p:cNvSpPr>
            <a:spLocks noGrp="1" noChangeArrowheads="1"/>
          </p:cNvSpPr>
          <p:nvPr>
            <p:ph type="body" idx="1"/>
          </p:nvPr>
        </p:nvSpPr>
        <p:spPr>
          <a:xfrm>
            <a:off x="906782" y="4724978"/>
            <a:ext cx="4985718" cy="44780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200" tIns="44600" rIns="89200" bIns="44600"/>
          <a:lstStyle/>
          <a:p>
            <a:pPr defTabSz="936202"/>
            <a:endParaRPr lang="nb-NO" altLang="nb-NO"/>
          </a:p>
        </p:txBody>
      </p:sp>
      <p:sp>
        <p:nvSpPr>
          <p:cNvPr id="41988" name="Rectangle 3"/>
          <p:cNvSpPr>
            <a:spLocks noGrp="1" noRot="1" noChangeAspect="1" noChangeArrowheads="1" noTextEdit="1"/>
          </p:cNvSpPr>
          <p:nvPr>
            <p:ph type="sldImg"/>
          </p:nvPr>
        </p:nvSpPr>
        <p:spPr>
          <a:xfrm>
            <a:off x="938213" y="633413"/>
            <a:ext cx="4935537" cy="3730625"/>
          </a:xfrm>
          <a:ln w="12700" cap="flat">
            <a:solidFill>
              <a:schemeClr val="tx1"/>
            </a:solidFill>
          </a:ln>
        </p:spPr>
      </p:sp>
    </p:spTree>
    <p:extLst>
      <p:ext uri="{BB962C8B-B14F-4D97-AF65-F5344CB8AC3E}">
        <p14:creationId xmlns:p14="http://schemas.microsoft.com/office/powerpoint/2010/main" val="2694826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400"/>
              <a:t>If</a:t>
            </a:r>
            <a:r>
              <a:rPr lang="nb-NO" sz="1400" baseline="0"/>
              <a:t> </a:t>
            </a:r>
            <a:r>
              <a:rPr lang="nb-NO" sz="1400" baseline="0" err="1"/>
              <a:t>you</a:t>
            </a:r>
            <a:r>
              <a:rPr lang="nb-NO" sz="1400" baseline="0"/>
              <a:t> have </a:t>
            </a:r>
            <a:r>
              <a:rPr lang="nb-NO" sz="1400" baseline="0" err="1"/>
              <a:t>some</a:t>
            </a:r>
            <a:r>
              <a:rPr lang="nb-NO" sz="1400" baseline="0"/>
              <a:t> </a:t>
            </a:r>
            <a:r>
              <a:rPr lang="nb-NO" sz="1400" baseline="0" err="1"/>
              <a:t>condition</a:t>
            </a:r>
            <a:r>
              <a:rPr lang="nb-NO" sz="1400" baseline="0"/>
              <a:t> </a:t>
            </a:r>
            <a:r>
              <a:rPr lang="nb-NO" sz="1400" baseline="0" err="1"/>
              <a:t>that</a:t>
            </a:r>
            <a:r>
              <a:rPr lang="nb-NO" sz="1400" baseline="0"/>
              <a:t> </a:t>
            </a:r>
            <a:r>
              <a:rPr lang="nb-NO" sz="1400" baseline="0" err="1"/>
              <a:t>may</a:t>
            </a:r>
            <a:r>
              <a:rPr lang="nb-NO" sz="1400" baseline="0"/>
              <a:t> </a:t>
            </a:r>
            <a:r>
              <a:rPr lang="nb-NO" sz="1400" baseline="0" err="1"/>
              <a:t>give</a:t>
            </a:r>
            <a:r>
              <a:rPr lang="nb-NO" sz="1400" baseline="0"/>
              <a:t> </a:t>
            </a:r>
            <a:r>
              <a:rPr lang="nb-NO" sz="1400" baseline="0" err="1"/>
              <a:t>you</a:t>
            </a:r>
            <a:r>
              <a:rPr lang="nb-NO" sz="1400" baseline="0"/>
              <a:t> a </a:t>
            </a:r>
            <a:r>
              <a:rPr lang="nb-NO" sz="1400" baseline="0" err="1"/>
              <a:t>disadvantage</a:t>
            </a:r>
            <a:r>
              <a:rPr lang="nb-NO" sz="1400" baseline="0"/>
              <a:t> </a:t>
            </a:r>
            <a:r>
              <a:rPr lang="nb-NO" sz="1400" baseline="0" err="1"/>
              <a:t>you</a:t>
            </a:r>
            <a:r>
              <a:rPr lang="nb-NO" sz="1400" baseline="0"/>
              <a:t> </a:t>
            </a:r>
            <a:r>
              <a:rPr lang="nb-NO" sz="1400" baseline="0" err="1"/>
              <a:t>may</a:t>
            </a:r>
            <a:r>
              <a:rPr lang="nb-NO" sz="1400" baseline="0"/>
              <a:t> </a:t>
            </a:r>
            <a:r>
              <a:rPr lang="nb-NO" sz="1400" baseline="0" err="1"/>
              <a:t>request</a:t>
            </a:r>
            <a:r>
              <a:rPr lang="nb-NO" sz="1400" baseline="0"/>
              <a:t> </a:t>
            </a:r>
            <a:r>
              <a:rPr lang="nb-NO" sz="1400" baseline="0" err="1"/>
              <a:t>special</a:t>
            </a:r>
            <a:r>
              <a:rPr lang="nb-NO" sz="1400" baseline="0"/>
              <a:t> arrangements. </a:t>
            </a:r>
            <a:r>
              <a:rPr lang="nb-NO" sz="1400" baseline="0" err="1"/>
              <a:t>Dyslexia</a:t>
            </a:r>
            <a:r>
              <a:rPr lang="nb-NO" sz="1400" baseline="0"/>
              <a:t>, severe </a:t>
            </a:r>
            <a:r>
              <a:rPr lang="nb-NO" sz="1400" baseline="0" err="1"/>
              <a:t>allergies</a:t>
            </a:r>
            <a:r>
              <a:rPr lang="nb-NO" sz="1400" baseline="0"/>
              <a:t>, </a:t>
            </a:r>
            <a:r>
              <a:rPr lang="nb-NO" sz="1400" baseline="0" err="1"/>
              <a:t>tendinosis</a:t>
            </a:r>
            <a:r>
              <a:rPr lang="nb-NO" sz="1400" baseline="0"/>
              <a:t> or </a:t>
            </a:r>
            <a:r>
              <a:rPr lang="nb-NO" sz="1400" baseline="0" err="1"/>
              <a:t>similar</a:t>
            </a:r>
            <a:endParaRPr lang="nb-NO" sz="1400" baseline="0"/>
          </a:p>
          <a:p>
            <a:r>
              <a:rPr lang="nb-NO" sz="1400" baseline="0"/>
              <a:t>If </a:t>
            </a:r>
            <a:r>
              <a:rPr lang="nb-NO" sz="1400" baseline="0" err="1"/>
              <a:t>something</a:t>
            </a:r>
            <a:r>
              <a:rPr lang="nb-NO" sz="1400" baseline="0"/>
              <a:t> </a:t>
            </a:r>
            <a:r>
              <a:rPr lang="nb-NO" sz="1400" baseline="0" err="1"/>
              <a:t>occurs</a:t>
            </a:r>
            <a:r>
              <a:rPr lang="nb-NO" sz="1400" baseline="0"/>
              <a:t> right </a:t>
            </a:r>
            <a:r>
              <a:rPr lang="nb-NO" sz="1400" baseline="0" err="1"/>
              <a:t>before</a:t>
            </a:r>
            <a:r>
              <a:rPr lang="nb-NO" sz="1400" baseline="0"/>
              <a:t> </a:t>
            </a:r>
            <a:r>
              <a:rPr lang="nb-NO" sz="1400" baseline="0" err="1"/>
              <a:t>the</a:t>
            </a:r>
            <a:r>
              <a:rPr lang="nb-NO" sz="1400" baseline="0"/>
              <a:t> </a:t>
            </a:r>
            <a:r>
              <a:rPr lang="nb-NO" sz="1400" baseline="0" err="1"/>
              <a:t>examination</a:t>
            </a:r>
            <a:r>
              <a:rPr lang="nb-NO" sz="1400" baseline="0"/>
              <a:t> </a:t>
            </a:r>
            <a:r>
              <a:rPr lang="nb-NO" sz="1400" baseline="0" err="1"/>
              <a:t>we</a:t>
            </a:r>
            <a:r>
              <a:rPr lang="nb-NO" sz="1400" baseline="0"/>
              <a:t> </a:t>
            </a:r>
            <a:r>
              <a:rPr lang="nb-NO" sz="1400" baseline="0" err="1"/>
              <a:t>may</a:t>
            </a:r>
            <a:r>
              <a:rPr lang="nb-NO" sz="1400" baseline="0"/>
              <a:t> </a:t>
            </a:r>
            <a:r>
              <a:rPr lang="nb-NO" sz="1400" baseline="0" err="1"/>
              <a:t>also</a:t>
            </a:r>
            <a:r>
              <a:rPr lang="nb-NO" sz="1400" baseline="0"/>
              <a:t> </a:t>
            </a:r>
            <a:r>
              <a:rPr lang="nb-NO" sz="1400" baseline="0" err="1"/>
              <a:t>accommodate</a:t>
            </a:r>
            <a:r>
              <a:rPr lang="nb-NO" sz="1400" baseline="0"/>
              <a:t>. </a:t>
            </a:r>
            <a:r>
              <a:rPr lang="nb-NO" sz="1400" baseline="0" err="1"/>
              <a:t>Extra</a:t>
            </a:r>
            <a:r>
              <a:rPr lang="nb-NO" sz="1400" baseline="0"/>
              <a:t> time, </a:t>
            </a:r>
            <a:r>
              <a:rPr lang="nb-NO" sz="1400" baseline="0" err="1"/>
              <a:t>writing</a:t>
            </a:r>
            <a:r>
              <a:rPr lang="nb-NO" sz="1400" baseline="0"/>
              <a:t> </a:t>
            </a:r>
            <a:r>
              <a:rPr lang="nb-NO" sz="1400" baseline="0" err="1"/>
              <a:t>on</a:t>
            </a:r>
            <a:r>
              <a:rPr lang="nb-NO" sz="1400" baseline="0"/>
              <a:t> PC, </a:t>
            </a:r>
            <a:r>
              <a:rPr lang="nb-NO" sz="1400" baseline="0" err="1"/>
              <a:t>standing</a:t>
            </a:r>
            <a:r>
              <a:rPr lang="nb-NO" sz="1400" baseline="0"/>
              <a:t> desk. </a:t>
            </a:r>
            <a:r>
              <a:rPr lang="nb-NO" sz="1400" baseline="0" err="1"/>
              <a:t>Contact</a:t>
            </a:r>
            <a:r>
              <a:rPr lang="nb-NO" sz="1400" baseline="0"/>
              <a:t> </a:t>
            </a:r>
            <a:r>
              <a:rPr lang="nb-NO" sz="1400" baseline="0" err="1"/>
              <a:t>us</a:t>
            </a:r>
            <a:r>
              <a:rPr lang="nb-NO" sz="1400" baseline="0"/>
              <a:t>, </a:t>
            </a:r>
            <a:r>
              <a:rPr lang="nb-NO" sz="1400" baseline="0" err="1"/>
              <a:t>we</a:t>
            </a:r>
            <a:r>
              <a:rPr lang="nb-NO" sz="1400" baseline="0"/>
              <a:t> </a:t>
            </a:r>
            <a:r>
              <a:rPr lang="nb-NO" sz="1400" baseline="0" err="1"/>
              <a:t>will</a:t>
            </a:r>
            <a:r>
              <a:rPr lang="nb-NO" sz="1400" baseline="0"/>
              <a:t> guide </a:t>
            </a:r>
            <a:r>
              <a:rPr lang="nb-NO" sz="1400" baseline="0" err="1"/>
              <a:t>you</a:t>
            </a:r>
            <a:r>
              <a:rPr lang="nb-NO" sz="1400" baseline="0"/>
              <a:t>. </a:t>
            </a:r>
          </a:p>
          <a:p>
            <a:r>
              <a:rPr lang="nb-NO" sz="1400" baseline="0"/>
              <a:t>Must be </a:t>
            </a:r>
            <a:r>
              <a:rPr lang="nb-NO" sz="1400" baseline="0" err="1"/>
              <a:t>documented</a:t>
            </a:r>
            <a:r>
              <a:rPr lang="nb-NO" sz="1400" baseline="0"/>
              <a:t> by a </a:t>
            </a:r>
            <a:r>
              <a:rPr lang="nb-NO" sz="1400" baseline="0" err="1"/>
              <a:t>doctors</a:t>
            </a:r>
            <a:r>
              <a:rPr lang="nb-NO" sz="1400" baseline="0"/>
              <a:t> note.</a:t>
            </a:r>
            <a:endParaRPr lang="nb-NO" sz="1400"/>
          </a:p>
          <a:p>
            <a:pPr eaLnBrk="1" hangingPunct="1"/>
            <a:r>
              <a:rPr lang="nb-NO" altLang="nb-NO" sz="1400"/>
              <a:t>Ekstra tid, ekstra hviletid, PC for dyslektikere, spesielle stoler ved ryggplager</a:t>
            </a:r>
          </a:p>
          <a:p>
            <a:pPr eaLnBrk="1" hangingPunct="1">
              <a:buFontTx/>
              <a:buNone/>
            </a:pPr>
            <a:endParaRPr lang="nb-NO" altLang="nb-NO" sz="1400"/>
          </a:p>
          <a:p>
            <a:endParaRPr lang="nb-NO"/>
          </a:p>
        </p:txBody>
      </p:sp>
      <p:sp>
        <p:nvSpPr>
          <p:cNvPr id="4" name="Slide Number Placeholder 3"/>
          <p:cNvSpPr>
            <a:spLocks noGrp="1"/>
          </p:cNvSpPr>
          <p:nvPr>
            <p:ph type="sldNum" sz="quarter" idx="10"/>
          </p:nvPr>
        </p:nvSpPr>
        <p:spPr/>
        <p:txBody>
          <a:bodyPr/>
          <a:lstStyle/>
          <a:p>
            <a:fld id="{D3E10AA6-FB05-4A99-A181-D1EF3D6981B4}" type="slidenum">
              <a:rPr lang="nb-NO" smtClean="0"/>
              <a:pPr/>
              <a:t>15</a:t>
            </a:fld>
            <a:endParaRPr lang="nb-NO"/>
          </a:p>
        </p:txBody>
      </p:sp>
    </p:spTree>
    <p:extLst>
      <p:ext uri="{BB962C8B-B14F-4D97-AF65-F5344CB8AC3E}">
        <p14:creationId xmlns:p14="http://schemas.microsoft.com/office/powerpoint/2010/main" val="2348581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 Eksamensplanen ligger på nett. Studentsider –venstremenyen.</a:t>
            </a:r>
          </a:p>
          <a:p>
            <a:r>
              <a:rPr lang="nb-NO"/>
              <a:t>Kandidatnummer og sted kommer opp</a:t>
            </a:r>
            <a:r>
              <a:rPr lang="nb-NO" baseline="0"/>
              <a:t> under «Kommende hendelser» med en gang du logger deg inn. </a:t>
            </a:r>
            <a:r>
              <a:rPr lang="nb-NO" altLang="nb-NO" sz="1400"/>
              <a:t>=&gt; Sjekk dette på forhånd for å unngå unødig stress på eksamensdagen</a:t>
            </a:r>
            <a:endParaRPr lang="nb-NO"/>
          </a:p>
          <a:p>
            <a:r>
              <a:rPr lang="nb-NO" baseline="0"/>
              <a:t>Også info om hvert fag under «Aktive emner» i </a:t>
            </a:r>
            <a:r>
              <a:rPr lang="nb-NO" baseline="0" err="1"/>
              <a:t>StudentWeb</a:t>
            </a:r>
            <a:r>
              <a:rPr lang="nb-NO" baseline="0"/>
              <a:t>. </a:t>
            </a:r>
            <a:endParaRPr lang="nb-NO"/>
          </a:p>
        </p:txBody>
      </p:sp>
      <p:sp>
        <p:nvSpPr>
          <p:cNvPr id="4" name="Slide Number Placeholder 3"/>
          <p:cNvSpPr>
            <a:spLocks noGrp="1"/>
          </p:cNvSpPr>
          <p:nvPr>
            <p:ph type="sldNum" sz="quarter" idx="10"/>
          </p:nvPr>
        </p:nvSpPr>
        <p:spPr/>
        <p:txBody>
          <a:bodyPr/>
          <a:lstStyle/>
          <a:p>
            <a:fld id="{D3E10AA6-FB05-4A99-A181-D1EF3D6981B4}" type="slidenum">
              <a:rPr lang="nb-NO" smtClean="0"/>
              <a:pPr/>
              <a:t>16</a:t>
            </a:fld>
            <a:endParaRPr lang="nb-NO"/>
          </a:p>
        </p:txBody>
      </p:sp>
    </p:spTree>
    <p:extLst>
      <p:ext uri="{BB962C8B-B14F-4D97-AF65-F5344CB8AC3E}">
        <p14:creationId xmlns:p14="http://schemas.microsoft.com/office/powerpoint/2010/main" val="2956568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3654">
              <a:defRPr/>
            </a:pPr>
            <a:r>
              <a:rPr lang="nb-NO" sz="1400"/>
              <a:t>Kandidaten skal kun ta med mat, drikke og tillatte hjelpemidler til pulten. Yttertøy, sekker, vesker, notater og lignende må plasseres på anvist sted. Mobiltelefon, klokker, og annet elektronisk utstyr må være avslått og pakket bort. PC-etui må også legges vekk</a:t>
            </a:r>
            <a:endParaRPr lang="en-US" altLang="nb-NO" sz="1400" i="1"/>
          </a:p>
          <a:p>
            <a:endParaRPr lang="nb-NO"/>
          </a:p>
        </p:txBody>
      </p:sp>
      <p:sp>
        <p:nvSpPr>
          <p:cNvPr id="4" name="Slide Number Placeholder 3"/>
          <p:cNvSpPr>
            <a:spLocks noGrp="1"/>
          </p:cNvSpPr>
          <p:nvPr>
            <p:ph type="sldNum" sz="quarter" idx="10"/>
          </p:nvPr>
        </p:nvSpPr>
        <p:spPr/>
        <p:txBody>
          <a:bodyPr/>
          <a:lstStyle/>
          <a:p>
            <a:fld id="{D3E10AA6-FB05-4A99-A181-D1EF3D6981B4}" type="slidenum">
              <a:rPr lang="nb-NO" smtClean="0"/>
              <a:pPr/>
              <a:t>17</a:t>
            </a:fld>
            <a:endParaRPr lang="nb-NO"/>
          </a:p>
        </p:txBody>
      </p:sp>
    </p:spTree>
    <p:extLst>
      <p:ext uri="{BB962C8B-B14F-4D97-AF65-F5344CB8AC3E}">
        <p14:creationId xmlns:p14="http://schemas.microsoft.com/office/powerpoint/2010/main" val="2389847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Georgia" pitchFamily="18" charset="0"/>
              </a:defRPr>
            </a:lvl1pPr>
            <a:lvl2pPr marL="756796" indent="-291076" eaLnBrk="0" hangingPunct="0">
              <a:defRPr sz="2900">
                <a:solidFill>
                  <a:schemeClr val="tx1"/>
                </a:solidFill>
                <a:latin typeface="Georgia" pitchFamily="18" charset="0"/>
              </a:defRPr>
            </a:lvl2pPr>
            <a:lvl3pPr marL="1164303" indent="-232861" eaLnBrk="0" hangingPunct="0">
              <a:defRPr sz="2900">
                <a:solidFill>
                  <a:schemeClr val="tx1"/>
                </a:solidFill>
                <a:latin typeface="Georgia" pitchFamily="18" charset="0"/>
              </a:defRPr>
            </a:lvl3pPr>
            <a:lvl4pPr marL="1630025" indent="-232861" eaLnBrk="0" hangingPunct="0">
              <a:defRPr sz="2900">
                <a:solidFill>
                  <a:schemeClr val="tx1"/>
                </a:solidFill>
                <a:latin typeface="Georgia" pitchFamily="18" charset="0"/>
              </a:defRPr>
            </a:lvl4pPr>
            <a:lvl5pPr marL="2095746" indent="-232861" eaLnBrk="0" hangingPunct="0">
              <a:defRPr sz="2900">
                <a:solidFill>
                  <a:schemeClr val="tx1"/>
                </a:solidFill>
                <a:latin typeface="Georgia" pitchFamily="18" charset="0"/>
              </a:defRPr>
            </a:lvl5pPr>
            <a:lvl6pPr marL="2561466" indent="-232861" eaLnBrk="0" fontAlgn="base" hangingPunct="0">
              <a:spcBef>
                <a:spcPct val="0"/>
              </a:spcBef>
              <a:spcAft>
                <a:spcPct val="0"/>
              </a:spcAft>
              <a:defRPr sz="2900">
                <a:solidFill>
                  <a:schemeClr val="tx1"/>
                </a:solidFill>
                <a:latin typeface="Georgia" pitchFamily="18" charset="0"/>
              </a:defRPr>
            </a:lvl6pPr>
            <a:lvl7pPr marL="3027188" indent="-232861" eaLnBrk="0" fontAlgn="base" hangingPunct="0">
              <a:spcBef>
                <a:spcPct val="0"/>
              </a:spcBef>
              <a:spcAft>
                <a:spcPct val="0"/>
              </a:spcAft>
              <a:defRPr sz="2900">
                <a:solidFill>
                  <a:schemeClr val="tx1"/>
                </a:solidFill>
                <a:latin typeface="Georgia" pitchFamily="18" charset="0"/>
              </a:defRPr>
            </a:lvl7pPr>
            <a:lvl8pPr marL="3492909" indent="-232861" eaLnBrk="0" fontAlgn="base" hangingPunct="0">
              <a:spcBef>
                <a:spcPct val="0"/>
              </a:spcBef>
              <a:spcAft>
                <a:spcPct val="0"/>
              </a:spcAft>
              <a:defRPr sz="2900">
                <a:solidFill>
                  <a:schemeClr val="tx1"/>
                </a:solidFill>
                <a:latin typeface="Georgia" pitchFamily="18" charset="0"/>
              </a:defRPr>
            </a:lvl8pPr>
            <a:lvl9pPr marL="3958631" indent="-232861" eaLnBrk="0" fontAlgn="base" hangingPunct="0">
              <a:spcBef>
                <a:spcPct val="0"/>
              </a:spcBef>
              <a:spcAft>
                <a:spcPct val="0"/>
              </a:spcAft>
              <a:defRPr sz="2900">
                <a:solidFill>
                  <a:schemeClr val="tx1"/>
                </a:solidFill>
                <a:latin typeface="Georgia" pitchFamily="18" charset="0"/>
              </a:defRPr>
            </a:lvl9pPr>
          </a:lstStyle>
          <a:p>
            <a:pPr eaLnBrk="1" hangingPunct="1"/>
            <a:fld id="{C2E57BB9-F0CC-41EA-A5D9-5A08EAE7D4DF}" type="slidenum">
              <a:rPr lang="en-US" altLang="nb-NO" sz="1200">
                <a:latin typeface="Arial" charset="0"/>
              </a:rPr>
              <a:pPr eaLnBrk="1" hangingPunct="1"/>
              <a:t>18</a:t>
            </a:fld>
            <a:endParaRPr lang="en-US" altLang="nb-NO" sz="1200">
              <a:latin typeface="Arial" charset="0"/>
            </a:endParaRPr>
          </a:p>
        </p:txBody>
      </p:sp>
      <p:sp>
        <p:nvSpPr>
          <p:cNvPr id="46083" name="Rectangle 2"/>
          <p:cNvSpPr>
            <a:spLocks noGrp="1" noChangeArrowheads="1"/>
          </p:cNvSpPr>
          <p:nvPr>
            <p:ph type="body" idx="1"/>
          </p:nvPr>
        </p:nvSpPr>
        <p:spPr>
          <a:xfrm>
            <a:off x="906360" y="4715155"/>
            <a:ext cx="4983389" cy="44687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55" tIns="44528" rIns="89055" bIns="44528"/>
          <a:lstStyle/>
          <a:p>
            <a:pPr defTabSz="934678"/>
            <a:r>
              <a:rPr lang="nb-NO" altLang="nb-NO"/>
              <a:t>Passport</a:t>
            </a:r>
            <a:r>
              <a:rPr lang="nb-NO" altLang="nb-NO" baseline="0"/>
              <a:t> </a:t>
            </a:r>
            <a:endParaRPr lang="nb-NO" altLang="nb-NO"/>
          </a:p>
        </p:txBody>
      </p:sp>
      <p:sp>
        <p:nvSpPr>
          <p:cNvPr id="46084" name="Rectangle 3"/>
          <p:cNvSpPr>
            <a:spLocks noGrp="1" noRot="1" noChangeAspect="1" noChangeArrowheads="1" noTextEdit="1"/>
          </p:cNvSpPr>
          <p:nvPr>
            <p:ph type="sldImg"/>
          </p:nvPr>
        </p:nvSpPr>
        <p:spPr>
          <a:xfrm>
            <a:off x="941388" y="631825"/>
            <a:ext cx="4926012" cy="3722688"/>
          </a:xfrm>
          <a:ln w="12700" cap="flat">
            <a:solidFill>
              <a:schemeClr val="tx1"/>
            </a:solidFill>
          </a:ln>
        </p:spPr>
      </p:sp>
    </p:spTree>
    <p:extLst>
      <p:ext uri="{BB962C8B-B14F-4D97-AF65-F5344CB8AC3E}">
        <p14:creationId xmlns:p14="http://schemas.microsoft.com/office/powerpoint/2010/main" val="3246447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3E10AA6-FB05-4A99-A181-D1EF3D6981B4}" type="slidenum">
              <a:rPr lang="nb-NO" smtClean="0"/>
              <a:pPr/>
              <a:t>19</a:t>
            </a:fld>
            <a:endParaRPr lang="nb-NO"/>
          </a:p>
        </p:txBody>
      </p:sp>
    </p:spTree>
    <p:extLst>
      <p:ext uri="{BB962C8B-B14F-4D97-AF65-F5344CB8AC3E}">
        <p14:creationId xmlns:p14="http://schemas.microsoft.com/office/powerpoint/2010/main" val="1031486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b-NO" altLang="nb-NO"/>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Georgia" pitchFamily="18" charset="0"/>
              </a:defRPr>
            </a:lvl1pPr>
            <a:lvl2pPr marL="756796" indent="-291076" eaLnBrk="0" hangingPunct="0">
              <a:defRPr sz="2900">
                <a:solidFill>
                  <a:schemeClr val="tx1"/>
                </a:solidFill>
                <a:latin typeface="Georgia" pitchFamily="18" charset="0"/>
              </a:defRPr>
            </a:lvl2pPr>
            <a:lvl3pPr marL="1164303" indent="-232861" eaLnBrk="0" hangingPunct="0">
              <a:defRPr sz="2900">
                <a:solidFill>
                  <a:schemeClr val="tx1"/>
                </a:solidFill>
                <a:latin typeface="Georgia" pitchFamily="18" charset="0"/>
              </a:defRPr>
            </a:lvl3pPr>
            <a:lvl4pPr marL="1630025" indent="-232861" eaLnBrk="0" hangingPunct="0">
              <a:defRPr sz="2900">
                <a:solidFill>
                  <a:schemeClr val="tx1"/>
                </a:solidFill>
                <a:latin typeface="Georgia" pitchFamily="18" charset="0"/>
              </a:defRPr>
            </a:lvl4pPr>
            <a:lvl5pPr marL="2095746" indent="-232861" eaLnBrk="0" hangingPunct="0">
              <a:defRPr sz="2900">
                <a:solidFill>
                  <a:schemeClr val="tx1"/>
                </a:solidFill>
                <a:latin typeface="Georgia" pitchFamily="18" charset="0"/>
              </a:defRPr>
            </a:lvl5pPr>
            <a:lvl6pPr marL="2561466" indent="-232861" eaLnBrk="0" fontAlgn="base" hangingPunct="0">
              <a:spcBef>
                <a:spcPct val="0"/>
              </a:spcBef>
              <a:spcAft>
                <a:spcPct val="0"/>
              </a:spcAft>
              <a:defRPr sz="2900">
                <a:solidFill>
                  <a:schemeClr val="tx1"/>
                </a:solidFill>
                <a:latin typeface="Georgia" pitchFamily="18" charset="0"/>
              </a:defRPr>
            </a:lvl6pPr>
            <a:lvl7pPr marL="3027188" indent="-232861" eaLnBrk="0" fontAlgn="base" hangingPunct="0">
              <a:spcBef>
                <a:spcPct val="0"/>
              </a:spcBef>
              <a:spcAft>
                <a:spcPct val="0"/>
              </a:spcAft>
              <a:defRPr sz="2900">
                <a:solidFill>
                  <a:schemeClr val="tx1"/>
                </a:solidFill>
                <a:latin typeface="Georgia" pitchFamily="18" charset="0"/>
              </a:defRPr>
            </a:lvl7pPr>
            <a:lvl8pPr marL="3492909" indent="-232861" eaLnBrk="0" fontAlgn="base" hangingPunct="0">
              <a:spcBef>
                <a:spcPct val="0"/>
              </a:spcBef>
              <a:spcAft>
                <a:spcPct val="0"/>
              </a:spcAft>
              <a:defRPr sz="2900">
                <a:solidFill>
                  <a:schemeClr val="tx1"/>
                </a:solidFill>
                <a:latin typeface="Georgia" pitchFamily="18" charset="0"/>
              </a:defRPr>
            </a:lvl8pPr>
            <a:lvl9pPr marL="3958631" indent="-232861" eaLnBrk="0" fontAlgn="base" hangingPunct="0">
              <a:spcBef>
                <a:spcPct val="0"/>
              </a:spcBef>
              <a:spcAft>
                <a:spcPct val="0"/>
              </a:spcAft>
              <a:defRPr sz="2900">
                <a:solidFill>
                  <a:schemeClr val="tx1"/>
                </a:solidFill>
                <a:latin typeface="Georgia" pitchFamily="18" charset="0"/>
              </a:defRPr>
            </a:lvl9pPr>
          </a:lstStyle>
          <a:p>
            <a:pPr eaLnBrk="1" hangingPunct="1"/>
            <a:fld id="{D912AFA2-1A2E-45E1-89EB-CE2CDCB0CD71}" type="slidenum">
              <a:rPr lang="en-US" altLang="nb-NO" sz="1200">
                <a:latin typeface="Arial" charset="0"/>
              </a:rPr>
              <a:pPr eaLnBrk="1" hangingPunct="1"/>
              <a:t>20</a:t>
            </a:fld>
            <a:endParaRPr lang="en-US" altLang="nb-NO" sz="1200">
              <a:latin typeface="Arial" charset="0"/>
            </a:endParaRPr>
          </a:p>
        </p:txBody>
      </p:sp>
    </p:spTree>
    <p:extLst>
      <p:ext uri="{BB962C8B-B14F-4D97-AF65-F5344CB8AC3E}">
        <p14:creationId xmlns:p14="http://schemas.microsoft.com/office/powerpoint/2010/main" val="1830750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Georgia" pitchFamily="18" charset="0"/>
              </a:defRPr>
            </a:lvl1pPr>
            <a:lvl2pPr marL="756796" indent="-291076" eaLnBrk="0" hangingPunct="0">
              <a:defRPr sz="2900">
                <a:solidFill>
                  <a:schemeClr val="tx1"/>
                </a:solidFill>
                <a:latin typeface="Georgia" pitchFamily="18" charset="0"/>
              </a:defRPr>
            </a:lvl2pPr>
            <a:lvl3pPr marL="1164303" indent="-232861" eaLnBrk="0" hangingPunct="0">
              <a:defRPr sz="2900">
                <a:solidFill>
                  <a:schemeClr val="tx1"/>
                </a:solidFill>
                <a:latin typeface="Georgia" pitchFamily="18" charset="0"/>
              </a:defRPr>
            </a:lvl3pPr>
            <a:lvl4pPr marL="1630025" indent="-232861" eaLnBrk="0" hangingPunct="0">
              <a:defRPr sz="2900">
                <a:solidFill>
                  <a:schemeClr val="tx1"/>
                </a:solidFill>
                <a:latin typeface="Georgia" pitchFamily="18" charset="0"/>
              </a:defRPr>
            </a:lvl4pPr>
            <a:lvl5pPr marL="2095746" indent="-232861" eaLnBrk="0" hangingPunct="0">
              <a:defRPr sz="2900">
                <a:solidFill>
                  <a:schemeClr val="tx1"/>
                </a:solidFill>
                <a:latin typeface="Georgia" pitchFamily="18" charset="0"/>
              </a:defRPr>
            </a:lvl5pPr>
            <a:lvl6pPr marL="2561466" indent="-232861" eaLnBrk="0" fontAlgn="base" hangingPunct="0">
              <a:spcBef>
                <a:spcPct val="0"/>
              </a:spcBef>
              <a:spcAft>
                <a:spcPct val="0"/>
              </a:spcAft>
              <a:defRPr sz="2900">
                <a:solidFill>
                  <a:schemeClr val="tx1"/>
                </a:solidFill>
                <a:latin typeface="Georgia" pitchFamily="18" charset="0"/>
              </a:defRPr>
            </a:lvl6pPr>
            <a:lvl7pPr marL="3027188" indent="-232861" eaLnBrk="0" fontAlgn="base" hangingPunct="0">
              <a:spcBef>
                <a:spcPct val="0"/>
              </a:spcBef>
              <a:spcAft>
                <a:spcPct val="0"/>
              </a:spcAft>
              <a:defRPr sz="2900">
                <a:solidFill>
                  <a:schemeClr val="tx1"/>
                </a:solidFill>
                <a:latin typeface="Georgia" pitchFamily="18" charset="0"/>
              </a:defRPr>
            </a:lvl7pPr>
            <a:lvl8pPr marL="3492909" indent="-232861" eaLnBrk="0" fontAlgn="base" hangingPunct="0">
              <a:spcBef>
                <a:spcPct val="0"/>
              </a:spcBef>
              <a:spcAft>
                <a:spcPct val="0"/>
              </a:spcAft>
              <a:defRPr sz="2900">
                <a:solidFill>
                  <a:schemeClr val="tx1"/>
                </a:solidFill>
                <a:latin typeface="Georgia" pitchFamily="18" charset="0"/>
              </a:defRPr>
            </a:lvl8pPr>
            <a:lvl9pPr marL="3958631" indent="-232861" eaLnBrk="0" fontAlgn="base" hangingPunct="0">
              <a:spcBef>
                <a:spcPct val="0"/>
              </a:spcBef>
              <a:spcAft>
                <a:spcPct val="0"/>
              </a:spcAft>
              <a:defRPr sz="2900">
                <a:solidFill>
                  <a:schemeClr val="tx1"/>
                </a:solidFill>
                <a:latin typeface="Georgia" pitchFamily="18" charset="0"/>
              </a:defRPr>
            </a:lvl9pPr>
          </a:lstStyle>
          <a:p>
            <a:pPr eaLnBrk="1" hangingPunct="1"/>
            <a:fld id="{40CA6CA6-BCE3-4CCC-9098-F6343C538F7E}" type="slidenum">
              <a:rPr lang="en-US" altLang="nb-NO" sz="1200">
                <a:latin typeface="Arial" charset="0"/>
              </a:rPr>
              <a:pPr eaLnBrk="1" hangingPunct="1"/>
              <a:t>2</a:t>
            </a:fld>
            <a:endParaRPr lang="en-US" altLang="nb-NO" sz="1200">
              <a:latin typeface="Arial" charset="0"/>
            </a:endParaRPr>
          </a:p>
        </p:txBody>
      </p:sp>
      <p:sp>
        <p:nvSpPr>
          <p:cNvPr id="38915" name="Rectangle 2"/>
          <p:cNvSpPr>
            <a:spLocks noGrp="1" noRot="1" noChangeAspect="1" noChangeArrowheads="1" noTextEdit="1"/>
          </p:cNvSpPr>
          <p:nvPr>
            <p:ph type="sldImg"/>
          </p:nvPr>
        </p:nvSpPr>
        <p:spPr>
          <a:xfrm>
            <a:off x="941388" y="631825"/>
            <a:ext cx="4926012" cy="3722688"/>
          </a:xfrm>
          <a:ln/>
        </p:spPr>
      </p:sp>
      <p:sp>
        <p:nvSpPr>
          <p:cNvPr id="38916" name="Rectangle 3"/>
          <p:cNvSpPr>
            <a:spLocks noGrp="1" noChangeArrowheads="1"/>
          </p:cNvSpPr>
          <p:nvPr>
            <p:ph type="body" idx="1"/>
          </p:nvPr>
        </p:nvSpPr>
        <p:spPr>
          <a:xfrm>
            <a:off x="920521" y="4697921"/>
            <a:ext cx="4991256" cy="447215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nb-NO"/>
          </a:p>
        </p:txBody>
      </p:sp>
    </p:spTree>
    <p:extLst>
      <p:ext uri="{BB962C8B-B14F-4D97-AF65-F5344CB8AC3E}">
        <p14:creationId xmlns:p14="http://schemas.microsoft.com/office/powerpoint/2010/main" val="3477432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Georgia" pitchFamily="18" charset="0"/>
              </a:defRPr>
            </a:lvl1pPr>
            <a:lvl2pPr marL="756796" indent="-291076" eaLnBrk="0" hangingPunct="0">
              <a:defRPr sz="2900">
                <a:solidFill>
                  <a:schemeClr val="tx1"/>
                </a:solidFill>
                <a:latin typeface="Georgia" pitchFamily="18" charset="0"/>
              </a:defRPr>
            </a:lvl2pPr>
            <a:lvl3pPr marL="1164303" indent="-232861" eaLnBrk="0" hangingPunct="0">
              <a:defRPr sz="2900">
                <a:solidFill>
                  <a:schemeClr val="tx1"/>
                </a:solidFill>
                <a:latin typeface="Georgia" pitchFamily="18" charset="0"/>
              </a:defRPr>
            </a:lvl3pPr>
            <a:lvl4pPr marL="1630025" indent="-232861" eaLnBrk="0" hangingPunct="0">
              <a:defRPr sz="2900">
                <a:solidFill>
                  <a:schemeClr val="tx1"/>
                </a:solidFill>
                <a:latin typeface="Georgia" pitchFamily="18" charset="0"/>
              </a:defRPr>
            </a:lvl4pPr>
            <a:lvl5pPr marL="2095746" indent="-232861" eaLnBrk="0" hangingPunct="0">
              <a:defRPr sz="2900">
                <a:solidFill>
                  <a:schemeClr val="tx1"/>
                </a:solidFill>
                <a:latin typeface="Georgia" pitchFamily="18" charset="0"/>
              </a:defRPr>
            </a:lvl5pPr>
            <a:lvl6pPr marL="2561466" indent="-232861" eaLnBrk="0" fontAlgn="base" hangingPunct="0">
              <a:spcBef>
                <a:spcPct val="0"/>
              </a:spcBef>
              <a:spcAft>
                <a:spcPct val="0"/>
              </a:spcAft>
              <a:defRPr sz="2900">
                <a:solidFill>
                  <a:schemeClr val="tx1"/>
                </a:solidFill>
                <a:latin typeface="Georgia" pitchFamily="18" charset="0"/>
              </a:defRPr>
            </a:lvl6pPr>
            <a:lvl7pPr marL="3027188" indent="-232861" eaLnBrk="0" fontAlgn="base" hangingPunct="0">
              <a:spcBef>
                <a:spcPct val="0"/>
              </a:spcBef>
              <a:spcAft>
                <a:spcPct val="0"/>
              </a:spcAft>
              <a:defRPr sz="2900">
                <a:solidFill>
                  <a:schemeClr val="tx1"/>
                </a:solidFill>
                <a:latin typeface="Georgia" pitchFamily="18" charset="0"/>
              </a:defRPr>
            </a:lvl7pPr>
            <a:lvl8pPr marL="3492909" indent="-232861" eaLnBrk="0" fontAlgn="base" hangingPunct="0">
              <a:spcBef>
                <a:spcPct val="0"/>
              </a:spcBef>
              <a:spcAft>
                <a:spcPct val="0"/>
              </a:spcAft>
              <a:defRPr sz="2900">
                <a:solidFill>
                  <a:schemeClr val="tx1"/>
                </a:solidFill>
                <a:latin typeface="Georgia" pitchFamily="18" charset="0"/>
              </a:defRPr>
            </a:lvl8pPr>
            <a:lvl9pPr marL="3958631" indent="-232861" eaLnBrk="0" fontAlgn="base" hangingPunct="0">
              <a:spcBef>
                <a:spcPct val="0"/>
              </a:spcBef>
              <a:spcAft>
                <a:spcPct val="0"/>
              </a:spcAft>
              <a:defRPr sz="2900">
                <a:solidFill>
                  <a:schemeClr val="tx1"/>
                </a:solidFill>
                <a:latin typeface="Georgia" pitchFamily="18" charset="0"/>
              </a:defRPr>
            </a:lvl9pPr>
          </a:lstStyle>
          <a:p>
            <a:pPr eaLnBrk="1" hangingPunct="1"/>
            <a:fld id="{B8D6A617-0392-496B-A5FC-33677F8782AF}" type="slidenum">
              <a:rPr lang="en-US" altLang="nb-NO" sz="1200">
                <a:latin typeface="Arial" charset="0"/>
              </a:rPr>
              <a:pPr eaLnBrk="1" hangingPunct="1"/>
              <a:t>21</a:t>
            </a:fld>
            <a:endParaRPr lang="en-US" altLang="nb-NO" sz="1200">
              <a:latin typeface="Arial" charset="0"/>
            </a:endParaRPr>
          </a:p>
        </p:txBody>
      </p:sp>
      <p:sp>
        <p:nvSpPr>
          <p:cNvPr id="48131" name="Rectangle 2"/>
          <p:cNvSpPr>
            <a:spLocks noGrp="1" noChangeArrowheads="1"/>
          </p:cNvSpPr>
          <p:nvPr>
            <p:ph type="body" idx="1"/>
          </p:nvPr>
        </p:nvSpPr>
        <p:spPr>
          <a:xfrm>
            <a:off x="906360" y="4715155"/>
            <a:ext cx="4983389" cy="44687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55" tIns="44528" rIns="89055" bIns="44528"/>
          <a:lstStyle/>
          <a:p>
            <a:pPr>
              <a:spcBef>
                <a:spcPct val="50000"/>
              </a:spcBef>
              <a:buFontTx/>
              <a:buChar char="•"/>
            </a:pPr>
            <a:r>
              <a:rPr lang="nb-NO" altLang="nb-NO" sz="2200" b="1" err="1">
                <a:cs typeface="Calibri"/>
              </a:rPr>
              <a:t>Candidate</a:t>
            </a:r>
            <a:r>
              <a:rPr lang="nb-NO" altLang="nb-NO" sz="2200" b="1">
                <a:cs typeface="Calibri"/>
              </a:rPr>
              <a:t> </a:t>
            </a:r>
            <a:r>
              <a:rPr lang="nb-NO" altLang="nb-NO" sz="2200" b="1" err="1">
                <a:cs typeface="Calibri"/>
              </a:rPr>
              <a:t>number</a:t>
            </a:r>
            <a:r>
              <a:rPr lang="nb-NO" altLang="nb-NO" sz="2200" b="1">
                <a:cs typeface="Calibri"/>
              </a:rPr>
              <a:t> </a:t>
            </a:r>
            <a:r>
              <a:rPr lang="nb-NO" altLang="nb-NO" sz="2200" b="1" err="1"/>
              <a:t>r</a:t>
            </a:r>
            <a:r>
              <a:rPr lang="nb-NO" err="1"/>
              <a:t>egistered</a:t>
            </a:r>
            <a:r>
              <a:rPr lang="nb-NO"/>
              <a:t> </a:t>
            </a:r>
            <a:r>
              <a:rPr lang="nb-NO" err="1"/>
              <a:t>on</a:t>
            </a:r>
            <a:r>
              <a:rPr lang="nb-NO"/>
              <a:t> all </a:t>
            </a:r>
            <a:r>
              <a:rPr lang="nb-NO" err="1"/>
              <a:t>pages</a:t>
            </a:r>
            <a:endParaRPr lang="nb-NO" altLang="nb-NO" sz="2200" b="1" err="1">
              <a:cs typeface="Calibri"/>
            </a:endParaRPr>
          </a:p>
          <a:p>
            <a:pPr>
              <a:buFont typeface="Arial"/>
              <a:buChar char="•"/>
            </a:pPr>
            <a:r>
              <a:rPr lang="nb-NO"/>
              <a:t>   The </a:t>
            </a:r>
            <a:r>
              <a:rPr lang="nb-NO" err="1"/>
              <a:t>examination</a:t>
            </a:r>
            <a:r>
              <a:rPr lang="nb-NO"/>
              <a:t> </a:t>
            </a:r>
            <a:r>
              <a:rPr lang="nb-NO" err="1"/>
              <a:t>sheet</a:t>
            </a:r>
            <a:r>
              <a:rPr lang="nb-NO"/>
              <a:t> must </a:t>
            </a:r>
            <a:r>
              <a:rPr lang="nb-NO" err="1"/>
              <a:t>also</a:t>
            </a:r>
            <a:r>
              <a:rPr lang="nb-NO"/>
              <a:t> be marked </a:t>
            </a:r>
            <a:r>
              <a:rPr lang="nb-NO" err="1"/>
              <a:t>with</a:t>
            </a:r>
            <a:r>
              <a:rPr lang="nb-NO"/>
              <a:t>: </a:t>
            </a:r>
            <a:endParaRPr lang="nb-NO">
              <a:cs typeface="Calibri"/>
            </a:endParaRPr>
          </a:p>
          <a:p>
            <a:pPr>
              <a:buFont typeface="Arial"/>
              <a:buChar char="•"/>
            </a:pPr>
            <a:r>
              <a:rPr lang="nb-NO"/>
              <a:t> Course </a:t>
            </a:r>
            <a:r>
              <a:rPr lang="nb-NO" err="1"/>
              <a:t>code</a:t>
            </a:r>
            <a:r>
              <a:rPr lang="nb-NO"/>
              <a:t> </a:t>
            </a:r>
            <a:endParaRPr lang="nb-NO">
              <a:cs typeface="Calibri"/>
            </a:endParaRPr>
          </a:p>
          <a:p>
            <a:pPr>
              <a:buFont typeface="Arial"/>
              <a:buChar char="•"/>
            </a:pPr>
            <a:r>
              <a:rPr lang="nb-NO"/>
              <a:t>  Date</a:t>
            </a:r>
            <a:endParaRPr lang="nb-NO">
              <a:cs typeface="Calibri"/>
            </a:endParaRPr>
          </a:p>
          <a:p>
            <a:pPr>
              <a:buFont typeface="Arial"/>
              <a:buChar char="•"/>
            </a:pPr>
            <a:r>
              <a:rPr lang="nb-NO"/>
              <a:t>  All </a:t>
            </a:r>
            <a:r>
              <a:rPr lang="nb-NO" err="1"/>
              <a:t>pages</a:t>
            </a:r>
            <a:r>
              <a:rPr lang="nb-NO"/>
              <a:t> must be </a:t>
            </a:r>
            <a:r>
              <a:rPr lang="nb-NO" err="1"/>
              <a:t>numbered</a:t>
            </a:r>
            <a:r>
              <a:rPr lang="nb-NO"/>
              <a:t>, and </a:t>
            </a:r>
            <a:r>
              <a:rPr lang="nb-NO" err="1"/>
              <a:t>the</a:t>
            </a:r>
            <a:r>
              <a:rPr lang="nb-NO"/>
              <a:t> total </a:t>
            </a:r>
            <a:r>
              <a:rPr lang="nb-NO" err="1"/>
              <a:t>number</a:t>
            </a:r>
            <a:r>
              <a:rPr lang="nb-NO"/>
              <a:t> </a:t>
            </a:r>
            <a:r>
              <a:rPr lang="nb-NO" err="1"/>
              <a:t>of</a:t>
            </a:r>
            <a:r>
              <a:rPr lang="nb-NO"/>
              <a:t> </a:t>
            </a:r>
            <a:r>
              <a:rPr lang="nb-NO" err="1"/>
              <a:t>pages</a:t>
            </a:r>
            <a:r>
              <a:rPr lang="nb-NO"/>
              <a:t>  must be </a:t>
            </a:r>
            <a:r>
              <a:rPr lang="nb-NO" err="1"/>
              <a:t>stated</a:t>
            </a:r>
            <a:r>
              <a:rPr lang="nb-NO"/>
              <a:t> </a:t>
            </a:r>
            <a:r>
              <a:rPr lang="nb-NO" err="1"/>
              <a:t>on</a:t>
            </a:r>
            <a:r>
              <a:rPr lang="nb-NO"/>
              <a:t> </a:t>
            </a:r>
            <a:r>
              <a:rPr lang="nb-NO" err="1"/>
              <a:t>the</a:t>
            </a:r>
            <a:r>
              <a:rPr lang="nb-NO"/>
              <a:t> first </a:t>
            </a:r>
            <a:r>
              <a:rPr lang="nb-NO" err="1"/>
              <a:t>page</a:t>
            </a:r>
            <a:endParaRPr lang="nb-NO">
              <a:cs typeface="Calibri"/>
            </a:endParaRPr>
          </a:p>
          <a:p>
            <a:pPr>
              <a:buFont typeface="Arial"/>
              <a:buChar char="•"/>
            </a:pPr>
            <a:r>
              <a:rPr lang="nb-NO" altLang="nb-NO" sz="2200"/>
              <a:t>  </a:t>
            </a:r>
            <a:r>
              <a:rPr lang="nb-NO" err="1"/>
              <a:t>Exam</a:t>
            </a:r>
            <a:r>
              <a:rPr lang="nb-NO"/>
              <a:t> </a:t>
            </a:r>
            <a:r>
              <a:rPr lang="nb-NO" err="1"/>
              <a:t>sheet</a:t>
            </a:r>
            <a:r>
              <a:rPr lang="nb-NO"/>
              <a:t> </a:t>
            </a:r>
            <a:r>
              <a:rPr lang="nb-NO" err="1"/>
              <a:t>with</a:t>
            </a:r>
            <a:r>
              <a:rPr lang="nb-NO"/>
              <a:t> 2 </a:t>
            </a:r>
            <a:r>
              <a:rPr lang="nb-NO" err="1"/>
              <a:t>carbon</a:t>
            </a:r>
            <a:r>
              <a:rPr lang="nb-NO"/>
              <a:t> </a:t>
            </a:r>
            <a:r>
              <a:rPr lang="nb-NO" err="1"/>
              <a:t>copies</a:t>
            </a:r>
            <a:r>
              <a:rPr lang="nb-NO"/>
              <a:t>  - </a:t>
            </a:r>
            <a:r>
              <a:rPr lang="nb-NO" err="1"/>
              <a:t>blue</a:t>
            </a:r>
            <a:r>
              <a:rPr lang="nb-NO"/>
              <a:t>/</a:t>
            </a:r>
            <a:r>
              <a:rPr lang="nb-NO" err="1"/>
              <a:t>black</a:t>
            </a:r>
            <a:r>
              <a:rPr lang="nb-NO"/>
              <a:t> </a:t>
            </a:r>
            <a:r>
              <a:rPr lang="nb-NO" err="1"/>
              <a:t>ballpoint</a:t>
            </a:r>
            <a:r>
              <a:rPr lang="nb-NO"/>
              <a:t> pen must be used (not a felt-</a:t>
            </a:r>
            <a:r>
              <a:rPr lang="nb-NO" err="1"/>
              <a:t>tip</a:t>
            </a:r>
            <a:r>
              <a:rPr lang="nb-NO"/>
              <a:t> pen) - </a:t>
            </a:r>
            <a:r>
              <a:rPr lang="nb-NO" err="1"/>
              <a:t>remember</a:t>
            </a:r>
            <a:r>
              <a:rPr lang="nb-NO"/>
              <a:t> not to </a:t>
            </a:r>
            <a:r>
              <a:rPr lang="nb-NO" err="1"/>
              <a:t>put</a:t>
            </a:r>
            <a:r>
              <a:rPr lang="nb-NO"/>
              <a:t> </a:t>
            </a:r>
            <a:r>
              <a:rPr lang="nb-NO" err="1"/>
              <a:t>the</a:t>
            </a:r>
            <a:r>
              <a:rPr lang="nb-NO"/>
              <a:t> </a:t>
            </a:r>
            <a:r>
              <a:rPr lang="nb-NO" err="1"/>
              <a:t>sheets</a:t>
            </a:r>
            <a:r>
              <a:rPr lang="nb-NO"/>
              <a:t> </a:t>
            </a:r>
            <a:r>
              <a:rPr lang="nb-NO" err="1"/>
              <a:t>on</a:t>
            </a:r>
            <a:r>
              <a:rPr lang="nb-NO"/>
              <a:t> </a:t>
            </a:r>
            <a:r>
              <a:rPr lang="nb-NO" err="1"/>
              <a:t>top</a:t>
            </a:r>
            <a:r>
              <a:rPr lang="nb-NO"/>
              <a:t> </a:t>
            </a:r>
            <a:r>
              <a:rPr lang="nb-NO" err="1"/>
              <a:t>of</a:t>
            </a:r>
            <a:r>
              <a:rPr lang="nb-NO"/>
              <a:t> </a:t>
            </a:r>
            <a:r>
              <a:rPr lang="nb-NO" err="1"/>
              <a:t>each</a:t>
            </a:r>
            <a:r>
              <a:rPr lang="nb-NO"/>
              <a:t> </a:t>
            </a:r>
            <a:r>
              <a:rPr lang="nb-NO" err="1"/>
              <a:t>other</a:t>
            </a:r>
            <a:r>
              <a:rPr lang="nb-NO"/>
              <a:t>....! </a:t>
            </a:r>
            <a:endParaRPr lang="nb-NO">
              <a:cs typeface="Calibri"/>
            </a:endParaRPr>
          </a:p>
          <a:p>
            <a:pPr>
              <a:buFont typeface="Arial"/>
              <a:buChar char="•"/>
            </a:pPr>
            <a:r>
              <a:rPr lang="nb-NO"/>
              <a:t>  15 </a:t>
            </a:r>
            <a:r>
              <a:rPr lang="nb-NO" err="1"/>
              <a:t>extra</a:t>
            </a:r>
            <a:r>
              <a:rPr lang="nb-NO"/>
              <a:t> </a:t>
            </a:r>
            <a:r>
              <a:rPr lang="nb-NO" err="1"/>
              <a:t>minutes</a:t>
            </a:r>
            <a:r>
              <a:rPr lang="nb-NO"/>
              <a:t> to </a:t>
            </a:r>
            <a:r>
              <a:rPr lang="nb-NO" err="1"/>
              <a:t>prepare</a:t>
            </a:r>
            <a:r>
              <a:rPr lang="nb-NO"/>
              <a:t> </a:t>
            </a:r>
            <a:r>
              <a:rPr lang="nb-NO" err="1"/>
              <a:t>the</a:t>
            </a:r>
            <a:r>
              <a:rPr lang="nb-NO"/>
              <a:t> </a:t>
            </a:r>
            <a:r>
              <a:rPr lang="nb-NO" err="1"/>
              <a:t>papers</a:t>
            </a:r>
            <a:r>
              <a:rPr lang="nb-NO"/>
              <a:t> for </a:t>
            </a:r>
            <a:r>
              <a:rPr lang="nb-NO" err="1"/>
              <a:t>submission</a:t>
            </a:r>
            <a:r>
              <a:rPr lang="nb-NO"/>
              <a:t>, in </a:t>
            </a:r>
            <a:r>
              <a:rPr lang="nb-NO" err="1"/>
              <a:t>addition</a:t>
            </a:r>
            <a:r>
              <a:rPr lang="nb-NO"/>
              <a:t> to </a:t>
            </a:r>
            <a:r>
              <a:rPr lang="nb-NO" err="1"/>
              <a:t>the</a:t>
            </a:r>
            <a:r>
              <a:rPr lang="nb-NO"/>
              <a:t> </a:t>
            </a:r>
            <a:r>
              <a:rPr lang="nb-NO" err="1"/>
              <a:t>set</a:t>
            </a:r>
            <a:r>
              <a:rPr lang="nb-NO"/>
              <a:t> </a:t>
            </a:r>
            <a:r>
              <a:rPr lang="nb-NO" err="1"/>
              <a:t>exam</a:t>
            </a:r>
            <a:r>
              <a:rPr lang="nb-NO"/>
              <a:t> time. </a:t>
            </a:r>
            <a:endParaRPr lang="nb-NO">
              <a:cs typeface="Calibri"/>
            </a:endParaRPr>
          </a:p>
          <a:p>
            <a:pPr>
              <a:buFont typeface="Arial"/>
              <a:buChar char="•"/>
            </a:pPr>
            <a:r>
              <a:rPr lang="nb-NO"/>
              <a:t>  The </a:t>
            </a:r>
            <a:r>
              <a:rPr lang="nb-NO" err="1"/>
              <a:t>sheets</a:t>
            </a:r>
            <a:r>
              <a:rPr lang="nb-NO"/>
              <a:t> </a:t>
            </a:r>
            <a:r>
              <a:rPr lang="nb-NO" err="1"/>
              <a:t>are</a:t>
            </a:r>
            <a:r>
              <a:rPr lang="nb-NO"/>
              <a:t> </a:t>
            </a:r>
            <a:r>
              <a:rPr lang="nb-NO" err="1"/>
              <a:t>divided</a:t>
            </a:r>
            <a:r>
              <a:rPr lang="nb-NO"/>
              <a:t> </a:t>
            </a:r>
            <a:r>
              <a:rPr lang="nb-NO" err="1"/>
              <a:t>into</a:t>
            </a:r>
            <a:r>
              <a:rPr lang="nb-NO"/>
              <a:t> 3 </a:t>
            </a:r>
            <a:r>
              <a:rPr lang="nb-NO" err="1"/>
              <a:t>sets</a:t>
            </a:r>
            <a:r>
              <a:rPr lang="nb-NO"/>
              <a:t>, 2 </a:t>
            </a:r>
            <a:r>
              <a:rPr lang="nb-NO" err="1"/>
              <a:t>are</a:t>
            </a:r>
            <a:r>
              <a:rPr lang="nb-NO"/>
              <a:t> </a:t>
            </a:r>
            <a:r>
              <a:rPr lang="nb-NO" err="1"/>
              <a:t>stapled</a:t>
            </a:r>
            <a:r>
              <a:rPr lang="nb-NO"/>
              <a:t> </a:t>
            </a:r>
            <a:r>
              <a:rPr lang="nb-NO" err="1"/>
              <a:t>together</a:t>
            </a:r>
            <a:r>
              <a:rPr lang="nb-NO"/>
              <a:t> and </a:t>
            </a:r>
            <a:r>
              <a:rPr lang="nb-NO" err="1"/>
              <a:t>handed</a:t>
            </a:r>
            <a:r>
              <a:rPr lang="nb-NO"/>
              <a:t> in, </a:t>
            </a:r>
            <a:endParaRPr lang="nb-NO">
              <a:cs typeface="Calibri"/>
            </a:endParaRPr>
          </a:p>
          <a:p>
            <a:pPr>
              <a:spcBef>
                <a:spcPct val="50000"/>
              </a:spcBef>
              <a:buFont typeface="Arial"/>
              <a:buChar char="•"/>
            </a:pPr>
            <a:r>
              <a:rPr lang="nb-NO"/>
              <a:t>   </a:t>
            </a:r>
            <a:r>
              <a:rPr lang="nb-NO" err="1"/>
              <a:t>one</a:t>
            </a:r>
            <a:r>
              <a:rPr lang="nb-NO"/>
              <a:t> </a:t>
            </a:r>
            <a:r>
              <a:rPr lang="nb-NO" err="1"/>
              <a:t>set</a:t>
            </a:r>
            <a:r>
              <a:rPr lang="nb-NO"/>
              <a:t> is </a:t>
            </a:r>
            <a:r>
              <a:rPr lang="nb-NO" err="1"/>
              <a:t>retained</a:t>
            </a:r>
            <a:endParaRPr lang="nb-NO" err="1">
              <a:cs typeface="Calibri"/>
            </a:endParaRPr>
          </a:p>
        </p:txBody>
      </p:sp>
      <p:sp>
        <p:nvSpPr>
          <p:cNvPr id="48132" name="Rectangle 3"/>
          <p:cNvSpPr>
            <a:spLocks noGrp="1" noRot="1" noChangeAspect="1" noChangeArrowheads="1" noTextEdit="1"/>
          </p:cNvSpPr>
          <p:nvPr>
            <p:ph type="sldImg"/>
          </p:nvPr>
        </p:nvSpPr>
        <p:spPr>
          <a:xfrm>
            <a:off x="941388" y="631825"/>
            <a:ext cx="4926012" cy="3722688"/>
          </a:xfrm>
          <a:ln w="12700" cap="flat">
            <a:solidFill>
              <a:schemeClr val="tx1"/>
            </a:solidFill>
          </a:ln>
        </p:spPr>
      </p:sp>
    </p:spTree>
    <p:extLst>
      <p:ext uri="{BB962C8B-B14F-4D97-AF65-F5344CB8AC3E}">
        <p14:creationId xmlns:p14="http://schemas.microsoft.com/office/powerpoint/2010/main" val="1387192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Georgia" pitchFamily="18" charset="0"/>
              </a:defRPr>
            </a:lvl1pPr>
            <a:lvl2pPr marL="756796" indent="-291076" eaLnBrk="0" hangingPunct="0">
              <a:defRPr sz="2900">
                <a:solidFill>
                  <a:schemeClr val="tx1"/>
                </a:solidFill>
                <a:latin typeface="Georgia" pitchFamily="18" charset="0"/>
              </a:defRPr>
            </a:lvl2pPr>
            <a:lvl3pPr marL="1164303" indent="-232861" eaLnBrk="0" hangingPunct="0">
              <a:defRPr sz="2900">
                <a:solidFill>
                  <a:schemeClr val="tx1"/>
                </a:solidFill>
                <a:latin typeface="Georgia" pitchFamily="18" charset="0"/>
              </a:defRPr>
            </a:lvl3pPr>
            <a:lvl4pPr marL="1630025" indent="-232861" eaLnBrk="0" hangingPunct="0">
              <a:defRPr sz="2900">
                <a:solidFill>
                  <a:schemeClr val="tx1"/>
                </a:solidFill>
                <a:latin typeface="Georgia" pitchFamily="18" charset="0"/>
              </a:defRPr>
            </a:lvl4pPr>
            <a:lvl5pPr marL="2095746" indent="-232861" eaLnBrk="0" hangingPunct="0">
              <a:defRPr sz="2900">
                <a:solidFill>
                  <a:schemeClr val="tx1"/>
                </a:solidFill>
                <a:latin typeface="Georgia" pitchFamily="18" charset="0"/>
              </a:defRPr>
            </a:lvl5pPr>
            <a:lvl6pPr marL="2561466" indent="-232861" eaLnBrk="0" fontAlgn="base" hangingPunct="0">
              <a:spcBef>
                <a:spcPct val="0"/>
              </a:spcBef>
              <a:spcAft>
                <a:spcPct val="0"/>
              </a:spcAft>
              <a:defRPr sz="2900">
                <a:solidFill>
                  <a:schemeClr val="tx1"/>
                </a:solidFill>
                <a:latin typeface="Georgia" pitchFamily="18" charset="0"/>
              </a:defRPr>
            </a:lvl6pPr>
            <a:lvl7pPr marL="3027188" indent="-232861" eaLnBrk="0" fontAlgn="base" hangingPunct="0">
              <a:spcBef>
                <a:spcPct val="0"/>
              </a:spcBef>
              <a:spcAft>
                <a:spcPct val="0"/>
              </a:spcAft>
              <a:defRPr sz="2900">
                <a:solidFill>
                  <a:schemeClr val="tx1"/>
                </a:solidFill>
                <a:latin typeface="Georgia" pitchFamily="18" charset="0"/>
              </a:defRPr>
            </a:lvl7pPr>
            <a:lvl8pPr marL="3492909" indent="-232861" eaLnBrk="0" fontAlgn="base" hangingPunct="0">
              <a:spcBef>
                <a:spcPct val="0"/>
              </a:spcBef>
              <a:spcAft>
                <a:spcPct val="0"/>
              </a:spcAft>
              <a:defRPr sz="2900">
                <a:solidFill>
                  <a:schemeClr val="tx1"/>
                </a:solidFill>
                <a:latin typeface="Georgia" pitchFamily="18" charset="0"/>
              </a:defRPr>
            </a:lvl8pPr>
            <a:lvl9pPr marL="3958631" indent="-232861" eaLnBrk="0" fontAlgn="base" hangingPunct="0">
              <a:spcBef>
                <a:spcPct val="0"/>
              </a:spcBef>
              <a:spcAft>
                <a:spcPct val="0"/>
              </a:spcAft>
              <a:defRPr sz="2900">
                <a:solidFill>
                  <a:schemeClr val="tx1"/>
                </a:solidFill>
                <a:latin typeface="Georgia" pitchFamily="18" charset="0"/>
              </a:defRPr>
            </a:lvl9pPr>
          </a:lstStyle>
          <a:p>
            <a:pPr eaLnBrk="1" hangingPunct="1"/>
            <a:fld id="{1FA5F06E-2345-4AA5-9DF1-BEFD81B06AC1}" type="slidenum">
              <a:rPr lang="en-US" altLang="nb-NO" sz="1200">
                <a:latin typeface="Arial" charset="0"/>
              </a:rPr>
              <a:pPr eaLnBrk="1" hangingPunct="1"/>
              <a:t>22</a:t>
            </a:fld>
            <a:endParaRPr lang="en-US" altLang="nb-NO" sz="1200">
              <a:latin typeface="Arial" charset="0"/>
            </a:endParaRPr>
          </a:p>
        </p:txBody>
      </p:sp>
      <p:sp>
        <p:nvSpPr>
          <p:cNvPr id="39939" name="Rectangle 2"/>
          <p:cNvSpPr>
            <a:spLocks noGrp="1" noChangeArrowheads="1"/>
          </p:cNvSpPr>
          <p:nvPr>
            <p:ph type="body" idx="1"/>
          </p:nvPr>
        </p:nvSpPr>
        <p:spPr>
          <a:xfrm>
            <a:off x="906360" y="4715155"/>
            <a:ext cx="4983389" cy="44687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55" tIns="44528" rIns="89055" bIns="44528"/>
          <a:lstStyle/>
          <a:p>
            <a:pPr defTabSz="934678"/>
            <a:endParaRPr lang="nb-NO" altLang="nb-NO"/>
          </a:p>
        </p:txBody>
      </p:sp>
      <p:sp>
        <p:nvSpPr>
          <p:cNvPr id="39940" name="Rectangle 3"/>
          <p:cNvSpPr>
            <a:spLocks noGrp="1" noRot="1" noChangeAspect="1" noChangeArrowheads="1" noTextEdit="1"/>
          </p:cNvSpPr>
          <p:nvPr>
            <p:ph type="sldImg"/>
          </p:nvPr>
        </p:nvSpPr>
        <p:spPr>
          <a:xfrm>
            <a:off x="941388" y="631825"/>
            <a:ext cx="4926012" cy="3722688"/>
          </a:xfrm>
          <a:ln w="12700" cap="flat">
            <a:solidFill>
              <a:schemeClr val="tx1"/>
            </a:solidFill>
          </a:ln>
        </p:spPr>
      </p:sp>
    </p:spTree>
    <p:extLst>
      <p:ext uri="{BB962C8B-B14F-4D97-AF65-F5344CB8AC3E}">
        <p14:creationId xmlns:p14="http://schemas.microsoft.com/office/powerpoint/2010/main" val="3452719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Du</a:t>
            </a:r>
            <a:r>
              <a:rPr lang="nb-NO" baseline="0"/>
              <a:t> kan få støtte fra Lånekassen i opptil åtte år, men du kan ikke være forsinket med mer enn 60 studiepoeng. </a:t>
            </a:r>
            <a:endParaRPr lang="nb-NO"/>
          </a:p>
        </p:txBody>
      </p:sp>
      <p:sp>
        <p:nvSpPr>
          <p:cNvPr id="4" name="Slide Number Placeholder 3"/>
          <p:cNvSpPr>
            <a:spLocks noGrp="1"/>
          </p:cNvSpPr>
          <p:nvPr>
            <p:ph type="sldNum" sz="quarter" idx="10"/>
          </p:nvPr>
        </p:nvSpPr>
        <p:spPr/>
        <p:txBody>
          <a:bodyPr/>
          <a:lstStyle/>
          <a:p>
            <a:fld id="{D3E10AA6-FB05-4A99-A181-D1EF3D6981B4}" type="slidenum">
              <a:rPr lang="nb-NO" smtClean="0"/>
              <a:pPr/>
              <a:t>23</a:t>
            </a:fld>
            <a:endParaRPr lang="nb-NO"/>
          </a:p>
        </p:txBody>
      </p:sp>
    </p:spTree>
    <p:extLst>
      <p:ext uri="{BB962C8B-B14F-4D97-AF65-F5344CB8AC3E}">
        <p14:creationId xmlns:p14="http://schemas.microsoft.com/office/powerpoint/2010/main" val="2295180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Georgia" pitchFamily="18" charset="0"/>
              </a:defRPr>
            </a:lvl1pPr>
            <a:lvl2pPr marL="756796" indent="-291076" eaLnBrk="0" hangingPunct="0">
              <a:defRPr sz="2900">
                <a:solidFill>
                  <a:schemeClr val="tx1"/>
                </a:solidFill>
                <a:latin typeface="Georgia" pitchFamily="18" charset="0"/>
              </a:defRPr>
            </a:lvl2pPr>
            <a:lvl3pPr marL="1164303" indent="-232861" eaLnBrk="0" hangingPunct="0">
              <a:defRPr sz="2900">
                <a:solidFill>
                  <a:schemeClr val="tx1"/>
                </a:solidFill>
                <a:latin typeface="Georgia" pitchFamily="18" charset="0"/>
              </a:defRPr>
            </a:lvl3pPr>
            <a:lvl4pPr marL="1630025" indent="-232861" eaLnBrk="0" hangingPunct="0">
              <a:defRPr sz="2900">
                <a:solidFill>
                  <a:schemeClr val="tx1"/>
                </a:solidFill>
                <a:latin typeface="Georgia" pitchFamily="18" charset="0"/>
              </a:defRPr>
            </a:lvl4pPr>
            <a:lvl5pPr marL="2095746" indent="-232861" eaLnBrk="0" hangingPunct="0">
              <a:defRPr sz="2900">
                <a:solidFill>
                  <a:schemeClr val="tx1"/>
                </a:solidFill>
                <a:latin typeface="Georgia" pitchFamily="18" charset="0"/>
              </a:defRPr>
            </a:lvl5pPr>
            <a:lvl6pPr marL="2561466" indent="-232861" eaLnBrk="0" fontAlgn="base" hangingPunct="0">
              <a:spcBef>
                <a:spcPct val="0"/>
              </a:spcBef>
              <a:spcAft>
                <a:spcPct val="0"/>
              </a:spcAft>
              <a:defRPr sz="2900">
                <a:solidFill>
                  <a:schemeClr val="tx1"/>
                </a:solidFill>
                <a:latin typeface="Georgia" pitchFamily="18" charset="0"/>
              </a:defRPr>
            </a:lvl6pPr>
            <a:lvl7pPr marL="3027188" indent="-232861" eaLnBrk="0" fontAlgn="base" hangingPunct="0">
              <a:spcBef>
                <a:spcPct val="0"/>
              </a:spcBef>
              <a:spcAft>
                <a:spcPct val="0"/>
              </a:spcAft>
              <a:defRPr sz="2900">
                <a:solidFill>
                  <a:schemeClr val="tx1"/>
                </a:solidFill>
                <a:latin typeface="Georgia" pitchFamily="18" charset="0"/>
              </a:defRPr>
            </a:lvl7pPr>
            <a:lvl8pPr marL="3492909" indent="-232861" eaLnBrk="0" fontAlgn="base" hangingPunct="0">
              <a:spcBef>
                <a:spcPct val="0"/>
              </a:spcBef>
              <a:spcAft>
                <a:spcPct val="0"/>
              </a:spcAft>
              <a:defRPr sz="2900">
                <a:solidFill>
                  <a:schemeClr val="tx1"/>
                </a:solidFill>
                <a:latin typeface="Georgia" pitchFamily="18" charset="0"/>
              </a:defRPr>
            </a:lvl8pPr>
            <a:lvl9pPr marL="3958631" indent="-232861" eaLnBrk="0" fontAlgn="base" hangingPunct="0">
              <a:spcBef>
                <a:spcPct val="0"/>
              </a:spcBef>
              <a:spcAft>
                <a:spcPct val="0"/>
              </a:spcAft>
              <a:defRPr sz="2900">
                <a:solidFill>
                  <a:schemeClr val="tx1"/>
                </a:solidFill>
                <a:latin typeface="Georgia" pitchFamily="18" charset="0"/>
              </a:defRPr>
            </a:lvl9pPr>
          </a:lstStyle>
          <a:p>
            <a:pPr eaLnBrk="1" hangingPunct="1"/>
            <a:fld id="{EB939746-A7D3-4CA8-81C4-99D276506877}" type="slidenum">
              <a:rPr lang="en-US" altLang="nb-NO" sz="1200">
                <a:latin typeface="Arial" charset="0"/>
              </a:rPr>
              <a:pPr eaLnBrk="1" hangingPunct="1"/>
              <a:t>24</a:t>
            </a:fld>
            <a:endParaRPr lang="en-US" altLang="nb-NO" sz="1200">
              <a:latin typeface="Arial" charset="0"/>
            </a:endParaRPr>
          </a:p>
        </p:txBody>
      </p:sp>
      <p:sp>
        <p:nvSpPr>
          <p:cNvPr id="53251" name="Rectangle 2"/>
          <p:cNvSpPr>
            <a:spLocks noGrp="1" noChangeArrowheads="1"/>
          </p:cNvSpPr>
          <p:nvPr>
            <p:ph type="body" idx="1"/>
          </p:nvPr>
        </p:nvSpPr>
        <p:spPr>
          <a:xfrm>
            <a:off x="906360" y="4715155"/>
            <a:ext cx="4983389" cy="44687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55" tIns="44528" rIns="89055" bIns="44528"/>
          <a:lstStyle/>
          <a:p>
            <a:pPr defTabSz="934678"/>
            <a:endParaRPr lang="nb-NO" altLang="nb-NO" sz="1400"/>
          </a:p>
          <a:p>
            <a:pPr defTabSz="934678"/>
            <a:endParaRPr lang="nb-NO" altLang="nb-NO"/>
          </a:p>
        </p:txBody>
      </p:sp>
      <p:sp>
        <p:nvSpPr>
          <p:cNvPr id="53252" name="Rectangle 3"/>
          <p:cNvSpPr>
            <a:spLocks noGrp="1" noRot="1" noChangeAspect="1" noChangeArrowheads="1" noTextEdit="1"/>
          </p:cNvSpPr>
          <p:nvPr>
            <p:ph type="sldImg"/>
          </p:nvPr>
        </p:nvSpPr>
        <p:spPr>
          <a:xfrm>
            <a:off x="941388" y="631825"/>
            <a:ext cx="4926012" cy="3722688"/>
          </a:xfrm>
          <a:ln w="12700" cap="flat">
            <a:solidFill>
              <a:schemeClr val="tx1"/>
            </a:solidFill>
          </a:ln>
        </p:spPr>
      </p:sp>
    </p:spTree>
    <p:extLst>
      <p:ext uri="{BB962C8B-B14F-4D97-AF65-F5344CB8AC3E}">
        <p14:creationId xmlns:p14="http://schemas.microsoft.com/office/powerpoint/2010/main" val="578386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Georgia" pitchFamily="18" charset="0"/>
              </a:defRPr>
            </a:lvl1pPr>
            <a:lvl2pPr marL="756796" indent="-291076" eaLnBrk="0" hangingPunct="0">
              <a:defRPr sz="2900">
                <a:solidFill>
                  <a:schemeClr val="tx1"/>
                </a:solidFill>
                <a:latin typeface="Georgia" pitchFamily="18" charset="0"/>
              </a:defRPr>
            </a:lvl2pPr>
            <a:lvl3pPr marL="1164303" indent="-232861" eaLnBrk="0" hangingPunct="0">
              <a:defRPr sz="2900">
                <a:solidFill>
                  <a:schemeClr val="tx1"/>
                </a:solidFill>
                <a:latin typeface="Georgia" pitchFamily="18" charset="0"/>
              </a:defRPr>
            </a:lvl3pPr>
            <a:lvl4pPr marL="1630025" indent="-232861" eaLnBrk="0" hangingPunct="0">
              <a:defRPr sz="2900">
                <a:solidFill>
                  <a:schemeClr val="tx1"/>
                </a:solidFill>
                <a:latin typeface="Georgia" pitchFamily="18" charset="0"/>
              </a:defRPr>
            </a:lvl4pPr>
            <a:lvl5pPr marL="2095746" indent="-232861" eaLnBrk="0" hangingPunct="0">
              <a:defRPr sz="2900">
                <a:solidFill>
                  <a:schemeClr val="tx1"/>
                </a:solidFill>
                <a:latin typeface="Georgia" pitchFamily="18" charset="0"/>
              </a:defRPr>
            </a:lvl5pPr>
            <a:lvl6pPr marL="2561466" indent="-232861" eaLnBrk="0" fontAlgn="base" hangingPunct="0">
              <a:spcBef>
                <a:spcPct val="0"/>
              </a:spcBef>
              <a:spcAft>
                <a:spcPct val="0"/>
              </a:spcAft>
              <a:defRPr sz="2900">
                <a:solidFill>
                  <a:schemeClr val="tx1"/>
                </a:solidFill>
                <a:latin typeface="Georgia" pitchFamily="18" charset="0"/>
              </a:defRPr>
            </a:lvl6pPr>
            <a:lvl7pPr marL="3027188" indent="-232861" eaLnBrk="0" fontAlgn="base" hangingPunct="0">
              <a:spcBef>
                <a:spcPct val="0"/>
              </a:spcBef>
              <a:spcAft>
                <a:spcPct val="0"/>
              </a:spcAft>
              <a:defRPr sz="2900">
                <a:solidFill>
                  <a:schemeClr val="tx1"/>
                </a:solidFill>
                <a:latin typeface="Georgia" pitchFamily="18" charset="0"/>
              </a:defRPr>
            </a:lvl7pPr>
            <a:lvl8pPr marL="3492909" indent="-232861" eaLnBrk="0" fontAlgn="base" hangingPunct="0">
              <a:spcBef>
                <a:spcPct val="0"/>
              </a:spcBef>
              <a:spcAft>
                <a:spcPct val="0"/>
              </a:spcAft>
              <a:defRPr sz="2900">
                <a:solidFill>
                  <a:schemeClr val="tx1"/>
                </a:solidFill>
                <a:latin typeface="Georgia" pitchFamily="18" charset="0"/>
              </a:defRPr>
            </a:lvl8pPr>
            <a:lvl9pPr marL="3958631" indent="-232861" eaLnBrk="0" fontAlgn="base" hangingPunct="0">
              <a:spcBef>
                <a:spcPct val="0"/>
              </a:spcBef>
              <a:spcAft>
                <a:spcPct val="0"/>
              </a:spcAft>
              <a:defRPr sz="2900">
                <a:solidFill>
                  <a:schemeClr val="tx1"/>
                </a:solidFill>
                <a:latin typeface="Georgia" pitchFamily="18" charset="0"/>
              </a:defRPr>
            </a:lvl9pPr>
          </a:lstStyle>
          <a:p>
            <a:pPr eaLnBrk="1" hangingPunct="1"/>
            <a:fld id="{EB939746-A7D3-4CA8-81C4-99D276506877}" type="slidenum">
              <a:rPr lang="en-US" altLang="nb-NO" sz="1200">
                <a:latin typeface="Arial" charset="0"/>
              </a:rPr>
              <a:pPr eaLnBrk="1" hangingPunct="1"/>
              <a:t>25</a:t>
            </a:fld>
            <a:endParaRPr lang="en-US" altLang="nb-NO" sz="1200">
              <a:latin typeface="Arial" charset="0"/>
            </a:endParaRPr>
          </a:p>
        </p:txBody>
      </p:sp>
      <p:sp>
        <p:nvSpPr>
          <p:cNvPr id="53251" name="Rectangle 2"/>
          <p:cNvSpPr>
            <a:spLocks noGrp="1" noChangeArrowheads="1"/>
          </p:cNvSpPr>
          <p:nvPr>
            <p:ph type="body" idx="1"/>
          </p:nvPr>
        </p:nvSpPr>
        <p:spPr>
          <a:xfrm>
            <a:off x="906360" y="4715155"/>
            <a:ext cx="4983389" cy="44687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55" tIns="44528" rIns="89055" bIns="44528"/>
          <a:lstStyle/>
          <a:p>
            <a:pPr defTabSz="934678"/>
            <a:endParaRPr lang="nb-NO" altLang="nb-NO" sz="1400"/>
          </a:p>
          <a:p>
            <a:pPr defTabSz="934678"/>
            <a:endParaRPr lang="nb-NO" altLang="nb-NO"/>
          </a:p>
        </p:txBody>
      </p:sp>
      <p:sp>
        <p:nvSpPr>
          <p:cNvPr id="53252" name="Rectangle 3"/>
          <p:cNvSpPr>
            <a:spLocks noGrp="1" noRot="1" noChangeAspect="1" noChangeArrowheads="1" noTextEdit="1"/>
          </p:cNvSpPr>
          <p:nvPr>
            <p:ph type="sldImg"/>
          </p:nvPr>
        </p:nvSpPr>
        <p:spPr>
          <a:xfrm>
            <a:off x="941388" y="631825"/>
            <a:ext cx="4926012" cy="3722688"/>
          </a:xfrm>
          <a:ln w="12700" cap="flat">
            <a:solidFill>
              <a:schemeClr val="tx1"/>
            </a:solidFill>
          </a:ln>
        </p:spPr>
      </p:sp>
    </p:spTree>
    <p:extLst>
      <p:ext uri="{BB962C8B-B14F-4D97-AF65-F5344CB8AC3E}">
        <p14:creationId xmlns:p14="http://schemas.microsoft.com/office/powerpoint/2010/main" val="16237454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Georgia" pitchFamily="18" charset="0"/>
              </a:defRPr>
            </a:lvl1pPr>
            <a:lvl2pPr marL="756796" indent="-291076" eaLnBrk="0" hangingPunct="0">
              <a:defRPr sz="2900">
                <a:solidFill>
                  <a:schemeClr val="tx1"/>
                </a:solidFill>
                <a:latin typeface="Georgia" pitchFamily="18" charset="0"/>
              </a:defRPr>
            </a:lvl2pPr>
            <a:lvl3pPr marL="1164303" indent="-232861" eaLnBrk="0" hangingPunct="0">
              <a:defRPr sz="2900">
                <a:solidFill>
                  <a:schemeClr val="tx1"/>
                </a:solidFill>
                <a:latin typeface="Georgia" pitchFamily="18" charset="0"/>
              </a:defRPr>
            </a:lvl3pPr>
            <a:lvl4pPr marL="1630025" indent="-232861" eaLnBrk="0" hangingPunct="0">
              <a:defRPr sz="2900">
                <a:solidFill>
                  <a:schemeClr val="tx1"/>
                </a:solidFill>
                <a:latin typeface="Georgia" pitchFamily="18" charset="0"/>
              </a:defRPr>
            </a:lvl4pPr>
            <a:lvl5pPr marL="2095746" indent="-232861" eaLnBrk="0" hangingPunct="0">
              <a:defRPr sz="2900">
                <a:solidFill>
                  <a:schemeClr val="tx1"/>
                </a:solidFill>
                <a:latin typeface="Georgia" pitchFamily="18" charset="0"/>
              </a:defRPr>
            </a:lvl5pPr>
            <a:lvl6pPr marL="2561466" indent="-232861" eaLnBrk="0" fontAlgn="base" hangingPunct="0">
              <a:spcBef>
                <a:spcPct val="0"/>
              </a:spcBef>
              <a:spcAft>
                <a:spcPct val="0"/>
              </a:spcAft>
              <a:defRPr sz="2900">
                <a:solidFill>
                  <a:schemeClr val="tx1"/>
                </a:solidFill>
                <a:latin typeface="Georgia" pitchFamily="18" charset="0"/>
              </a:defRPr>
            </a:lvl6pPr>
            <a:lvl7pPr marL="3027188" indent="-232861" eaLnBrk="0" fontAlgn="base" hangingPunct="0">
              <a:spcBef>
                <a:spcPct val="0"/>
              </a:spcBef>
              <a:spcAft>
                <a:spcPct val="0"/>
              </a:spcAft>
              <a:defRPr sz="2900">
                <a:solidFill>
                  <a:schemeClr val="tx1"/>
                </a:solidFill>
                <a:latin typeface="Georgia" pitchFamily="18" charset="0"/>
              </a:defRPr>
            </a:lvl7pPr>
            <a:lvl8pPr marL="3492909" indent="-232861" eaLnBrk="0" fontAlgn="base" hangingPunct="0">
              <a:spcBef>
                <a:spcPct val="0"/>
              </a:spcBef>
              <a:spcAft>
                <a:spcPct val="0"/>
              </a:spcAft>
              <a:defRPr sz="2900">
                <a:solidFill>
                  <a:schemeClr val="tx1"/>
                </a:solidFill>
                <a:latin typeface="Georgia" pitchFamily="18" charset="0"/>
              </a:defRPr>
            </a:lvl8pPr>
            <a:lvl9pPr marL="3958631" indent="-232861" eaLnBrk="0" fontAlgn="base" hangingPunct="0">
              <a:spcBef>
                <a:spcPct val="0"/>
              </a:spcBef>
              <a:spcAft>
                <a:spcPct val="0"/>
              </a:spcAft>
              <a:defRPr sz="2900">
                <a:solidFill>
                  <a:schemeClr val="tx1"/>
                </a:solidFill>
                <a:latin typeface="Georgia" pitchFamily="18" charset="0"/>
              </a:defRPr>
            </a:lvl9pPr>
          </a:lstStyle>
          <a:p>
            <a:pPr eaLnBrk="1" hangingPunct="1"/>
            <a:fld id="{7F476696-3BD5-4FB3-9D55-1414396A24D1}" type="slidenum">
              <a:rPr lang="en-US" altLang="nb-NO" sz="1200">
                <a:latin typeface="Arial" charset="0"/>
              </a:rPr>
              <a:pPr eaLnBrk="1" hangingPunct="1"/>
              <a:t>26</a:t>
            </a:fld>
            <a:endParaRPr lang="en-US" altLang="nb-NO" sz="1200">
              <a:latin typeface="Arial" charset="0"/>
            </a:endParaRPr>
          </a:p>
        </p:txBody>
      </p:sp>
      <p:sp>
        <p:nvSpPr>
          <p:cNvPr id="54275" name="Rectangle 2"/>
          <p:cNvSpPr>
            <a:spLocks noGrp="1" noChangeArrowheads="1"/>
          </p:cNvSpPr>
          <p:nvPr>
            <p:ph type="body" idx="1"/>
          </p:nvPr>
        </p:nvSpPr>
        <p:spPr>
          <a:xfrm>
            <a:off x="906360" y="4715155"/>
            <a:ext cx="4983389" cy="44687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55" tIns="44528" rIns="89055" bIns="44528"/>
          <a:lstStyle/>
          <a:p>
            <a:pPr defTabSz="934678"/>
            <a:endParaRPr lang="nb-NO" altLang="nb-NO"/>
          </a:p>
        </p:txBody>
      </p:sp>
      <p:sp>
        <p:nvSpPr>
          <p:cNvPr id="54276" name="Rectangle 3"/>
          <p:cNvSpPr>
            <a:spLocks noGrp="1" noRot="1" noChangeAspect="1" noChangeArrowheads="1" noTextEdit="1"/>
          </p:cNvSpPr>
          <p:nvPr>
            <p:ph type="sldImg"/>
          </p:nvPr>
        </p:nvSpPr>
        <p:spPr>
          <a:xfrm>
            <a:off x="941388" y="631825"/>
            <a:ext cx="4926012" cy="3722688"/>
          </a:xfrm>
          <a:ln w="12700" cap="flat">
            <a:solidFill>
              <a:schemeClr val="tx1"/>
            </a:solidFill>
          </a:ln>
        </p:spPr>
      </p:sp>
    </p:spTree>
    <p:extLst>
      <p:ext uri="{BB962C8B-B14F-4D97-AF65-F5344CB8AC3E}">
        <p14:creationId xmlns:p14="http://schemas.microsoft.com/office/powerpoint/2010/main" val="673668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GB"/>
              <a:t>Participation tab&gt; to choose the participant role</a:t>
            </a:r>
          </a:p>
          <a:p>
            <a:pPr marL="342900" indent="-342900">
              <a:buAutoNum type="arabicPeriod"/>
            </a:pPr>
            <a:r>
              <a:rPr lang="en-GB"/>
              <a:t>Green: flows open for participation</a:t>
            </a:r>
          </a:p>
          <a:p>
            <a:pPr marL="342900" indent="-342900">
              <a:buAutoNum type="arabicPeriod"/>
            </a:pPr>
            <a:r>
              <a:rPr lang="en-GB"/>
              <a:t>Find old archived flows</a:t>
            </a:r>
          </a:p>
          <a:p>
            <a:pPr marL="342900" indent="-342900">
              <a:buAutoNum type="arabicPeriod"/>
            </a:pPr>
            <a:r>
              <a:rPr lang="en-GB"/>
              <a:t>Practice in demo flows</a:t>
            </a:r>
            <a:endParaRPr lang="nb-NO"/>
          </a:p>
        </p:txBody>
      </p:sp>
      <p:sp>
        <p:nvSpPr>
          <p:cNvPr id="4" name="Slide Number Placeholder 3"/>
          <p:cNvSpPr>
            <a:spLocks noGrp="1"/>
          </p:cNvSpPr>
          <p:nvPr>
            <p:ph type="sldNum" sz="quarter" idx="5"/>
          </p:nvPr>
        </p:nvSpPr>
        <p:spPr/>
        <p:txBody>
          <a:bodyPr/>
          <a:lstStyle/>
          <a:p>
            <a:fld id="{D3E10AA6-FB05-4A99-A181-D1EF3D6981B4}" type="slidenum">
              <a:rPr lang="nb-NO" smtClean="0"/>
              <a:pPr/>
              <a:t>35</a:t>
            </a:fld>
            <a:endParaRPr lang="nb-NO"/>
          </a:p>
        </p:txBody>
      </p:sp>
    </p:spTree>
    <p:extLst>
      <p:ext uri="{BB962C8B-B14F-4D97-AF65-F5344CB8AC3E}">
        <p14:creationId xmlns:p14="http://schemas.microsoft.com/office/powerpoint/2010/main" val="42360117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4011" rtl="0" eaLnBrk="1" fontAlgn="auto" latinLnBrk="0" hangingPunct="1">
              <a:lnSpc>
                <a:spcPct val="100000"/>
              </a:lnSpc>
              <a:spcBef>
                <a:spcPts val="0"/>
              </a:spcBef>
              <a:spcAft>
                <a:spcPts val="0"/>
              </a:spcAft>
              <a:buClrTx/>
              <a:buSzTx/>
              <a:buFontTx/>
              <a:buNone/>
              <a:tabLst/>
              <a:defRPr/>
            </a:pPr>
            <a:r>
              <a:rPr lang="nb-NO" sz="1300" kern="1200">
                <a:solidFill>
                  <a:schemeClr val="tx1"/>
                </a:solidFill>
                <a:effectLst/>
                <a:latin typeface="+mn-lt"/>
                <a:ea typeface="+mn-ea"/>
                <a:cs typeface="+mn-cs"/>
              </a:rPr>
              <a:t>As </a:t>
            </a:r>
            <a:r>
              <a:rPr lang="nb-NO" sz="1300" kern="1200" err="1">
                <a:solidFill>
                  <a:schemeClr val="tx1"/>
                </a:solidFill>
                <a:effectLst/>
                <a:latin typeface="+mn-lt"/>
                <a:ea typeface="+mn-ea"/>
                <a:cs typeface="+mn-cs"/>
              </a:rPr>
              <a:t>usual</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you</a:t>
            </a:r>
            <a:r>
              <a:rPr lang="nb-NO" sz="1300" kern="1200">
                <a:solidFill>
                  <a:schemeClr val="tx1"/>
                </a:solidFill>
                <a:effectLst/>
                <a:latin typeface="+mn-lt"/>
                <a:ea typeface="+mn-ea"/>
                <a:cs typeface="+mn-cs"/>
              </a:rPr>
              <a:t> have </a:t>
            </a:r>
            <a:r>
              <a:rPr lang="nb-NO" sz="1300" kern="1200" err="1">
                <a:solidFill>
                  <a:schemeClr val="tx1"/>
                </a:solidFill>
                <a:effectLst/>
                <a:latin typeface="+mn-lt"/>
                <a:ea typeface="+mn-ea"/>
                <a:cs typeface="+mn-cs"/>
              </a:rPr>
              <a:t>access</a:t>
            </a:r>
            <a:r>
              <a:rPr lang="nb-NO" sz="1300" kern="1200">
                <a:solidFill>
                  <a:schemeClr val="tx1"/>
                </a:solidFill>
                <a:effectLst/>
                <a:latin typeface="+mn-lt"/>
                <a:ea typeface="+mn-ea"/>
                <a:cs typeface="+mn-cs"/>
              </a:rPr>
              <a:t> to </a:t>
            </a:r>
            <a:r>
              <a:rPr lang="nb-NO" sz="1300" kern="1200" err="1">
                <a:solidFill>
                  <a:schemeClr val="tx1"/>
                </a:solidFill>
                <a:effectLst/>
                <a:latin typeface="+mn-lt"/>
                <a:ea typeface="+mn-ea"/>
                <a:cs typeface="+mn-cs"/>
              </a:rPr>
              <a:t>the</a:t>
            </a:r>
            <a:r>
              <a:rPr lang="nb-NO" sz="1300" kern="1200">
                <a:solidFill>
                  <a:schemeClr val="tx1"/>
                </a:solidFill>
                <a:effectLst/>
                <a:latin typeface="+mn-lt"/>
                <a:ea typeface="+mn-ea"/>
                <a:cs typeface="+mn-cs"/>
              </a:rPr>
              <a:t> web </a:t>
            </a:r>
            <a:r>
              <a:rPr lang="nb-NO" sz="1300" kern="1200" err="1">
                <a:solidFill>
                  <a:schemeClr val="tx1"/>
                </a:solidFill>
                <a:effectLst/>
                <a:latin typeface="+mn-lt"/>
                <a:ea typeface="+mn-ea"/>
                <a:cs typeface="+mn-cs"/>
              </a:rPr>
              <a:t>cam</a:t>
            </a:r>
            <a:r>
              <a:rPr lang="nb-NO" sz="1300" kern="1200">
                <a:solidFill>
                  <a:schemeClr val="tx1"/>
                </a:solidFill>
                <a:effectLst/>
                <a:latin typeface="+mn-lt"/>
                <a:ea typeface="+mn-ea"/>
                <a:cs typeface="+mn-cs"/>
              </a:rPr>
              <a:t> and </a:t>
            </a:r>
            <a:r>
              <a:rPr lang="nb-NO" sz="1300" kern="1200" err="1">
                <a:solidFill>
                  <a:schemeClr val="tx1"/>
                </a:solidFill>
                <a:effectLst/>
                <a:latin typeface="+mn-lt"/>
                <a:ea typeface="+mn-ea"/>
                <a:cs typeface="+mn-cs"/>
              </a:rPr>
              <a:t>drawing</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tool</a:t>
            </a:r>
            <a:r>
              <a:rPr lang="nb-NO" sz="1300" kern="1200">
                <a:solidFill>
                  <a:schemeClr val="tx1"/>
                </a:solidFill>
                <a:effectLst/>
                <a:latin typeface="+mn-lt"/>
                <a:ea typeface="+mn-ea"/>
                <a:cs typeface="+mn-cs"/>
              </a:rPr>
              <a:t> in </a:t>
            </a:r>
            <a:r>
              <a:rPr lang="nb-NO" sz="1300" kern="1200" err="1">
                <a:solidFill>
                  <a:schemeClr val="tx1"/>
                </a:solidFill>
                <a:effectLst/>
                <a:latin typeface="+mn-lt"/>
                <a:ea typeface="+mn-ea"/>
                <a:cs typeface="+mn-cs"/>
              </a:rPr>
              <a:t>the</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appendix</a:t>
            </a:r>
            <a:r>
              <a:rPr lang="nb-NO" sz="1300" kern="1200">
                <a:solidFill>
                  <a:schemeClr val="tx1"/>
                </a:solidFill>
                <a:effectLst/>
                <a:latin typeface="+mn-lt"/>
                <a:ea typeface="+mn-ea"/>
                <a:cs typeface="+mn-cs"/>
              </a:rPr>
              <a:t> manager </a:t>
            </a:r>
            <a:r>
              <a:rPr lang="nb-NO" sz="1300" kern="1200" err="1">
                <a:solidFill>
                  <a:schemeClr val="tx1"/>
                </a:solidFill>
                <a:effectLst/>
                <a:latin typeface="+mn-lt"/>
                <a:ea typeface="+mn-ea"/>
                <a:cs typeface="+mn-cs"/>
              </a:rPr>
              <a:t>on</a:t>
            </a:r>
            <a:r>
              <a:rPr lang="nb-NO" sz="1300" kern="1200">
                <a:solidFill>
                  <a:schemeClr val="tx1"/>
                </a:solidFill>
                <a:effectLst/>
                <a:latin typeface="+mn-lt"/>
                <a:ea typeface="+mn-ea"/>
                <a:cs typeface="+mn-cs"/>
              </a:rPr>
              <a:t> FLOWlock </a:t>
            </a:r>
            <a:r>
              <a:rPr lang="nb-NO" sz="1300" kern="1200" err="1">
                <a:solidFill>
                  <a:schemeClr val="tx1"/>
                </a:solidFill>
                <a:effectLst/>
                <a:latin typeface="+mn-lt"/>
                <a:ea typeface="+mn-ea"/>
                <a:cs typeface="+mn-cs"/>
              </a:rPr>
              <a:t>exams</a:t>
            </a:r>
            <a:r>
              <a:rPr lang="nb-NO" sz="1300" kern="1200">
                <a:solidFill>
                  <a:schemeClr val="tx1"/>
                </a:solidFill>
                <a:effectLst/>
                <a:latin typeface="+mn-lt"/>
                <a:ea typeface="+mn-ea"/>
                <a:cs typeface="+mn-cs"/>
              </a:rPr>
              <a:t>. It is </a:t>
            </a:r>
            <a:r>
              <a:rPr lang="nb-NO" sz="1300" kern="1200" err="1">
                <a:solidFill>
                  <a:schemeClr val="tx1"/>
                </a:solidFill>
                <a:effectLst/>
                <a:latin typeface="+mn-lt"/>
                <a:ea typeface="+mn-ea"/>
                <a:cs typeface="+mn-cs"/>
              </a:rPr>
              <a:t>now</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possible</a:t>
            </a:r>
            <a:r>
              <a:rPr lang="nb-NO" sz="1300" kern="1200">
                <a:solidFill>
                  <a:schemeClr val="tx1"/>
                </a:solidFill>
                <a:effectLst/>
                <a:latin typeface="+mn-lt"/>
                <a:ea typeface="+mn-ea"/>
                <a:cs typeface="+mn-cs"/>
              </a:rPr>
              <a:t> to </a:t>
            </a:r>
            <a:r>
              <a:rPr lang="nb-NO" sz="1300" kern="1200" err="1">
                <a:solidFill>
                  <a:schemeClr val="tx1"/>
                </a:solidFill>
                <a:effectLst/>
                <a:latin typeface="+mn-lt"/>
                <a:ea typeface="+mn-ea"/>
                <a:cs typeface="+mn-cs"/>
              </a:rPr>
              <a:t>crop</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rotate</a:t>
            </a:r>
            <a:r>
              <a:rPr lang="nb-NO" sz="1300" kern="1200">
                <a:solidFill>
                  <a:schemeClr val="tx1"/>
                </a:solidFill>
                <a:effectLst/>
                <a:latin typeface="+mn-lt"/>
                <a:ea typeface="+mn-ea"/>
                <a:cs typeface="+mn-cs"/>
              </a:rPr>
              <a:t> and </a:t>
            </a:r>
            <a:r>
              <a:rPr lang="nb-NO" sz="1300" kern="1200" err="1">
                <a:solidFill>
                  <a:schemeClr val="tx1"/>
                </a:solidFill>
                <a:effectLst/>
                <a:latin typeface="+mn-lt"/>
                <a:ea typeface="+mn-ea"/>
                <a:cs typeface="+mn-cs"/>
              </a:rPr>
              <a:t>adjust</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brightness</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of</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the</a:t>
            </a:r>
            <a:r>
              <a:rPr lang="nb-NO" sz="1300" kern="1200">
                <a:solidFill>
                  <a:schemeClr val="tx1"/>
                </a:solidFill>
                <a:effectLst/>
                <a:latin typeface="+mn-lt"/>
                <a:ea typeface="+mn-ea"/>
                <a:cs typeface="+mn-cs"/>
              </a:rPr>
              <a:t> images. From </a:t>
            </a:r>
            <a:r>
              <a:rPr lang="nb-NO" sz="1300" kern="1200" err="1">
                <a:solidFill>
                  <a:schemeClr val="tx1"/>
                </a:solidFill>
                <a:effectLst/>
                <a:latin typeface="+mn-lt"/>
                <a:ea typeface="+mn-ea"/>
                <a:cs typeface="+mn-cs"/>
              </a:rPr>
              <a:t>this</a:t>
            </a:r>
            <a:r>
              <a:rPr lang="nb-NO" sz="1300" kern="1200">
                <a:solidFill>
                  <a:schemeClr val="tx1"/>
                </a:solidFill>
                <a:effectLst/>
                <a:latin typeface="+mn-lt"/>
                <a:ea typeface="+mn-ea"/>
                <a:cs typeface="+mn-cs"/>
              </a:rPr>
              <a:t> semester </a:t>
            </a:r>
            <a:r>
              <a:rPr lang="nb-NO" sz="1300" kern="1200" err="1">
                <a:solidFill>
                  <a:schemeClr val="tx1"/>
                </a:solidFill>
                <a:effectLst/>
                <a:latin typeface="+mn-lt"/>
                <a:ea typeface="+mn-ea"/>
                <a:cs typeface="+mn-cs"/>
              </a:rPr>
              <a:t>you</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also</a:t>
            </a:r>
            <a:r>
              <a:rPr lang="nb-NO" sz="1300" kern="1200">
                <a:solidFill>
                  <a:schemeClr val="tx1"/>
                </a:solidFill>
                <a:effectLst/>
                <a:latin typeface="+mn-lt"/>
                <a:ea typeface="+mn-ea"/>
                <a:cs typeface="+mn-cs"/>
              </a:rPr>
              <a:t> have </a:t>
            </a:r>
            <a:r>
              <a:rPr lang="nb-NO" sz="1300" kern="1200" err="1">
                <a:solidFill>
                  <a:schemeClr val="tx1"/>
                </a:solidFill>
                <a:effectLst/>
                <a:latin typeface="+mn-lt"/>
                <a:ea typeface="+mn-ea"/>
                <a:cs typeface="+mn-cs"/>
              </a:rPr>
              <a:t>access</a:t>
            </a:r>
            <a:r>
              <a:rPr lang="nb-NO" sz="1300" kern="1200">
                <a:solidFill>
                  <a:schemeClr val="tx1"/>
                </a:solidFill>
                <a:effectLst/>
                <a:latin typeface="+mn-lt"/>
                <a:ea typeface="+mn-ea"/>
                <a:cs typeface="+mn-cs"/>
              </a:rPr>
              <a:t> to </a:t>
            </a:r>
            <a:r>
              <a:rPr lang="nb-NO" sz="1300" kern="1200" err="1">
                <a:solidFill>
                  <a:schemeClr val="tx1"/>
                </a:solidFill>
                <a:effectLst/>
                <a:latin typeface="+mn-lt"/>
                <a:ea typeface="+mn-ea"/>
                <a:cs typeface="+mn-cs"/>
              </a:rPr>
              <a:t>the</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code</a:t>
            </a:r>
            <a:r>
              <a:rPr lang="nb-NO" sz="1300" kern="1200">
                <a:solidFill>
                  <a:schemeClr val="tx1"/>
                </a:solidFill>
                <a:effectLst/>
                <a:latin typeface="+mn-lt"/>
                <a:ea typeface="+mn-ea"/>
                <a:cs typeface="+mn-cs"/>
              </a:rPr>
              <a:t> editor in </a:t>
            </a:r>
            <a:r>
              <a:rPr lang="nb-NO" sz="1300" kern="1200" err="1">
                <a:solidFill>
                  <a:schemeClr val="tx1"/>
                </a:solidFill>
                <a:effectLst/>
                <a:latin typeface="+mn-lt"/>
                <a:ea typeface="+mn-ea"/>
                <a:cs typeface="+mn-cs"/>
              </a:rPr>
              <a:t>the</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appendix</a:t>
            </a:r>
            <a:r>
              <a:rPr lang="nb-NO" sz="1300" kern="1200">
                <a:solidFill>
                  <a:schemeClr val="tx1"/>
                </a:solidFill>
                <a:effectLst/>
                <a:latin typeface="+mn-lt"/>
                <a:ea typeface="+mn-ea"/>
                <a:cs typeface="+mn-cs"/>
              </a:rPr>
              <a:t> manager </a:t>
            </a:r>
            <a:r>
              <a:rPr lang="nb-NO" sz="1300" kern="1200" err="1">
                <a:solidFill>
                  <a:schemeClr val="tx1"/>
                </a:solidFill>
                <a:effectLst/>
                <a:latin typeface="+mn-lt"/>
                <a:ea typeface="+mn-ea"/>
                <a:cs typeface="+mn-cs"/>
              </a:rPr>
              <a:t>which</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enables</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you</a:t>
            </a:r>
            <a:r>
              <a:rPr lang="nb-NO" sz="1300" kern="1200">
                <a:solidFill>
                  <a:schemeClr val="tx1"/>
                </a:solidFill>
                <a:effectLst/>
                <a:latin typeface="+mn-lt"/>
                <a:ea typeface="+mn-ea"/>
                <a:cs typeface="+mn-cs"/>
              </a:rPr>
              <a:t> to </a:t>
            </a:r>
            <a:r>
              <a:rPr lang="nb-NO" sz="1300" kern="1200" err="1">
                <a:solidFill>
                  <a:schemeClr val="tx1"/>
                </a:solidFill>
                <a:effectLst/>
                <a:latin typeface="+mn-lt"/>
                <a:ea typeface="+mn-ea"/>
                <a:cs typeface="+mn-cs"/>
              </a:rPr>
              <a:t>write</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mathematical</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formulas</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with</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the</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help</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of</a:t>
            </a:r>
            <a:r>
              <a:rPr lang="nb-NO" sz="1300" kern="1200">
                <a:solidFill>
                  <a:schemeClr val="tx1"/>
                </a:solidFill>
                <a:effectLst/>
                <a:latin typeface="+mn-lt"/>
                <a:ea typeface="+mn-ea"/>
                <a:cs typeface="+mn-cs"/>
              </a:rPr>
              <a:t> LaTeX. </a:t>
            </a:r>
            <a:r>
              <a:rPr lang="nb-NO" sz="1300" kern="1200" err="1">
                <a:solidFill>
                  <a:schemeClr val="tx1"/>
                </a:solidFill>
                <a:effectLst/>
                <a:latin typeface="+mn-lt"/>
                <a:ea typeface="+mn-ea"/>
                <a:cs typeface="+mn-cs"/>
              </a:rPr>
              <a:t>We</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advise</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you</a:t>
            </a:r>
            <a:r>
              <a:rPr lang="nb-NO" sz="1300" kern="1200">
                <a:solidFill>
                  <a:schemeClr val="tx1"/>
                </a:solidFill>
                <a:effectLst/>
                <a:latin typeface="+mn-lt"/>
                <a:ea typeface="+mn-ea"/>
                <a:cs typeface="+mn-cs"/>
              </a:rPr>
              <a:t> to test </a:t>
            </a:r>
            <a:r>
              <a:rPr lang="nb-NO" sz="1300" kern="1200" err="1">
                <a:solidFill>
                  <a:schemeClr val="tx1"/>
                </a:solidFill>
                <a:effectLst/>
                <a:latin typeface="+mn-lt"/>
                <a:ea typeface="+mn-ea"/>
                <a:cs typeface="+mn-cs"/>
              </a:rPr>
              <a:t>out</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the</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tools</a:t>
            </a:r>
            <a:r>
              <a:rPr lang="nb-NO" sz="1300" kern="1200">
                <a:solidFill>
                  <a:schemeClr val="tx1"/>
                </a:solidFill>
                <a:effectLst/>
                <a:latin typeface="+mn-lt"/>
                <a:ea typeface="+mn-ea"/>
                <a:cs typeface="+mn-cs"/>
              </a:rPr>
              <a:t> in </a:t>
            </a:r>
            <a:r>
              <a:rPr lang="nb-NO" sz="1300" kern="1200" err="1">
                <a:solidFill>
                  <a:schemeClr val="tx1"/>
                </a:solidFill>
                <a:effectLst/>
                <a:latin typeface="+mn-lt"/>
                <a:ea typeface="+mn-ea"/>
                <a:cs typeface="+mn-cs"/>
              </a:rPr>
              <a:t>the</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appendix</a:t>
            </a:r>
            <a:r>
              <a:rPr lang="nb-NO" sz="1300" kern="1200">
                <a:solidFill>
                  <a:schemeClr val="tx1"/>
                </a:solidFill>
                <a:effectLst/>
                <a:latin typeface="+mn-lt"/>
                <a:ea typeface="+mn-ea"/>
                <a:cs typeface="+mn-cs"/>
              </a:rPr>
              <a:t> manager in </a:t>
            </a:r>
            <a:r>
              <a:rPr lang="nb-NO" sz="1300" kern="1200" err="1">
                <a:solidFill>
                  <a:schemeClr val="tx1"/>
                </a:solidFill>
                <a:effectLst/>
                <a:latin typeface="+mn-lt"/>
                <a:ea typeface="+mn-ea"/>
                <a:cs typeface="+mn-cs"/>
              </a:rPr>
              <a:t>the</a:t>
            </a:r>
            <a:r>
              <a:rPr lang="nb-NO" sz="1300" kern="1200">
                <a:solidFill>
                  <a:schemeClr val="tx1"/>
                </a:solidFill>
                <a:effectLst/>
                <a:latin typeface="+mn-lt"/>
                <a:ea typeface="+mn-ea"/>
                <a:cs typeface="+mn-cs"/>
              </a:rPr>
              <a:t> demo </a:t>
            </a:r>
            <a:r>
              <a:rPr lang="nb-NO" sz="1300" kern="1200" err="1">
                <a:solidFill>
                  <a:schemeClr val="tx1"/>
                </a:solidFill>
                <a:effectLst/>
                <a:latin typeface="+mn-lt"/>
                <a:ea typeface="+mn-ea"/>
                <a:cs typeface="+mn-cs"/>
              </a:rPr>
              <a:t>flows</a:t>
            </a:r>
            <a:r>
              <a:rPr lang="nb-NO" sz="1300" kern="1200">
                <a:solidFill>
                  <a:schemeClr val="tx1"/>
                </a:solidFill>
                <a:effectLst/>
                <a:latin typeface="+mn-lt"/>
                <a:ea typeface="+mn-ea"/>
                <a:cs typeface="+mn-cs"/>
              </a:rPr>
              <a:t> in </a:t>
            </a:r>
            <a:r>
              <a:rPr lang="nb-NO" sz="1300" kern="1200" err="1">
                <a:solidFill>
                  <a:schemeClr val="tx1"/>
                </a:solidFill>
                <a:effectLst/>
                <a:latin typeface="+mn-lt"/>
                <a:ea typeface="+mn-ea"/>
                <a:cs typeface="+mn-cs"/>
              </a:rPr>
              <a:t>WISEflow</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before</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your</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exams</a:t>
            </a:r>
            <a:r>
              <a:rPr lang="nb-NO" sz="1300" kern="1200">
                <a:solidFill>
                  <a:schemeClr val="tx1"/>
                </a:solidFill>
                <a:effectLst/>
                <a:latin typeface="+mn-lt"/>
                <a:ea typeface="+mn-ea"/>
                <a:cs typeface="+mn-cs"/>
              </a:rPr>
              <a:t>. </a:t>
            </a:r>
          </a:p>
          <a:p>
            <a:endParaRPr lang="nb-NO"/>
          </a:p>
        </p:txBody>
      </p:sp>
      <p:sp>
        <p:nvSpPr>
          <p:cNvPr id="4" name="Slide Number Placeholder 3"/>
          <p:cNvSpPr>
            <a:spLocks noGrp="1"/>
          </p:cNvSpPr>
          <p:nvPr>
            <p:ph type="sldNum" sz="quarter" idx="10"/>
          </p:nvPr>
        </p:nvSpPr>
        <p:spPr/>
        <p:txBody>
          <a:bodyPr/>
          <a:lstStyle/>
          <a:p>
            <a:fld id="{D3E10AA6-FB05-4A99-A181-D1EF3D6981B4}" type="slidenum">
              <a:rPr lang="nb-NO" smtClean="0"/>
              <a:pPr/>
              <a:t>36</a:t>
            </a:fld>
            <a:endParaRPr lang="nb-NO"/>
          </a:p>
        </p:txBody>
      </p:sp>
    </p:spTree>
    <p:extLst>
      <p:ext uri="{BB962C8B-B14F-4D97-AF65-F5344CB8AC3E}">
        <p14:creationId xmlns:p14="http://schemas.microsoft.com/office/powerpoint/2010/main" val="28408979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If </a:t>
            </a:r>
            <a:r>
              <a:rPr lang="nb-NO" err="1"/>
              <a:t>the</a:t>
            </a:r>
            <a:r>
              <a:rPr lang="nb-NO"/>
              <a:t> </a:t>
            </a:r>
            <a:r>
              <a:rPr lang="nb-NO" err="1"/>
              <a:t>quality</a:t>
            </a:r>
            <a:r>
              <a:rPr lang="nb-NO"/>
              <a:t> is bad</a:t>
            </a:r>
            <a:r>
              <a:rPr lang="nb-NO" baseline="0"/>
              <a:t> </a:t>
            </a:r>
            <a:r>
              <a:rPr lang="nb-NO" baseline="0" err="1"/>
              <a:t>we</a:t>
            </a:r>
            <a:r>
              <a:rPr lang="nb-NO" baseline="0"/>
              <a:t> </a:t>
            </a:r>
            <a:r>
              <a:rPr lang="nb-NO" baseline="0" err="1"/>
              <a:t>advise</a:t>
            </a:r>
            <a:r>
              <a:rPr lang="nb-NO" baseline="0"/>
              <a:t> </a:t>
            </a:r>
            <a:r>
              <a:rPr lang="nb-NO" baseline="0" err="1"/>
              <a:t>you</a:t>
            </a:r>
            <a:r>
              <a:rPr lang="nb-NO" baseline="0"/>
              <a:t> to </a:t>
            </a:r>
            <a:r>
              <a:rPr lang="nb-NO" baseline="0" err="1"/>
              <a:t>buy</a:t>
            </a:r>
            <a:r>
              <a:rPr lang="nb-NO" baseline="0"/>
              <a:t> an </a:t>
            </a:r>
            <a:r>
              <a:rPr lang="nb-NO" baseline="0" err="1"/>
              <a:t>external</a:t>
            </a:r>
            <a:r>
              <a:rPr lang="nb-NO" baseline="0"/>
              <a:t> </a:t>
            </a:r>
            <a:r>
              <a:rPr lang="nb-NO" baseline="0" err="1"/>
              <a:t>webcam</a:t>
            </a:r>
            <a:r>
              <a:rPr lang="nb-NO" baseline="0"/>
              <a:t> </a:t>
            </a:r>
            <a:r>
              <a:rPr lang="nb-NO" baseline="0" err="1"/>
              <a:t>with</a:t>
            </a:r>
            <a:r>
              <a:rPr lang="nb-NO" baseline="0"/>
              <a:t> a </a:t>
            </a:r>
            <a:r>
              <a:rPr lang="nb-NO" baseline="0" err="1"/>
              <a:t>cable</a:t>
            </a:r>
            <a:endParaRPr lang="nb-NO"/>
          </a:p>
        </p:txBody>
      </p:sp>
      <p:sp>
        <p:nvSpPr>
          <p:cNvPr id="4" name="Slide Number Placeholder 3"/>
          <p:cNvSpPr>
            <a:spLocks noGrp="1"/>
          </p:cNvSpPr>
          <p:nvPr>
            <p:ph type="sldNum" sz="quarter" idx="10"/>
          </p:nvPr>
        </p:nvSpPr>
        <p:spPr/>
        <p:txBody>
          <a:bodyPr/>
          <a:lstStyle/>
          <a:p>
            <a:fld id="{D3E10AA6-FB05-4A99-A181-D1EF3D6981B4}" type="slidenum">
              <a:rPr lang="nb-NO" smtClean="0"/>
              <a:pPr/>
              <a:t>41</a:t>
            </a:fld>
            <a:endParaRPr lang="nb-NO"/>
          </a:p>
        </p:txBody>
      </p:sp>
    </p:spTree>
    <p:extLst>
      <p:ext uri="{BB962C8B-B14F-4D97-AF65-F5344CB8AC3E}">
        <p14:creationId xmlns:p14="http://schemas.microsoft.com/office/powerpoint/2010/main" val="34858956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a:t>If </a:t>
            </a:r>
            <a:r>
              <a:rPr lang="nb-NO" err="1"/>
              <a:t>the</a:t>
            </a:r>
            <a:r>
              <a:rPr lang="nb-NO"/>
              <a:t> </a:t>
            </a:r>
            <a:r>
              <a:rPr lang="nb-NO" err="1"/>
              <a:t>quality</a:t>
            </a:r>
            <a:r>
              <a:rPr lang="nb-NO"/>
              <a:t> is bad</a:t>
            </a:r>
            <a:r>
              <a:rPr lang="nb-NO" baseline="0"/>
              <a:t> </a:t>
            </a:r>
            <a:r>
              <a:rPr lang="nb-NO" baseline="0" err="1"/>
              <a:t>we</a:t>
            </a:r>
            <a:r>
              <a:rPr lang="nb-NO" baseline="0"/>
              <a:t> </a:t>
            </a:r>
            <a:r>
              <a:rPr lang="nb-NO" baseline="0" err="1"/>
              <a:t>advise</a:t>
            </a:r>
            <a:r>
              <a:rPr lang="nb-NO" baseline="0"/>
              <a:t> </a:t>
            </a:r>
            <a:r>
              <a:rPr lang="nb-NO" baseline="0" err="1"/>
              <a:t>you</a:t>
            </a:r>
            <a:r>
              <a:rPr lang="nb-NO" baseline="0"/>
              <a:t> to </a:t>
            </a:r>
            <a:r>
              <a:rPr lang="nb-NO" baseline="0" err="1"/>
              <a:t>buy</a:t>
            </a:r>
            <a:r>
              <a:rPr lang="nb-NO" baseline="0"/>
              <a:t> an </a:t>
            </a:r>
            <a:r>
              <a:rPr lang="nb-NO" baseline="0" err="1"/>
              <a:t>external</a:t>
            </a:r>
            <a:r>
              <a:rPr lang="nb-NO" baseline="0"/>
              <a:t> </a:t>
            </a:r>
            <a:r>
              <a:rPr lang="nb-NO" baseline="0" err="1"/>
              <a:t>webcam</a:t>
            </a:r>
            <a:r>
              <a:rPr lang="nb-NO" baseline="0"/>
              <a:t> </a:t>
            </a:r>
            <a:r>
              <a:rPr lang="nb-NO" baseline="0" err="1"/>
              <a:t>with</a:t>
            </a:r>
            <a:r>
              <a:rPr lang="nb-NO" baseline="0"/>
              <a:t> a </a:t>
            </a:r>
            <a:r>
              <a:rPr lang="nb-NO" baseline="0" err="1"/>
              <a:t>cable</a:t>
            </a:r>
            <a:endParaRPr lang="nb-NO"/>
          </a:p>
        </p:txBody>
      </p:sp>
      <p:sp>
        <p:nvSpPr>
          <p:cNvPr id="4" name="Slide Number Placeholder 3"/>
          <p:cNvSpPr>
            <a:spLocks noGrp="1"/>
          </p:cNvSpPr>
          <p:nvPr>
            <p:ph type="sldNum" sz="quarter" idx="10"/>
          </p:nvPr>
        </p:nvSpPr>
        <p:spPr/>
        <p:txBody>
          <a:bodyPr/>
          <a:lstStyle/>
          <a:p>
            <a:fld id="{D3E10AA6-FB05-4A99-A181-D1EF3D6981B4}" type="slidenum">
              <a:rPr lang="nb-NO" smtClean="0"/>
              <a:pPr/>
              <a:t>42</a:t>
            </a:fld>
            <a:endParaRPr lang="nb-NO"/>
          </a:p>
        </p:txBody>
      </p:sp>
    </p:spTree>
    <p:extLst>
      <p:ext uri="{BB962C8B-B14F-4D97-AF65-F5344CB8AC3E}">
        <p14:creationId xmlns:p14="http://schemas.microsoft.com/office/powerpoint/2010/main" val="4100484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3E10AA6-FB05-4A99-A181-D1EF3D6981B4}" type="slidenum">
              <a:rPr lang="nb-NO" smtClean="0"/>
              <a:pPr/>
              <a:t>3</a:t>
            </a:fld>
            <a:endParaRPr lang="nb-NO"/>
          </a:p>
        </p:txBody>
      </p:sp>
    </p:spTree>
    <p:extLst>
      <p:ext uri="{BB962C8B-B14F-4D97-AF65-F5344CB8AC3E}">
        <p14:creationId xmlns:p14="http://schemas.microsoft.com/office/powerpoint/2010/main" val="8208540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Georgia" pitchFamily="18" charset="0"/>
              </a:defRPr>
            </a:lvl1pPr>
            <a:lvl2pPr marL="756796" indent="-291076" eaLnBrk="0" hangingPunct="0">
              <a:defRPr sz="2900">
                <a:solidFill>
                  <a:schemeClr val="tx1"/>
                </a:solidFill>
                <a:latin typeface="Georgia" pitchFamily="18" charset="0"/>
              </a:defRPr>
            </a:lvl2pPr>
            <a:lvl3pPr marL="1164303" indent="-232861" eaLnBrk="0" hangingPunct="0">
              <a:defRPr sz="2900">
                <a:solidFill>
                  <a:schemeClr val="tx1"/>
                </a:solidFill>
                <a:latin typeface="Georgia" pitchFamily="18" charset="0"/>
              </a:defRPr>
            </a:lvl3pPr>
            <a:lvl4pPr marL="1630025" indent="-232861" eaLnBrk="0" hangingPunct="0">
              <a:defRPr sz="2900">
                <a:solidFill>
                  <a:schemeClr val="tx1"/>
                </a:solidFill>
                <a:latin typeface="Georgia" pitchFamily="18" charset="0"/>
              </a:defRPr>
            </a:lvl4pPr>
            <a:lvl5pPr marL="2095746" indent="-232861" eaLnBrk="0" hangingPunct="0">
              <a:defRPr sz="2900">
                <a:solidFill>
                  <a:schemeClr val="tx1"/>
                </a:solidFill>
                <a:latin typeface="Georgia" pitchFamily="18" charset="0"/>
              </a:defRPr>
            </a:lvl5pPr>
            <a:lvl6pPr marL="2561466" indent="-232861" eaLnBrk="0" fontAlgn="base" hangingPunct="0">
              <a:spcBef>
                <a:spcPct val="0"/>
              </a:spcBef>
              <a:spcAft>
                <a:spcPct val="0"/>
              </a:spcAft>
              <a:defRPr sz="2900">
                <a:solidFill>
                  <a:schemeClr val="tx1"/>
                </a:solidFill>
                <a:latin typeface="Georgia" pitchFamily="18" charset="0"/>
              </a:defRPr>
            </a:lvl6pPr>
            <a:lvl7pPr marL="3027188" indent="-232861" eaLnBrk="0" fontAlgn="base" hangingPunct="0">
              <a:spcBef>
                <a:spcPct val="0"/>
              </a:spcBef>
              <a:spcAft>
                <a:spcPct val="0"/>
              </a:spcAft>
              <a:defRPr sz="2900">
                <a:solidFill>
                  <a:schemeClr val="tx1"/>
                </a:solidFill>
                <a:latin typeface="Georgia" pitchFamily="18" charset="0"/>
              </a:defRPr>
            </a:lvl7pPr>
            <a:lvl8pPr marL="3492909" indent="-232861" eaLnBrk="0" fontAlgn="base" hangingPunct="0">
              <a:spcBef>
                <a:spcPct val="0"/>
              </a:spcBef>
              <a:spcAft>
                <a:spcPct val="0"/>
              </a:spcAft>
              <a:defRPr sz="2900">
                <a:solidFill>
                  <a:schemeClr val="tx1"/>
                </a:solidFill>
                <a:latin typeface="Georgia" pitchFamily="18" charset="0"/>
              </a:defRPr>
            </a:lvl8pPr>
            <a:lvl9pPr marL="3958631" indent="-232861" eaLnBrk="0" fontAlgn="base" hangingPunct="0">
              <a:spcBef>
                <a:spcPct val="0"/>
              </a:spcBef>
              <a:spcAft>
                <a:spcPct val="0"/>
              </a:spcAft>
              <a:defRPr sz="2900">
                <a:solidFill>
                  <a:schemeClr val="tx1"/>
                </a:solidFill>
                <a:latin typeface="Georgia" pitchFamily="18" charset="0"/>
              </a:defRPr>
            </a:lvl9pPr>
          </a:lstStyle>
          <a:p>
            <a:pPr eaLnBrk="1" hangingPunct="1"/>
            <a:fld id="{E4227AC0-4E9C-4B4D-9C70-0124FD4E521B}" type="slidenum">
              <a:rPr lang="en-US" altLang="nb-NO" sz="1200">
                <a:latin typeface="Arial" charset="0"/>
              </a:rPr>
              <a:pPr eaLnBrk="1" hangingPunct="1"/>
              <a:t>44</a:t>
            </a:fld>
            <a:endParaRPr lang="en-US" altLang="nb-NO" sz="1200">
              <a:latin typeface="Arial" charset="0"/>
            </a:endParaRPr>
          </a:p>
        </p:txBody>
      </p:sp>
      <p:sp>
        <p:nvSpPr>
          <p:cNvPr id="52227" name="Rectangle 2"/>
          <p:cNvSpPr>
            <a:spLocks noGrp="1" noChangeArrowheads="1"/>
          </p:cNvSpPr>
          <p:nvPr>
            <p:ph type="body" idx="1"/>
          </p:nvPr>
        </p:nvSpPr>
        <p:spPr>
          <a:xfrm>
            <a:off x="906360" y="4715155"/>
            <a:ext cx="4983389" cy="44687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55" tIns="44528" rIns="89055" bIns="44528"/>
          <a:lstStyle/>
          <a:p>
            <a:pPr defTabSz="934678"/>
            <a:endParaRPr lang="nb-NO" altLang="nb-NO"/>
          </a:p>
        </p:txBody>
      </p:sp>
      <p:sp>
        <p:nvSpPr>
          <p:cNvPr id="52228" name="Rectangle 3"/>
          <p:cNvSpPr>
            <a:spLocks noGrp="1" noRot="1" noChangeAspect="1" noChangeArrowheads="1" noTextEdit="1"/>
          </p:cNvSpPr>
          <p:nvPr>
            <p:ph type="sldImg"/>
          </p:nvPr>
        </p:nvSpPr>
        <p:spPr>
          <a:xfrm>
            <a:off x="941388" y="631825"/>
            <a:ext cx="4926012" cy="3722688"/>
          </a:xfrm>
          <a:ln w="12700" cap="flat">
            <a:solidFill>
              <a:schemeClr val="tx1"/>
            </a:solidFill>
          </a:ln>
        </p:spPr>
      </p:sp>
    </p:spTree>
    <p:extLst>
      <p:ext uri="{BB962C8B-B14F-4D97-AF65-F5344CB8AC3E}">
        <p14:creationId xmlns:p14="http://schemas.microsoft.com/office/powerpoint/2010/main" val="26275043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Skriv</a:t>
            </a:r>
            <a:r>
              <a:rPr lang="en-GB"/>
              <a:t> om </a:t>
            </a:r>
            <a:r>
              <a:rPr lang="en-GB" err="1"/>
              <a:t>filfjerning</a:t>
            </a:r>
            <a:endParaRPr lang="nb-NO"/>
          </a:p>
        </p:txBody>
      </p:sp>
      <p:sp>
        <p:nvSpPr>
          <p:cNvPr id="4" name="Slide Number Placeholder 3"/>
          <p:cNvSpPr>
            <a:spLocks noGrp="1"/>
          </p:cNvSpPr>
          <p:nvPr>
            <p:ph type="sldNum" sz="quarter" idx="5"/>
          </p:nvPr>
        </p:nvSpPr>
        <p:spPr/>
        <p:txBody>
          <a:bodyPr/>
          <a:lstStyle/>
          <a:p>
            <a:fld id="{D3E10AA6-FB05-4A99-A181-D1EF3D6981B4}" type="slidenum">
              <a:rPr lang="nb-NO" smtClean="0"/>
              <a:pPr/>
              <a:t>54</a:t>
            </a:fld>
            <a:endParaRPr lang="nb-NO"/>
          </a:p>
        </p:txBody>
      </p:sp>
    </p:spTree>
    <p:extLst>
      <p:ext uri="{BB962C8B-B14F-4D97-AF65-F5344CB8AC3E}">
        <p14:creationId xmlns:p14="http://schemas.microsoft.com/office/powerpoint/2010/main" val="3609476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err="1"/>
              <a:t>Skriv</a:t>
            </a:r>
            <a:r>
              <a:rPr lang="en-GB"/>
              <a:t> om </a:t>
            </a:r>
            <a:r>
              <a:rPr lang="en-GB" err="1"/>
              <a:t>filfjerning</a:t>
            </a:r>
            <a:endParaRPr lang="nb-NO"/>
          </a:p>
        </p:txBody>
      </p:sp>
      <p:sp>
        <p:nvSpPr>
          <p:cNvPr id="4" name="Slide Number Placeholder 3"/>
          <p:cNvSpPr>
            <a:spLocks noGrp="1"/>
          </p:cNvSpPr>
          <p:nvPr>
            <p:ph type="sldNum" sz="quarter" idx="5"/>
          </p:nvPr>
        </p:nvSpPr>
        <p:spPr/>
        <p:txBody>
          <a:bodyPr/>
          <a:lstStyle/>
          <a:p>
            <a:fld id="{D3E10AA6-FB05-4A99-A181-D1EF3D6981B4}" type="slidenum">
              <a:rPr lang="nb-NO" smtClean="0"/>
              <a:pPr/>
              <a:t>55</a:t>
            </a:fld>
            <a:endParaRPr lang="nb-NO"/>
          </a:p>
        </p:txBody>
      </p:sp>
    </p:spTree>
    <p:extLst>
      <p:ext uri="{BB962C8B-B14F-4D97-AF65-F5344CB8AC3E}">
        <p14:creationId xmlns:p14="http://schemas.microsoft.com/office/powerpoint/2010/main" val="565758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Georgia" pitchFamily="18" charset="0"/>
              </a:defRPr>
            </a:lvl1pPr>
            <a:lvl2pPr marL="756796" indent="-291076" eaLnBrk="0" hangingPunct="0">
              <a:defRPr sz="2900">
                <a:solidFill>
                  <a:schemeClr val="tx1"/>
                </a:solidFill>
                <a:latin typeface="Georgia" pitchFamily="18" charset="0"/>
              </a:defRPr>
            </a:lvl2pPr>
            <a:lvl3pPr marL="1164303" indent="-232861" eaLnBrk="0" hangingPunct="0">
              <a:defRPr sz="2900">
                <a:solidFill>
                  <a:schemeClr val="tx1"/>
                </a:solidFill>
                <a:latin typeface="Georgia" pitchFamily="18" charset="0"/>
              </a:defRPr>
            </a:lvl3pPr>
            <a:lvl4pPr marL="1630025" indent="-232861" eaLnBrk="0" hangingPunct="0">
              <a:defRPr sz="2900">
                <a:solidFill>
                  <a:schemeClr val="tx1"/>
                </a:solidFill>
                <a:latin typeface="Georgia" pitchFamily="18" charset="0"/>
              </a:defRPr>
            </a:lvl4pPr>
            <a:lvl5pPr marL="2095746" indent="-232861" eaLnBrk="0" hangingPunct="0">
              <a:defRPr sz="2900">
                <a:solidFill>
                  <a:schemeClr val="tx1"/>
                </a:solidFill>
                <a:latin typeface="Georgia" pitchFamily="18" charset="0"/>
              </a:defRPr>
            </a:lvl5pPr>
            <a:lvl6pPr marL="2561466" indent="-232861" eaLnBrk="0" fontAlgn="base" hangingPunct="0">
              <a:spcBef>
                <a:spcPct val="0"/>
              </a:spcBef>
              <a:spcAft>
                <a:spcPct val="0"/>
              </a:spcAft>
              <a:defRPr sz="2900">
                <a:solidFill>
                  <a:schemeClr val="tx1"/>
                </a:solidFill>
                <a:latin typeface="Georgia" pitchFamily="18" charset="0"/>
              </a:defRPr>
            </a:lvl6pPr>
            <a:lvl7pPr marL="3027188" indent="-232861" eaLnBrk="0" fontAlgn="base" hangingPunct="0">
              <a:spcBef>
                <a:spcPct val="0"/>
              </a:spcBef>
              <a:spcAft>
                <a:spcPct val="0"/>
              </a:spcAft>
              <a:defRPr sz="2900">
                <a:solidFill>
                  <a:schemeClr val="tx1"/>
                </a:solidFill>
                <a:latin typeface="Georgia" pitchFamily="18" charset="0"/>
              </a:defRPr>
            </a:lvl7pPr>
            <a:lvl8pPr marL="3492909" indent="-232861" eaLnBrk="0" fontAlgn="base" hangingPunct="0">
              <a:spcBef>
                <a:spcPct val="0"/>
              </a:spcBef>
              <a:spcAft>
                <a:spcPct val="0"/>
              </a:spcAft>
              <a:defRPr sz="2900">
                <a:solidFill>
                  <a:schemeClr val="tx1"/>
                </a:solidFill>
                <a:latin typeface="Georgia" pitchFamily="18" charset="0"/>
              </a:defRPr>
            </a:lvl8pPr>
            <a:lvl9pPr marL="3958631" indent="-232861" eaLnBrk="0" fontAlgn="base" hangingPunct="0">
              <a:spcBef>
                <a:spcPct val="0"/>
              </a:spcBef>
              <a:spcAft>
                <a:spcPct val="0"/>
              </a:spcAft>
              <a:defRPr sz="2900">
                <a:solidFill>
                  <a:schemeClr val="tx1"/>
                </a:solidFill>
                <a:latin typeface="Georgia" pitchFamily="18" charset="0"/>
              </a:defRPr>
            </a:lvl9pPr>
          </a:lstStyle>
          <a:p>
            <a:pPr eaLnBrk="1" hangingPunct="1"/>
            <a:fld id="{E4227AC0-4E9C-4B4D-9C70-0124FD4E521B}" type="slidenum">
              <a:rPr lang="en-US" altLang="nb-NO" sz="1200">
                <a:latin typeface="Arial" charset="0"/>
              </a:rPr>
              <a:pPr eaLnBrk="1" hangingPunct="1"/>
              <a:t>57</a:t>
            </a:fld>
            <a:endParaRPr lang="en-US" altLang="nb-NO" sz="1200">
              <a:latin typeface="Arial" charset="0"/>
            </a:endParaRPr>
          </a:p>
        </p:txBody>
      </p:sp>
      <p:sp>
        <p:nvSpPr>
          <p:cNvPr id="52227" name="Rectangle 2"/>
          <p:cNvSpPr>
            <a:spLocks noGrp="1" noChangeArrowheads="1"/>
          </p:cNvSpPr>
          <p:nvPr>
            <p:ph type="body" idx="1"/>
          </p:nvPr>
        </p:nvSpPr>
        <p:spPr>
          <a:xfrm>
            <a:off x="906360" y="4715155"/>
            <a:ext cx="4983389" cy="44687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55" tIns="44528" rIns="89055" bIns="44528"/>
          <a:lstStyle/>
          <a:p>
            <a:pPr defTabSz="934678"/>
            <a:endParaRPr lang="nb-NO" altLang="nb-NO"/>
          </a:p>
        </p:txBody>
      </p:sp>
      <p:sp>
        <p:nvSpPr>
          <p:cNvPr id="52228" name="Rectangle 3"/>
          <p:cNvSpPr>
            <a:spLocks noGrp="1" noRot="1" noChangeAspect="1" noChangeArrowheads="1" noTextEdit="1"/>
          </p:cNvSpPr>
          <p:nvPr>
            <p:ph type="sldImg"/>
          </p:nvPr>
        </p:nvSpPr>
        <p:spPr>
          <a:xfrm>
            <a:off x="941388" y="631825"/>
            <a:ext cx="4926012" cy="3722688"/>
          </a:xfrm>
          <a:ln w="12700" cap="flat">
            <a:solidFill>
              <a:schemeClr val="tx1"/>
            </a:solidFill>
          </a:ln>
        </p:spPr>
      </p:sp>
    </p:spTree>
    <p:extLst>
      <p:ext uri="{BB962C8B-B14F-4D97-AF65-F5344CB8AC3E}">
        <p14:creationId xmlns:p14="http://schemas.microsoft.com/office/powerpoint/2010/main" val="22717896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04011" rtl="0" eaLnBrk="1" fontAlgn="auto" latinLnBrk="0" hangingPunct="1">
              <a:lnSpc>
                <a:spcPct val="100000"/>
              </a:lnSpc>
              <a:spcBef>
                <a:spcPts val="0"/>
              </a:spcBef>
              <a:spcAft>
                <a:spcPts val="0"/>
              </a:spcAft>
              <a:buClrTx/>
              <a:buSzTx/>
              <a:buFontTx/>
              <a:buNone/>
              <a:tabLst/>
              <a:defRPr/>
            </a:pPr>
            <a:r>
              <a:rPr lang="nb-NO" sz="1300" kern="1200">
                <a:solidFill>
                  <a:schemeClr val="tx1"/>
                </a:solidFill>
                <a:effectLst/>
                <a:latin typeface="+mn-lt"/>
                <a:ea typeface="+mn-ea"/>
                <a:cs typeface="+mn-cs"/>
              </a:rPr>
              <a:t>As </a:t>
            </a:r>
            <a:r>
              <a:rPr lang="nb-NO" sz="1300" kern="1200" err="1">
                <a:solidFill>
                  <a:schemeClr val="tx1"/>
                </a:solidFill>
                <a:effectLst/>
                <a:latin typeface="+mn-lt"/>
                <a:ea typeface="+mn-ea"/>
                <a:cs typeface="+mn-cs"/>
              </a:rPr>
              <a:t>usual</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you</a:t>
            </a:r>
            <a:r>
              <a:rPr lang="nb-NO" sz="1300" kern="1200">
                <a:solidFill>
                  <a:schemeClr val="tx1"/>
                </a:solidFill>
                <a:effectLst/>
                <a:latin typeface="+mn-lt"/>
                <a:ea typeface="+mn-ea"/>
                <a:cs typeface="+mn-cs"/>
              </a:rPr>
              <a:t> have </a:t>
            </a:r>
            <a:r>
              <a:rPr lang="nb-NO" sz="1300" kern="1200" err="1">
                <a:solidFill>
                  <a:schemeClr val="tx1"/>
                </a:solidFill>
                <a:effectLst/>
                <a:latin typeface="+mn-lt"/>
                <a:ea typeface="+mn-ea"/>
                <a:cs typeface="+mn-cs"/>
              </a:rPr>
              <a:t>access</a:t>
            </a:r>
            <a:r>
              <a:rPr lang="nb-NO" sz="1300" kern="1200">
                <a:solidFill>
                  <a:schemeClr val="tx1"/>
                </a:solidFill>
                <a:effectLst/>
                <a:latin typeface="+mn-lt"/>
                <a:ea typeface="+mn-ea"/>
                <a:cs typeface="+mn-cs"/>
              </a:rPr>
              <a:t> to </a:t>
            </a:r>
            <a:r>
              <a:rPr lang="nb-NO" sz="1300" kern="1200" err="1">
                <a:solidFill>
                  <a:schemeClr val="tx1"/>
                </a:solidFill>
                <a:effectLst/>
                <a:latin typeface="+mn-lt"/>
                <a:ea typeface="+mn-ea"/>
                <a:cs typeface="+mn-cs"/>
              </a:rPr>
              <a:t>the</a:t>
            </a:r>
            <a:r>
              <a:rPr lang="nb-NO" sz="1300" kern="1200">
                <a:solidFill>
                  <a:schemeClr val="tx1"/>
                </a:solidFill>
                <a:effectLst/>
                <a:latin typeface="+mn-lt"/>
                <a:ea typeface="+mn-ea"/>
                <a:cs typeface="+mn-cs"/>
              </a:rPr>
              <a:t> web </a:t>
            </a:r>
            <a:r>
              <a:rPr lang="nb-NO" sz="1300" kern="1200" err="1">
                <a:solidFill>
                  <a:schemeClr val="tx1"/>
                </a:solidFill>
                <a:effectLst/>
                <a:latin typeface="+mn-lt"/>
                <a:ea typeface="+mn-ea"/>
                <a:cs typeface="+mn-cs"/>
              </a:rPr>
              <a:t>cam</a:t>
            </a:r>
            <a:r>
              <a:rPr lang="nb-NO" sz="1300" kern="1200">
                <a:solidFill>
                  <a:schemeClr val="tx1"/>
                </a:solidFill>
                <a:effectLst/>
                <a:latin typeface="+mn-lt"/>
                <a:ea typeface="+mn-ea"/>
                <a:cs typeface="+mn-cs"/>
              </a:rPr>
              <a:t> and </a:t>
            </a:r>
            <a:r>
              <a:rPr lang="nb-NO" sz="1300" kern="1200" err="1">
                <a:solidFill>
                  <a:schemeClr val="tx1"/>
                </a:solidFill>
                <a:effectLst/>
                <a:latin typeface="+mn-lt"/>
                <a:ea typeface="+mn-ea"/>
                <a:cs typeface="+mn-cs"/>
              </a:rPr>
              <a:t>drawing</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tool</a:t>
            </a:r>
            <a:r>
              <a:rPr lang="nb-NO" sz="1300" kern="1200">
                <a:solidFill>
                  <a:schemeClr val="tx1"/>
                </a:solidFill>
                <a:effectLst/>
                <a:latin typeface="+mn-lt"/>
                <a:ea typeface="+mn-ea"/>
                <a:cs typeface="+mn-cs"/>
              </a:rPr>
              <a:t> in </a:t>
            </a:r>
            <a:r>
              <a:rPr lang="nb-NO" sz="1300" kern="1200" err="1">
                <a:solidFill>
                  <a:schemeClr val="tx1"/>
                </a:solidFill>
                <a:effectLst/>
                <a:latin typeface="+mn-lt"/>
                <a:ea typeface="+mn-ea"/>
                <a:cs typeface="+mn-cs"/>
              </a:rPr>
              <a:t>the</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appendix</a:t>
            </a:r>
            <a:r>
              <a:rPr lang="nb-NO" sz="1300" kern="1200">
                <a:solidFill>
                  <a:schemeClr val="tx1"/>
                </a:solidFill>
                <a:effectLst/>
                <a:latin typeface="+mn-lt"/>
                <a:ea typeface="+mn-ea"/>
                <a:cs typeface="+mn-cs"/>
              </a:rPr>
              <a:t> manager </a:t>
            </a:r>
            <a:r>
              <a:rPr lang="nb-NO" sz="1300" kern="1200" err="1">
                <a:solidFill>
                  <a:schemeClr val="tx1"/>
                </a:solidFill>
                <a:effectLst/>
                <a:latin typeface="+mn-lt"/>
                <a:ea typeface="+mn-ea"/>
                <a:cs typeface="+mn-cs"/>
              </a:rPr>
              <a:t>on</a:t>
            </a:r>
            <a:r>
              <a:rPr lang="nb-NO" sz="1300" kern="1200">
                <a:solidFill>
                  <a:schemeClr val="tx1"/>
                </a:solidFill>
                <a:effectLst/>
                <a:latin typeface="+mn-lt"/>
                <a:ea typeface="+mn-ea"/>
                <a:cs typeface="+mn-cs"/>
              </a:rPr>
              <a:t> FLOWlock </a:t>
            </a:r>
            <a:r>
              <a:rPr lang="nb-NO" sz="1300" kern="1200" err="1">
                <a:solidFill>
                  <a:schemeClr val="tx1"/>
                </a:solidFill>
                <a:effectLst/>
                <a:latin typeface="+mn-lt"/>
                <a:ea typeface="+mn-ea"/>
                <a:cs typeface="+mn-cs"/>
              </a:rPr>
              <a:t>exams</a:t>
            </a:r>
            <a:r>
              <a:rPr lang="nb-NO" sz="1300" kern="1200">
                <a:solidFill>
                  <a:schemeClr val="tx1"/>
                </a:solidFill>
                <a:effectLst/>
                <a:latin typeface="+mn-lt"/>
                <a:ea typeface="+mn-ea"/>
                <a:cs typeface="+mn-cs"/>
              </a:rPr>
              <a:t>. It is </a:t>
            </a:r>
            <a:r>
              <a:rPr lang="nb-NO" sz="1300" kern="1200" err="1">
                <a:solidFill>
                  <a:schemeClr val="tx1"/>
                </a:solidFill>
                <a:effectLst/>
                <a:latin typeface="+mn-lt"/>
                <a:ea typeface="+mn-ea"/>
                <a:cs typeface="+mn-cs"/>
              </a:rPr>
              <a:t>now</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possible</a:t>
            </a:r>
            <a:r>
              <a:rPr lang="nb-NO" sz="1300" kern="1200">
                <a:solidFill>
                  <a:schemeClr val="tx1"/>
                </a:solidFill>
                <a:effectLst/>
                <a:latin typeface="+mn-lt"/>
                <a:ea typeface="+mn-ea"/>
                <a:cs typeface="+mn-cs"/>
              </a:rPr>
              <a:t> to </a:t>
            </a:r>
            <a:r>
              <a:rPr lang="nb-NO" sz="1300" kern="1200" err="1">
                <a:solidFill>
                  <a:schemeClr val="tx1"/>
                </a:solidFill>
                <a:effectLst/>
                <a:latin typeface="+mn-lt"/>
                <a:ea typeface="+mn-ea"/>
                <a:cs typeface="+mn-cs"/>
              </a:rPr>
              <a:t>crop</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rotate</a:t>
            </a:r>
            <a:r>
              <a:rPr lang="nb-NO" sz="1300" kern="1200">
                <a:solidFill>
                  <a:schemeClr val="tx1"/>
                </a:solidFill>
                <a:effectLst/>
                <a:latin typeface="+mn-lt"/>
                <a:ea typeface="+mn-ea"/>
                <a:cs typeface="+mn-cs"/>
              </a:rPr>
              <a:t> and </a:t>
            </a:r>
            <a:r>
              <a:rPr lang="nb-NO" sz="1300" kern="1200" err="1">
                <a:solidFill>
                  <a:schemeClr val="tx1"/>
                </a:solidFill>
                <a:effectLst/>
                <a:latin typeface="+mn-lt"/>
                <a:ea typeface="+mn-ea"/>
                <a:cs typeface="+mn-cs"/>
              </a:rPr>
              <a:t>adjust</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brightness</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of</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the</a:t>
            </a:r>
            <a:r>
              <a:rPr lang="nb-NO" sz="1300" kern="1200">
                <a:solidFill>
                  <a:schemeClr val="tx1"/>
                </a:solidFill>
                <a:effectLst/>
                <a:latin typeface="+mn-lt"/>
                <a:ea typeface="+mn-ea"/>
                <a:cs typeface="+mn-cs"/>
              </a:rPr>
              <a:t> images. From </a:t>
            </a:r>
            <a:r>
              <a:rPr lang="nb-NO" sz="1300" kern="1200" err="1">
                <a:solidFill>
                  <a:schemeClr val="tx1"/>
                </a:solidFill>
                <a:effectLst/>
                <a:latin typeface="+mn-lt"/>
                <a:ea typeface="+mn-ea"/>
                <a:cs typeface="+mn-cs"/>
              </a:rPr>
              <a:t>this</a:t>
            </a:r>
            <a:r>
              <a:rPr lang="nb-NO" sz="1300" kern="1200">
                <a:solidFill>
                  <a:schemeClr val="tx1"/>
                </a:solidFill>
                <a:effectLst/>
                <a:latin typeface="+mn-lt"/>
                <a:ea typeface="+mn-ea"/>
                <a:cs typeface="+mn-cs"/>
              </a:rPr>
              <a:t> semester </a:t>
            </a:r>
            <a:r>
              <a:rPr lang="nb-NO" sz="1300" kern="1200" err="1">
                <a:solidFill>
                  <a:schemeClr val="tx1"/>
                </a:solidFill>
                <a:effectLst/>
                <a:latin typeface="+mn-lt"/>
                <a:ea typeface="+mn-ea"/>
                <a:cs typeface="+mn-cs"/>
              </a:rPr>
              <a:t>you</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also</a:t>
            </a:r>
            <a:r>
              <a:rPr lang="nb-NO" sz="1300" kern="1200">
                <a:solidFill>
                  <a:schemeClr val="tx1"/>
                </a:solidFill>
                <a:effectLst/>
                <a:latin typeface="+mn-lt"/>
                <a:ea typeface="+mn-ea"/>
                <a:cs typeface="+mn-cs"/>
              </a:rPr>
              <a:t> have </a:t>
            </a:r>
            <a:r>
              <a:rPr lang="nb-NO" sz="1300" kern="1200" err="1">
                <a:solidFill>
                  <a:schemeClr val="tx1"/>
                </a:solidFill>
                <a:effectLst/>
                <a:latin typeface="+mn-lt"/>
                <a:ea typeface="+mn-ea"/>
                <a:cs typeface="+mn-cs"/>
              </a:rPr>
              <a:t>access</a:t>
            </a:r>
            <a:r>
              <a:rPr lang="nb-NO" sz="1300" kern="1200">
                <a:solidFill>
                  <a:schemeClr val="tx1"/>
                </a:solidFill>
                <a:effectLst/>
                <a:latin typeface="+mn-lt"/>
                <a:ea typeface="+mn-ea"/>
                <a:cs typeface="+mn-cs"/>
              </a:rPr>
              <a:t> to </a:t>
            </a:r>
            <a:r>
              <a:rPr lang="nb-NO" sz="1300" kern="1200" err="1">
                <a:solidFill>
                  <a:schemeClr val="tx1"/>
                </a:solidFill>
                <a:effectLst/>
                <a:latin typeface="+mn-lt"/>
                <a:ea typeface="+mn-ea"/>
                <a:cs typeface="+mn-cs"/>
              </a:rPr>
              <a:t>the</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code</a:t>
            </a:r>
            <a:r>
              <a:rPr lang="nb-NO" sz="1300" kern="1200">
                <a:solidFill>
                  <a:schemeClr val="tx1"/>
                </a:solidFill>
                <a:effectLst/>
                <a:latin typeface="+mn-lt"/>
                <a:ea typeface="+mn-ea"/>
                <a:cs typeface="+mn-cs"/>
              </a:rPr>
              <a:t> editor in </a:t>
            </a:r>
            <a:r>
              <a:rPr lang="nb-NO" sz="1300" kern="1200" err="1">
                <a:solidFill>
                  <a:schemeClr val="tx1"/>
                </a:solidFill>
                <a:effectLst/>
                <a:latin typeface="+mn-lt"/>
                <a:ea typeface="+mn-ea"/>
                <a:cs typeface="+mn-cs"/>
              </a:rPr>
              <a:t>the</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appendix</a:t>
            </a:r>
            <a:r>
              <a:rPr lang="nb-NO" sz="1300" kern="1200">
                <a:solidFill>
                  <a:schemeClr val="tx1"/>
                </a:solidFill>
                <a:effectLst/>
                <a:latin typeface="+mn-lt"/>
                <a:ea typeface="+mn-ea"/>
                <a:cs typeface="+mn-cs"/>
              </a:rPr>
              <a:t> manager </a:t>
            </a:r>
            <a:r>
              <a:rPr lang="nb-NO" sz="1300" kern="1200" err="1">
                <a:solidFill>
                  <a:schemeClr val="tx1"/>
                </a:solidFill>
                <a:effectLst/>
                <a:latin typeface="+mn-lt"/>
                <a:ea typeface="+mn-ea"/>
                <a:cs typeface="+mn-cs"/>
              </a:rPr>
              <a:t>which</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enables</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you</a:t>
            </a:r>
            <a:r>
              <a:rPr lang="nb-NO" sz="1300" kern="1200">
                <a:solidFill>
                  <a:schemeClr val="tx1"/>
                </a:solidFill>
                <a:effectLst/>
                <a:latin typeface="+mn-lt"/>
                <a:ea typeface="+mn-ea"/>
                <a:cs typeface="+mn-cs"/>
              </a:rPr>
              <a:t> to </a:t>
            </a:r>
            <a:r>
              <a:rPr lang="nb-NO" sz="1300" kern="1200" err="1">
                <a:solidFill>
                  <a:schemeClr val="tx1"/>
                </a:solidFill>
                <a:effectLst/>
                <a:latin typeface="+mn-lt"/>
                <a:ea typeface="+mn-ea"/>
                <a:cs typeface="+mn-cs"/>
              </a:rPr>
              <a:t>write</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mathematical</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formulas</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with</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the</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help</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of</a:t>
            </a:r>
            <a:r>
              <a:rPr lang="nb-NO" sz="1300" kern="1200">
                <a:solidFill>
                  <a:schemeClr val="tx1"/>
                </a:solidFill>
                <a:effectLst/>
                <a:latin typeface="+mn-lt"/>
                <a:ea typeface="+mn-ea"/>
                <a:cs typeface="+mn-cs"/>
              </a:rPr>
              <a:t> LaTeX. </a:t>
            </a:r>
            <a:r>
              <a:rPr lang="nb-NO" sz="1300" kern="1200" err="1">
                <a:solidFill>
                  <a:schemeClr val="tx1"/>
                </a:solidFill>
                <a:effectLst/>
                <a:latin typeface="+mn-lt"/>
                <a:ea typeface="+mn-ea"/>
                <a:cs typeface="+mn-cs"/>
              </a:rPr>
              <a:t>We</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advise</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you</a:t>
            </a:r>
            <a:r>
              <a:rPr lang="nb-NO" sz="1300" kern="1200">
                <a:solidFill>
                  <a:schemeClr val="tx1"/>
                </a:solidFill>
                <a:effectLst/>
                <a:latin typeface="+mn-lt"/>
                <a:ea typeface="+mn-ea"/>
                <a:cs typeface="+mn-cs"/>
              </a:rPr>
              <a:t> to test </a:t>
            </a:r>
            <a:r>
              <a:rPr lang="nb-NO" sz="1300" kern="1200" err="1">
                <a:solidFill>
                  <a:schemeClr val="tx1"/>
                </a:solidFill>
                <a:effectLst/>
                <a:latin typeface="+mn-lt"/>
                <a:ea typeface="+mn-ea"/>
                <a:cs typeface="+mn-cs"/>
              </a:rPr>
              <a:t>out</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the</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tools</a:t>
            </a:r>
            <a:r>
              <a:rPr lang="nb-NO" sz="1300" kern="1200">
                <a:solidFill>
                  <a:schemeClr val="tx1"/>
                </a:solidFill>
                <a:effectLst/>
                <a:latin typeface="+mn-lt"/>
                <a:ea typeface="+mn-ea"/>
                <a:cs typeface="+mn-cs"/>
              </a:rPr>
              <a:t> in </a:t>
            </a:r>
            <a:r>
              <a:rPr lang="nb-NO" sz="1300" kern="1200" err="1">
                <a:solidFill>
                  <a:schemeClr val="tx1"/>
                </a:solidFill>
                <a:effectLst/>
                <a:latin typeface="+mn-lt"/>
                <a:ea typeface="+mn-ea"/>
                <a:cs typeface="+mn-cs"/>
              </a:rPr>
              <a:t>the</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appendix</a:t>
            </a:r>
            <a:r>
              <a:rPr lang="nb-NO" sz="1300" kern="1200">
                <a:solidFill>
                  <a:schemeClr val="tx1"/>
                </a:solidFill>
                <a:effectLst/>
                <a:latin typeface="+mn-lt"/>
                <a:ea typeface="+mn-ea"/>
                <a:cs typeface="+mn-cs"/>
              </a:rPr>
              <a:t> manager in </a:t>
            </a:r>
            <a:r>
              <a:rPr lang="nb-NO" sz="1300" kern="1200" err="1">
                <a:solidFill>
                  <a:schemeClr val="tx1"/>
                </a:solidFill>
                <a:effectLst/>
                <a:latin typeface="+mn-lt"/>
                <a:ea typeface="+mn-ea"/>
                <a:cs typeface="+mn-cs"/>
              </a:rPr>
              <a:t>the</a:t>
            </a:r>
            <a:r>
              <a:rPr lang="nb-NO" sz="1300" kern="1200">
                <a:solidFill>
                  <a:schemeClr val="tx1"/>
                </a:solidFill>
                <a:effectLst/>
                <a:latin typeface="+mn-lt"/>
                <a:ea typeface="+mn-ea"/>
                <a:cs typeface="+mn-cs"/>
              </a:rPr>
              <a:t> demo </a:t>
            </a:r>
            <a:r>
              <a:rPr lang="nb-NO" sz="1300" kern="1200" err="1">
                <a:solidFill>
                  <a:schemeClr val="tx1"/>
                </a:solidFill>
                <a:effectLst/>
                <a:latin typeface="+mn-lt"/>
                <a:ea typeface="+mn-ea"/>
                <a:cs typeface="+mn-cs"/>
              </a:rPr>
              <a:t>flows</a:t>
            </a:r>
            <a:r>
              <a:rPr lang="nb-NO" sz="1300" kern="1200">
                <a:solidFill>
                  <a:schemeClr val="tx1"/>
                </a:solidFill>
                <a:effectLst/>
                <a:latin typeface="+mn-lt"/>
                <a:ea typeface="+mn-ea"/>
                <a:cs typeface="+mn-cs"/>
              </a:rPr>
              <a:t> in </a:t>
            </a:r>
            <a:r>
              <a:rPr lang="nb-NO" sz="1300" kern="1200" err="1">
                <a:solidFill>
                  <a:schemeClr val="tx1"/>
                </a:solidFill>
                <a:effectLst/>
                <a:latin typeface="+mn-lt"/>
                <a:ea typeface="+mn-ea"/>
                <a:cs typeface="+mn-cs"/>
              </a:rPr>
              <a:t>WISEflow</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before</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your</a:t>
            </a:r>
            <a:r>
              <a:rPr lang="nb-NO" sz="1300" kern="1200">
                <a:solidFill>
                  <a:schemeClr val="tx1"/>
                </a:solidFill>
                <a:effectLst/>
                <a:latin typeface="+mn-lt"/>
                <a:ea typeface="+mn-ea"/>
                <a:cs typeface="+mn-cs"/>
              </a:rPr>
              <a:t> </a:t>
            </a:r>
            <a:r>
              <a:rPr lang="nb-NO" sz="1300" kern="1200" err="1">
                <a:solidFill>
                  <a:schemeClr val="tx1"/>
                </a:solidFill>
                <a:effectLst/>
                <a:latin typeface="+mn-lt"/>
                <a:ea typeface="+mn-ea"/>
                <a:cs typeface="+mn-cs"/>
              </a:rPr>
              <a:t>exams</a:t>
            </a:r>
            <a:r>
              <a:rPr lang="nb-NO" sz="1300" kern="1200">
                <a:solidFill>
                  <a:schemeClr val="tx1"/>
                </a:solidFill>
                <a:effectLst/>
                <a:latin typeface="+mn-lt"/>
                <a:ea typeface="+mn-ea"/>
                <a:cs typeface="+mn-cs"/>
              </a:rPr>
              <a:t>. </a:t>
            </a:r>
          </a:p>
          <a:p>
            <a:endParaRPr lang="nb-NO"/>
          </a:p>
        </p:txBody>
      </p:sp>
      <p:sp>
        <p:nvSpPr>
          <p:cNvPr id="4" name="Slide Number Placeholder 3"/>
          <p:cNvSpPr>
            <a:spLocks noGrp="1"/>
          </p:cNvSpPr>
          <p:nvPr>
            <p:ph type="sldNum" sz="quarter" idx="10"/>
          </p:nvPr>
        </p:nvSpPr>
        <p:spPr/>
        <p:txBody>
          <a:bodyPr/>
          <a:lstStyle/>
          <a:p>
            <a:fld id="{D3E10AA6-FB05-4A99-A181-D1EF3D6981B4}" type="slidenum">
              <a:rPr lang="nb-NO" smtClean="0"/>
              <a:pPr/>
              <a:t>58</a:t>
            </a:fld>
            <a:endParaRPr lang="nb-NO"/>
          </a:p>
        </p:txBody>
      </p:sp>
    </p:spTree>
    <p:extLst>
      <p:ext uri="{BB962C8B-B14F-4D97-AF65-F5344CB8AC3E}">
        <p14:creationId xmlns:p14="http://schemas.microsoft.com/office/powerpoint/2010/main" val="4239119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3E10AA6-FB05-4A99-A181-D1EF3D6981B4}" type="slidenum">
              <a:rPr lang="nb-NO" smtClean="0"/>
              <a:pPr/>
              <a:t>4</a:t>
            </a:fld>
            <a:endParaRPr lang="nb-NO"/>
          </a:p>
        </p:txBody>
      </p:sp>
    </p:spTree>
    <p:extLst>
      <p:ext uri="{BB962C8B-B14F-4D97-AF65-F5344CB8AC3E}">
        <p14:creationId xmlns:p14="http://schemas.microsoft.com/office/powerpoint/2010/main" val="3259641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3E10AA6-FB05-4A99-A181-D1EF3D6981B4}" type="slidenum">
              <a:rPr lang="nb-NO" smtClean="0"/>
              <a:pPr/>
              <a:t>5</a:t>
            </a:fld>
            <a:endParaRPr lang="nb-NO"/>
          </a:p>
        </p:txBody>
      </p:sp>
    </p:spTree>
    <p:extLst>
      <p:ext uri="{BB962C8B-B14F-4D97-AF65-F5344CB8AC3E}">
        <p14:creationId xmlns:p14="http://schemas.microsoft.com/office/powerpoint/2010/main" val="1757809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b="0"/>
          </a:p>
        </p:txBody>
      </p:sp>
      <p:sp>
        <p:nvSpPr>
          <p:cNvPr id="4" name="Slide Number Placeholder 3"/>
          <p:cNvSpPr>
            <a:spLocks noGrp="1"/>
          </p:cNvSpPr>
          <p:nvPr>
            <p:ph type="sldNum" sz="quarter" idx="10"/>
          </p:nvPr>
        </p:nvSpPr>
        <p:spPr/>
        <p:txBody>
          <a:bodyPr/>
          <a:lstStyle/>
          <a:p>
            <a:fld id="{D3E10AA6-FB05-4A99-A181-D1EF3D6981B4}" type="slidenum">
              <a:rPr lang="nb-NO" smtClean="0"/>
              <a:pPr/>
              <a:t>6</a:t>
            </a:fld>
            <a:endParaRPr lang="nb-NO"/>
          </a:p>
        </p:txBody>
      </p:sp>
    </p:spTree>
    <p:extLst>
      <p:ext uri="{BB962C8B-B14F-4D97-AF65-F5344CB8AC3E}">
        <p14:creationId xmlns:p14="http://schemas.microsoft.com/office/powerpoint/2010/main" val="1606575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3E10AA6-FB05-4A99-A181-D1EF3D6981B4}" type="slidenum">
              <a:rPr lang="nb-NO" smtClean="0"/>
              <a:pPr/>
              <a:t>7</a:t>
            </a:fld>
            <a:endParaRPr lang="nb-NO"/>
          </a:p>
        </p:txBody>
      </p:sp>
    </p:spTree>
    <p:extLst>
      <p:ext uri="{BB962C8B-B14F-4D97-AF65-F5344CB8AC3E}">
        <p14:creationId xmlns:p14="http://schemas.microsoft.com/office/powerpoint/2010/main" val="1712275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3E10AA6-FB05-4A99-A181-D1EF3D6981B4}" type="slidenum">
              <a:rPr lang="nb-NO" smtClean="0"/>
              <a:pPr/>
              <a:t>8</a:t>
            </a:fld>
            <a:endParaRPr lang="nb-NO"/>
          </a:p>
        </p:txBody>
      </p:sp>
    </p:spTree>
    <p:extLst>
      <p:ext uri="{BB962C8B-B14F-4D97-AF65-F5344CB8AC3E}">
        <p14:creationId xmlns:p14="http://schemas.microsoft.com/office/powerpoint/2010/main" val="2078612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D3E10AA6-FB05-4A99-A181-D1EF3D6981B4}" type="slidenum">
              <a:rPr lang="nb-NO" smtClean="0"/>
              <a:pPr/>
              <a:t>9</a:t>
            </a:fld>
            <a:endParaRPr lang="nb-NO"/>
          </a:p>
        </p:txBody>
      </p:sp>
    </p:spTree>
    <p:extLst>
      <p:ext uri="{BB962C8B-B14F-4D97-AF65-F5344CB8AC3E}">
        <p14:creationId xmlns:p14="http://schemas.microsoft.com/office/powerpoint/2010/main" val="2286474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5" name="Tittel 1"/>
          <p:cNvSpPr>
            <a:spLocks noGrp="1"/>
          </p:cNvSpPr>
          <p:nvPr>
            <p:ph type="ctrTitle"/>
          </p:nvPr>
        </p:nvSpPr>
        <p:spPr>
          <a:xfrm>
            <a:off x="1116162" y="1504950"/>
            <a:ext cx="7151538" cy="3176372"/>
          </a:xfrm>
        </p:spPr>
        <p:txBody>
          <a:bodyPr anchor="b">
            <a:noAutofit/>
          </a:bodyPr>
          <a:lstStyle>
            <a:lvl1pPr>
              <a:defRPr sz="4000" b="0" cap="all" baseline="0">
                <a:solidFill>
                  <a:srgbClr val="003A54"/>
                </a:solidFill>
              </a:defRPr>
            </a:lvl1pPr>
          </a:lstStyle>
          <a:p>
            <a:r>
              <a:rPr lang="en-US"/>
              <a:t>Click to edit Master title style</a:t>
            </a:r>
            <a:endParaRPr lang="nb-NO"/>
          </a:p>
        </p:txBody>
      </p:sp>
      <p:sp>
        <p:nvSpPr>
          <p:cNvPr id="6" name="Plassholder for tekst 8"/>
          <p:cNvSpPr>
            <a:spLocks noGrp="1"/>
          </p:cNvSpPr>
          <p:nvPr>
            <p:ph type="body" sz="quarter" idx="10"/>
          </p:nvPr>
        </p:nvSpPr>
        <p:spPr>
          <a:xfrm>
            <a:off x="1116011" y="4678635"/>
            <a:ext cx="7153200" cy="914400"/>
          </a:xfrm>
        </p:spPr>
        <p:txBody>
          <a:bodyPr>
            <a:normAutofit/>
          </a:bodyPr>
          <a:lstStyle>
            <a:lvl1pPr marL="0" indent="0">
              <a:buNone/>
              <a:defRPr sz="2000" cap="all" normalizeH="0" baseline="0">
                <a:solidFill>
                  <a:srgbClr val="A89449"/>
                </a:solidFill>
              </a:defRPr>
            </a:lvl1pPr>
          </a:lstStyle>
          <a:p>
            <a:pPr lvl="0"/>
            <a:r>
              <a:rPr lang="en-US"/>
              <a:t>Click to edit Master text styles</a:t>
            </a:r>
          </a:p>
        </p:txBody>
      </p:sp>
      <p:pic>
        <p:nvPicPr>
          <p:cNvPr id="2" name="Bild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11463" y="738092"/>
            <a:ext cx="780290" cy="1515736"/>
          </a:xfrm>
          <a:prstGeom prst="rect">
            <a:avLst/>
          </a:prstGeom>
        </p:spPr>
      </p:pic>
      <p:pic>
        <p:nvPicPr>
          <p:cNvPr id="7" name="Bild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72731" y="6372975"/>
            <a:ext cx="3319022" cy="504000"/>
          </a:xfrm>
          <a:prstGeom prst="rect">
            <a:avLst/>
          </a:prstGeom>
        </p:spPr>
      </p:pic>
    </p:spTree>
    <p:extLst>
      <p:ext uri="{BB962C8B-B14F-4D97-AF65-F5344CB8AC3E}">
        <p14:creationId xmlns:p14="http://schemas.microsoft.com/office/powerpoint/2010/main" val="101521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rgbClr val="003A54"/>
                </a:solidFill>
              </a:defRPr>
            </a:lvl1pPr>
          </a:lstStyle>
          <a:p>
            <a:r>
              <a:rPr lang="en-US"/>
              <a:t>Click to edit Master title style</a:t>
            </a:r>
            <a:endParaRPr lang="nb-NO"/>
          </a:p>
        </p:txBody>
      </p:sp>
      <p:sp>
        <p:nvSpPr>
          <p:cNvPr id="4" name="Plassholder for dato 3"/>
          <p:cNvSpPr>
            <a:spLocks noGrp="1"/>
          </p:cNvSpPr>
          <p:nvPr>
            <p:ph type="dt" sz="half" idx="10"/>
          </p:nvPr>
        </p:nvSpPr>
        <p:spPr/>
        <p:txBody>
          <a:bodyPr/>
          <a:lstStyle/>
          <a:p>
            <a:fld id="{681226C8-BFCB-49AD-9F00-E1D12EBE5D7C}" type="datetime1">
              <a:rPr lang="nb-NO" smtClean="0"/>
              <a:pPr/>
              <a:t>02.11.2023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FA4DDC8-1D0B-4B83-8CF0-4F24D54506BB}" type="slidenum">
              <a:rPr lang="nb-NO" smtClean="0"/>
              <a:pPr/>
              <a:t>‹#›</a:t>
            </a:fld>
            <a:endParaRPr lang="nb-NO"/>
          </a:p>
        </p:txBody>
      </p:sp>
      <p:sp>
        <p:nvSpPr>
          <p:cNvPr id="8" name="Plassholder for bilde 7"/>
          <p:cNvSpPr>
            <a:spLocks noGrp="1"/>
          </p:cNvSpPr>
          <p:nvPr>
            <p:ph type="pic" sz="quarter" idx="13"/>
          </p:nvPr>
        </p:nvSpPr>
        <p:spPr>
          <a:xfrm>
            <a:off x="799300" y="1893837"/>
            <a:ext cx="8778162" cy="4237730"/>
          </a:xfrm>
          <a:blipFill>
            <a:blip r:embed="rId2"/>
            <a:stretch>
              <a:fillRect/>
            </a:stretch>
          </a:blipFill>
        </p:spPr>
        <p:txBody>
          <a:bodyPr tIns="1080000"/>
          <a:lstStyle>
            <a:lvl1pPr marL="0" indent="0" algn="ctr">
              <a:buNone/>
              <a:defRPr baseline="0"/>
            </a:lvl1pPr>
          </a:lstStyle>
          <a:p>
            <a:r>
              <a:rPr lang="en-US"/>
              <a:t>Click icon to add picture</a:t>
            </a:r>
            <a:endParaRPr lang="nb-NO"/>
          </a:p>
        </p:txBody>
      </p:sp>
    </p:spTree>
    <p:extLst>
      <p:ext uri="{BB962C8B-B14F-4D97-AF65-F5344CB8AC3E}">
        <p14:creationId xmlns:p14="http://schemas.microsoft.com/office/powerpoint/2010/main" val="3165234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dato 2"/>
          <p:cNvSpPr>
            <a:spLocks noGrp="1"/>
          </p:cNvSpPr>
          <p:nvPr>
            <p:ph type="dt" sz="half" idx="10"/>
          </p:nvPr>
        </p:nvSpPr>
        <p:spPr/>
        <p:txBody>
          <a:bodyPr/>
          <a:lstStyle/>
          <a:p>
            <a:fld id="{AA56986B-4220-431B-84E6-0C2F18C57B5A}" type="datetime1">
              <a:rPr lang="nb-NO" smtClean="0"/>
              <a:pPr/>
              <a:t>02.11.2023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3FA4DDC8-1D0B-4B83-8CF0-4F24D54506BB}" type="slidenum">
              <a:rPr lang="nb-NO" smtClean="0"/>
              <a:pPr/>
              <a:t>‹#›</a:t>
            </a:fld>
            <a:endParaRPr lang="nb-NO"/>
          </a:p>
        </p:txBody>
      </p:sp>
    </p:spTree>
    <p:extLst>
      <p:ext uri="{BB962C8B-B14F-4D97-AF65-F5344CB8AC3E}">
        <p14:creationId xmlns:p14="http://schemas.microsoft.com/office/powerpoint/2010/main" val="1762821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F95E0E81-0328-4994-A0BC-98E8B66B03DF}" type="datetime1">
              <a:rPr lang="nb-NO" smtClean="0"/>
              <a:pPr/>
              <a:t>02.11.2023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3FA4DDC8-1D0B-4B83-8CF0-4F24D54506BB}" type="slidenum">
              <a:rPr lang="nb-NO" smtClean="0"/>
              <a:pPr/>
              <a:t>‹#›</a:t>
            </a:fld>
            <a:endParaRPr lang="nb-NO"/>
          </a:p>
        </p:txBody>
      </p:sp>
    </p:spTree>
    <p:extLst>
      <p:ext uri="{BB962C8B-B14F-4D97-AF65-F5344CB8AC3E}">
        <p14:creationId xmlns:p14="http://schemas.microsoft.com/office/powerpoint/2010/main" val="326557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pic>
        <p:nvPicPr>
          <p:cNvPr id="3" name="Bild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29161" y="6410945"/>
            <a:ext cx="4069088" cy="1170434"/>
          </a:xfrm>
          <a:prstGeom prst="rect">
            <a:avLst/>
          </a:prstGeom>
        </p:spPr>
      </p:pic>
      <p:pic>
        <p:nvPicPr>
          <p:cNvPr id="4" name="Bild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60000" y="673200"/>
            <a:ext cx="780290" cy="1557531"/>
          </a:xfrm>
          <a:prstGeom prst="rect">
            <a:avLst/>
          </a:prstGeom>
        </p:spPr>
      </p:pic>
      <p:sp>
        <p:nvSpPr>
          <p:cNvPr id="5" name="Tittel 1"/>
          <p:cNvSpPr>
            <a:spLocks noGrp="1"/>
          </p:cNvSpPr>
          <p:nvPr>
            <p:ph type="ctrTitle" hasCustomPrompt="1"/>
          </p:nvPr>
        </p:nvSpPr>
        <p:spPr>
          <a:xfrm>
            <a:off x="1116162" y="1504950"/>
            <a:ext cx="7151538" cy="3176372"/>
          </a:xfrm>
        </p:spPr>
        <p:txBody>
          <a:bodyPr anchor="b">
            <a:noAutofit/>
          </a:bodyPr>
          <a:lstStyle>
            <a:lvl1pPr>
              <a:defRPr sz="4000" b="0" cap="all" baseline="0">
                <a:solidFill>
                  <a:srgbClr val="003A54"/>
                </a:solidFill>
              </a:defRPr>
            </a:lvl1pPr>
          </a:lstStyle>
          <a:p>
            <a:r>
              <a:rPr lang="nb-NO"/>
              <a:t>Tittel</a:t>
            </a:r>
          </a:p>
        </p:txBody>
      </p:sp>
      <p:sp>
        <p:nvSpPr>
          <p:cNvPr id="6" name="Plassholder for tekst 8"/>
          <p:cNvSpPr>
            <a:spLocks noGrp="1"/>
          </p:cNvSpPr>
          <p:nvPr>
            <p:ph type="body" sz="quarter" idx="10" hasCustomPrompt="1"/>
          </p:nvPr>
        </p:nvSpPr>
        <p:spPr>
          <a:xfrm>
            <a:off x="1116011" y="4678635"/>
            <a:ext cx="7153200" cy="914400"/>
          </a:xfrm>
        </p:spPr>
        <p:txBody>
          <a:bodyPr>
            <a:normAutofit/>
          </a:bodyPr>
          <a:lstStyle>
            <a:lvl1pPr marL="0" indent="0">
              <a:buNone/>
              <a:defRPr sz="2000" cap="none" normalizeH="0" baseline="0">
                <a:solidFill>
                  <a:srgbClr val="A89449"/>
                </a:solidFill>
              </a:defRPr>
            </a:lvl1pPr>
          </a:lstStyle>
          <a:p>
            <a:pPr lvl="0"/>
            <a:r>
              <a:rPr lang="nb-NO"/>
              <a:t>Undertittel</a:t>
            </a:r>
          </a:p>
        </p:txBody>
      </p:sp>
    </p:spTree>
    <p:extLst>
      <p:ext uri="{BB962C8B-B14F-4D97-AF65-F5344CB8AC3E}">
        <p14:creationId xmlns:p14="http://schemas.microsoft.com/office/powerpoint/2010/main" val="101521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p:cNvSpPr>
            <a:spLocks noGrp="1"/>
          </p:cNvSpPr>
          <p:nvPr>
            <p:ph type="dt" sz="half" idx="10"/>
          </p:nvPr>
        </p:nvSpPr>
        <p:spPr/>
        <p:txBody>
          <a:bodyPr/>
          <a:lstStyle/>
          <a:p>
            <a:fld id="{28B7A478-B3EF-43DE-BEA5-558FE1F3DBB9}" type="datetime1">
              <a:rPr lang="nb-NO" smtClean="0"/>
              <a:t>02.11.2023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FA4DDC8-1D0B-4B83-8CF0-4F24D54506BB}" type="slidenum">
              <a:rPr lang="nb-NO" smtClean="0"/>
              <a:pPr/>
              <a:t>‹#›</a:t>
            </a:fld>
            <a:endParaRPr lang="nb-NO"/>
          </a:p>
        </p:txBody>
      </p:sp>
    </p:spTree>
    <p:extLst>
      <p:ext uri="{BB962C8B-B14F-4D97-AF65-F5344CB8AC3E}">
        <p14:creationId xmlns:p14="http://schemas.microsoft.com/office/powerpoint/2010/main" val="2595784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lysbilde #2">
    <p:spTree>
      <p:nvGrpSpPr>
        <p:cNvPr id="1" name=""/>
        <p:cNvGrpSpPr/>
        <p:nvPr/>
      </p:nvGrpSpPr>
      <p:grpSpPr>
        <a:xfrm>
          <a:off x="0" y="0"/>
          <a:ext cx="0" cy="0"/>
          <a:chOff x="0" y="0"/>
          <a:chExt cx="0" cy="0"/>
        </a:xfrm>
      </p:grpSpPr>
      <p:sp>
        <p:nvSpPr>
          <p:cNvPr id="10" name="Plassholder for bilde 7"/>
          <p:cNvSpPr>
            <a:spLocks noGrp="1"/>
          </p:cNvSpPr>
          <p:nvPr>
            <p:ph type="pic" sz="quarter" idx="14" hasCustomPrompt="1"/>
          </p:nvPr>
        </p:nvSpPr>
        <p:spPr>
          <a:xfrm>
            <a:off x="806400" y="2509200"/>
            <a:ext cx="4186800" cy="4244400"/>
          </a:xfrm>
          <a:blipFill dpi="0" rotWithShape="1">
            <a:blip r:embed="rId2"/>
            <a:srcRect/>
            <a:tile tx="0" ty="0" sx="100000" sy="100000" flip="none" algn="tl"/>
          </a:blipFill>
        </p:spPr>
        <p:txBody>
          <a:bodyPr tIns="1530000"/>
          <a:lstStyle>
            <a:lvl1pPr marL="0" indent="0" algn="ctr">
              <a:buNone/>
              <a:defRPr baseline="0">
                <a:solidFill>
                  <a:schemeClr val="bg1"/>
                </a:solidFill>
              </a:defRPr>
            </a:lvl1pPr>
          </a:lstStyle>
          <a:p>
            <a:r>
              <a:rPr lang="nb-NO"/>
              <a:t>Sett inn bilde</a:t>
            </a:r>
          </a:p>
        </p:txBody>
      </p:sp>
      <p:pic>
        <p:nvPicPr>
          <p:cNvPr id="11" name="Bil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6400" y="666000"/>
            <a:ext cx="712800" cy="1422815"/>
          </a:xfrm>
          <a:prstGeom prst="rect">
            <a:avLst/>
          </a:prstGeom>
        </p:spPr>
      </p:pic>
      <p:sp>
        <p:nvSpPr>
          <p:cNvPr id="14" name="Rektangel 13"/>
          <p:cNvSpPr/>
          <p:nvPr userDrawn="1"/>
        </p:nvSpPr>
        <p:spPr>
          <a:xfrm>
            <a:off x="5065200" y="2509200"/>
            <a:ext cx="4197600" cy="4244400"/>
          </a:xfrm>
          <a:prstGeom prst="rect">
            <a:avLst/>
          </a:prstGeom>
          <a:solidFill>
            <a:srgbClr val="2F7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err="1">
              <a:solidFill>
                <a:srgbClr val="00314A"/>
              </a:solidFill>
            </a:endParaRPr>
          </a:p>
        </p:txBody>
      </p:sp>
      <p:sp>
        <p:nvSpPr>
          <p:cNvPr id="2" name="Tittel 1"/>
          <p:cNvSpPr>
            <a:spLocks noGrp="1"/>
          </p:cNvSpPr>
          <p:nvPr>
            <p:ph type="title"/>
          </p:nvPr>
        </p:nvSpPr>
        <p:spPr>
          <a:xfrm>
            <a:off x="5334000" y="2787377"/>
            <a:ext cx="3703042" cy="1497310"/>
          </a:xfrm>
        </p:spPr>
        <p:txBody>
          <a:bodyPr anchor="t">
            <a:normAutofit/>
          </a:bodyPr>
          <a:lstStyle>
            <a:lvl1pPr>
              <a:defRPr sz="2400" b="0" cap="none" baseline="0">
                <a:solidFill>
                  <a:schemeClr val="bg1"/>
                </a:solidFill>
              </a:defRPr>
            </a:lvl1pPr>
          </a:lstStyle>
          <a:p>
            <a:r>
              <a:rPr lang="en-US"/>
              <a:t>Click to edit Master title style</a:t>
            </a:r>
            <a:endParaRPr lang="nb-NO"/>
          </a:p>
        </p:txBody>
      </p:sp>
    </p:spTree>
    <p:extLst>
      <p:ext uri="{BB962C8B-B14F-4D97-AF65-F5344CB8AC3E}">
        <p14:creationId xmlns:p14="http://schemas.microsoft.com/office/powerpoint/2010/main" val="936229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tellysbilde #3">
    <p:spTree>
      <p:nvGrpSpPr>
        <p:cNvPr id="1" name=""/>
        <p:cNvGrpSpPr/>
        <p:nvPr/>
      </p:nvGrpSpPr>
      <p:grpSpPr>
        <a:xfrm>
          <a:off x="0" y="0"/>
          <a:ext cx="0" cy="0"/>
          <a:chOff x="0" y="0"/>
          <a:chExt cx="0" cy="0"/>
        </a:xfrm>
      </p:grpSpPr>
      <p:pic>
        <p:nvPicPr>
          <p:cNvPr id="11" name="Bil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400" y="666000"/>
            <a:ext cx="712800" cy="1422815"/>
          </a:xfrm>
          <a:prstGeom prst="rect">
            <a:avLst/>
          </a:prstGeom>
        </p:spPr>
      </p:pic>
      <p:sp>
        <p:nvSpPr>
          <p:cNvPr id="14" name="Rektangel 13"/>
          <p:cNvSpPr/>
          <p:nvPr userDrawn="1"/>
        </p:nvSpPr>
        <p:spPr>
          <a:xfrm>
            <a:off x="5065200" y="2509200"/>
            <a:ext cx="4197600" cy="4244400"/>
          </a:xfrm>
          <a:prstGeom prst="rect">
            <a:avLst/>
          </a:prstGeom>
          <a:solidFill>
            <a:srgbClr val="BCBD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err="1">
              <a:solidFill>
                <a:srgbClr val="00314A"/>
              </a:solidFill>
            </a:endParaRPr>
          </a:p>
        </p:txBody>
      </p:sp>
      <p:sp>
        <p:nvSpPr>
          <p:cNvPr id="2" name="Tittel 1"/>
          <p:cNvSpPr>
            <a:spLocks noGrp="1"/>
          </p:cNvSpPr>
          <p:nvPr>
            <p:ph type="title"/>
          </p:nvPr>
        </p:nvSpPr>
        <p:spPr>
          <a:xfrm>
            <a:off x="5334000" y="2787377"/>
            <a:ext cx="3703042" cy="1497310"/>
          </a:xfrm>
        </p:spPr>
        <p:txBody>
          <a:bodyPr anchor="t">
            <a:normAutofit/>
          </a:bodyPr>
          <a:lstStyle>
            <a:lvl1pPr>
              <a:defRPr sz="2400" b="0" cap="none" baseline="0">
                <a:solidFill>
                  <a:srgbClr val="003A54"/>
                </a:solidFill>
              </a:defRPr>
            </a:lvl1pPr>
          </a:lstStyle>
          <a:p>
            <a:r>
              <a:rPr lang="en-US"/>
              <a:t>Click to edit Master title style</a:t>
            </a:r>
            <a:endParaRPr lang="nb-NO"/>
          </a:p>
        </p:txBody>
      </p:sp>
      <p:sp>
        <p:nvSpPr>
          <p:cNvPr id="9" name="Plassholder for bilde 7"/>
          <p:cNvSpPr>
            <a:spLocks noGrp="1"/>
          </p:cNvSpPr>
          <p:nvPr>
            <p:ph type="pic" sz="quarter" idx="14" hasCustomPrompt="1"/>
          </p:nvPr>
        </p:nvSpPr>
        <p:spPr>
          <a:xfrm>
            <a:off x="806400" y="2509200"/>
            <a:ext cx="4186800" cy="4244400"/>
          </a:xfrm>
          <a:blipFill dpi="0" rotWithShape="1">
            <a:blip r:embed="rId3"/>
            <a:srcRect/>
            <a:tile tx="0" ty="0" sx="100000" sy="100000" flip="none" algn="tl"/>
          </a:blipFill>
        </p:spPr>
        <p:txBody>
          <a:bodyPr tIns="1530000"/>
          <a:lstStyle>
            <a:lvl1pPr marL="0" indent="0" algn="ctr">
              <a:buNone/>
              <a:defRPr baseline="0">
                <a:solidFill>
                  <a:schemeClr val="bg1"/>
                </a:solidFill>
              </a:defRPr>
            </a:lvl1pPr>
          </a:lstStyle>
          <a:p>
            <a:r>
              <a:rPr lang="nb-NO"/>
              <a:t>Sett inn bilde</a:t>
            </a:r>
          </a:p>
        </p:txBody>
      </p:sp>
    </p:spTree>
    <p:extLst>
      <p:ext uri="{BB962C8B-B14F-4D97-AF65-F5344CB8AC3E}">
        <p14:creationId xmlns:p14="http://schemas.microsoft.com/office/powerpoint/2010/main" val="2075874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90656" y="4858812"/>
            <a:ext cx="8622000" cy="1501751"/>
          </a:xfrm>
        </p:spPr>
        <p:txBody>
          <a:bodyPr anchor="t"/>
          <a:lstStyle>
            <a:lvl1pPr algn="l">
              <a:defRPr sz="4400" b="1" cap="all"/>
            </a:lvl1pPr>
          </a:lstStyle>
          <a:p>
            <a:r>
              <a:rPr lang="en-US"/>
              <a:t>Click to edit Master title style</a:t>
            </a:r>
            <a:endParaRPr lang="nb-NO"/>
          </a:p>
        </p:txBody>
      </p:sp>
      <p:sp>
        <p:nvSpPr>
          <p:cNvPr id="3" name="Plassholder for tekst 2"/>
          <p:cNvSpPr>
            <a:spLocks noGrp="1"/>
          </p:cNvSpPr>
          <p:nvPr>
            <p:ph type="body" idx="1"/>
          </p:nvPr>
        </p:nvSpPr>
        <p:spPr>
          <a:xfrm>
            <a:off x="790657" y="3204786"/>
            <a:ext cx="8622000" cy="1654026"/>
          </a:xfrm>
        </p:spPr>
        <p:txBody>
          <a:bodyPr anchor="b"/>
          <a:lstStyle>
            <a:lvl1pPr marL="0" indent="0">
              <a:buNone/>
              <a:defRPr sz="2200">
                <a:solidFill>
                  <a:schemeClr val="tx1">
                    <a:tint val="75000"/>
                  </a:schemeClr>
                </a:solidFill>
              </a:defRPr>
            </a:lvl1pPr>
            <a:lvl2pPr marL="502006" indent="0">
              <a:buNone/>
              <a:defRPr sz="2000">
                <a:solidFill>
                  <a:schemeClr val="tx1">
                    <a:tint val="75000"/>
                  </a:schemeClr>
                </a:solidFill>
              </a:defRPr>
            </a:lvl2pPr>
            <a:lvl3pPr marL="1004011" indent="0">
              <a:buNone/>
              <a:defRPr sz="1800">
                <a:solidFill>
                  <a:schemeClr val="tx1">
                    <a:tint val="75000"/>
                  </a:schemeClr>
                </a:solidFill>
              </a:defRPr>
            </a:lvl3pPr>
            <a:lvl4pPr marL="1506017" indent="0">
              <a:buNone/>
              <a:defRPr sz="1500">
                <a:solidFill>
                  <a:schemeClr val="tx1">
                    <a:tint val="75000"/>
                  </a:schemeClr>
                </a:solidFill>
              </a:defRPr>
            </a:lvl4pPr>
            <a:lvl5pPr marL="2008022" indent="0">
              <a:buNone/>
              <a:defRPr sz="1500">
                <a:solidFill>
                  <a:schemeClr val="tx1">
                    <a:tint val="75000"/>
                  </a:schemeClr>
                </a:solidFill>
              </a:defRPr>
            </a:lvl5pPr>
            <a:lvl6pPr marL="2510028" indent="0">
              <a:buNone/>
              <a:defRPr sz="1500">
                <a:solidFill>
                  <a:schemeClr val="tx1">
                    <a:tint val="75000"/>
                  </a:schemeClr>
                </a:solidFill>
              </a:defRPr>
            </a:lvl6pPr>
            <a:lvl7pPr marL="3012034" indent="0">
              <a:buNone/>
              <a:defRPr sz="1500">
                <a:solidFill>
                  <a:schemeClr val="tx1">
                    <a:tint val="75000"/>
                  </a:schemeClr>
                </a:solidFill>
              </a:defRPr>
            </a:lvl7pPr>
            <a:lvl8pPr marL="3514039" indent="0">
              <a:buNone/>
              <a:defRPr sz="1500">
                <a:solidFill>
                  <a:schemeClr val="tx1">
                    <a:tint val="75000"/>
                  </a:schemeClr>
                </a:solidFill>
              </a:defRPr>
            </a:lvl8pPr>
            <a:lvl9pPr marL="4016045" indent="0">
              <a:buNone/>
              <a:defRPr sz="1500">
                <a:solidFill>
                  <a:schemeClr val="tx1">
                    <a:tint val="75000"/>
                  </a:schemeClr>
                </a:solidFill>
              </a:defRPr>
            </a:lvl9pPr>
          </a:lstStyle>
          <a:p>
            <a:pPr lvl="0"/>
            <a:r>
              <a:rPr lang="en-US"/>
              <a:t>Click to edit Master text styles</a:t>
            </a:r>
          </a:p>
        </p:txBody>
      </p:sp>
      <p:sp>
        <p:nvSpPr>
          <p:cNvPr id="4" name="Plassholder for dato 3"/>
          <p:cNvSpPr>
            <a:spLocks noGrp="1"/>
          </p:cNvSpPr>
          <p:nvPr>
            <p:ph type="dt" sz="half" idx="10"/>
          </p:nvPr>
        </p:nvSpPr>
        <p:spPr/>
        <p:txBody>
          <a:bodyPr/>
          <a:lstStyle/>
          <a:p>
            <a:fld id="{055E5CC4-7B54-4DF1-8B6F-6C57FF716578}" type="datetime1">
              <a:rPr lang="nb-NO" smtClean="0"/>
              <a:t>02.11.2023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FA4DDC8-1D0B-4B83-8CF0-4F24D54506BB}" type="slidenum">
              <a:rPr lang="nb-NO" smtClean="0"/>
              <a:pPr/>
              <a:t>‹#›</a:t>
            </a:fld>
            <a:endParaRPr lang="nb-NO"/>
          </a:p>
        </p:txBody>
      </p:sp>
    </p:spTree>
    <p:extLst>
      <p:ext uri="{BB962C8B-B14F-4D97-AF65-F5344CB8AC3E}">
        <p14:creationId xmlns:p14="http://schemas.microsoft.com/office/powerpoint/2010/main" val="26606541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5" name="Plassholder for dato 4"/>
          <p:cNvSpPr>
            <a:spLocks noGrp="1"/>
          </p:cNvSpPr>
          <p:nvPr>
            <p:ph type="dt" sz="half" idx="10"/>
          </p:nvPr>
        </p:nvSpPr>
        <p:spPr/>
        <p:txBody>
          <a:bodyPr/>
          <a:lstStyle/>
          <a:p>
            <a:fld id="{1CAE749A-BD22-4D26-ACE4-A00D4C3D40A4}" type="datetime1">
              <a:rPr lang="nb-NO" smtClean="0"/>
              <a:t>02.11.2023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FA4DDC8-1D0B-4B83-8CF0-4F24D54506BB}" type="slidenum">
              <a:rPr lang="nb-NO" smtClean="0"/>
              <a:pPr/>
              <a:t>‹#›</a:t>
            </a:fld>
            <a:endParaRPr lang="nb-NO"/>
          </a:p>
        </p:txBody>
      </p:sp>
      <p:sp>
        <p:nvSpPr>
          <p:cNvPr id="8" name="Plassholder for innhold 2"/>
          <p:cNvSpPr>
            <a:spLocks noGrp="1"/>
          </p:cNvSpPr>
          <p:nvPr>
            <p:ph idx="1"/>
          </p:nvPr>
        </p:nvSpPr>
        <p:spPr>
          <a:xfrm>
            <a:off x="799199" y="1720800"/>
            <a:ext cx="4284000" cy="536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9" name="Plassholder for innhold 2"/>
          <p:cNvSpPr>
            <a:spLocks noGrp="1"/>
          </p:cNvSpPr>
          <p:nvPr>
            <p:ph idx="13"/>
          </p:nvPr>
        </p:nvSpPr>
        <p:spPr>
          <a:xfrm>
            <a:off x="5220000" y="1720800"/>
            <a:ext cx="4190400" cy="536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286600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 innholdsdeler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5" name="Plassholder for dato 4"/>
          <p:cNvSpPr>
            <a:spLocks noGrp="1"/>
          </p:cNvSpPr>
          <p:nvPr>
            <p:ph type="dt" sz="half" idx="10"/>
          </p:nvPr>
        </p:nvSpPr>
        <p:spPr/>
        <p:txBody>
          <a:bodyPr/>
          <a:lstStyle/>
          <a:p>
            <a:fld id="{2B4F47F7-4959-4975-A38C-F3ABC03201FB}" type="datetime1">
              <a:rPr lang="nb-NO" smtClean="0"/>
              <a:t>02.11.2023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FA4DDC8-1D0B-4B83-8CF0-4F24D54506BB}" type="slidenum">
              <a:rPr lang="nb-NO" smtClean="0"/>
              <a:pPr/>
              <a:t>‹#›</a:t>
            </a:fld>
            <a:endParaRPr lang="nb-NO"/>
          </a:p>
        </p:txBody>
      </p:sp>
      <p:sp>
        <p:nvSpPr>
          <p:cNvPr id="12" name="Plassholder for innhold 2"/>
          <p:cNvSpPr>
            <a:spLocks noGrp="1"/>
          </p:cNvSpPr>
          <p:nvPr>
            <p:ph idx="1"/>
          </p:nvPr>
        </p:nvSpPr>
        <p:spPr>
          <a:xfrm>
            <a:off x="799199" y="1720800"/>
            <a:ext cx="4237200" cy="4237200"/>
          </a:xfrm>
          <a:solidFill>
            <a:schemeClr val="accent5"/>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3" name="Plassholder for innhold 2"/>
          <p:cNvSpPr>
            <a:spLocks noGrp="1"/>
          </p:cNvSpPr>
          <p:nvPr>
            <p:ph idx="13"/>
          </p:nvPr>
        </p:nvSpPr>
        <p:spPr>
          <a:xfrm>
            <a:off x="5159882" y="1720800"/>
            <a:ext cx="4237200" cy="4237200"/>
          </a:xfrm>
          <a:solidFill>
            <a:srgbClr val="BCBDC0"/>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936229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slide #2">
    <p:spTree>
      <p:nvGrpSpPr>
        <p:cNvPr id="1" name=""/>
        <p:cNvGrpSpPr/>
        <p:nvPr/>
      </p:nvGrpSpPr>
      <p:grpSpPr>
        <a:xfrm>
          <a:off x="0" y="0"/>
          <a:ext cx="0" cy="0"/>
          <a:chOff x="0" y="0"/>
          <a:chExt cx="0" cy="0"/>
        </a:xfrm>
      </p:grpSpPr>
      <p:sp>
        <p:nvSpPr>
          <p:cNvPr id="10" name="Plassholder for bilde 7"/>
          <p:cNvSpPr>
            <a:spLocks noGrp="1"/>
          </p:cNvSpPr>
          <p:nvPr>
            <p:ph type="pic" sz="quarter" idx="14"/>
          </p:nvPr>
        </p:nvSpPr>
        <p:spPr>
          <a:xfrm>
            <a:off x="806400" y="2509200"/>
            <a:ext cx="4116452" cy="4244400"/>
          </a:xfrm>
          <a:blipFill dpi="0" rotWithShape="1">
            <a:blip r:embed="rId2"/>
            <a:srcRect/>
            <a:stretch>
              <a:fillRect/>
            </a:stretch>
          </a:blipFill>
        </p:spPr>
        <p:txBody>
          <a:bodyPr tIns="1080000"/>
          <a:lstStyle>
            <a:lvl1pPr marL="0" indent="0" algn="ctr">
              <a:buNone/>
              <a:defRPr baseline="0">
                <a:solidFill>
                  <a:schemeClr val="bg1"/>
                </a:solidFill>
              </a:defRPr>
            </a:lvl1pPr>
          </a:lstStyle>
          <a:p>
            <a:r>
              <a:rPr lang="en-US"/>
              <a:t>Click icon to add picture</a:t>
            </a:r>
            <a:endParaRPr lang="nb-NO"/>
          </a:p>
        </p:txBody>
      </p:sp>
      <p:sp>
        <p:nvSpPr>
          <p:cNvPr id="14" name="Rektangel 13"/>
          <p:cNvSpPr/>
          <p:nvPr userDrawn="1"/>
        </p:nvSpPr>
        <p:spPr>
          <a:xfrm>
            <a:off x="5076602" y="2509200"/>
            <a:ext cx="4186198" cy="4244400"/>
          </a:xfrm>
          <a:prstGeom prst="rect">
            <a:avLst/>
          </a:prstGeom>
          <a:solidFill>
            <a:srgbClr val="003A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err="1">
              <a:solidFill>
                <a:srgbClr val="00314A"/>
              </a:solidFill>
            </a:endParaRPr>
          </a:p>
        </p:txBody>
      </p:sp>
      <p:sp>
        <p:nvSpPr>
          <p:cNvPr id="2" name="Tittel 1"/>
          <p:cNvSpPr>
            <a:spLocks noGrp="1"/>
          </p:cNvSpPr>
          <p:nvPr>
            <p:ph type="title"/>
          </p:nvPr>
        </p:nvSpPr>
        <p:spPr>
          <a:xfrm>
            <a:off x="5334000" y="2787377"/>
            <a:ext cx="3703042" cy="1497310"/>
          </a:xfrm>
        </p:spPr>
        <p:txBody>
          <a:bodyPr anchor="t">
            <a:normAutofit/>
          </a:bodyPr>
          <a:lstStyle>
            <a:lvl1pPr>
              <a:defRPr sz="2400" b="0" cap="none" baseline="0">
                <a:solidFill>
                  <a:schemeClr val="bg1"/>
                </a:solidFill>
              </a:defRPr>
            </a:lvl1pPr>
          </a:lstStyle>
          <a:p>
            <a:r>
              <a:rPr lang="en-US"/>
              <a:t>Click to edit Master title style</a:t>
            </a:r>
            <a:endParaRPr lang="nb-NO"/>
          </a:p>
        </p:txBody>
      </p:sp>
      <p:pic>
        <p:nvPicPr>
          <p:cNvPr id="6" name="Bil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400" y="687600"/>
            <a:ext cx="732455" cy="1422815"/>
          </a:xfrm>
          <a:prstGeom prst="rect">
            <a:avLst/>
          </a:prstGeom>
        </p:spPr>
      </p:pic>
    </p:spTree>
    <p:extLst>
      <p:ext uri="{BB962C8B-B14F-4D97-AF65-F5344CB8AC3E}">
        <p14:creationId xmlns:p14="http://schemas.microsoft.com/office/powerpoint/2010/main" val="936229821"/>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15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en-US"/>
              <a:t>Click to edit Master title style</a:t>
            </a:r>
            <a:endParaRPr lang="nb-NO"/>
          </a:p>
        </p:txBody>
      </p:sp>
      <p:sp>
        <p:nvSpPr>
          <p:cNvPr id="3" name="Plassholder for tekst 2"/>
          <p:cNvSpPr>
            <a:spLocks noGrp="1"/>
          </p:cNvSpPr>
          <p:nvPr>
            <p:ph type="body" idx="1"/>
          </p:nvPr>
        </p:nvSpPr>
        <p:spPr>
          <a:xfrm>
            <a:off x="799200" y="1720800"/>
            <a:ext cx="4237200" cy="777375"/>
          </a:xfrm>
        </p:spPr>
        <p:txBody>
          <a:bodyPr anchor="b"/>
          <a:lstStyle>
            <a:lvl1pPr marL="0" indent="0">
              <a:buNone/>
              <a:defRPr sz="2600" b="1"/>
            </a:lvl1pPr>
            <a:lvl2pPr marL="502006" indent="0">
              <a:buNone/>
              <a:defRPr sz="2200" b="1"/>
            </a:lvl2pPr>
            <a:lvl3pPr marL="1004011" indent="0">
              <a:buNone/>
              <a:defRPr sz="2000" b="1"/>
            </a:lvl3pPr>
            <a:lvl4pPr marL="1506017" indent="0">
              <a:buNone/>
              <a:defRPr sz="1800" b="1"/>
            </a:lvl4pPr>
            <a:lvl5pPr marL="2008022" indent="0">
              <a:buNone/>
              <a:defRPr sz="1800" b="1"/>
            </a:lvl5pPr>
            <a:lvl6pPr marL="2510028" indent="0">
              <a:buNone/>
              <a:defRPr sz="1800" b="1"/>
            </a:lvl6pPr>
            <a:lvl7pPr marL="3012034" indent="0">
              <a:buNone/>
              <a:defRPr sz="1800" b="1"/>
            </a:lvl7pPr>
            <a:lvl8pPr marL="3514039" indent="0">
              <a:buNone/>
              <a:defRPr sz="1800" b="1"/>
            </a:lvl8pPr>
            <a:lvl9pPr marL="4016045" indent="0">
              <a:buNone/>
              <a:defRPr sz="1800" b="1"/>
            </a:lvl9pPr>
          </a:lstStyle>
          <a:p>
            <a:pPr lvl="0"/>
            <a:r>
              <a:rPr lang="en-US"/>
              <a:t>Click to edit Master text styles</a:t>
            </a:r>
          </a:p>
        </p:txBody>
      </p:sp>
      <p:sp>
        <p:nvSpPr>
          <p:cNvPr id="5" name="Plassholder for tekst 4"/>
          <p:cNvSpPr>
            <a:spLocks noGrp="1"/>
          </p:cNvSpPr>
          <p:nvPr>
            <p:ph type="body" sz="quarter" idx="3"/>
          </p:nvPr>
        </p:nvSpPr>
        <p:spPr>
          <a:xfrm>
            <a:off x="5158800" y="1720800"/>
            <a:ext cx="4237200" cy="777375"/>
          </a:xfrm>
        </p:spPr>
        <p:txBody>
          <a:bodyPr anchor="b"/>
          <a:lstStyle>
            <a:lvl1pPr marL="0" indent="0">
              <a:buNone/>
              <a:defRPr sz="2600" b="1"/>
            </a:lvl1pPr>
            <a:lvl2pPr marL="502006" indent="0">
              <a:buNone/>
              <a:defRPr sz="2200" b="1"/>
            </a:lvl2pPr>
            <a:lvl3pPr marL="1004011" indent="0">
              <a:buNone/>
              <a:defRPr sz="2000" b="1"/>
            </a:lvl3pPr>
            <a:lvl4pPr marL="1506017" indent="0">
              <a:buNone/>
              <a:defRPr sz="1800" b="1"/>
            </a:lvl4pPr>
            <a:lvl5pPr marL="2008022" indent="0">
              <a:buNone/>
              <a:defRPr sz="1800" b="1"/>
            </a:lvl5pPr>
            <a:lvl6pPr marL="2510028" indent="0">
              <a:buNone/>
              <a:defRPr sz="1800" b="1"/>
            </a:lvl6pPr>
            <a:lvl7pPr marL="3012034" indent="0">
              <a:buNone/>
              <a:defRPr sz="1800" b="1"/>
            </a:lvl7pPr>
            <a:lvl8pPr marL="3514039" indent="0">
              <a:buNone/>
              <a:defRPr sz="1800" b="1"/>
            </a:lvl8pPr>
            <a:lvl9pPr marL="4016045" indent="0">
              <a:buNone/>
              <a:defRPr sz="1800" b="1"/>
            </a:lvl9pPr>
          </a:lstStyle>
          <a:p>
            <a:pPr lvl="0"/>
            <a:r>
              <a:rPr lang="en-US"/>
              <a:t>Click to edit Master text styles</a:t>
            </a:r>
          </a:p>
        </p:txBody>
      </p:sp>
      <p:sp>
        <p:nvSpPr>
          <p:cNvPr id="7" name="Plassholder for dato 6"/>
          <p:cNvSpPr>
            <a:spLocks noGrp="1"/>
          </p:cNvSpPr>
          <p:nvPr>
            <p:ph type="dt" sz="half" idx="10"/>
          </p:nvPr>
        </p:nvSpPr>
        <p:spPr/>
        <p:txBody>
          <a:bodyPr/>
          <a:lstStyle/>
          <a:p>
            <a:fld id="{EA84B0A6-55C7-41F6-8383-DBFF1D939F92}" type="datetime1">
              <a:rPr lang="nb-NO" smtClean="0"/>
              <a:t>02.11.2023</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3FA4DDC8-1D0B-4B83-8CF0-4F24D54506BB}" type="slidenum">
              <a:rPr lang="nb-NO" smtClean="0"/>
              <a:pPr/>
              <a:t>‹#›</a:t>
            </a:fld>
            <a:endParaRPr lang="nb-NO"/>
          </a:p>
        </p:txBody>
      </p:sp>
      <p:sp>
        <p:nvSpPr>
          <p:cNvPr id="12" name="Plassholder for innhold 2"/>
          <p:cNvSpPr>
            <a:spLocks noGrp="1"/>
          </p:cNvSpPr>
          <p:nvPr>
            <p:ph idx="13"/>
          </p:nvPr>
        </p:nvSpPr>
        <p:spPr>
          <a:xfrm>
            <a:off x="799199" y="2484487"/>
            <a:ext cx="4237200" cy="4404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3" name="Plassholder for innhold 2"/>
          <p:cNvSpPr>
            <a:spLocks noGrp="1"/>
          </p:cNvSpPr>
          <p:nvPr>
            <p:ph idx="14"/>
          </p:nvPr>
        </p:nvSpPr>
        <p:spPr>
          <a:xfrm>
            <a:off x="5158800" y="2484487"/>
            <a:ext cx="4237200" cy="4404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483200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ort bild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rgbClr val="003A54"/>
                </a:solidFill>
              </a:defRPr>
            </a:lvl1pPr>
          </a:lstStyle>
          <a:p>
            <a:r>
              <a:rPr lang="en-US"/>
              <a:t>Click to edit Master title style</a:t>
            </a:r>
            <a:endParaRPr lang="nb-NO"/>
          </a:p>
        </p:txBody>
      </p:sp>
      <p:sp>
        <p:nvSpPr>
          <p:cNvPr id="4" name="Plassholder for dato 3"/>
          <p:cNvSpPr>
            <a:spLocks noGrp="1"/>
          </p:cNvSpPr>
          <p:nvPr>
            <p:ph type="dt" sz="half" idx="10"/>
          </p:nvPr>
        </p:nvSpPr>
        <p:spPr/>
        <p:txBody>
          <a:bodyPr/>
          <a:lstStyle/>
          <a:p>
            <a:fld id="{681226C8-BFCB-49AD-9F00-E1D12EBE5D7C}" type="datetime1">
              <a:rPr lang="nb-NO" smtClean="0"/>
              <a:t>02.11.2023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FA4DDC8-1D0B-4B83-8CF0-4F24D54506BB}" type="slidenum">
              <a:rPr lang="nb-NO" smtClean="0"/>
              <a:pPr/>
              <a:t>‹#›</a:t>
            </a:fld>
            <a:endParaRPr lang="nb-NO"/>
          </a:p>
        </p:txBody>
      </p:sp>
      <p:sp>
        <p:nvSpPr>
          <p:cNvPr id="8" name="Plassholder for bilde 7"/>
          <p:cNvSpPr>
            <a:spLocks noGrp="1"/>
          </p:cNvSpPr>
          <p:nvPr>
            <p:ph type="pic" sz="quarter" idx="13" hasCustomPrompt="1"/>
          </p:nvPr>
        </p:nvSpPr>
        <p:spPr>
          <a:xfrm>
            <a:off x="631156" y="1720800"/>
            <a:ext cx="8776800" cy="4363200"/>
          </a:xfrm>
          <a:solidFill>
            <a:schemeClr val="accent2"/>
          </a:solidFill>
        </p:spPr>
        <p:txBody>
          <a:bodyPr tIns="1620000"/>
          <a:lstStyle>
            <a:lvl1pPr marL="0" indent="0" algn="ctr">
              <a:buNone/>
              <a:defRPr baseline="0"/>
            </a:lvl1pPr>
          </a:lstStyle>
          <a:p>
            <a:r>
              <a:rPr lang="nb-NO"/>
              <a:t>Sett inn bilde</a:t>
            </a:r>
          </a:p>
        </p:txBody>
      </p:sp>
    </p:spTree>
    <p:extLst>
      <p:ext uri="{BB962C8B-B14F-4D97-AF65-F5344CB8AC3E}">
        <p14:creationId xmlns:p14="http://schemas.microsoft.com/office/powerpoint/2010/main" val="31652343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bild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rgbClr val="003A54"/>
                </a:solidFill>
              </a:defRPr>
            </a:lvl1pPr>
          </a:lstStyle>
          <a:p>
            <a:r>
              <a:rPr lang="en-US"/>
              <a:t>Click to edit Master title style</a:t>
            </a:r>
            <a:endParaRPr lang="nb-NO"/>
          </a:p>
        </p:txBody>
      </p:sp>
      <p:sp>
        <p:nvSpPr>
          <p:cNvPr id="4" name="Plassholder for dato 3"/>
          <p:cNvSpPr>
            <a:spLocks noGrp="1"/>
          </p:cNvSpPr>
          <p:nvPr>
            <p:ph type="dt" sz="half" idx="10"/>
          </p:nvPr>
        </p:nvSpPr>
        <p:spPr/>
        <p:txBody>
          <a:bodyPr/>
          <a:lstStyle/>
          <a:p>
            <a:fld id="{5A192C61-E248-44FD-9E47-C07A6E7AB8B7}" type="datetime1">
              <a:rPr lang="nb-NO" smtClean="0"/>
              <a:t>02.11.2023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FA4DDC8-1D0B-4B83-8CF0-4F24D54506BB}" type="slidenum">
              <a:rPr lang="nb-NO" smtClean="0"/>
              <a:pPr/>
              <a:t>‹#›</a:t>
            </a:fld>
            <a:endParaRPr lang="nb-NO"/>
          </a:p>
        </p:txBody>
      </p:sp>
      <p:sp>
        <p:nvSpPr>
          <p:cNvPr id="8" name="Plassholder for bilde 7"/>
          <p:cNvSpPr>
            <a:spLocks noGrp="1"/>
          </p:cNvSpPr>
          <p:nvPr>
            <p:ph type="pic" sz="quarter" idx="13" hasCustomPrompt="1"/>
          </p:nvPr>
        </p:nvSpPr>
        <p:spPr>
          <a:xfrm>
            <a:off x="631156" y="1720800"/>
            <a:ext cx="4320000" cy="4363200"/>
          </a:xfrm>
          <a:solidFill>
            <a:schemeClr val="accent2"/>
          </a:solidFill>
        </p:spPr>
        <p:txBody>
          <a:bodyPr tIns="1620000"/>
          <a:lstStyle>
            <a:lvl1pPr marL="0" indent="0" algn="ctr">
              <a:buNone/>
              <a:defRPr baseline="0"/>
            </a:lvl1pPr>
          </a:lstStyle>
          <a:p>
            <a:r>
              <a:rPr lang="nb-NO"/>
              <a:t>Sett inn bilde</a:t>
            </a:r>
          </a:p>
        </p:txBody>
      </p:sp>
      <p:sp>
        <p:nvSpPr>
          <p:cNvPr id="7" name="Plassholder for bilde 7"/>
          <p:cNvSpPr>
            <a:spLocks noGrp="1"/>
          </p:cNvSpPr>
          <p:nvPr>
            <p:ph type="pic" sz="quarter" idx="14" hasCustomPrompt="1"/>
          </p:nvPr>
        </p:nvSpPr>
        <p:spPr>
          <a:xfrm>
            <a:off x="5082373" y="1720800"/>
            <a:ext cx="4320000" cy="4363200"/>
          </a:xfrm>
          <a:solidFill>
            <a:schemeClr val="accent2"/>
          </a:solidFill>
        </p:spPr>
        <p:txBody>
          <a:bodyPr tIns="1620000"/>
          <a:lstStyle>
            <a:lvl1pPr marL="0" indent="0" algn="ctr">
              <a:buNone/>
              <a:defRPr baseline="0"/>
            </a:lvl1pPr>
          </a:lstStyle>
          <a:p>
            <a:r>
              <a:rPr lang="nb-NO"/>
              <a:t>Sett inn bilde</a:t>
            </a:r>
          </a:p>
        </p:txBody>
      </p:sp>
    </p:spTree>
    <p:extLst>
      <p:ext uri="{BB962C8B-B14F-4D97-AF65-F5344CB8AC3E}">
        <p14:creationId xmlns:p14="http://schemas.microsoft.com/office/powerpoint/2010/main" val="3285146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 bilde - tet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rgbClr val="003A54"/>
                </a:solidFill>
              </a:defRPr>
            </a:lvl1pPr>
          </a:lstStyle>
          <a:p>
            <a:r>
              <a:rPr lang="en-US"/>
              <a:t>Click to edit Master title style</a:t>
            </a:r>
            <a:endParaRPr lang="nb-NO"/>
          </a:p>
        </p:txBody>
      </p:sp>
      <p:sp>
        <p:nvSpPr>
          <p:cNvPr id="4" name="Plassholder for dato 3"/>
          <p:cNvSpPr>
            <a:spLocks noGrp="1"/>
          </p:cNvSpPr>
          <p:nvPr>
            <p:ph type="dt" sz="half" idx="10"/>
          </p:nvPr>
        </p:nvSpPr>
        <p:spPr/>
        <p:txBody>
          <a:bodyPr/>
          <a:lstStyle/>
          <a:p>
            <a:fld id="{E9978A59-5B52-4FFC-80CC-494697724D96}" type="datetime1">
              <a:rPr lang="nb-NO" smtClean="0"/>
              <a:t>02.11.2023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FA4DDC8-1D0B-4B83-8CF0-4F24D54506BB}" type="slidenum">
              <a:rPr lang="nb-NO" smtClean="0"/>
              <a:pPr/>
              <a:t>‹#›</a:t>
            </a:fld>
            <a:endParaRPr lang="nb-NO"/>
          </a:p>
        </p:txBody>
      </p:sp>
      <p:sp>
        <p:nvSpPr>
          <p:cNvPr id="8" name="Plassholder for bilde 7"/>
          <p:cNvSpPr>
            <a:spLocks noGrp="1"/>
          </p:cNvSpPr>
          <p:nvPr>
            <p:ph type="pic" sz="quarter" idx="13" hasCustomPrompt="1"/>
          </p:nvPr>
        </p:nvSpPr>
        <p:spPr>
          <a:xfrm>
            <a:off x="631156" y="1720800"/>
            <a:ext cx="4381200" cy="4363200"/>
          </a:xfrm>
          <a:solidFill>
            <a:schemeClr val="accent2"/>
          </a:solidFill>
        </p:spPr>
        <p:txBody>
          <a:bodyPr tIns="1620000"/>
          <a:lstStyle>
            <a:lvl1pPr marL="0" indent="0" algn="ctr">
              <a:buNone/>
              <a:defRPr baseline="0"/>
            </a:lvl1pPr>
          </a:lstStyle>
          <a:p>
            <a:r>
              <a:rPr lang="nb-NO"/>
              <a:t>Sett inn bilde</a:t>
            </a:r>
          </a:p>
        </p:txBody>
      </p:sp>
      <p:sp>
        <p:nvSpPr>
          <p:cNvPr id="7" name="Plassholder for bilde 7"/>
          <p:cNvSpPr>
            <a:spLocks noGrp="1"/>
          </p:cNvSpPr>
          <p:nvPr>
            <p:ph type="pic" sz="quarter" idx="14" hasCustomPrompt="1"/>
          </p:nvPr>
        </p:nvSpPr>
        <p:spPr>
          <a:xfrm>
            <a:off x="5019452" y="1720800"/>
            <a:ext cx="4381200" cy="4363200"/>
          </a:xfrm>
          <a:solidFill>
            <a:schemeClr val="accent2"/>
          </a:solidFill>
        </p:spPr>
        <p:txBody>
          <a:bodyPr tIns="1620000"/>
          <a:lstStyle>
            <a:lvl1pPr marL="0" indent="0" algn="ctr">
              <a:buNone/>
              <a:defRPr baseline="0"/>
            </a:lvl1pPr>
          </a:lstStyle>
          <a:p>
            <a:r>
              <a:rPr lang="nb-NO"/>
              <a:t>Sett inn bilde</a:t>
            </a:r>
          </a:p>
        </p:txBody>
      </p:sp>
    </p:spTree>
    <p:extLst>
      <p:ext uri="{BB962C8B-B14F-4D97-AF65-F5344CB8AC3E}">
        <p14:creationId xmlns:p14="http://schemas.microsoft.com/office/powerpoint/2010/main" val="1294425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dato 2"/>
          <p:cNvSpPr>
            <a:spLocks noGrp="1"/>
          </p:cNvSpPr>
          <p:nvPr>
            <p:ph type="dt" sz="half" idx="10"/>
          </p:nvPr>
        </p:nvSpPr>
        <p:spPr/>
        <p:txBody>
          <a:bodyPr/>
          <a:lstStyle/>
          <a:p>
            <a:fld id="{AA56986B-4220-431B-84E6-0C2F18C57B5A}" type="datetime1">
              <a:rPr lang="nb-NO" smtClean="0"/>
              <a:t>02.11.2023</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3FA4DDC8-1D0B-4B83-8CF0-4F24D54506BB}" type="slidenum">
              <a:rPr lang="nb-NO" smtClean="0"/>
              <a:pPr/>
              <a:t>‹#›</a:t>
            </a:fld>
            <a:endParaRPr lang="nb-NO"/>
          </a:p>
        </p:txBody>
      </p:sp>
    </p:spTree>
    <p:extLst>
      <p:ext uri="{BB962C8B-B14F-4D97-AF65-F5344CB8AC3E}">
        <p14:creationId xmlns:p14="http://schemas.microsoft.com/office/powerpoint/2010/main" val="1762821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F95E0E81-0328-4994-A0BC-98E8B66B03DF}" type="datetime1">
              <a:rPr lang="nb-NO" smtClean="0"/>
              <a:t>02.11.2023</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3FA4DDC8-1D0B-4B83-8CF0-4F24D54506BB}" type="slidenum">
              <a:rPr lang="nb-NO" smtClean="0"/>
              <a:pPr/>
              <a:t>‹#›</a:t>
            </a:fld>
            <a:endParaRPr lang="nb-NO"/>
          </a:p>
        </p:txBody>
      </p:sp>
    </p:spTree>
    <p:extLst>
      <p:ext uri="{BB962C8B-B14F-4D97-AF65-F5344CB8AC3E}">
        <p14:creationId xmlns:p14="http://schemas.microsoft.com/office/powerpoint/2010/main" val="326557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slide #3">
    <p:spTree>
      <p:nvGrpSpPr>
        <p:cNvPr id="1" name=""/>
        <p:cNvGrpSpPr/>
        <p:nvPr/>
      </p:nvGrpSpPr>
      <p:grpSpPr>
        <a:xfrm>
          <a:off x="0" y="0"/>
          <a:ext cx="0" cy="0"/>
          <a:chOff x="0" y="0"/>
          <a:chExt cx="0" cy="0"/>
        </a:xfrm>
      </p:grpSpPr>
      <p:sp>
        <p:nvSpPr>
          <p:cNvPr id="14" name="Rektangel 13"/>
          <p:cNvSpPr/>
          <p:nvPr userDrawn="1"/>
        </p:nvSpPr>
        <p:spPr>
          <a:xfrm>
            <a:off x="5065200" y="2509200"/>
            <a:ext cx="4197600" cy="4244400"/>
          </a:xfrm>
          <a:prstGeom prst="rect">
            <a:avLst/>
          </a:prstGeom>
          <a:solidFill>
            <a:srgbClr val="E2E4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err="1">
              <a:solidFill>
                <a:srgbClr val="00314A"/>
              </a:solidFill>
            </a:endParaRPr>
          </a:p>
        </p:txBody>
      </p:sp>
      <p:sp>
        <p:nvSpPr>
          <p:cNvPr id="2" name="Tittel 1"/>
          <p:cNvSpPr>
            <a:spLocks noGrp="1"/>
          </p:cNvSpPr>
          <p:nvPr>
            <p:ph type="title"/>
          </p:nvPr>
        </p:nvSpPr>
        <p:spPr>
          <a:xfrm>
            <a:off x="5334000" y="2787377"/>
            <a:ext cx="3703042" cy="1497310"/>
          </a:xfrm>
        </p:spPr>
        <p:txBody>
          <a:bodyPr anchor="t">
            <a:normAutofit/>
          </a:bodyPr>
          <a:lstStyle>
            <a:lvl1pPr>
              <a:defRPr sz="2400" b="0" cap="none" baseline="0">
                <a:solidFill>
                  <a:srgbClr val="003A54"/>
                </a:solidFill>
              </a:defRPr>
            </a:lvl1pPr>
          </a:lstStyle>
          <a:p>
            <a:r>
              <a:rPr lang="en-US"/>
              <a:t>Click to edit Master title style</a:t>
            </a:r>
            <a:endParaRPr lang="nb-NO"/>
          </a:p>
        </p:txBody>
      </p:sp>
      <p:sp>
        <p:nvSpPr>
          <p:cNvPr id="9" name="Plassholder for bilde 7"/>
          <p:cNvSpPr>
            <a:spLocks noGrp="1"/>
          </p:cNvSpPr>
          <p:nvPr>
            <p:ph type="pic" sz="quarter" idx="14"/>
          </p:nvPr>
        </p:nvSpPr>
        <p:spPr>
          <a:xfrm>
            <a:off x="806400" y="2509200"/>
            <a:ext cx="4126186" cy="4244400"/>
          </a:xfrm>
          <a:blipFill dpi="0" rotWithShape="1">
            <a:blip r:embed="rId2"/>
            <a:srcRect/>
            <a:stretch>
              <a:fillRect/>
            </a:stretch>
          </a:blipFill>
        </p:spPr>
        <p:txBody>
          <a:bodyPr tIns="1080000"/>
          <a:lstStyle>
            <a:lvl1pPr marL="0" indent="0" algn="ctr">
              <a:buNone/>
              <a:defRPr baseline="0">
                <a:solidFill>
                  <a:schemeClr val="bg1"/>
                </a:solidFill>
              </a:defRPr>
            </a:lvl1pPr>
          </a:lstStyle>
          <a:p>
            <a:r>
              <a:rPr lang="en-US"/>
              <a:t>Click icon to add picture</a:t>
            </a:r>
            <a:endParaRPr lang="nb-NO"/>
          </a:p>
        </p:txBody>
      </p:sp>
      <p:pic>
        <p:nvPicPr>
          <p:cNvPr id="3" name="Bild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6400" y="687686"/>
            <a:ext cx="732455" cy="1422815"/>
          </a:xfrm>
          <a:prstGeom prst="rect">
            <a:avLst/>
          </a:prstGeom>
        </p:spPr>
      </p:pic>
    </p:spTree>
    <p:extLst>
      <p:ext uri="{BB962C8B-B14F-4D97-AF65-F5344CB8AC3E}">
        <p14:creationId xmlns:p14="http://schemas.microsoft.com/office/powerpoint/2010/main" val="2075874964"/>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1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dato 3"/>
          <p:cNvSpPr>
            <a:spLocks noGrp="1"/>
          </p:cNvSpPr>
          <p:nvPr>
            <p:ph type="dt" sz="half" idx="10"/>
          </p:nvPr>
        </p:nvSpPr>
        <p:spPr/>
        <p:txBody>
          <a:bodyPr/>
          <a:lstStyle/>
          <a:p>
            <a:fld id="{28B7A478-B3EF-43DE-BEA5-558FE1F3DBB9}" type="datetime1">
              <a:rPr lang="nb-NO" smtClean="0"/>
              <a:pPr/>
              <a:t>02.11.2023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FA4DDC8-1D0B-4B83-8CF0-4F24D54506BB}" type="slidenum">
              <a:rPr lang="nb-NO" smtClean="0"/>
              <a:pPr/>
              <a:t>‹#›</a:t>
            </a:fld>
            <a:endParaRPr lang="nb-NO"/>
          </a:p>
        </p:txBody>
      </p:sp>
    </p:spTree>
    <p:extLst>
      <p:ext uri="{BB962C8B-B14F-4D97-AF65-F5344CB8AC3E}">
        <p14:creationId xmlns:p14="http://schemas.microsoft.com/office/powerpoint/2010/main" val="259578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90656" y="4858812"/>
            <a:ext cx="8622000" cy="1501751"/>
          </a:xfrm>
        </p:spPr>
        <p:txBody>
          <a:bodyPr anchor="t"/>
          <a:lstStyle>
            <a:lvl1pPr algn="l">
              <a:defRPr sz="4400" b="1" cap="all"/>
            </a:lvl1pPr>
          </a:lstStyle>
          <a:p>
            <a:r>
              <a:rPr lang="en-US"/>
              <a:t>Click to edit Master title style</a:t>
            </a:r>
            <a:endParaRPr lang="nb-NO"/>
          </a:p>
        </p:txBody>
      </p:sp>
      <p:sp>
        <p:nvSpPr>
          <p:cNvPr id="3" name="Plassholder for tekst 2"/>
          <p:cNvSpPr>
            <a:spLocks noGrp="1"/>
          </p:cNvSpPr>
          <p:nvPr>
            <p:ph type="body" idx="1"/>
          </p:nvPr>
        </p:nvSpPr>
        <p:spPr>
          <a:xfrm>
            <a:off x="790657" y="3204786"/>
            <a:ext cx="8622000" cy="1654026"/>
          </a:xfrm>
        </p:spPr>
        <p:txBody>
          <a:bodyPr anchor="b"/>
          <a:lstStyle>
            <a:lvl1pPr marL="0" indent="0">
              <a:buNone/>
              <a:defRPr sz="2200">
                <a:solidFill>
                  <a:schemeClr val="tx1">
                    <a:lumMod val="75000"/>
                    <a:lumOff val="25000"/>
                  </a:schemeClr>
                </a:solidFill>
              </a:defRPr>
            </a:lvl1pPr>
            <a:lvl2pPr marL="502006" indent="0">
              <a:buNone/>
              <a:defRPr sz="2000">
                <a:solidFill>
                  <a:schemeClr val="tx1">
                    <a:tint val="75000"/>
                  </a:schemeClr>
                </a:solidFill>
              </a:defRPr>
            </a:lvl2pPr>
            <a:lvl3pPr marL="1004011" indent="0">
              <a:buNone/>
              <a:defRPr sz="1800">
                <a:solidFill>
                  <a:schemeClr val="tx1">
                    <a:tint val="75000"/>
                  </a:schemeClr>
                </a:solidFill>
              </a:defRPr>
            </a:lvl3pPr>
            <a:lvl4pPr marL="1506017" indent="0">
              <a:buNone/>
              <a:defRPr sz="1500">
                <a:solidFill>
                  <a:schemeClr val="tx1">
                    <a:tint val="75000"/>
                  </a:schemeClr>
                </a:solidFill>
              </a:defRPr>
            </a:lvl4pPr>
            <a:lvl5pPr marL="2008022" indent="0">
              <a:buNone/>
              <a:defRPr sz="1500">
                <a:solidFill>
                  <a:schemeClr val="tx1">
                    <a:tint val="75000"/>
                  </a:schemeClr>
                </a:solidFill>
              </a:defRPr>
            </a:lvl5pPr>
            <a:lvl6pPr marL="2510028" indent="0">
              <a:buNone/>
              <a:defRPr sz="1500">
                <a:solidFill>
                  <a:schemeClr val="tx1">
                    <a:tint val="75000"/>
                  </a:schemeClr>
                </a:solidFill>
              </a:defRPr>
            </a:lvl6pPr>
            <a:lvl7pPr marL="3012034" indent="0">
              <a:buNone/>
              <a:defRPr sz="1500">
                <a:solidFill>
                  <a:schemeClr val="tx1">
                    <a:tint val="75000"/>
                  </a:schemeClr>
                </a:solidFill>
              </a:defRPr>
            </a:lvl7pPr>
            <a:lvl8pPr marL="3514039" indent="0">
              <a:buNone/>
              <a:defRPr sz="1500">
                <a:solidFill>
                  <a:schemeClr val="tx1">
                    <a:tint val="75000"/>
                  </a:schemeClr>
                </a:solidFill>
              </a:defRPr>
            </a:lvl8pPr>
            <a:lvl9pPr marL="4016045" indent="0">
              <a:buNone/>
              <a:defRPr sz="1500">
                <a:solidFill>
                  <a:schemeClr val="tx1">
                    <a:tint val="75000"/>
                  </a:schemeClr>
                </a:solidFill>
              </a:defRPr>
            </a:lvl9pPr>
          </a:lstStyle>
          <a:p>
            <a:pPr lvl="0"/>
            <a:r>
              <a:rPr lang="en-US"/>
              <a:t>Click to edit Master text styles</a:t>
            </a:r>
          </a:p>
        </p:txBody>
      </p:sp>
      <p:sp>
        <p:nvSpPr>
          <p:cNvPr id="4" name="Plassholder for dato 3"/>
          <p:cNvSpPr>
            <a:spLocks noGrp="1"/>
          </p:cNvSpPr>
          <p:nvPr>
            <p:ph type="dt" sz="half" idx="10"/>
          </p:nvPr>
        </p:nvSpPr>
        <p:spPr/>
        <p:txBody>
          <a:bodyPr/>
          <a:lstStyle/>
          <a:p>
            <a:fld id="{055E5CC4-7B54-4DF1-8B6F-6C57FF716578}" type="datetime1">
              <a:rPr lang="nb-NO" smtClean="0"/>
              <a:pPr/>
              <a:t>02.11.2023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FA4DDC8-1D0B-4B83-8CF0-4F24D54506BB}" type="slidenum">
              <a:rPr lang="nb-NO" smtClean="0"/>
              <a:pPr/>
              <a:t>‹#›</a:t>
            </a:fld>
            <a:endParaRPr lang="nb-NO"/>
          </a:p>
        </p:txBody>
      </p:sp>
    </p:spTree>
    <p:extLst>
      <p:ext uri="{BB962C8B-B14F-4D97-AF65-F5344CB8AC3E}">
        <p14:creationId xmlns:p14="http://schemas.microsoft.com/office/powerpoint/2010/main" val="2660654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5" name="Plassholder for dato 4"/>
          <p:cNvSpPr>
            <a:spLocks noGrp="1"/>
          </p:cNvSpPr>
          <p:nvPr>
            <p:ph type="dt" sz="half" idx="10"/>
          </p:nvPr>
        </p:nvSpPr>
        <p:spPr/>
        <p:txBody>
          <a:bodyPr/>
          <a:lstStyle/>
          <a:p>
            <a:fld id="{1CAE749A-BD22-4D26-ACE4-A00D4C3D40A4}" type="datetime1">
              <a:rPr lang="nb-NO" smtClean="0"/>
              <a:pPr/>
              <a:t>02.11.2023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FA4DDC8-1D0B-4B83-8CF0-4F24D54506BB}" type="slidenum">
              <a:rPr lang="nb-NO" smtClean="0"/>
              <a:pPr/>
              <a:t>‹#›</a:t>
            </a:fld>
            <a:endParaRPr lang="nb-NO"/>
          </a:p>
        </p:txBody>
      </p:sp>
      <p:sp>
        <p:nvSpPr>
          <p:cNvPr id="8" name="Plassholder for innhold 2"/>
          <p:cNvSpPr>
            <a:spLocks noGrp="1"/>
          </p:cNvSpPr>
          <p:nvPr>
            <p:ph idx="1"/>
          </p:nvPr>
        </p:nvSpPr>
        <p:spPr>
          <a:xfrm>
            <a:off x="799199" y="1893837"/>
            <a:ext cx="4237730" cy="42377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9" name="Plassholder for innhold 2"/>
          <p:cNvSpPr>
            <a:spLocks noGrp="1"/>
          </p:cNvSpPr>
          <p:nvPr>
            <p:ph idx="13"/>
          </p:nvPr>
        </p:nvSpPr>
        <p:spPr>
          <a:xfrm>
            <a:off x="5328666" y="1893837"/>
            <a:ext cx="4237730" cy="42377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286600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en-US"/>
              <a:t>Click to edit Master title style</a:t>
            </a:r>
            <a:endParaRPr lang="nb-NO"/>
          </a:p>
        </p:txBody>
      </p:sp>
      <p:sp>
        <p:nvSpPr>
          <p:cNvPr id="3" name="Plassholder for tekst 2"/>
          <p:cNvSpPr>
            <a:spLocks noGrp="1"/>
          </p:cNvSpPr>
          <p:nvPr>
            <p:ph type="body" idx="1"/>
          </p:nvPr>
        </p:nvSpPr>
        <p:spPr>
          <a:xfrm>
            <a:off x="799200" y="1893837"/>
            <a:ext cx="4237200" cy="777375"/>
          </a:xfrm>
        </p:spPr>
        <p:txBody>
          <a:bodyPr anchor="b"/>
          <a:lstStyle>
            <a:lvl1pPr marL="0" indent="0">
              <a:lnSpc>
                <a:spcPct val="90000"/>
              </a:lnSpc>
              <a:spcAft>
                <a:spcPts val="0"/>
              </a:spcAft>
              <a:buNone/>
              <a:defRPr sz="2600" b="1"/>
            </a:lvl1pPr>
            <a:lvl2pPr marL="502006" indent="0">
              <a:buNone/>
              <a:defRPr sz="2200" b="1"/>
            </a:lvl2pPr>
            <a:lvl3pPr marL="1004011" indent="0">
              <a:buNone/>
              <a:defRPr sz="2000" b="1"/>
            </a:lvl3pPr>
            <a:lvl4pPr marL="1506017" indent="0">
              <a:buNone/>
              <a:defRPr sz="1800" b="1"/>
            </a:lvl4pPr>
            <a:lvl5pPr marL="2008022" indent="0">
              <a:buNone/>
              <a:defRPr sz="1800" b="1"/>
            </a:lvl5pPr>
            <a:lvl6pPr marL="2510028" indent="0">
              <a:buNone/>
              <a:defRPr sz="1800" b="1"/>
            </a:lvl6pPr>
            <a:lvl7pPr marL="3012034" indent="0">
              <a:buNone/>
              <a:defRPr sz="1800" b="1"/>
            </a:lvl7pPr>
            <a:lvl8pPr marL="3514039" indent="0">
              <a:buNone/>
              <a:defRPr sz="1800" b="1"/>
            </a:lvl8pPr>
            <a:lvl9pPr marL="4016045" indent="0">
              <a:buNone/>
              <a:defRPr sz="1800" b="1"/>
            </a:lvl9pPr>
          </a:lstStyle>
          <a:p>
            <a:pPr lvl="0"/>
            <a:r>
              <a:rPr lang="en-US"/>
              <a:t>Click to edit Master text styles</a:t>
            </a:r>
          </a:p>
        </p:txBody>
      </p:sp>
      <p:sp>
        <p:nvSpPr>
          <p:cNvPr id="5" name="Plassholder for tekst 4"/>
          <p:cNvSpPr>
            <a:spLocks noGrp="1"/>
          </p:cNvSpPr>
          <p:nvPr>
            <p:ph type="body" sz="quarter" idx="3"/>
          </p:nvPr>
        </p:nvSpPr>
        <p:spPr>
          <a:xfrm>
            <a:off x="5328666" y="1893837"/>
            <a:ext cx="4237200" cy="777375"/>
          </a:xfrm>
        </p:spPr>
        <p:txBody>
          <a:bodyPr anchor="b"/>
          <a:lstStyle>
            <a:lvl1pPr marL="0" indent="0">
              <a:lnSpc>
                <a:spcPct val="90000"/>
              </a:lnSpc>
              <a:spcAft>
                <a:spcPts val="0"/>
              </a:spcAft>
              <a:buNone/>
              <a:defRPr sz="2600" b="1"/>
            </a:lvl1pPr>
            <a:lvl2pPr marL="502006" indent="0">
              <a:buNone/>
              <a:defRPr sz="2200" b="1"/>
            </a:lvl2pPr>
            <a:lvl3pPr marL="1004011" indent="0">
              <a:buNone/>
              <a:defRPr sz="2000" b="1"/>
            </a:lvl3pPr>
            <a:lvl4pPr marL="1506017" indent="0">
              <a:buNone/>
              <a:defRPr sz="1800" b="1"/>
            </a:lvl4pPr>
            <a:lvl5pPr marL="2008022" indent="0">
              <a:buNone/>
              <a:defRPr sz="1800" b="1"/>
            </a:lvl5pPr>
            <a:lvl6pPr marL="2510028" indent="0">
              <a:buNone/>
              <a:defRPr sz="1800" b="1"/>
            </a:lvl6pPr>
            <a:lvl7pPr marL="3012034" indent="0">
              <a:buNone/>
              <a:defRPr sz="1800" b="1"/>
            </a:lvl7pPr>
            <a:lvl8pPr marL="3514039" indent="0">
              <a:buNone/>
              <a:defRPr sz="1800" b="1"/>
            </a:lvl8pPr>
            <a:lvl9pPr marL="4016045" indent="0">
              <a:buNone/>
              <a:defRPr sz="1800" b="1"/>
            </a:lvl9pPr>
          </a:lstStyle>
          <a:p>
            <a:pPr lvl="0"/>
            <a:r>
              <a:rPr lang="en-US"/>
              <a:t>Click to edit Master text styles</a:t>
            </a:r>
          </a:p>
        </p:txBody>
      </p:sp>
      <p:sp>
        <p:nvSpPr>
          <p:cNvPr id="7" name="Plassholder for dato 6"/>
          <p:cNvSpPr>
            <a:spLocks noGrp="1"/>
          </p:cNvSpPr>
          <p:nvPr>
            <p:ph type="dt" sz="half" idx="10"/>
          </p:nvPr>
        </p:nvSpPr>
        <p:spPr/>
        <p:txBody>
          <a:bodyPr/>
          <a:lstStyle/>
          <a:p>
            <a:fld id="{EA84B0A6-55C7-41F6-8383-DBFF1D939F92}" type="datetime1">
              <a:rPr lang="nb-NO" smtClean="0"/>
              <a:pPr/>
              <a:t>02.11.2023</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3FA4DDC8-1D0B-4B83-8CF0-4F24D54506BB}" type="slidenum">
              <a:rPr lang="nb-NO" smtClean="0"/>
              <a:pPr/>
              <a:t>‹#›</a:t>
            </a:fld>
            <a:endParaRPr lang="nb-NO"/>
          </a:p>
        </p:txBody>
      </p:sp>
      <p:sp>
        <p:nvSpPr>
          <p:cNvPr id="12" name="Plassholder for innhold 2"/>
          <p:cNvSpPr>
            <a:spLocks noGrp="1"/>
          </p:cNvSpPr>
          <p:nvPr>
            <p:ph idx="13"/>
          </p:nvPr>
        </p:nvSpPr>
        <p:spPr>
          <a:xfrm>
            <a:off x="799199" y="2671212"/>
            <a:ext cx="4237200" cy="34603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3" name="Plassholder for innhold 2"/>
          <p:cNvSpPr>
            <a:spLocks noGrp="1"/>
          </p:cNvSpPr>
          <p:nvPr>
            <p:ph idx="14"/>
          </p:nvPr>
        </p:nvSpPr>
        <p:spPr>
          <a:xfrm>
            <a:off x="5328666" y="2671212"/>
            <a:ext cx="4237200" cy="34603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483200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s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5" name="Plassholder for dato 4"/>
          <p:cNvSpPr>
            <a:spLocks noGrp="1"/>
          </p:cNvSpPr>
          <p:nvPr>
            <p:ph type="dt" sz="half" idx="10"/>
          </p:nvPr>
        </p:nvSpPr>
        <p:spPr/>
        <p:txBody>
          <a:bodyPr/>
          <a:lstStyle/>
          <a:p>
            <a:fld id="{2B4F47F7-4959-4975-A38C-F3ABC03201FB}" type="datetime1">
              <a:rPr lang="nb-NO" smtClean="0"/>
              <a:pPr/>
              <a:t>02.11.2023</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3FA4DDC8-1D0B-4B83-8CF0-4F24D54506BB}" type="slidenum">
              <a:rPr lang="nb-NO" smtClean="0"/>
              <a:pPr/>
              <a:t>‹#›</a:t>
            </a:fld>
            <a:endParaRPr lang="nb-NO"/>
          </a:p>
        </p:txBody>
      </p:sp>
      <p:sp>
        <p:nvSpPr>
          <p:cNvPr id="12" name="Plassholder for innhold 2"/>
          <p:cNvSpPr>
            <a:spLocks noGrp="1"/>
          </p:cNvSpPr>
          <p:nvPr>
            <p:ph idx="1"/>
          </p:nvPr>
        </p:nvSpPr>
        <p:spPr>
          <a:xfrm>
            <a:off x="799199" y="1893837"/>
            <a:ext cx="4237200" cy="4767114"/>
          </a:xfrm>
          <a:solidFill>
            <a:srgbClr val="00314A"/>
          </a:solidFill>
        </p:spPr>
        <p:txBody>
          <a:bodyPr lIns="180000" tIns="180000" rIns="180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3" name="Plassholder for innhold 2"/>
          <p:cNvSpPr>
            <a:spLocks noGrp="1"/>
          </p:cNvSpPr>
          <p:nvPr>
            <p:ph idx="13"/>
          </p:nvPr>
        </p:nvSpPr>
        <p:spPr>
          <a:xfrm>
            <a:off x="5328666" y="1893837"/>
            <a:ext cx="4237200" cy="4767114"/>
          </a:xfrm>
          <a:solidFill>
            <a:srgbClr val="E2E477"/>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936229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rgbClr val="003A54"/>
                </a:solidFill>
              </a:defRPr>
            </a:lvl1pPr>
          </a:lstStyle>
          <a:p>
            <a:r>
              <a:rPr lang="en-US"/>
              <a:t>Click to edit Master title style</a:t>
            </a:r>
            <a:endParaRPr lang="nb-NO"/>
          </a:p>
        </p:txBody>
      </p:sp>
      <p:sp>
        <p:nvSpPr>
          <p:cNvPr id="4" name="Plassholder for dato 3"/>
          <p:cNvSpPr>
            <a:spLocks noGrp="1"/>
          </p:cNvSpPr>
          <p:nvPr>
            <p:ph type="dt" sz="half" idx="10"/>
          </p:nvPr>
        </p:nvSpPr>
        <p:spPr/>
        <p:txBody>
          <a:bodyPr/>
          <a:lstStyle/>
          <a:p>
            <a:fld id="{5A192C61-E248-44FD-9E47-C07A6E7AB8B7}" type="datetime1">
              <a:rPr lang="nb-NO" smtClean="0"/>
              <a:pPr/>
              <a:t>02.11.2023</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3FA4DDC8-1D0B-4B83-8CF0-4F24D54506BB}" type="slidenum">
              <a:rPr lang="nb-NO" smtClean="0"/>
              <a:pPr/>
              <a:t>‹#›</a:t>
            </a:fld>
            <a:endParaRPr lang="nb-NO"/>
          </a:p>
        </p:txBody>
      </p:sp>
      <p:sp>
        <p:nvSpPr>
          <p:cNvPr id="8" name="Plassholder for bilde 7"/>
          <p:cNvSpPr>
            <a:spLocks noGrp="1"/>
          </p:cNvSpPr>
          <p:nvPr>
            <p:ph type="pic" sz="quarter" idx="13"/>
          </p:nvPr>
        </p:nvSpPr>
        <p:spPr>
          <a:xfrm>
            <a:off x="799300" y="1893837"/>
            <a:ext cx="4205294" cy="4237730"/>
          </a:xfrm>
          <a:blipFill>
            <a:blip r:embed="rId2"/>
            <a:stretch>
              <a:fillRect/>
            </a:stretch>
          </a:blipFill>
        </p:spPr>
        <p:txBody>
          <a:bodyPr tIns="1080000"/>
          <a:lstStyle>
            <a:lvl1pPr marL="0" indent="0" algn="ctr">
              <a:buNone/>
              <a:defRPr baseline="0"/>
            </a:lvl1pPr>
          </a:lstStyle>
          <a:p>
            <a:r>
              <a:rPr lang="en-US"/>
              <a:t>Click icon to add picture</a:t>
            </a:r>
            <a:endParaRPr lang="nb-NO"/>
          </a:p>
        </p:txBody>
      </p:sp>
      <p:sp>
        <p:nvSpPr>
          <p:cNvPr id="7" name="Plassholder for bilde 7"/>
          <p:cNvSpPr>
            <a:spLocks noGrp="1"/>
          </p:cNvSpPr>
          <p:nvPr>
            <p:ph type="pic" sz="quarter" idx="14"/>
          </p:nvPr>
        </p:nvSpPr>
        <p:spPr>
          <a:xfrm>
            <a:off x="5328666" y="1893837"/>
            <a:ext cx="4237730" cy="4237730"/>
          </a:xfrm>
          <a:blipFill>
            <a:blip r:embed="rId3"/>
            <a:stretch>
              <a:fillRect/>
            </a:stretch>
          </a:blipFill>
        </p:spPr>
        <p:txBody>
          <a:bodyPr tIns="1080000"/>
          <a:lstStyle>
            <a:lvl1pPr marL="0" indent="0" algn="ctr">
              <a:buNone/>
              <a:defRPr baseline="0"/>
            </a:lvl1pPr>
          </a:lstStyle>
          <a:p>
            <a:r>
              <a:rPr lang="en-US"/>
              <a:t>Click icon to add picture</a:t>
            </a:r>
            <a:endParaRPr lang="nb-NO"/>
          </a:p>
        </p:txBody>
      </p:sp>
    </p:spTree>
    <p:extLst>
      <p:ext uri="{BB962C8B-B14F-4D97-AF65-F5344CB8AC3E}">
        <p14:creationId xmlns:p14="http://schemas.microsoft.com/office/powerpoint/2010/main" val="3285146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9.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00101" y="421425"/>
            <a:ext cx="7732885" cy="917054"/>
          </a:xfrm>
          <a:prstGeom prst="rect">
            <a:avLst/>
          </a:prstGeom>
        </p:spPr>
        <p:txBody>
          <a:bodyPr vert="horz" lIns="0" tIns="0" rIns="0" bIns="0" rtlCol="0" anchor="b">
            <a:normAutofit/>
          </a:bodyPr>
          <a:lstStyle/>
          <a:p>
            <a:r>
              <a:rPr lang="nb-NO"/>
              <a:t>Klikk for å redigere tittelstil</a:t>
            </a:r>
          </a:p>
        </p:txBody>
      </p:sp>
      <p:sp>
        <p:nvSpPr>
          <p:cNvPr id="3" name="Plassholder for tekst 2"/>
          <p:cNvSpPr>
            <a:spLocks noGrp="1"/>
          </p:cNvSpPr>
          <p:nvPr>
            <p:ph type="body" idx="1"/>
          </p:nvPr>
        </p:nvSpPr>
        <p:spPr>
          <a:xfrm>
            <a:off x="799200" y="1893837"/>
            <a:ext cx="8778262" cy="4237730"/>
          </a:xfrm>
          <a:prstGeom prst="rect">
            <a:avLst/>
          </a:prstGeom>
        </p:spPr>
        <p:txBody>
          <a:bodyPr vert="horz" lIns="0" tIns="0" rIns="0" bIns="0" rtlCol="0" anchor="t">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0" y="0"/>
            <a:ext cx="0" cy="0"/>
          </a:xfrm>
          <a:prstGeom prst="rect">
            <a:avLst/>
          </a:prstGeom>
        </p:spPr>
        <p:txBody>
          <a:bodyPr vert="horz" lIns="0" tIns="0" rIns="0" bIns="0" rtlCol="0" anchor="t"/>
          <a:lstStyle>
            <a:lvl1pPr algn="l">
              <a:defRPr sz="100">
                <a:solidFill>
                  <a:schemeClr val="bg1"/>
                </a:solidFill>
              </a:defRPr>
            </a:lvl1pPr>
          </a:lstStyle>
          <a:p>
            <a:fld id="{A4857E62-4824-477E-9880-4C6D8B4EF632}" type="datetime1">
              <a:rPr lang="nb-NO" smtClean="0"/>
              <a:pPr/>
              <a:t>02.11.2023</a:t>
            </a:fld>
            <a:endParaRPr lang="nb-NO"/>
          </a:p>
        </p:txBody>
      </p:sp>
      <p:sp>
        <p:nvSpPr>
          <p:cNvPr id="5" name="Plassholder for bunntekst 4"/>
          <p:cNvSpPr>
            <a:spLocks noGrp="1"/>
          </p:cNvSpPr>
          <p:nvPr>
            <p:ph type="ftr" sz="quarter" idx="3"/>
          </p:nvPr>
        </p:nvSpPr>
        <p:spPr>
          <a:xfrm>
            <a:off x="0" y="0"/>
            <a:ext cx="0" cy="0"/>
          </a:xfrm>
          <a:prstGeom prst="rect">
            <a:avLst/>
          </a:prstGeom>
        </p:spPr>
        <p:txBody>
          <a:bodyPr vert="horz" lIns="0" tIns="0" rIns="0" bIns="0" rtlCol="0" anchor="t"/>
          <a:lstStyle>
            <a:lvl1pPr algn="l">
              <a:defRPr sz="100">
                <a:solidFill>
                  <a:schemeClr val="bg1"/>
                </a:solidFill>
              </a:defRPr>
            </a:lvl1pPr>
          </a:lstStyle>
          <a:p>
            <a:endParaRPr lang="nb-NO"/>
          </a:p>
        </p:txBody>
      </p:sp>
      <p:sp>
        <p:nvSpPr>
          <p:cNvPr id="6" name="Plassholder for lysbildenummer 5"/>
          <p:cNvSpPr>
            <a:spLocks noGrp="1"/>
          </p:cNvSpPr>
          <p:nvPr>
            <p:ph type="sldNum" sz="quarter" idx="4"/>
          </p:nvPr>
        </p:nvSpPr>
        <p:spPr>
          <a:xfrm>
            <a:off x="8889751" y="7103068"/>
            <a:ext cx="687711" cy="402567"/>
          </a:xfrm>
          <a:prstGeom prst="rect">
            <a:avLst/>
          </a:prstGeom>
        </p:spPr>
        <p:txBody>
          <a:bodyPr vert="horz" lIns="0" tIns="0" rIns="0" bIns="0" rtlCol="0" anchor="t"/>
          <a:lstStyle>
            <a:lvl1pPr algn="r">
              <a:defRPr sz="1100">
                <a:solidFill>
                  <a:srgbClr val="D0D1D3"/>
                </a:solidFill>
                <a:latin typeface="+mj-lt"/>
                <a:cs typeface="Times New Roman" pitchFamily="18" charset="0"/>
              </a:defRPr>
            </a:lvl1pPr>
          </a:lstStyle>
          <a:p>
            <a:fld id="{3FA4DDC8-1D0B-4B83-8CF0-4F24D54506BB}" type="slidenum">
              <a:rPr lang="nb-NO" smtClean="0"/>
              <a:pPr/>
              <a:t>‹#›</a:t>
            </a:fld>
            <a:endParaRPr lang="nb-NO"/>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40098" y="6883200"/>
            <a:ext cx="3276607" cy="627889"/>
          </a:xfrm>
          <a:prstGeom prst="rect">
            <a:avLst/>
          </a:prstGeom>
        </p:spPr>
      </p:pic>
      <p:pic>
        <p:nvPicPr>
          <p:cNvPr id="9" name="Bild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163145" y="442855"/>
            <a:ext cx="414317" cy="804824"/>
          </a:xfrm>
          <a:prstGeom prst="rect">
            <a:avLst/>
          </a:prstGeom>
        </p:spPr>
      </p:pic>
    </p:spTree>
    <p:extLst>
      <p:ext uri="{BB962C8B-B14F-4D97-AF65-F5344CB8AC3E}">
        <p14:creationId xmlns:p14="http://schemas.microsoft.com/office/powerpoint/2010/main" val="257106924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51" r:id="rId5"/>
    <p:sldLayoutId id="2147483652" r:id="rId6"/>
    <p:sldLayoutId id="2147483653" r:id="rId7"/>
    <p:sldLayoutId id="2147483656" r:id="rId8"/>
    <p:sldLayoutId id="2147483660" r:id="rId9"/>
    <p:sldLayoutId id="2147483657" r:id="rId10"/>
    <p:sldLayoutId id="2147483654" r:id="rId11"/>
    <p:sldLayoutId id="2147483655" r:id="rId12"/>
  </p:sldLayoutIdLst>
  <p:hf hdr="0" ftr="0" dt="0"/>
  <p:txStyles>
    <p:titleStyle>
      <a:lvl1pPr algn="l" defTabSz="1004011" rtl="0" eaLnBrk="1" latinLnBrk="0" hangingPunct="1">
        <a:spcBef>
          <a:spcPct val="0"/>
        </a:spcBef>
        <a:buNone/>
        <a:defRPr sz="3000" b="0" kern="1200" cap="none" baseline="0">
          <a:solidFill>
            <a:srgbClr val="003A54"/>
          </a:solidFill>
          <a:latin typeface="+mj-lt"/>
          <a:ea typeface="+mj-ea"/>
          <a:cs typeface="+mj-cs"/>
        </a:defRPr>
      </a:lvl1pPr>
    </p:titleStyle>
    <p:bodyStyle>
      <a:lvl1pPr marL="198000" indent="-198000" algn="l" defTabSz="1004011" rtl="0" eaLnBrk="1" latinLnBrk="0" hangingPunct="1">
        <a:lnSpc>
          <a:spcPct val="125000"/>
        </a:lnSpc>
        <a:spcBef>
          <a:spcPts val="0"/>
        </a:spcBef>
        <a:spcAft>
          <a:spcPts val="200"/>
        </a:spcAft>
        <a:buFont typeface="Arial" pitchFamily="34" charset="0"/>
        <a:buChar char="•"/>
        <a:defRPr sz="2400" kern="1200">
          <a:solidFill>
            <a:schemeClr val="tx1">
              <a:lumMod val="75000"/>
              <a:lumOff val="25000"/>
            </a:schemeClr>
          </a:solidFill>
          <a:latin typeface="+mn-lt"/>
          <a:ea typeface="+mn-ea"/>
          <a:cs typeface="+mn-cs"/>
        </a:defRPr>
      </a:lvl1pPr>
      <a:lvl2pPr marL="447675" indent="-180975" algn="l" defTabSz="1004011" rtl="0" eaLnBrk="1" latinLnBrk="0" hangingPunct="1">
        <a:spcBef>
          <a:spcPts val="0"/>
        </a:spcBef>
        <a:buFont typeface="Georgia" pitchFamily="18" charset="0"/>
        <a:buChar char="-"/>
        <a:defRPr sz="1800" kern="1200">
          <a:solidFill>
            <a:schemeClr val="tx1">
              <a:lumMod val="75000"/>
              <a:lumOff val="25000"/>
            </a:schemeClr>
          </a:solidFill>
          <a:latin typeface="+mn-lt"/>
          <a:ea typeface="+mn-ea"/>
          <a:cs typeface="Times New Roman" pitchFamily="18" charset="0"/>
        </a:defRPr>
      </a:lvl2pPr>
      <a:lvl3pPr marL="628650" indent="-180975" algn="l" defTabSz="1004011" rtl="0" eaLnBrk="1" latinLnBrk="0" hangingPunct="1">
        <a:spcBef>
          <a:spcPts val="0"/>
        </a:spcBef>
        <a:buFont typeface="Arial" pitchFamily="34" charset="0"/>
        <a:buChar char="•"/>
        <a:defRPr sz="1800" kern="1200">
          <a:solidFill>
            <a:schemeClr val="tx1">
              <a:lumMod val="75000"/>
              <a:lumOff val="25000"/>
            </a:schemeClr>
          </a:solidFill>
          <a:latin typeface="+mn-lt"/>
          <a:ea typeface="+mn-ea"/>
          <a:cs typeface="Times New Roman" pitchFamily="18" charset="0"/>
        </a:defRPr>
      </a:lvl3pPr>
      <a:lvl4pPr marL="895350" indent="-180975" algn="l" defTabSz="1004011" rtl="0" eaLnBrk="1" latinLnBrk="0" hangingPunct="1">
        <a:spcBef>
          <a:spcPts val="0"/>
        </a:spcBef>
        <a:buFont typeface="Georgia" pitchFamily="18" charset="0"/>
        <a:buChar char="-"/>
        <a:defRPr sz="1800" kern="1200">
          <a:solidFill>
            <a:schemeClr val="tx1">
              <a:lumMod val="75000"/>
              <a:lumOff val="25000"/>
            </a:schemeClr>
          </a:solidFill>
          <a:latin typeface="+mn-lt"/>
          <a:ea typeface="+mn-ea"/>
          <a:cs typeface="Times New Roman" pitchFamily="18" charset="0"/>
        </a:defRPr>
      </a:lvl4pPr>
      <a:lvl5pPr marL="1162050" indent="-266700" algn="l" defTabSz="1004011" rtl="0" eaLnBrk="1" latinLnBrk="0" hangingPunct="1">
        <a:spcBef>
          <a:spcPts val="0"/>
        </a:spcBef>
        <a:buFont typeface="Arial" pitchFamily="34" charset="0"/>
        <a:buChar char="»"/>
        <a:defRPr sz="1800" kern="1200">
          <a:solidFill>
            <a:schemeClr val="tx1">
              <a:lumMod val="75000"/>
              <a:lumOff val="25000"/>
            </a:schemeClr>
          </a:solidFill>
          <a:latin typeface="+mn-lt"/>
          <a:ea typeface="+mn-ea"/>
          <a:cs typeface="Times New Roman" pitchFamily="18" charset="0"/>
        </a:defRPr>
      </a:lvl5pPr>
      <a:lvl6pPr marL="2761031" indent="-251003" algn="l" defTabSz="100401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3036" indent="-251003" algn="l" defTabSz="100401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65042" indent="-251003" algn="l" defTabSz="100401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67048" indent="-251003" algn="l" defTabSz="1004011"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nb-NO"/>
      </a:defPPr>
      <a:lvl1pPr marL="0" algn="l" defTabSz="1004011" rtl="0" eaLnBrk="1" latinLnBrk="0" hangingPunct="1">
        <a:defRPr sz="2000" kern="1200">
          <a:solidFill>
            <a:schemeClr val="tx1"/>
          </a:solidFill>
          <a:latin typeface="+mn-lt"/>
          <a:ea typeface="+mn-ea"/>
          <a:cs typeface="+mn-cs"/>
        </a:defRPr>
      </a:lvl1pPr>
      <a:lvl2pPr marL="502006" algn="l" defTabSz="1004011" rtl="0" eaLnBrk="1" latinLnBrk="0" hangingPunct="1">
        <a:defRPr sz="2000" kern="1200">
          <a:solidFill>
            <a:schemeClr val="tx1"/>
          </a:solidFill>
          <a:latin typeface="+mn-lt"/>
          <a:ea typeface="+mn-ea"/>
          <a:cs typeface="+mn-cs"/>
        </a:defRPr>
      </a:lvl2pPr>
      <a:lvl3pPr marL="1004011" algn="l" defTabSz="1004011" rtl="0" eaLnBrk="1" latinLnBrk="0" hangingPunct="1">
        <a:defRPr sz="2000" kern="1200">
          <a:solidFill>
            <a:schemeClr val="tx1"/>
          </a:solidFill>
          <a:latin typeface="+mn-lt"/>
          <a:ea typeface="+mn-ea"/>
          <a:cs typeface="+mn-cs"/>
        </a:defRPr>
      </a:lvl3pPr>
      <a:lvl4pPr marL="1506017" algn="l" defTabSz="1004011" rtl="0" eaLnBrk="1" latinLnBrk="0" hangingPunct="1">
        <a:defRPr sz="2000" kern="1200">
          <a:solidFill>
            <a:schemeClr val="tx1"/>
          </a:solidFill>
          <a:latin typeface="+mn-lt"/>
          <a:ea typeface="+mn-ea"/>
          <a:cs typeface="+mn-cs"/>
        </a:defRPr>
      </a:lvl4pPr>
      <a:lvl5pPr marL="2008022" algn="l" defTabSz="1004011" rtl="0" eaLnBrk="1" latinLnBrk="0" hangingPunct="1">
        <a:defRPr sz="2000" kern="1200">
          <a:solidFill>
            <a:schemeClr val="tx1"/>
          </a:solidFill>
          <a:latin typeface="+mn-lt"/>
          <a:ea typeface="+mn-ea"/>
          <a:cs typeface="+mn-cs"/>
        </a:defRPr>
      </a:lvl5pPr>
      <a:lvl6pPr marL="2510028" algn="l" defTabSz="1004011" rtl="0" eaLnBrk="1" latinLnBrk="0" hangingPunct="1">
        <a:defRPr sz="2000" kern="1200">
          <a:solidFill>
            <a:schemeClr val="tx1"/>
          </a:solidFill>
          <a:latin typeface="+mn-lt"/>
          <a:ea typeface="+mn-ea"/>
          <a:cs typeface="+mn-cs"/>
        </a:defRPr>
      </a:lvl6pPr>
      <a:lvl7pPr marL="3012034" algn="l" defTabSz="1004011" rtl="0" eaLnBrk="1" latinLnBrk="0" hangingPunct="1">
        <a:defRPr sz="2000" kern="1200">
          <a:solidFill>
            <a:schemeClr val="tx1"/>
          </a:solidFill>
          <a:latin typeface="+mn-lt"/>
          <a:ea typeface="+mn-ea"/>
          <a:cs typeface="+mn-cs"/>
        </a:defRPr>
      </a:lvl7pPr>
      <a:lvl8pPr marL="3514039" algn="l" defTabSz="1004011" rtl="0" eaLnBrk="1" latinLnBrk="0" hangingPunct="1">
        <a:defRPr sz="2000" kern="1200">
          <a:solidFill>
            <a:schemeClr val="tx1"/>
          </a:solidFill>
          <a:latin typeface="+mn-lt"/>
          <a:ea typeface="+mn-ea"/>
          <a:cs typeface="+mn-cs"/>
        </a:defRPr>
      </a:lvl8pPr>
      <a:lvl9pPr marL="4016045" algn="l" defTabSz="1004011"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00101" y="421425"/>
            <a:ext cx="7732885" cy="917054"/>
          </a:xfrm>
          <a:prstGeom prst="rect">
            <a:avLst/>
          </a:prstGeom>
        </p:spPr>
        <p:txBody>
          <a:bodyPr vert="horz" lIns="0" tIns="0" rIns="0" bIns="0" rtlCol="0" anchor="b">
            <a:normAutofit/>
          </a:bodyPr>
          <a:lstStyle/>
          <a:p>
            <a:r>
              <a:rPr lang="nb-NO"/>
              <a:t>Klikk for å redigere tittelstil</a:t>
            </a:r>
          </a:p>
        </p:txBody>
      </p:sp>
      <p:sp>
        <p:nvSpPr>
          <p:cNvPr id="3" name="Plassholder for tekst 2"/>
          <p:cNvSpPr>
            <a:spLocks noGrp="1"/>
          </p:cNvSpPr>
          <p:nvPr>
            <p:ph type="body" idx="1"/>
          </p:nvPr>
        </p:nvSpPr>
        <p:spPr>
          <a:xfrm>
            <a:off x="799200" y="1718826"/>
            <a:ext cx="8582271" cy="5358774"/>
          </a:xfrm>
          <a:prstGeom prst="rect">
            <a:avLst/>
          </a:prstGeom>
        </p:spPr>
        <p:txBody>
          <a:bodyPr vert="horz" lIns="0" tIns="0" rIns="0" bIns="0" rtlCol="0" anchor="t">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0" y="0"/>
            <a:ext cx="0" cy="0"/>
          </a:xfrm>
          <a:prstGeom prst="rect">
            <a:avLst/>
          </a:prstGeom>
        </p:spPr>
        <p:txBody>
          <a:bodyPr vert="horz" lIns="0" tIns="0" rIns="0" bIns="0" rtlCol="0" anchor="t"/>
          <a:lstStyle>
            <a:lvl1pPr algn="l">
              <a:defRPr sz="100">
                <a:solidFill>
                  <a:schemeClr val="bg1"/>
                </a:solidFill>
              </a:defRPr>
            </a:lvl1pPr>
          </a:lstStyle>
          <a:p>
            <a:fld id="{A4857E62-4824-477E-9880-4C6D8B4EF632}" type="datetime1">
              <a:rPr lang="nb-NO" smtClean="0"/>
              <a:t>02.11.2023</a:t>
            </a:fld>
            <a:endParaRPr lang="nb-NO"/>
          </a:p>
        </p:txBody>
      </p:sp>
      <p:sp>
        <p:nvSpPr>
          <p:cNvPr id="5" name="Plassholder for bunntekst 4"/>
          <p:cNvSpPr>
            <a:spLocks noGrp="1"/>
          </p:cNvSpPr>
          <p:nvPr>
            <p:ph type="ftr" sz="quarter" idx="3"/>
          </p:nvPr>
        </p:nvSpPr>
        <p:spPr>
          <a:xfrm>
            <a:off x="0" y="0"/>
            <a:ext cx="0" cy="0"/>
          </a:xfrm>
          <a:prstGeom prst="rect">
            <a:avLst/>
          </a:prstGeom>
        </p:spPr>
        <p:txBody>
          <a:bodyPr vert="horz" lIns="0" tIns="0" rIns="0" bIns="0" rtlCol="0" anchor="t"/>
          <a:lstStyle>
            <a:lvl1pPr algn="l">
              <a:defRPr sz="100">
                <a:solidFill>
                  <a:schemeClr val="bg1"/>
                </a:solidFill>
              </a:defRPr>
            </a:lvl1pPr>
          </a:lstStyle>
          <a:p>
            <a:endParaRPr lang="nb-NO"/>
          </a:p>
        </p:txBody>
      </p:sp>
      <p:sp>
        <p:nvSpPr>
          <p:cNvPr id="6" name="Plassholder for lysbildenummer 5"/>
          <p:cNvSpPr>
            <a:spLocks noGrp="1"/>
          </p:cNvSpPr>
          <p:nvPr>
            <p:ph type="sldNum" sz="quarter" idx="4"/>
          </p:nvPr>
        </p:nvSpPr>
        <p:spPr>
          <a:xfrm>
            <a:off x="8696052" y="7034400"/>
            <a:ext cx="687711" cy="402567"/>
          </a:xfrm>
          <a:prstGeom prst="rect">
            <a:avLst/>
          </a:prstGeom>
        </p:spPr>
        <p:txBody>
          <a:bodyPr vert="horz" lIns="0" tIns="0" rIns="0" bIns="0" rtlCol="0" anchor="t"/>
          <a:lstStyle>
            <a:lvl1pPr algn="r">
              <a:defRPr sz="1100">
                <a:solidFill>
                  <a:srgbClr val="D0D1D3"/>
                </a:solidFill>
                <a:latin typeface="Times New Roman" pitchFamily="18" charset="0"/>
                <a:cs typeface="Times New Roman" pitchFamily="18" charset="0"/>
              </a:defRPr>
            </a:lvl1pPr>
          </a:lstStyle>
          <a:p>
            <a:fld id="{3FA4DDC8-1D0B-4B83-8CF0-4F24D54506BB}" type="slidenum">
              <a:rPr lang="nb-NO" smtClean="0"/>
              <a:pPr/>
              <a:t>‹#›</a:t>
            </a:fld>
            <a:endParaRPr lang="nb-NO"/>
          </a:p>
        </p:txBody>
      </p:sp>
      <p:pic>
        <p:nvPicPr>
          <p:cNvPr id="8" name="Bild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007200" y="442800"/>
            <a:ext cx="403200" cy="804824"/>
          </a:xfrm>
          <a:prstGeom prst="rect">
            <a:avLst/>
          </a:prstGeom>
        </p:spPr>
      </p:pic>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40098" y="6883200"/>
            <a:ext cx="3276607" cy="627889"/>
          </a:xfrm>
          <a:prstGeom prst="rect">
            <a:avLst/>
          </a:prstGeom>
        </p:spPr>
      </p:pic>
    </p:spTree>
    <p:extLst>
      <p:ext uri="{BB962C8B-B14F-4D97-AF65-F5344CB8AC3E}">
        <p14:creationId xmlns:p14="http://schemas.microsoft.com/office/powerpoint/2010/main" val="257106924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59" r:id="rId11"/>
    <p:sldLayoutId id="2147483674" r:id="rId12"/>
    <p:sldLayoutId id="2147483675" r:id="rId13"/>
  </p:sldLayoutIdLst>
  <p:hf hdr="0" ftr="0" dt="0"/>
  <p:txStyles>
    <p:titleStyle>
      <a:lvl1pPr algn="l" defTabSz="1004011" rtl="0" eaLnBrk="1" latinLnBrk="0" hangingPunct="1">
        <a:spcBef>
          <a:spcPct val="0"/>
        </a:spcBef>
        <a:buNone/>
        <a:defRPr sz="3000" b="0" kern="1200" cap="none" baseline="0">
          <a:solidFill>
            <a:srgbClr val="003A54"/>
          </a:solidFill>
          <a:latin typeface="+mj-lt"/>
          <a:ea typeface="+mj-ea"/>
          <a:cs typeface="+mj-cs"/>
        </a:defRPr>
      </a:lvl1pPr>
    </p:titleStyle>
    <p:bodyStyle>
      <a:lvl1pPr marL="198000" indent="-198000" algn="l" defTabSz="1004011" rtl="0" eaLnBrk="1" latinLnBrk="0" hangingPunct="1">
        <a:lnSpc>
          <a:spcPct val="125000"/>
        </a:lnSpc>
        <a:spcBef>
          <a:spcPts val="0"/>
        </a:spcBef>
        <a:spcAft>
          <a:spcPts val="200"/>
        </a:spcAft>
        <a:buFont typeface="Arial" pitchFamily="34" charset="0"/>
        <a:buChar char="•"/>
        <a:defRPr sz="2800" kern="1200">
          <a:solidFill>
            <a:schemeClr val="tx1">
              <a:lumMod val="75000"/>
              <a:lumOff val="25000"/>
            </a:schemeClr>
          </a:solidFill>
          <a:latin typeface="+mn-lt"/>
          <a:ea typeface="+mn-ea"/>
          <a:cs typeface="+mn-cs"/>
        </a:defRPr>
      </a:lvl1pPr>
      <a:lvl2pPr marL="447675" indent="-180975" algn="l" defTabSz="1004011" rtl="0" eaLnBrk="1" latinLnBrk="0" hangingPunct="1">
        <a:spcBef>
          <a:spcPts val="0"/>
        </a:spcBef>
        <a:buFont typeface="Georgia" pitchFamily="18" charset="0"/>
        <a:buChar char="-"/>
        <a:defRPr sz="2200" kern="1200">
          <a:solidFill>
            <a:schemeClr val="tx1">
              <a:lumMod val="75000"/>
              <a:lumOff val="25000"/>
            </a:schemeClr>
          </a:solidFill>
          <a:latin typeface="Times New Roman" pitchFamily="18" charset="0"/>
          <a:ea typeface="+mn-ea"/>
          <a:cs typeface="Times New Roman" pitchFamily="18" charset="0"/>
        </a:defRPr>
      </a:lvl2pPr>
      <a:lvl3pPr marL="628650" indent="-180975" algn="l" defTabSz="1004011" rtl="0" eaLnBrk="1" latinLnBrk="0" hangingPunct="1">
        <a:spcBef>
          <a:spcPts val="0"/>
        </a:spcBef>
        <a:buFont typeface="Arial" pitchFamily="34" charset="0"/>
        <a:buChar char="•"/>
        <a:defRPr sz="2200" kern="1200">
          <a:solidFill>
            <a:schemeClr val="tx1">
              <a:lumMod val="75000"/>
              <a:lumOff val="25000"/>
            </a:schemeClr>
          </a:solidFill>
          <a:latin typeface="Times New Roman" pitchFamily="18" charset="0"/>
          <a:ea typeface="+mn-ea"/>
          <a:cs typeface="Times New Roman" pitchFamily="18" charset="0"/>
        </a:defRPr>
      </a:lvl3pPr>
      <a:lvl4pPr marL="895350" indent="-180975" algn="l" defTabSz="1004011" rtl="0" eaLnBrk="1" latinLnBrk="0" hangingPunct="1">
        <a:spcBef>
          <a:spcPts val="0"/>
        </a:spcBef>
        <a:buFont typeface="Georgia" pitchFamily="18" charset="0"/>
        <a:buChar char="-"/>
        <a:defRPr sz="2200" kern="1200">
          <a:solidFill>
            <a:schemeClr val="tx1">
              <a:lumMod val="75000"/>
              <a:lumOff val="25000"/>
            </a:schemeClr>
          </a:solidFill>
          <a:latin typeface="Times New Roman" pitchFamily="18" charset="0"/>
          <a:ea typeface="+mn-ea"/>
          <a:cs typeface="Times New Roman" pitchFamily="18" charset="0"/>
        </a:defRPr>
      </a:lvl4pPr>
      <a:lvl5pPr marL="1162050" indent="-266700" algn="l" defTabSz="1004011" rtl="0" eaLnBrk="1" latinLnBrk="0" hangingPunct="1">
        <a:spcBef>
          <a:spcPts val="0"/>
        </a:spcBef>
        <a:buFont typeface="Arial" pitchFamily="34" charset="0"/>
        <a:buChar char="»"/>
        <a:defRPr sz="2200" kern="1200">
          <a:solidFill>
            <a:schemeClr val="tx1">
              <a:lumMod val="75000"/>
              <a:lumOff val="25000"/>
            </a:schemeClr>
          </a:solidFill>
          <a:latin typeface="Times New Roman" pitchFamily="18" charset="0"/>
          <a:ea typeface="+mn-ea"/>
          <a:cs typeface="Times New Roman" pitchFamily="18" charset="0"/>
        </a:defRPr>
      </a:lvl5pPr>
      <a:lvl6pPr marL="2761031" indent="-251003" algn="l" defTabSz="1004011"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3036" indent="-251003" algn="l" defTabSz="1004011"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65042" indent="-251003" algn="l" defTabSz="1004011"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67048" indent="-251003" algn="l" defTabSz="1004011"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nb-NO"/>
      </a:defPPr>
      <a:lvl1pPr marL="0" algn="l" defTabSz="1004011" rtl="0" eaLnBrk="1" latinLnBrk="0" hangingPunct="1">
        <a:defRPr sz="2000" kern="1200">
          <a:solidFill>
            <a:schemeClr val="tx1"/>
          </a:solidFill>
          <a:latin typeface="+mn-lt"/>
          <a:ea typeface="+mn-ea"/>
          <a:cs typeface="+mn-cs"/>
        </a:defRPr>
      </a:lvl1pPr>
      <a:lvl2pPr marL="502006" algn="l" defTabSz="1004011" rtl="0" eaLnBrk="1" latinLnBrk="0" hangingPunct="1">
        <a:defRPr sz="2000" kern="1200">
          <a:solidFill>
            <a:schemeClr val="tx1"/>
          </a:solidFill>
          <a:latin typeface="+mn-lt"/>
          <a:ea typeface="+mn-ea"/>
          <a:cs typeface="+mn-cs"/>
        </a:defRPr>
      </a:lvl2pPr>
      <a:lvl3pPr marL="1004011" algn="l" defTabSz="1004011" rtl="0" eaLnBrk="1" latinLnBrk="0" hangingPunct="1">
        <a:defRPr sz="2000" kern="1200">
          <a:solidFill>
            <a:schemeClr val="tx1"/>
          </a:solidFill>
          <a:latin typeface="+mn-lt"/>
          <a:ea typeface="+mn-ea"/>
          <a:cs typeface="+mn-cs"/>
        </a:defRPr>
      </a:lvl3pPr>
      <a:lvl4pPr marL="1506017" algn="l" defTabSz="1004011" rtl="0" eaLnBrk="1" latinLnBrk="0" hangingPunct="1">
        <a:defRPr sz="2000" kern="1200">
          <a:solidFill>
            <a:schemeClr val="tx1"/>
          </a:solidFill>
          <a:latin typeface="+mn-lt"/>
          <a:ea typeface="+mn-ea"/>
          <a:cs typeface="+mn-cs"/>
        </a:defRPr>
      </a:lvl4pPr>
      <a:lvl5pPr marL="2008022" algn="l" defTabSz="1004011" rtl="0" eaLnBrk="1" latinLnBrk="0" hangingPunct="1">
        <a:defRPr sz="2000" kern="1200">
          <a:solidFill>
            <a:schemeClr val="tx1"/>
          </a:solidFill>
          <a:latin typeface="+mn-lt"/>
          <a:ea typeface="+mn-ea"/>
          <a:cs typeface="+mn-cs"/>
        </a:defRPr>
      </a:lvl5pPr>
      <a:lvl6pPr marL="2510028" algn="l" defTabSz="1004011" rtl="0" eaLnBrk="1" latinLnBrk="0" hangingPunct="1">
        <a:defRPr sz="2000" kern="1200">
          <a:solidFill>
            <a:schemeClr val="tx1"/>
          </a:solidFill>
          <a:latin typeface="+mn-lt"/>
          <a:ea typeface="+mn-ea"/>
          <a:cs typeface="+mn-cs"/>
        </a:defRPr>
      </a:lvl6pPr>
      <a:lvl7pPr marL="3012034" algn="l" defTabSz="1004011" rtl="0" eaLnBrk="1" latinLnBrk="0" hangingPunct="1">
        <a:defRPr sz="2000" kern="1200">
          <a:solidFill>
            <a:schemeClr val="tx1"/>
          </a:solidFill>
          <a:latin typeface="+mn-lt"/>
          <a:ea typeface="+mn-ea"/>
          <a:cs typeface="+mn-cs"/>
        </a:defRPr>
      </a:lvl7pPr>
      <a:lvl8pPr marL="3514039" algn="l" defTabSz="1004011" rtl="0" eaLnBrk="1" latinLnBrk="0" hangingPunct="1">
        <a:defRPr sz="2000" kern="1200">
          <a:solidFill>
            <a:schemeClr val="tx1"/>
          </a:solidFill>
          <a:latin typeface="+mn-lt"/>
          <a:ea typeface="+mn-ea"/>
          <a:cs typeface="+mn-cs"/>
        </a:defRPr>
      </a:lvl8pPr>
      <a:lvl9pPr marL="4016045" algn="l" defTabSz="1004011"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www.nhh.no/en/for-students/examinations/special-examination-arrangements/"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www.nhh.no/en/for-students/timetables/"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5.wmf"/></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www.nhh.no/en/for-students/"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hyperlink" Target="https://youtu.be/WO4KBI_LYhE" TargetMode="External"/><Relationship Id="rId5" Type="http://schemas.openxmlformats.org/officeDocument/2006/relationships/hyperlink" Target="https://youtu.be/V1pvXsWtLac" TargetMode="External"/><Relationship Id="rId4" Type="http://schemas.openxmlformats.org/officeDocument/2006/relationships/hyperlink" Target="https://www.nhh.no/en/for-students/regulations/regulations-for-full-time-study-programmes-at-the-norwegian-school-of-economics-nhh/"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form.nhh.no/skjema/NHH0090/Klage_p_sensur"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hyperlink" Target="mailto:eksamen@nhh.no" TargetMode="External"/><Relationship Id="rId4" Type="http://schemas.openxmlformats.org/officeDocument/2006/relationships/hyperlink" Target="https://www.nhh.no/contentassets/691777045421481e8c8a400aa3ee7767/form-for-appeal-against-examination-result.pdf"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europe.wiseflow.net"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www.nhh.no/en/for-students/examinations/home-exams-and-assignments/" TargetMode="External"/><Relationship Id="rId2" Type="http://schemas.openxmlformats.org/officeDocument/2006/relationships/hyperlink" Target="https://www.nhh.no/en/for-students/examinations/electronic-school-exam/"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form.nhh.no/skjema/NHH0027/Fravrsmelding_eksamen"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hyperlink" Target="mailto:exams@nhh.no"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hyperlink" Target="https://filesender.sikt.no/" TargetMode="Externa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750.png"/><Relationship Id="rId18" Type="http://schemas.openxmlformats.org/officeDocument/2006/relationships/customXml" Target="../ink/ink10.xml"/><Relationship Id="rId26" Type="http://schemas.openxmlformats.org/officeDocument/2006/relationships/customXml" Target="../ink/ink16.xml"/><Relationship Id="rId3" Type="http://schemas.openxmlformats.org/officeDocument/2006/relationships/customXml" Target="../ink/ink1.xml"/><Relationship Id="rId21" Type="http://schemas.openxmlformats.org/officeDocument/2006/relationships/customXml" Target="../ink/ink12.xml"/><Relationship Id="rId7" Type="http://schemas.openxmlformats.org/officeDocument/2006/relationships/image" Target="../media/image730.png"/><Relationship Id="rId12" Type="http://schemas.openxmlformats.org/officeDocument/2006/relationships/customXml" Target="../ink/ink6.xml"/><Relationship Id="rId17" Type="http://schemas.openxmlformats.org/officeDocument/2006/relationships/customXml" Target="../ink/ink9.xml"/><Relationship Id="rId25" Type="http://schemas.openxmlformats.org/officeDocument/2006/relationships/customXml" Target="../ink/ink15.xml"/><Relationship Id="rId2" Type="http://schemas.openxmlformats.org/officeDocument/2006/relationships/notesSlide" Target="../notesSlides/notesSlide31.xml"/><Relationship Id="rId16" Type="http://schemas.openxmlformats.org/officeDocument/2006/relationships/customXml" Target="../ink/ink8.xml"/><Relationship Id="rId20" Type="http://schemas.openxmlformats.org/officeDocument/2006/relationships/customXml" Target="../ink/ink11.xml"/><Relationship Id="rId29" Type="http://schemas.openxmlformats.org/officeDocument/2006/relationships/customXml" Target="../ink/ink19.xml"/><Relationship Id="rId1" Type="http://schemas.openxmlformats.org/officeDocument/2006/relationships/slideLayout" Target="../slideLayouts/slideLayout4.xml"/><Relationship Id="rId6" Type="http://schemas.openxmlformats.org/officeDocument/2006/relationships/customXml" Target="../ink/ink2.xml"/><Relationship Id="rId11" Type="http://schemas.openxmlformats.org/officeDocument/2006/relationships/customXml" Target="../ink/ink5.xml"/><Relationship Id="rId24" Type="http://schemas.openxmlformats.org/officeDocument/2006/relationships/customXml" Target="../ink/ink14.xml"/><Relationship Id="rId32" Type="http://schemas.openxmlformats.org/officeDocument/2006/relationships/image" Target="../media/image55.png"/><Relationship Id="rId5" Type="http://schemas.openxmlformats.org/officeDocument/2006/relationships/image" Target="../media/image720.png"/><Relationship Id="rId15" Type="http://schemas.openxmlformats.org/officeDocument/2006/relationships/image" Target="../media/image760.png"/><Relationship Id="rId23" Type="http://schemas.openxmlformats.org/officeDocument/2006/relationships/image" Target="../media/image780.png"/><Relationship Id="rId28" Type="http://schemas.openxmlformats.org/officeDocument/2006/relationships/customXml" Target="../ink/ink18.xml"/><Relationship Id="rId10" Type="http://schemas.openxmlformats.org/officeDocument/2006/relationships/customXml" Target="../ink/ink4.xml"/><Relationship Id="rId19" Type="http://schemas.openxmlformats.org/officeDocument/2006/relationships/image" Target="../media/image770.png"/><Relationship Id="rId31" Type="http://schemas.openxmlformats.org/officeDocument/2006/relationships/customXml" Target="../ink/ink20.xml"/><Relationship Id="rId9" Type="http://schemas.openxmlformats.org/officeDocument/2006/relationships/image" Target="../media/image740.png"/><Relationship Id="rId14" Type="http://schemas.openxmlformats.org/officeDocument/2006/relationships/customXml" Target="../ink/ink7.xml"/><Relationship Id="rId22" Type="http://schemas.openxmlformats.org/officeDocument/2006/relationships/customXml" Target="../ink/ink13.xml"/><Relationship Id="rId27" Type="http://schemas.openxmlformats.org/officeDocument/2006/relationships/customXml" Target="../ink/ink17.xml"/><Relationship Id="rId30" Type="http://schemas.openxmlformats.org/officeDocument/2006/relationships/image" Target="../media/image710.png"/></Relationships>
</file>

<file path=ppt/slides/_rels/slide55.xml.rels><?xml version="1.0" encoding="UTF-8" standalone="yes"?>
<Relationships xmlns="http://schemas.openxmlformats.org/package/2006/relationships"><Relationship Id="rId8" Type="http://schemas.openxmlformats.org/officeDocument/2006/relationships/image" Target="../media/image810.png"/><Relationship Id="rId13" Type="http://schemas.openxmlformats.org/officeDocument/2006/relationships/customXml" Target="../ink/ink27.xml"/><Relationship Id="rId18" Type="http://schemas.openxmlformats.org/officeDocument/2006/relationships/image" Target="../media/image84.png"/><Relationship Id="rId26" Type="http://schemas.openxmlformats.org/officeDocument/2006/relationships/customXml" Target="../ink/ink37.xml"/><Relationship Id="rId3" Type="http://schemas.openxmlformats.org/officeDocument/2006/relationships/customXml" Target="../ink/ink21.xml"/><Relationship Id="rId21" Type="http://schemas.openxmlformats.org/officeDocument/2006/relationships/customXml" Target="../ink/ink33.xml"/><Relationship Id="rId7" Type="http://schemas.openxmlformats.org/officeDocument/2006/relationships/customXml" Target="../ink/ink23.xml"/><Relationship Id="rId12" Type="http://schemas.openxmlformats.org/officeDocument/2006/relationships/image" Target="../media/image82.png"/><Relationship Id="rId17" Type="http://schemas.openxmlformats.org/officeDocument/2006/relationships/customXml" Target="../ink/ink30.xml"/><Relationship Id="rId25" Type="http://schemas.openxmlformats.org/officeDocument/2006/relationships/customXml" Target="../ink/ink36.xml"/><Relationship Id="rId2" Type="http://schemas.openxmlformats.org/officeDocument/2006/relationships/notesSlide" Target="../notesSlides/notesSlide32.xml"/><Relationship Id="rId16" Type="http://schemas.openxmlformats.org/officeDocument/2006/relationships/customXml" Target="../ink/ink29.xml"/><Relationship Id="rId20" Type="http://schemas.openxmlformats.org/officeDocument/2006/relationships/customXml" Target="../ink/ink32.xml"/><Relationship Id="rId29" Type="http://schemas.openxmlformats.org/officeDocument/2006/relationships/customXml" Target="../ink/ink40.xml"/><Relationship Id="rId1" Type="http://schemas.openxmlformats.org/officeDocument/2006/relationships/slideLayout" Target="../slideLayouts/slideLayout4.xml"/><Relationship Id="rId6" Type="http://schemas.openxmlformats.org/officeDocument/2006/relationships/image" Target="../media/image800.png"/><Relationship Id="rId11" Type="http://schemas.openxmlformats.org/officeDocument/2006/relationships/customXml" Target="../ink/ink26.xml"/><Relationship Id="rId24" Type="http://schemas.openxmlformats.org/officeDocument/2006/relationships/customXml" Target="../ink/ink35.xml"/><Relationship Id="rId5" Type="http://schemas.openxmlformats.org/officeDocument/2006/relationships/customXml" Target="../ink/ink22.xml"/><Relationship Id="rId15" Type="http://schemas.openxmlformats.org/officeDocument/2006/relationships/customXml" Target="../ink/ink28.xml"/><Relationship Id="rId23" Type="http://schemas.openxmlformats.org/officeDocument/2006/relationships/customXml" Target="../ink/ink34.xml"/><Relationship Id="rId28" Type="http://schemas.openxmlformats.org/officeDocument/2006/relationships/customXml" Target="../ink/ink39.xml"/><Relationship Id="rId10" Type="http://schemas.openxmlformats.org/officeDocument/2006/relationships/customXml" Target="../ink/ink25.xml"/><Relationship Id="rId19" Type="http://schemas.openxmlformats.org/officeDocument/2006/relationships/customXml" Target="../ink/ink31.xml"/><Relationship Id="rId4" Type="http://schemas.openxmlformats.org/officeDocument/2006/relationships/image" Target="../media/image710.png"/><Relationship Id="rId9" Type="http://schemas.openxmlformats.org/officeDocument/2006/relationships/customXml" Target="../ink/ink24.xml"/><Relationship Id="rId14" Type="http://schemas.openxmlformats.org/officeDocument/2006/relationships/image" Target="../media/image83.png"/><Relationship Id="rId22" Type="http://schemas.openxmlformats.org/officeDocument/2006/relationships/image" Target="../media/image85.png"/><Relationship Id="rId27" Type="http://schemas.openxmlformats.org/officeDocument/2006/relationships/customXml" Target="../ink/ink38.xml"/><Relationship Id="rId30" Type="http://schemas.openxmlformats.org/officeDocument/2006/relationships/image" Target="../media/image56.png"/></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wiseflow.zendesk.com/hc/article_attachments/360042039693/FormulaEditor.png" TargetMode="Externa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4.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7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mailto:exchange@nhh.no"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8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nhh.no/en/for-students/examinations/cheating/"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bilde 4"/>
          <p:cNvSpPr>
            <a:spLocks noGrp="1"/>
          </p:cNvSpPr>
          <p:nvPr>
            <p:ph type="pic" sz="quarter" idx="14"/>
          </p:nvPr>
        </p:nvSpPr>
        <p:spPr/>
      </p:sp>
      <p:sp>
        <p:nvSpPr>
          <p:cNvPr id="4" name="Tittel 3"/>
          <p:cNvSpPr>
            <a:spLocks noGrp="1"/>
          </p:cNvSpPr>
          <p:nvPr>
            <p:ph type="title"/>
          </p:nvPr>
        </p:nvSpPr>
        <p:spPr>
          <a:xfrm>
            <a:off x="5220618" y="2802625"/>
            <a:ext cx="3919066" cy="3657550"/>
          </a:xfrm>
        </p:spPr>
        <p:txBody>
          <a:bodyPr>
            <a:noAutofit/>
          </a:bodyPr>
          <a:lstStyle/>
          <a:p>
            <a:pPr>
              <a:spcBef>
                <a:spcPts val="600"/>
              </a:spcBef>
              <a:spcAft>
                <a:spcPts val="600"/>
              </a:spcAft>
            </a:pPr>
            <a:br>
              <a:rPr lang="nb-NO" altLang="nb-NO" sz="1600" dirty="0"/>
            </a:br>
            <a:br>
              <a:rPr lang="nb-NO" altLang="nb-NO" sz="1600" dirty="0"/>
            </a:br>
            <a:r>
              <a:rPr lang="nb-NO" altLang="nb-NO" sz="1600" dirty="0" err="1"/>
              <a:t>Exams</a:t>
            </a:r>
            <a:br>
              <a:rPr lang="nb-NO" altLang="nb-NO" sz="1600"/>
            </a:br>
            <a:r>
              <a:rPr lang="nb-NO" altLang="nb-NO" sz="1600"/>
              <a:t>Rules and </a:t>
            </a:r>
            <a:r>
              <a:rPr lang="nb-NO" altLang="nb-NO" sz="1600" err="1"/>
              <a:t>regulations</a:t>
            </a:r>
            <a:br>
              <a:rPr lang="nb-NO" altLang="nb-NO" sz="1600"/>
            </a:br>
            <a:r>
              <a:rPr lang="nb-NO" altLang="nb-NO" sz="1600" err="1"/>
              <a:t>Practical</a:t>
            </a:r>
            <a:r>
              <a:rPr lang="nb-NO" altLang="nb-NO" sz="1600"/>
              <a:t> </a:t>
            </a:r>
            <a:r>
              <a:rPr lang="nb-NO" altLang="nb-NO" sz="1600" err="1"/>
              <a:t>details</a:t>
            </a:r>
            <a:br>
              <a:rPr lang="nb-NO" altLang="nb-NO" sz="1600">
                <a:cs typeface="Arial"/>
              </a:rPr>
            </a:br>
            <a:r>
              <a:rPr lang="nb-NO" altLang="nb-NO" sz="1600">
                <a:cs typeface="Arial"/>
              </a:rPr>
              <a:t>Electronic </a:t>
            </a:r>
            <a:r>
              <a:rPr lang="nb-NO" altLang="nb-NO" sz="1600" err="1">
                <a:cs typeface="Arial"/>
              </a:rPr>
              <a:t>exam</a:t>
            </a:r>
            <a:r>
              <a:rPr lang="nb-NO" altLang="nb-NO" sz="1600">
                <a:cs typeface="Arial"/>
              </a:rPr>
              <a:t> in </a:t>
            </a:r>
            <a:r>
              <a:rPr lang="nb-NO" altLang="nb-NO" sz="1600" err="1">
                <a:cs typeface="Arial"/>
              </a:rPr>
              <a:t>WISEflow</a:t>
            </a:r>
            <a:br>
              <a:rPr lang="nb-NO" altLang="nb-NO" sz="1600"/>
            </a:br>
            <a:r>
              <a:rPr lang="nb-NO" altLang="nb-NO" sz="1600"/>
              <a:t>Tips and </a:t>
            </a:r>
            <a:r>
              <a:rPr lang="nb-NO" altLang="nb-NO" sz="1600" err="1"/>
              <a:t>advice</a:t>
            </a:r>
            <a:r>
              <a:rPr lang="nb-NO" altLang="nb-NO" sz="1600"/>
              <a:t> </a:t>
            </a:r>
            <a:br>
              <a:rPr lang="nb-NO" altLang="nb-NO" sz="1600"/>
            </a:br>
            <a:br>
              <a:rPr lang="nb-NO" altLang="nb-NO" sz="1600"/>
            </a:br>
            <a:r>
              <a:rPr lang="nb-NO" altLang="nb-NO" sz="1600"/>
              <a:t>Tatiana </a:t>
            </a:r>
            <a:r>
              <a:rPr lang="nb-NO" altLang="nb-NO" sz="1600" err="1"/>
              <a:t>Pozolotina</a:t>
            </a:r>
            <a:r>
              <a:rPr lang="nb-NO" altLang="nb-NO" sz="1600"/>
              <a:t> </a:t>
            </a:r>
            <a:br>
              <a:rPr lang="nb-NO" altLang="nb-NO" sz="1600"/>
            </a:br>
            <a:r>
              <a:rPr lang="nb-NO" altLang="nb-NO" sz="1600" i="1" err="1"/>
              <a:t>Section</a:t>
            </a:r>
            <a:r>
              <a:rPr lang="nb-NO" altLang="nb-NO" sz="1600" i="1"/>
              <a:t> for </a:t>
            </a:r>
            <a:r>
              <a:rPr lang="nb-NO" altLang="nb-NO" sz="1600" i="1" err="1"/>
              <a:t>exams</a:t>
            </a:r>
            <a:br>
              <a:rPr lang="nb-NO" altLang="nb-NO" sz="1400"/>
            </a:br>
            <a:br>
              <a:rPr lang="nb-NO" altLang="nb-NO" sz="1600"/>
            </a:br>
            <a:br>
              <a:rPr lang="nb-NO" altLang="nb-NO" sz="1600"/>
            </a:br>
            <a:br>
              <a:rPr lang="nb-NO" altLang="nb-NO" sz="1600"/>
            </a:br>
            <a:br>
              <a:rPr lang="nb-NO" altLang="nb-NO" sz="1600"/>
            </a:br>
            <a:endParaRPr lang="nb-NO" sz="1600"/>
          </a:p>
        </p:txBody>
      </p:sp>
      <p:sp>
        <p:nvSpPr>
          <p:cNvPr id="2" name="Rectangle 1"/>
          <p:cNvSpPr/>
          <p:nvPr/>
        </p:nvSpPr>
        <p:spPr>
          <a:xfrm>
            <a:off x="1980258" y="660673"/>
            <a:ext cx="6768752" cy="2000548"/>
          </a:xfrm>
          <a:prstGeom prst="rect">
            <a:avLst/>
          </a:prstGeom>
        </p:spPr>
        <p:txBody>
          <a:bodyPr wrap="square" lIns="91440" tIns="45720" rIns="91440" bIns="45720" anchor="t">
            <a:spAutoFit/>
          </a:bodyPr>
          <a:lstStyle/>
          <a:p>
            <a:r>
              <a:rPr lang="nb-NO" altLang="nb-NO" sz="3100" err="1">
                <a:solidFill>
                  <a:srgbClr val="003A54"/>
                </a:solidFill>
                <a:latin typeface="+mj-lt"/>
                <a:ea typeface="+mj-ea"/>
                <a:cs typeface="+mj-cs"/>
              </a:rPr>
              <a:t>Welcome</a:t>
            </a:r>
            <a:r>
              <a:rPr lang="nb-NO" altLang="nb-NO" sz="3100">
                <a:solidFill>
                  <a:srgbClr val="003A54"/>
                </a:solidFill>
                <a:latin typeface="+mj-lt"/>
                <a:ea typeface="+mj-ea"/>
                <a:cs typeface="+mj-cs"/>
              </a:rPr>
              <a:t> to </a:t>
            </a:r>
            <a:r>
              <a:rPr lang="nb-NO" altLang="nb-NO" sz="3100" err="1">
                <a:solidFill>
                  <a:srgbClr val="003A54"/>
                </a:solidFill>
                <a:latin typeface="+mj-lt"/>
                <a:ea typeface="+mj-ea"/>
                <a:cs typeface="+mj-cs"/>
              </a:rPr>
              <a:t>the</a:t>
            </a:r>
            <a:r>
              <a:rPr lang="nb-NO" altLang="nb-NO" sz="3100">
                <a:solidFill>
                  <a:srgbClr val="003A54"/>
                </a:solidFill>
                <a:latin typeface="+mj-lt"/>
                <a:ea typeface="+mj-ea"/>
                <a:cs typeface="+mj-cs"/>
              </a:rPr>
              <a:t> </a:t>
            </a:r>
            <a:r>
              <a:rPr lang="nb-NO" altLang="nb-NO" sz="3100" err="1">
                <a:solidFill>
                  <a:srgbClr val="003A54"/>
                </a:solidFill>
                <a:latin typeface="+mj-lt"/>
                <a:ea typeface="+mj-ea"/>
                <a:cs typeface="+mj-cs"/>
              </a:rPr>
              <a:t>information</a:t>
            </a:r>
            <a:r>
              <a:rPr lang="nb-NO" altLang="nb-NO" sz="3100">
                <a:solidFill>
                  <a:srgbClr val="003A54"/>
                </a:solidFill>
                <a:latin typeface="+mj-lt"/>
                <a:ea typeface="+mj-ea"/>
                <a:cs typeface="+mj-cs"/>
              </a:rPr>
              <a:t> </a:t>
            </a:r>
            <a:r>
              <a:rPr lang="nb-NO" altLang="nb-NO" sz="3100" err="1">
                <a:solidFill>
                  <a:srgbClr val="003A54"/>
                </a:solidFill>
                <a:latin typeface="+mj-lt"/>
                <a:ea typeface="+mj-ea"/>
                <a:cs typeface="+mj-cs"/>
              </a:rPr>
              <a:t>meeting</a:t>
            </a:r>
            <a:r>
              <a:rPr lang="nb-NO" altLang="nb-NO" sz="3100">
                <a:solidFill>
                  <a:srgbClr val="003A54"/>
                </a:solidFill>
                <a:latin typeface="+mj-lt"/>
                <a:ea typeface="+mj-ea"/>
                <a:cs typeface="+mj-cs"/>
              </a:rPr>
              <a:t> </a:t>
            </a:r>
            <a:r>
              <a:rPr lang="nb-NO" altLang="nb-NO" sz="3100" err="1">
                <a:solidFill>
                  <a:srgbClr val="003A54"/>
                </a:solidFill>
                <a:latin typeface="+mj-lt"/>
                <a:ea typeface="+mj-ea"/>
                <a:cs typeface="+mj-cs"/>
              </a:rPr>
              <a:t>about</a:t>
            </a:r>
            <a:r>
              <a:rPr lang="nb-NO" altLang="nb-NO" sz="3100">
                <a:solidFill>
                  <a:srgbClr val="003A54"/>
                </a:solidFill>
                <a:latin typeface="+mj-lt"/>
                <a:ea typeface="+mj-ea"/>
                <a:cs typeface="+mj-cs"/>
              </a:rPr>
              <a:t> </a:t>
            </a:r>
            <a:r>
              <a:rPr lang="nb-NO" altLang="nb-NO" sz="3100" err="1">
                <a:solidFill>
                  <a:srgbClr val="003A54"/>
                </a:solidFill>
                <a:latin typeface="+mj-lt"/>
                <a:ea typeface="+mj-ea"/>
                <a:cs typeface="+mj-cs"/>
              </a:rPr>
              <a:t>exams</a:t>
            </a:r>
            <a:r>
              <a:rPr lang="nb-NO" altLang="nb-NO" sz="3100">
                <a:solidFill>
                  <a:srgbClr val="003A54"/>
                </a:solidFill>
                <a:latin typeface="+mj-lt"/>
                <a:ea typeface="+mj-ea"/>
                <a:cs typeface="+mj-cs"/>
              </a:rPr>
              <a:t>!</a:t>
            </a:r>
            <a:br>
              <a:rPr lang="nb-NO" altLang="nb-NO" sz="3100">
                <a:solidFill>
                  <a:srgbClr val="003A54"/>
                </a:solidFill>
                <a:latin typeface="+mj-lt"/>
                <a:ea typeface="+mj-ea"/>
                <a:cs typeface="+mj-cs"/>
              </a:rPr>
            </a:br>
            <a:br>
              <a:rPr lang="nb-NO" altLang="nb-NO" sz="3100">
                <a:solidFill>
                  <a:srgbClr val="003A54"/>
                </a:solidFill>
                <a:latin typeface="+mj-lt"/>
                <a:ea typeface="+mj-ea"/>
                <a:cs typeface="+mj-cs"/>
              </a:rPr>
            </a:br>
            <a:endParaRPr lang="nb-NO" sz="3100">
              <a:solidFill>
                <a:srgbClr val="003A54"/>
              </a:solidFill>
              <a:latin typeface="+mj-lt"/>
              <a:ea typeface="+mj-ea"/>
              <a:cs typeface="+mj-cs"/>
            </a:endParaRPr>
          </a:p>
        </p:txBody>
      </p:sp>
    </p:spTree>
    <p:extLst>
      <p:ext uri="{BB962C8B-B14F-4D97-AF65-F5344CB8AC3E}">
        <p14:creationId xmlns:p14="http://schemas.microsoft.com/office/powerpoint/2010/main" val="2172486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72146" y="540271"/>
            <a:ext cx="7632848" cy="539090"/>
          </a:xfrm>
          <a:noFill/>
        </p:spPr>
        <p:txBody>
          <a:bodyPr wrap="square" lIns="78439" tIns="31375" rIns="78439" bIns="31375" anchor="t">
            <a:spAutoFit/>
          </a:bodyPr>
          <a:lstStyle/>
          <a:p>
            <a:pPr eaLnBrk="1" hangingPunct="1"/>
            <a:r>
              <a:rPr lang="nb-NO" altLang="nb-NO" sz="3100"/>
              <a:t>	</a:t>
            </a:r>
            <a:r>
              <a:rPr lang="nb-NO" altLang="nb-NO" sz="3100" err="1"/>
              <a:t>Cheating</a:t>
            </a:r>
            <a:r>
              <a:rPr lang="nb-NO" altLang="nb-NO" sz="3100"/>
              <a:t> at </a:t>
            </a:r>
            <a:r>
              <a:rPr lang="nb-NO" altLang="nb-NO" sz="3100" err="1"/>
              <a:t>school</a:t>
            </a:r>
            <a:r>
              <a:rPr lang="nb-NO" altLang="nb-NO" sz="3100"/>
              <a:t> </a:t>
            </a:r>
            <a:r>
              <a:rPr lang="nb-NO" altLang="nb-NO" sz="3100" err="1"/>
              <a:t>exams</a:t>
            </a:r>
            <a:endParaRPr lang="nb-NO" altLang="nb-NO" sz="3100"/>
          </a:p>
        </p:txBody>
      </p:sp>
      <p:sp>
        <p:nvSpPr>
          <p:cNvPr id="18435" name="Rectangle 3"/>
          <p:cNvSpPr>
            <a:spLocks noChangeArrowheads="1"/>
          </p:cNvSpPr>
          <p:nvPr/>
        </p:nvSpPr>
        <p:spPr bwMode="auto">
          <a:xfrm>
            <a:off x="540098" y="1476375"/>
            <a:ext cx="8813219" cy="3795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098" tIns="50550" rIns="101098" bIns="50550" anchor="t">
            <a:spAutoFit/>
          </a:bodyPr>
          <a:lstStyle>
            <a:lvl1pPr defTabSz="762000" eaLnBrk="0" hangingPunct="0">
              <a:defRPr sz="2800">
                <a:solidFill>
                  <a:schemeClr val="tx1"/>
                </a:solidFill>
                <a:latin typeface="Georgia" pitchFamily="18" charset="0"/>
              </a:defRPr>
            </a:lvl1pPr>
            <a:lvl2pPr marL="742950" indent="-28575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pPr>
              <a:lnSpc>
                <a:spcPct val="91000"/>
              </a:lnSpc>
            </a:pPr>
            <a:endParaRPr lang="nb-NO" altLang="nb-NO" sz="2200">
              <a:solidFill>
                <a:schemeClr val="tx1">
                  <a:lumMod val="75000"/>
                  <a:lumOff val="25000"/>
                </a:schemeClr>
              </a:solidFill>
              <a:latin typeface="+mn-lt"/>
            </a:endParaRPr>
          </a:p>
          <a:p>
            <a:pPr eaLnBrk="1" hangingPunct="1"/>
            <a:r>
              <a:rPr lang="nb-NO" altLang="nb-NO" sz="2200" b="1">
                <a:solidFill>
                  <a:schemeClr val="tx1">
                    <a:lumMod val="75000"/>
                    <a:lumOff val="25000"/>
                  </a:schemeClr>
                </a:solidFill>
                <a:latin typeface="+mn-lt"/>
              </a:rPr>
              <a:t>Illegal support materials: </a:t>
            </a:r>
            <a:endParaRPr lang="nb-NO" altLang="nb-NO" sz="2200" b="1">
              <a:solidFill>
                <a:schemeClr val="tx1">
                  <a:lumMod val="75000"/>
                  <a:lumOff val="25000"/>
                </a:schemeClr>
              </a:solidFill>
              <a:latin typeface="+mn-lt"/>
              <a:cs typeface="Arial"/>
            </a:endParaRPr>
          </a:p>
          <a:p>
            <a:pPr marL="342900" indent="-342900" eaLnBrk="1" hangingPunct="1">
              <a:buFont typeface="Arial" panose="020B0604020202020204" pitchFamily="34" charset="0"/>
              <a:buChar char="•"/>
            </a:pPr>
            <a:r>
              <a:rPr lang="nb-NO" altLang="nb-NO" sz="2200">
                <a:solidFill>
                  <a:schemeClr val="tx1">
                    <a:lumMod val="75000"/>
                    <a:lumOff val="25000"/>
                  </a:schemeClr>
                </a:solidFill>
                <a:latin typeface="+mn-lt"/>
              </a:rPr>
              <a:t>Syllabus or </a:t>
            </a:r>
            <a:r>
              <a:rPr lang="nb-NO" altLang="nb-NO" sz="2200" err="1">
                <a:solidFill>
                  <a:schemeClr val="tx1">
                    <a:lumMod val="75000"/>
                    <a:lumOff val="25000"/>
                  </a:schemeClr>
                </a:solidFill>
                <a:latin typeface="+mn-lt"/>
              </a:rPr>
              <a:t>other</a:t>
            </a:r>
            <a:r>
              <a:rPr lang="nb-NO" altLang="nb-NO" sz="2200">
                <a:solidFill>
                  <a:schemeClr val="tx1">
                    <a:lumMod val="75000"/>
                    <a:lumOff val="25000"/>
                  </a:schemeClr>
                </a:solidFill>
                <a:latin typeface="+mn-lt"/>
              </a:rPr>
              <a:t> </a:t>
            </a:r>
            <a:r>
              <a:rPr lang="nb-NO" altLang="nb-NO" sz="2200" err="1">
                <a:solidFill>
                  <a:schemeClr val="tx1">
                    <a:lumMod val="75000"/>
                    <a:lumOff val="25000"/>
                  </a:schemeClr>
                </a:solidFill>
                <a:latin typeface="+mn-lt"/>
              </a:rPr>
              <a:t>academic</a:t>
            </a:r>
            <a:r>
              <a:rPr lang="nb-NO" altLang="nb-NO" sz="2200">
                <a:solidFill>
                  <a:schemeClr val="tx1">
                    <a:lumMod val="75000"/>
                    <a:lumOff val="25000"/>
                  </a:schemeClr>
                </a:solidFill>
                <a:latin typeface="+mn-lt"/>
              </a:rPr>
              <a:t> </a:t>
            </a:r>
            <a:r>
              <a:rPr lang="nb-NO" altLang="nb-NO" sz="2200" err="1">
                <a:solidFill>
                  <a:schemeClr val="tx1">
                    <a:lumMod val="75000"/>
                    <a:lumOff val="25000"/>
                  </a:schemeClr>
                </a:solidFill>
                <a:latin typeface="+mn-lt"/>
              </a:rPr>
              <a:t>literature</a:t>
            </a:r>
            <a:r>
              <a:rPr lang="nb-NO" altLang="nb-NO" sz="2200">
                <a:solidFill>
                  <a:schemeClr val="tx1">
                    <a:lumMod val="75000"/>
                    <a:lumOff val="25000"/>
                  </a:schemeClr>
                </a:solidFill>
                <a:latin typeface="+mn-lt"/>
              </a:rPr>
              <a:t> </a:t>
            </a:r>
            <a:r>
              <a:rPr lang="nb-NO" altLang="nb-NO" sz="2200" err="1">
                <a:solidFill>
                  <a:schemeClr val="tx1">
                    <a:lumMod val="75000"/>
                    <a:lumOff val="25000"/>
                  </a:schemeClr>
                </a:solidFill>
                <a:latin typeface="+mn-lt"/>
              </a:rPr>
              <a:t>if</a:t>
            </a:r>
            <a:r>
              <a:rPr lang="nb-NO" altLang="nb-NO" sz="2200">
                <a:solidFill>
                  <a:schemeClr val="tx1">
                    <a:lumMod val="75000"/>
                    <a:lumOff val="25000"/>
                  </a:schemeClr>
                </a:solidFill>
                <a:latin typeface="+mn-lt"/>
              </a:rPr>
              <a:t> not </a:t>
            </a:r>
            <a:r>
              <a:rPr lang="nb-NO" altLang="nb-NO" sz="2200" err="1">
                <a:solidFill>
                  <a:schemeClr val="tx1">
                    <a:lumMod val="75000"/>
                    <a:lumOff val="25000"/>
                  </a:schemeClr>
                </a:solidFill>
                <a:latin typeface="+mn-lt"/>
              </a:rPr>
              <a:t>specified</a:t>
            </a:r>
            <a:r>
              <a:rPr lang="nb-NO" altLang="nb-NO" sz="2200">
                <a:solidFill>
                  <a:schemeClr val="tx1">
                    <a:lumMod val="75000"/>
                    <a:lumOff val="25000"/>
                  </a:schemeClr>
                </a:solidFill>
                <a:latin typeface="+mn-lt"/>
              </a:rPr>
              <a:t> by </a:t>
            </a:r>
            <a:r>
              <a:rPr lang="nb-NO" altLang="nb-NO" sz="2200" err="1">
                <a:solidFill>
                  <a:schemeClr val="tx1">
                    <a:lumMod val="75000"/>
                    <a:lumOff val="25000"/>
                  </a:schemeClr>
                </a:solidFill>
                <a:latin typeface="+mn-lt"/>
              </a:rPr>
              <a:t>course</a:t>
            </a:r>
            <a:r>
              <a:rPr lang="nb-NO" altLang="nb-NO" sz="2200">
                <a:solidFill>
                  <a:schemeClr val="tx1">
                    <a:lumMod val="75000"/>
                    <a:lumOff val="25000"/>
                  </a:schemeClr>
                </a:solidFill>
                <a:latin typeface="+mn-lt"/>
              </a:rPr>
              <a:t> </a:t>
            </a:r>
            <a:r>
              <a:rPr lang="nb-NO" altLang="nb-NO" sz="2200" err="1">
                <a:solidFill>
                  <a:schemeClr val="tx1">
                    <a:lumMod val="75000"/>
                    <a:lumOff val="25000"/>
                  </a:schemeClr>
                </a:solidFill>
                <a:latin typeface="+mn-lt"/>
              </a:rPr>
              <a:t>responsible</a:t>
            </a:r>
            <a:r>
              <a:rPr lang="nb-NO" altLang="nb-NO" sz="2200">
                <a:solidFill>
                  <a:schemeClr val="tx1">
                    <a:lumMod val="75000"/>
                    <a:lumOff val="25000"/>
                  </a:schemeClr>
                </a:solidFill>
                <a:latin typeface="+mn-lt"/>
              </a:rPr>
              <a:t> </a:t>
            </a:r>
          </a:p>
          <a:p>
            <a:pPr marL="342900" indent="-342900" eaLnBrk="1" hangingPunct="1">
              <a:buFont typeface="Arial" panose="020B0604020202020204" pitchFamily="34" charset="0"/>
              <a:buChar char="•"/>
            </a:pPr>
            <a:r>
              <a:rPr lang="nb-NO" altLang="nb-NO" sz="2200" err="1">
                <a:solidFill>
                  <a:schemeClr val="tx1">
                    <a:lumMod val="75000"/>
                    <a:lumOff val="25000"/>
                  </a:schemeClr>
                </a:solidFill>
                <a:latin typeface="+mn-lt"/>
              </a:rPr>
              <a:t>Calculator</a:t>
            </a:r>
            <a:r>
              <a:rPr lang="nb-NO" altLang="nb-NO" sz="2200">
                <a:solidFill>
                  <a:schemeClr val="tx1">
                    <a:lumMod val="75000"/>
                    <a:lumOff val="25000"/>
                  </a:schemeClr>
                </a:solidFill>
                <a:latin typeface="+mn-lt"/>
              </a:rPr>
              <a:t> types </a:t>
            </a:r>
            <a:r>
              <a:rPr lang="nb-NO" altLang="nb-NO" sz="2200" err="1">
                <a:solidFill>
                  <a:schemeClr val="tx1">
                    <a:lumMod val="75000"/>
                    <a:lumOff val="25000"/>
                  </a:schemeClr>
                </a:solidFill>
                <a:latin typeface="+mn-lt"/>
              </a:rPr>
              <a:t>that</a:t>
            </a:r>
            <a:r>
              <a:rPr lang="nb-NO" altLang="nb-NO" sz="2200">
                <a:solidFill>
                  <a:schemeClr val="tx1">
                    <a:lumMod val="75000"/>
                    <a:lumOff val="25000"/>
                  </a:schemeClr>
                </a:solidFill>
                <a:latin typeface="+mn-lt"/>
              </a:rPr>
              <a:t> </a:t>
            </a:r>
            <a:r>
              <a:rPr lang="nb-NO" altLang="nb-NO" sz="2200" err="1">
                <a:solidFill>
                  <a:schemeClr val="tx1">
                    <a:lumMod val="75000"/>
                    <a:lumOff val="25000"/>
                  </a:schemeClr>
                </a:solidFill>
                <a:latin typeface="+mn-lt"/>
              </a:rPr>
              <a:t>are</a:t>
            </a:r>
            <a:r>
              <a:rPr lang="nb-NO" altLang="nb-NO" sz="2200">
                <a:solidFill>
                  <a:schemeClr val="tx1">
                    <a:lumMod val="75000"/>
                    <a:lumOff val="25000"/>
                  </a:schemeClr>
                </a:solidFill>
                <a:latin typeface="+mn-lt"/>
              </a:rPr>
              <a:t> not </a:t>
            </a:r>
            <a:r>
              <a:rPr lang="nb-NO" altLang="nb-NO" sz="2200" err="1">
                <a:solidFill>
                  <a:schemeClr val="tx1">
                    <a:lumMod val="75000"/>
                    <a:lumOff val="25000"/>
                  </a:schemeClr>
                </a:solidFill>
                <a:latin typeface="+mn-lt"/>
              </a:rPr>
              <a:t>allowed</a:t>
            </a:r>
            <a:endParaRPr lang="nb-NO" altLang="nb-NO" sz="2200">
              <a:solidFill>
                <a:schemeClr val="tx1">
                  <a:lumMod val="75000"/>
                  <a:lumOff val="25000"/>
                </a:schemeClr>
              </a:solidFill>
              <a:latin typeface="+mn-lt"/>
            </a:endParaRPr>
          </a:p>
          <a:p>
            <a:pPr marL="342900" indent="-342900" eaLnBrk="1" hangingPunct="1">
              <a:buFont typeface="Arial" panose="020B0604020202020204" pitchFamily="34" charset="0"/>
              <a:buChar char="•"/>
            </a:pPr>
            <a:r>
              <a:rPr lang="nb-NO" altLang="nb-NO" sz="2200">
                <a:solidFill>
                  <a:schemeClr val="tx1">
                    <a:lumMod val="75000"/>
                    <a:lumOff val="25000"/>
                  </a:schemeClr>
                </a:solidFill>
                <a:latin typeface="+mn-lt"/>
              </a:rPr>
              <a:t>«</a:t>
            </a:r>
            <a:r>
              <a:rPr lang="nb-NO" altLang="nb-NO" sz="2200" err="1">
                <a:solidFill>
                  <a:schemeClr val="tx1">
                    <a:lumMod val="75000"/>
                    <a:lumOff val="25000"/>
                  </a:schemeClr>
                </a:solidFill>
                <a:latin typeface="+mn-lt"/>
              </a:rPr>
              <a:t>Cheat</a:t>
            </a:r>
            <a:r>
              <a:rPr lang="nb-NO" altLang="nb-NO" sz="2200">
                <a:solidFill>
                  <a:schemeClr val="tx1">
                    <a:lumMod val="75000"/>
                    <a:lumOff val="25000"/>
                  </a:schemeClr>
                </a:solidFill>
                <a:latin typeface="+mn-lt"/>
              </a:rPr>
              <a:t> notes»: notes in </a:t>
            </a:r>
            <a:r>
              <a:rPr lang="nb-NO" altLang="nb-NO" sz="2200" err="1">
                <a:solidFill>
                  <a:schemeClr val="tx1">
                    <a:lumMod val="75000"/>
                    <a:lumOff val="25000"/>
                  </a:schemeClr>
                </a:solidFill>
                <a:latin typeface="+mn-lt"/>
              </a:rPr>
              <a:t>the</a:t>
            </a:r>
            <a:r>
              <a:rPr lang="nb-NO" altLang="nb-NO" sz="2200">
                <a:solidFill>
                  <a:schemeClr val="tx1">
                    <a:lumMod val="75000"/>
                    <a:lumOff val="25000"/>
                  </a:schemeClr>
                </a:solidFill>
                <a:latin typeface="+mn-lt"/>
              </a:rPr>
              <a:t> </a:t>
            </a:r>
            <a:r>
              <a:rPr lang="nb-NO" altLang="nb-NO" sz="2200" err="1">
                <a:solidFill>
                  <a:schemeClr val="tx1">
                    <a:lumMod val="75000"/>
                    <a:lumOff val="25000"/>
                  </a:schemeClr>
                </a:solidFill>
                <a:latin typeface="+mn-lt"/>
              </a:rPr>
              <a:t>books</a:t>
            </a:r>
            <a:r>
              <a:rPr lang="nb-NO" altLang="nb-NO" sz="2200">
                <a:solidFill>
                  <a:schemeClr val="tx1">
                    <a:lumMod val="75000"/>
                    <a:lumOff val="25000"/>
                  </a:schemeClr>
                </a:solidFill>
                <a:latin typeface="+mn-lt"/>
              </a:rPr>
              <a:t> </a:t>
            </a:r>
            <a:r>
              <a:rPr lang="nb-NO" altLang="nb-NO" sz="2200" err="1">
                <a:solidFill>
                  <a:schemeClr val="tx1">
                    <a:lumMod val="75000"/>
                    <a:lumOff val="25000"/>
                  </a:schemeClr>
                </a:solidFill>
                <a:latin typeface="+mn-lt"/>
              </a:rPr>
              <a:t>that</a:t>
            </a:r>
            <a:r>
              <a:rPr lang="nb-NO" altLang="nb-NO" sz="2200">
                <a:solidFill>
                  <a:schemeClr val="tx1">
                    <a:lumMod val="75000"/>
                    <a:lumOff val="25000"/>
                  </a:schemeClr>
                </a:solidFill>
                <a:latin typeface="+mn-lt"/>
              </a:rPr>
              <a:t> </a:t>
            </a:r>
            <a:r>
              <a:rPr lang="nb-NO" altLang="nb-NO" sz="2200" err="1">
                <a:solidFill>
                  <a:schemeClr val="tx1">
                    <a:lumMod val="75000"/>
                    <a:lumOff val="25000"/>
                  </a:schemeClr>
                </a:solidFill>
                <a:latin typeface="+mn-lt"/>
              </a:rPr>
              <a:t>are</a:t>
            </a:r>
            <a:r>
              <a:rPr lang="nb-NO" altLang="nb-NO" sz="2200">
                <a:solidFill>
                  <a:schemeClr val="tx1">
                    <a:lumMod val="75000"/>
                    <a:lumOff val="25000"/>
                  </a:schemeClr>
                </a:solidFill>
                <a:latin typeface="+mn-lt"/>
              </a:rPr>
              <a:t> not allowed</a:t>
            </a:r>
          </a:p>
          <a:p>
            <a:pPr marL="342900" indent="-342900" eaLnBrk="1" hangingPunct="1">
              <a:buFont typeface="Arial" panose="020B0604020202020204" pitchFamily="34" charset="0"/>
              <a:buChar char="•"/>
            </a:pPr>
            <a:r>
              <a:rPr lang="nb-NO" altLang="nb-NO" sz="2200">
                <a:solidFill>
                  <a:schemeClr val="tx1">
                    <a:lumMod val="75000"/>
                    <a:lumOff val="25000"/>
                  </a:schemeClr>
                </a:solidFill>
                <a:latin typeface="+mn-lt"/>
              </a:rPr>
              <a:t>«</a:t>
            </a:r>
            <a:r>
              <a:rPr lang="nb-NO" altLang="nb-NO" sz="2200" err="1">
                <a:solidFill>
                  <a:schemeClr val="tx1">
                    <a:lumMod val="75000"/>
                    <a:lumOff val="25000"/>
                  </a:schemeClr>
                </a:solidFill>
                <a:latin typeface="+mn-lt"/>
              </a:rPr>
              <a:t>Cheat</a:t>
            </a:r>
            <a:r>
              <a:rPr lang="nb-NO" altLang="nb-NO" sz="2200">
                <a:solidFill>
                  <a:schemeClr val="tx1">
                    <a:lumMod val="75000"/>
                    <a:lumOff val="25000"/>
                  </a:schemeClr>
                </a:solidFill>
                <a:latin typeface="+mn-lt"/>
              </a:rPr>
              <a:t> </a:t>
            </a:r>
            <a:r>
              <a:rPr lang="nb-NO" altLang="nb-NO" sz="2200" err="1">
                <a:solidFill>
                  <a:schemeClr val="tx1">
                    <a:lumMod val="75000"/>
                    <a:lumOff val="25000"/>
                  </a:schemeClr>
                </a:solidFill>
                <a:latin typeface="+mn-lt"/>
              </a:rPr>
              <a:t>sheets</a:t>
            </a:r>
            <a:r>
              <a:rPr lang="nb-NO" altLang="nb-NO" sz="2200">
                <a:solidFill>
                  <a:schemeClr val="tx1">
                    <a:lumMod val="75000"/>
                    <a:lumOff val="25000"/>
                  </a:schemeClr>
                </a:solidFill>
                <a:latin typeface="+mn-lt"/>
              </a:rPr>
              <a:t>» </a:t>
            </a:r>
          </a:p>
          <a:p>
            <a:pPr marL="342900" indent="-342900" eaLnBrk="1" hangingPunct="1">
              <a:buFont typeface="Arial" panose="020B0604020202020204" pitchFamily="34" charset="0"/>
              <a:buChar char="•"/>
            </a:pPr>
            <a:r>
              <a:rPr lang="nb-NO" altLang="nb-NO" sz="2200">
                <a:solidFill>
                  <a:schemeClr val="tx1">
                    <a:lumMod val="75000"/>
                    <a:lumOff val="25000"/>
                  </a:schemeClr>
                </a:solidFill>
                <a:latin typeface="+mn-lt"/>
              </a:rPr>
              <a:t>Cell </a:t>
            </a:r>
            <a:r>
              <a:rPr lang="nb-NO" altLang="nb-NO" sz="2200" err="1">
                <a:solidFill>
                  <a:schemeClr val="tx1">
                    <a:lumMod val="75000"/>
                    <a:lumOff val="25000"/>
                  </a:schemeClr>
                </a:solidFill>
                <a:latin typeface="+mn-lt"/>
              </a:rPr>
              <a:t>phones</a:t>
            </a:r>
            <a:r>
              <a:rPr lang="nb-NO" altLang="nb-NO" sz="2200">
                <a:solidFill>
                  <a:schemeClr val="tx1">
                    <a:lumMod val="75000"/>
                    <a:lumOff val="25000"/>
                  </a:schemeClr>
                </a:solidFill>
                <a:latin typeface="+mn-lt"/>
              </a:rPr>
              <a:t>, </a:t>
            </a:r>
            <a:r>
              <a:rPr lang="nb-NO" altLang="nb-NO" sz="2200" err="1">
                <a:solidFill>
                  <a:schemeClr val="tx1">
                    <a:lumMod val="75000"/>
                    <a:lumOff val="25000"/>
                  </a:schemeClr>
                </a:solidFill>
                <a:latin typeface="+mn-lt"/>
              </a:rPr>
              <a:t>watches</a:t>
            </a:r>
            <a:r>
              <a:rPr lang="nb-NO" altLang="nb-NO" sz="2200">
                <a:solidFill>
                  <a:schemeClr val="tx1">
                    <a:lumMod val="75000"/>
                    <a:lumOff val="25000"/>
                  </a:schemeClr>
                </a:solidFill>
                <a:latin typeface="+mn-lt"/>
              </a:rPr>
              <a:t> or </a:t>
            </a:r>
            <a:r>
              <a:rPr lang="nb-NO" altLang="nb-NO" sz="2200" err="1">
                <a:solidFill>
                  <a:schemeClr val="tx1">
                    <a:lumMod val="75000"/>
                    <a:lumOff val="25000"/>
                  </a:schemeClr>
                </a:solidFill>
                <a:latin typeface="+mn-lt"/>
              </a:rPr>
              <a:t>other</a:t>
            </a:r>
            <a:r>
              <a:rPr lang="nb-NO" altLang="nb-NO" sz="2200">
                <a:solidFill>
                  <a:schemeClr val="tx1">
                    <a:lumMod val="75000"/>
                    <a:lumOff val="25000"/>
                  </a:schemeClr>
                </a:solidFill>
                <a:latin typeface="+mn-lt"/>
              </a:rPr>
              <a:t> support materials not </a:t>
            </a:r>
            <a:r>
              <a:rPr lang="nb-NO" altLang="nb-NO" sz="2200" err="1">
                <a:solidFill>
                  <a:schemeClr val="tx1">
                    <a:lumMod val="75000"/>
                    <a:lumOff val="25000"/>
                  </a:schemeClr>
                </a:solidFill>
                <a:latin typeface="+mn-lt"/>
              </a:rPr>
              <a:t>specified</a:t>
            </a:r>
            <a:endParaRPr lang="nb-NO" altLang="nb-NO" sz="2200">
              <a:solidFill>
                <a:schemeClr val="tx1">
                  <a:lumMod val="75000"/>
                  <a:lumOff val="25000"/>
                </a:schemeClr>
              </a:solidFill>
              <a:latin typeface="+mn-lt"/>
            </a:endParaRPr>
          </a:p>
          <a:p>
            <a:pPr eaLnBrk="1" hangingPunct="1"/>
            <a:endParaRPr lang="nb-NO" altLang="nb-NO" sz="2200">
              <a:solidFill>
                <a:schemeClr val="tx1">
                  <a:lumMod val="75000"/>
                  <a:lumOff val="25000"/>
                </a:schemeClr>
              </a:solidFill>
              <a:latin typeface="+mn-lt"/>
            </a:endParaRPr>
          </a:p>
          <a:p>
            <a:pPr eaLnBrk="1" hangingPunct="1"/>
            <a:r>
              <a:rPr lang="nb-NO" altLang="nb-NO" sz="2200">
                <a:solidFill>
                  <a:schemeClr val="tx1">
                    <a:lumMod val="75000"/>
                    <a:lumOff val="25000"/>
                  </a:schemeClr>
                </a:solidFill>
                <a:latin typeface="+mn-lt"/>
              </a:rPr>
              <a:t>All </a:t>
            </a:r>
            <a:r>
              <a:rPr lang="nb-NO" altLang="nb-NO" sz="2200" err="1">
                <a:solidFill>
                  <a:schemeClr val="tx1">
                    <a:lumMod val="75000"/>
                    <a:lumOff val="25000"/>
                  </a:schemeClr>
                </a:solidFill>
                <a:latin typeface="+mn-lt"/>
              </a:rPr>
              <a:t>communication</a:t>
            </a:r>
            <a:r>
              <a:rPr lang="nb-NO" altLang="nb-NO" sz="2200">
                <a:solidFill>
                  <a:schemeClr val="tx1">
                    <a:lumMod val="75000"/>
                    <a:lumOff val="25000"/>
                  </a:schemeClr>
                </a:solidFill>
                <a:latin typeface="+mn-lt"/>
              </a:rPr>
              <a:t> </a:t>
            </a:r>
            <a:r>
              <a:rPr lang="nb-NO" altLang="nb-NO" sz="2200" err="1">
                <a:solidFill>
                  <a:schemeClr val="tx1">
                    <a:lumMod val="75000"/>
                    <a:lumOff val="25000"/>
                  </a:schemeClr>
                </a:solidFill>
                <a:latin typeface="+mn-lt"/>
              </a:rPr>
              <a:t>with</a:t>
            </a:r>
            <a:r>
              <a:rPr lang="nb-NO" altLang="nb-NO" sz="2200">
                <a:solidFill>
                  <a:schemeClr val="tx1">
                    <a:lumMod val="75000"/>
                    <a:lumOff val="25000"/>
                  </a:schemeClr>
                </a:solidFill>
                <a:latin typeface="+mn-lt"/>
              </a:rPr>
              <a:t> </a:t>
            </a:r>
            <a:r>
              <a:rPr lang="nb-NO" altLang="nb-NO" sz="2200" err="1">
                <a:solidFill>
                  <a:schemeClr val="tx1">
                    <a:lumMod val="75000"/>
                    <a:lumOff val="25000"/>
                  </a:schemeClr>
                </a:solidFill>
                <a:latin typeface="+mn-lt"/>
              </a:rPr>
              <a:t>other</a:t>
            </a:r>
            <a:r>
              <a:rPr lang="nb-NO" altLang="nb-NO" sz="2200">
                <a:solidFill>
                  <a:schemeClr val="tx1">
                    <a:lumMod val="75000"/>
                    <a:lumOff val="25000"/>
                  </a:schemeClr>
                </a:solidFill>
                <a:latin typeface="+mn-lt"/>
              </a:rPr>
              <a:t> </a:t>
            </a:r>
            <a:r>
              <a:rPr lang="nb-NO" altLang="nb-NO" sz="2200" err="1">
                <a:solidFill>
                  <a:schemeClr val="tx1">
                    <a:lumMod val="75000"/>
                    <a:lumOff val="25000"/>
                  </a:schemeClr>
                </a:solidFill>
                <a:latin typeface="+mn-lt"/>
              </a:rPr>
              <a:t>participants</a:t>
            </a:r>
            <a:r>
              <a:rPr lang="nb-NO" altLang="nb-NO" sz="2200">
                <a:solidFill>
                  <a:schemeClr val="tx1">
                    <a:lumMod val="75000"/>
                    <a:lumOff val="25000"/>
                  </a:schemeClr>
                </a:solidFill>
                <a:latin typeface="+mn-lt"/>
              </a:rPr>
              <a:t> during </a:t>
            </a:r>
            <a:r>
              <a:rPr lang="nb-NO" altLang="nb-NO" sz="2200" err="1">
                <a:solidFill>
                  <a:schemeClr val="tx1">
                    <a:lumMod val="75000"/>
                    <a:lumOff val="25000"/>
                  </a:schemeClr>
                </a:solidFill>
                <a:latin typeface="+mn-lt"/>
              </a:rPr>
              <a:t>the</a:t>
            </a:r>
            <a:r>
              <a:rPr lang="nb-NO" altLang="nb-NO" sz="2200">
                <a:solidFill>
                  <a:schemeClr val="tx1">
                    <a:lumMod val="75000"/>
                    <a:lumOff val="25000"/>
                  </a:schemeClr>
                </a:solidFill>
                <a:latin typeface="+mn-lt"/>
              </a:rPr>
              <a:t> </a:t>
            </a:r>
            <a:r>
              <a:rPr lang="nb-NO" altLang="nb-NO" sz="2200" err="1">
                <a:solidFill>
                  <a:schemeClr val="tx1">
                    <a:lumMod val="75000"/>
                    <a:lumOff val="25000"/>
                  </a:schemeClr>
                </a:solidFill>
                <a:latin typeface="+mn-lt"/>
              </a:rPr>
              <a:t>exam</a:t>
            </a:r>
            <a:r>
              <a:rPr lang="nb-NO" altLang="nb-NO" sz="2200">
                <a:solidFill>
                  <a:schemeClr val="tx1">
                    <a:lumMod val="75000"/>
                    <a:lumOff val="25000"/>
                  </a:schemeClr>
                </a:solidFill>
                <a:latin typeface="+mn-lt"/>
              </a:rPr>
              <a:t> </a:t>
            </a:r>
            <a:r>
              <a:rPr lang="nb-NO" altLang="nb-NO" sz="2200" err="1">
                <a:solidFill>
                  <a:schemeClr val="tx1">
                    <a:lumMod val="75000"/>
                    <a:lumOff val="25000"/>
                  </a:schemeClr>
                </a:solidFill>
                <a:latin typeface="+mn-lt"/>
              </a:rPr>
              <a:t>will</a:t>
            </a:r>
            <a:r>
              <a:rPr lang="nb-NO" altLang="nb-NO" sz="2200">
                <a:solidFill>
                  <a:schemeClr val="tx1">
                    <a:lumMod val="75000"/>
                    <a:lumOff val="25000"/>
                  </a:schemeClr>
                </a:solidFill>
                <a:latin typeface="+mn-lt"/>
              </a:rPr>
              <a:t> be </a:t>
            </a:r>
            <a:r>
              <a:rPr lang="nb-NO" altLang="nb-NO" sz="2200" err="1">
                <a:solidFill>
                  <a:schemeClr val="tx1">
                    <a:lumMod val="75000"/>
                    <a:lumOff val="25000"/>
                  </a:schemeClr>
                </a:solidFill>
                <a:latin typeface="+mn-lt"/>
              </a:rPr>
              <a:t>regarded</a:t>
            </a:r>
            <a:r>
              <a:rPr lang="nb-NO" altLang="nb-NO" sz="2200">
                <a:solidFill>
                  <a:schemeClr val="tx1">
                    <a:lumMod val="75000"/>
                    <a:lumOff val="25000"/>
                  </a:schemeClr>
                </a:solidFill>
                <a:latin typeface="+mn-lt"/>
              </a:rPr>
              <a:t> as an </a:t>
            </a:r>
            <a:r>
              <a:rPr lang="nb-NO" altLang="nb-NO" sz="2200" err="1">
                <a:solidFill>
                  <a:schemeClr val="tx1">
                    <a:lumMod val="75000"/>
                    <a:lumOff val="25000"/>
                  </a:schemeClr>
                </a:solidFill>
                <a:latin typeface="+mn-lt"/>
              </a:rPr>
              <a:t>attempt</a:t>
            </a:r>
            <a:r>
              <a:rPr lang="nb-NO" altLang="nb-NO" sz="2200">
                <a:solidFill>
                  <a:schemeClr val="tx1">
                    <a:lumMod val="75000"/>
                    <a:lumOff val="25000"/>
                  </a:schemeClr>
                </a:solidFill>
                <a:latin typeface="+mn-lt"/>
              </a:rPr>
              <a:t> to </a:t>
            </a:r>
            <a:r>
              <a:rPr lang="nb-NO" altLang="nb-NO" sz="2200" err="1">
                <a:solidFill>
                  <a:schemeClr val="tx1">
                    <a:lumMod val="75000"/>
                    <a:lumOff val="25000"/>
                  </a:schemeClr>
                </a:solidFill>
                <a:latin typeface="+mn-lt"/>
              </a:rPr>
              <a:t>cheat</a:t>
            </a:r>
            <a:r>
              <a:rPr lang="nb-NO" altLang="nb-NO" sz="2200">
                <a:solidFill>
                  <a:schemeClr val="tx1">
                    <a:lumMod val="75000"/>
                    <a:lumOff val="25000"/>
                  </a:schemeClr>
                </a:solidFill>
                <a:latin typeface="+mn-lt"/>
              </a:rPr>
              <a:t>. </a:t>
            </a:r>
          </a:p>
        </p:txBody>
      </p:sp>
    </p:spTree>
    <p:extLst>
      <p:ext uri="{BB962C8B-B14F-4D97-AF65-F5344CB8AC3E}">
        <p14:creationId xmlns:p14="http://schemas.microsoft.com/office/powerpoint/2010/main" val="2585708014"/>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51721" y="547852"/>
            <a:ext cx="8905745" cy="540416"/>
          </a:xfrm>
          <a:noFill/>
        </p:spPr>
        <p:txBody>
          <a:bodyPr lIns="78439" tIns="31375" rIns="78439" bIns="31375" anchor="t">
            <a:spAutoFit/>
          </a:bodyPr>
          <a:lstStyle/>
          <a:p>
            <a:pPr eaLnBrk="1" hangingPunct="1"/>
            <a:r>
              <a:rPr lang="nb-NO" altLang="nb-NO" sz="3100" err="1"/>
              <a:t>Permitted</a:t>
            </a:r>
            <a:r>
              <a:rPr lang="nb-NO" altLang="nb-NO" sz="3100"/>
              <a:t> support materials</a:t>
            </a:r>
          </a:p>
        </p:txBody>
      </p:sp>
      <p:sp>
        <p:nvSpPr>
          <p:cNvPr id="31747" name="Rectangle 3"/>
          <p:cNvSpPr>
            <a:spLocks noChangeArrowheads="1"/>
          </p:cNvSpPr>
          <p:nvPr/>
        </p:nvSpPr>
        <p:spPr bwMode="auto">
          <a:xfrm>
            <a:off x="468090" y="1260352"/>
            <a:ext cx="8568952" cy="545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098" tIns="50550" rIns="101098" bIns="50550">
            <a:spAutoFit/>
          </a:bodyPr>
          <a:lstStyle>
            <a:lvl1pPr defTabSz="762000" eaLnBrk="0" hangingPunct="0">
              <a:defRPr sz="2800">
                <a:solidFill>
                  <a:schemeClr val="tx1"/>
                </a:solidFill>
                <a:latin typeface="Georgia" pitchFamily="18" charset="0"/>
              </a:defRPr>
            </a:lvl1pPr>
            <a:lvl2pPr marL="742950" indent="-28575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r>
              <a:rPr lang="en-US" altLang="nb-NO" sz="2200">
                <a:solidFill>
                  <a:schemeClr val="tx1">
                    <a:lumMod val="75000"/>
                    <a:lumOff val="25000"/>
                  </a:schemeClr>
                </a:solidFill>
                <a:latin typeface="+mn-lt"/>
              </a:rPr>
              <a:t>You can only have food, drinks, ID and permitted support materials on your desk</a:t>
            </a:r>
          </a:p>
          <a:p>
            <a:endParaRPr lang="nb-NO" altLang="nb-NO" sz="2200">
              <a:solidFill>
                <a:schemeClr val="tx1">
                  <a:lumMod val="75000"/>
                  <a:lumOff val="25000"/>
                </a:schemeClr>
              </a:solidFill>
              <a:latin typeface="+mn-lt"/>
            </a:endParaRPr>
          </a:p>
          <a:p>
            <a:r>
              <a:rPr lang="nb-NO" altLang="nb-NO" sz="2200">
                <a:solidFill>
                  <a:schemeClr val="tx1">
                    <a:lumMod val="75000"/>
                    <a:lumOff val="25000"/>
                  </a:schemeClr>
                </a:solidFill>
                <a:latin typeface="+mn-lt"/>
              </a:rPr>
              <a:t>The </a:t>
            </a:r>
            <a:r>
              <a:rPr lang="nb-NO" altLang="nb-NO" sz="2200" err="1">
                <a:solidFill>
                  <a:schemeClr val="tx1">
                    <a:lumMod val="75000"/>
                    <a:lumOff val="25000"/>
                  </a:schemeClr>
                </a:solidFill>
                <a:latin typeface="+mn-lt"/>
              </a:rPr>
              <a:t>information</a:t>
            </a:r>
            <a:r>
              <a:rPr lang="nb-NO" altLang="nb-NO" sz="2200">
                <a:solidFill>
                  <a:schemeClr val="tx1">
                    <a:lumMod val="75000"/>
                    <a:lumOff val="25000"/>
                  </a:schemeClr>
                </a:solidFill>
                <a:latin typeface="+mn-lt"/>
              </a:rPr>
              <a:t> </a:t>
            </a:r>
            <a:r>
              <a:rPr lang="nb-NO" altLang="nb-NO" sz="2200" err="1">
                <a:solidFill>
                  <a:schemeClr val="tx1">
                    <a:lumMod val="75000"/>
                    <a:lumOff val="25000"/>
                  </a:schemeClr>
                </a:solidFill>
                <a:latin typeface="+mn-lt"/>
              </a:rPr>
              <a:t>about</a:t>
            </a:r>
            <a:r>
              <a:rPr lang="nb-NO" altLang="nb-NO" sz="2200">
                <a:solidFill>
                  <a:schemeClr val="tx1">
                    <a:lumMod val="75000"/>
                    <a:lumOff val="25000"/>
                  </a:schemeClr>
                </a:solidFill>
                <a:latin typeface="+mn-lt"/>
              </a:rPr>
              <a:t> </a:t>
            </a:r>
            <a:r>
              <a:rPr lang="nb-NO" altLang="nb-NO" sz="2200" err="1">
                <a:solidFill>
                  <a:schemeClr val="tx1">
                    <a:lumMod val="75000"/>
                    <a:lumOff val="25000"/>
                  </a:schemeClr>
                </a:solidFill>
                <a:latin typeface="+mn-lt"/>
              </a:rPr>
              <a:t>permitted</a:t>
            </a:r>
            <a:r>
              <a:rPr lang="nb-NO" altLang="nb-NO" sz="2200">
                <a:solidFill>
                  <a:schemeClr val="tx1">
                    <a:lumMod val="75000"/>
                    <a:lumOff val="25000"/>
                  </a:schemeClr>
                </a:solidFill>
                <a:latin typeface="+mn-lt"/>
              </a:rPr>
              <a:t> support materials is</a:t>
            </a:r>
          </a:p>
          <a:p>
            <a:pPr marL="342900" indent="-342900">
              <a:lnSpc>
                <a:spcPct val="150000"/>
              </a:lnSpc>
              <a:buFont typeface="Arial" panose="020B0604020202020204" pitchFamily="34" charset="0"/>
              <a:buChar char="•"/>
            </a:pPr>
            <a:r>
              <a:rPr lang="nb-NO" altLang="nb-NO" sz="2200" err="1">
                <a:solidFill>
                  <a:schemeClr val="tx1">
                    <a:lumMod val="75000"/>
                    <a:lumOff val="25000"/>
                  </a:schemeClr>
                </a:solidFill>
                <a:latin typeface="+mn-lt"/>
              </a:rPr>
              <a:t>provided</a:t>
            </a:r>
            <a:r>
              <a:rPr lang="nb-NO" altLang="nb-NO" sz="2200">
                <a:solidFill>
                  <a:schemeClr val="tx1">
                    <a:lumMod val="75000"/>
                    <a:lumOff val="25000"/>
                  </a:schemeClr>
                </a:solidFill>
                <a:latin typeface="+mn-lt"/>
              </a:rPr>
              <a:t> by </a:t>
            </a:r>
            <a:r>
              <a:rPr lang="nb-NO" altLang="nb-NO" sz="2200" err="1">
                <a:solidFill>
                  <a:schemeClr val="tx1">
                    <a:lumMod val="75000"/>
                    <a:lumOff val="25000"/>
                  </a:schemeClr>
                </a:solidFill>
                <a:latin typeface="+mn-lt"/>
              </a:rPr>
              <a:t>the</a:t>
            </a:r>
            <a:r>
              <a:rPr lang="nb-NO" altLang="nb-NO" sz="2200">
                <a:solidFill>
                  <a:schemeClr val="tx1">
                    <a:lumMod val="75000"/>
                    <a:lumOff val="25000"/>
                  </a:schemeClr>
                </a:solidFill>
                <a:latin typeface="+mn-lt"/>
              </a:rPr>
              <a:t> </a:t>
            </a:r>
            <a:r>
              <a:rPr lang="nb-NO" altLang="nb-NO" sz="2200" err="1">
                <a:solidFill>
                  <a:schemeClr val="tx1">
                    <a:lumMod val="75000"/>
                    <a:lumOff val="25000"/>
                  </a:schemeClr>
                </a:solidFill>
                <a:latin typeface="+mn-lt"/>
              </a:rPr>
              <a:t>lecturer</a:t>
            </a:r>
            <a:r>
              <a:rPr lang="nb-NO" altLang="nb-NO" sz="2200">
                <a:solidFill>
                  <a:schemeClr val="tx1">
                    <a:lumMod val="75000"/>
                    <a:lumOff val="25000"/>
                  </a:schemeClr>
                </a:solidFill>
                <a:latin typeface="+mn-lt"/>
              </a:rPr>
              <a:t> </a:t>
            </a:r>
            <a:r>
              <a:rPr lang="nb-NO" altLang="nb-NO" sz="2200" err="1">
                <a:solidFill>
                  <a:schemeClr val="tx1">
                    <a:lumMod val="75000"/>
                    <a:lumOff val="25000"/>
                  </a:schemeClr>
                </a:solidFill>
                <a:latin typeface="+mn-lt"/>
              </a:rPr>
              <a:t>on</a:t>
            </a:r>
            <a:r>
              <a:rPr lang="nb-NO" altLang="nb-NO" sz="2200">
                <a:solidFill>
                  <a:schemeClr val="tx1">
                    <a:lumMod val="75000"/>
                    <a:lumOff val="25000"/>
                  </a:schemeClr>
                </a:solidFill>
                <a:latin typeface="+mn-lt"/>
              </a:rPr>
              <a:t> Canvas </a:t>
            </a:r>
          </a:p>
          <a:p>
            <a:pPr marL="342900" indent="-342900">
              <a:lnSpc>
                <a:spcPct val="150000"/>
              </a:lnSpc>
              <a:buFont typeface="Arial" panose="020B0604020202020204" pitchFamily="34" charset="0"/>
              <a:buChar char="•"/>
            </a:pPr>
            <a:r>
              <a:rPr lang="en-US" altLang="nb-NO" sz="2200">
                <a:solidFill>
                  <a:schemeClr val="tx1">
                    <a:lumMod val="75000"/>
                    <a:lumOff val="25000"/>
                  </a:schemeClr>
                </a:solidFill>
                <a:latin typeface="+mn-lt"/>
              </a:rPr>
              <a:t>on the front page of the examination question paper</a:t>
            </a:r>
            <a:endParaRPr lang="nb-NO" altLang="nb-NO" sz="2200">
              <a:solidFill>
                <a:schemeClr val="tx1">
                  <a:lumMod val="75000"/>
                  <a:lumOff val="25000"/>
                </a:schemeClr>
              </a:solidFill>
              <a:latin typeface="+mn-lt"/>
            </a:endParaRPr>
          </a:p>
          <a:p>
            <a:pPr marL="342900" indent="-342900">
              <a:lnSpc>
                <a:spcPct val="150000"/>
              </a:lnSpc>
              <a:buFont typeface="Arial" panose="020B0604020202020204" pitchFamily="34" charset="0"/>
              <a:buChar char="•"/>
            </a:pPr>
            <a:r>
              <a:rPr lang="nb-NO" altLang="nb-NO" sz="2200" err="1">
                <a:solidFill>
                  <a:schemeClr val="tx1">
                    <a:lumMod val="75000"/>
                    <a:lumOff val="25000"/>
                  </a:schemeClr>
                </a:solidFill>
                <a:latin typeface="+mn-lt"/>
              </a:rPr>
              <a:t>Copies</a:t>
            </a:r>
            <a:r>
              <a:rPr lang="nb-NO" altLang="nb-NO" sz="2200">
                <a:solidFill>
                  <a:schemeClr val="tx1">
                    <a:lumMod val="75000"/>
                    <a:lumOff val="25000"/>
                  </a:schemeClr>
                </a:solidFill>
                <a:latin typeface="+mn-lt"/>
              </a:rPr>
              <a:t> and </a:t>
            </a:r>
            <a:r>
              <a:rPr lang="nb-NO" altLang="nb-NO" sz="2200" err="1">
                <a:solidFill>
                  <a:schemeClr val="tx1">
                    <a:lumMod val="75000"/>
                    <a:lumOff val="25000"/>
                  </a:schemeClr>
                </a:solidFill>
                <a:latin typeface="+mn-lt"/>
              </a:rPr>
              <a:t>loose</a:t>
            </a:r>
            <a:r>
              <a:rPr lang="nb-NO" altLang="nb-NO" sz="2200">
                <a:solidFill>
                  <a:schemeClr val="tx1">
                    <a:lumMod val="75000"/>
                    <a:lumOff val="25000"/>
                  </a:schemeClr>
                </a:solidFill>
                <a:latin typeface="+mn-lt"/>
              </a:rPr>
              <a:t> </a:t>
            </a:r>
            <a:r>
              <a:rPr lang="nb-NO" altLang="nb-NO" sz="2200" err="1">
                <a:solidFill>
                  <a:schemeClr val="tx1">
                    <a:lumMod val="75000"/>
                    <a:lumOff val="25000"/>
                  </a:schemeClr>
                </a:solidFill>
                <a:latin typeface="+mn-lt"/>
              </a:rPr>
              <a:t>sheets</a:t>
            </a:r>
            <a:r>
              <a:rPr lang="nb-NO" altLang="nb-NO" sz="2200">
                <a:solidFill>
                  <a:schemeClr val="tx1">
                    <a:lumMod val="75000"/>
                    <a:lumOff val="25000"/>
                  </a:schemeClr>
                </a:solidFill>
                <a:latin typeface="+mn-lt"/>
              </a:rPr>
              <a:t> </a:t>
            </a:r>
            <a:r>
              <a:rPr lang="nb-NO" altLang="nb-NO" sz="2200" err="1">
                <a:solidFill>
                  <a:schemeClr val="tx1">
                    <a:lumMod val="75000"/>
                    <a:lumOff val="25000"/>
                  </a:schemeClr>
                </a:solidFill>
                <a:latin typeface="+mn-lt"/>
              </a:rPr>
              <a:t>are</a:t>
            </a:r>
            <a:r>
              <a:rPr lang="nb-NO" altLang="nb-NO" sz="2200">
                <a:solidFill>
                  <a:schemeClr val="tx1">
                    <a:lumMod val="75000"/>
                    <a:lumOff val="25000"/>
                  </a:schemeClr>
                </a:solidFill>
                <a:latin typeface="+mn-lt"/>
              </a:rPr>
              <a:t> not </a:t>
            </a:r>
            <a:r>
              <a:rPr lang="nb-NO" altLang="nb-NO" sz="2200" err="1">
                <a:solidFill>
                  <a:schemeClr val="tx1">
                    <a:lumMod val="75000"/>
                    <a:lumOff val="25000"/>
                  </a:schemeClr>
                </a:solidFill>
                <a:latin typeface="+mn-lt"/>
              </a:rPr>
              <a:t>permitted</a:t>
            </a:r>
            <a:r>
              <a:rPr lang="nb-NO" altLang="nb-NO" sz="2200">
                <a:solidFill>
                  <a:schemeClr val="tx1">
                    <a:lumMod val="75000"/>
                    <a:lumOff val="25000"/>
                  </a:schemeClr>
                </a:solidFill>
                <a:latin typeface="+mn-lt"/>
              </a:rPr>
              <a:t> </a:t>
            </a:r>
            <a:r>
              <a:rPr lang="nb-NO" altLang="nb-NO" sz="2200" err="1">
                <a:solidFill>
                  <a:schemeClr val="tx1">
                    <a:lumMod val="75000"/>
                    <a:lumOff val="25000"/>
                  </a:schemeClr>
                </a:solidFill>
                <a:latin typeface="+mn-lt"/>
              </a:rPr>
              <a:t>unless</a:t>
            </a:r>
            <a:r>
              <a:rPr lang="nb-NO" altLang="nb-NO" sz="2200">
                <a:solidFill>
                  <a:schemeClr val="tx1">
                    <a:lumMod val="75000"/>
                    <a:lumOff val="25000"/>
                  </a:schemeClr>
                </a:solidFill>
                <a:latin typeface="+mn-lt"/>
              </a:rPr>
              <a:t> </a:t>
            </a:r>
            <a:r>
              <a:rPr lang="nb-NO" altLang="nb-NO" sz="2200" err="1">
                <a:solidFill>
                  <a:schemeClr val="tx1">
                    <a:lumMod val="75000"/>
                    <a:lumOff val="25000"/>
                  </a:schemeClr>
                </a:solidFill>
                <a:latin typeface="+mn-lt"/>
              </a:rPr>
              <a:t>otherwise</a:t>
            </a:r>
            <a:r>
              <a:rPr lang="nb-NO" altLang="nb-NO" sz="2200">
                <a:solidFill>
                  <a:schemeClr val="tx1">
                    <a:lumMod val="75000"/>
                    <a:lumOff val="25000"/>
                  </a:schemeClr>
                </a:solidFill>
                <a:latin typeface="+mn-lt"/>
              </a:rPr>
              <a:t> </a:t>
            </a:r>
            <a:r>
              <a:rPr lang="nb-NO" altLang="nb-NO" sz="2200" err="1">
                <a:solidFill>
                  <a:schemeClr val="tx1">
                    <a:lumMod val="75000"/>
                    <a:lumOff val="25000"/>
                  </a:schemeClr>
                </a:solidFill>
                <a:latin typeface="+mn-lt"/>
              </a:rPr>
              <a:t>stated</a:t>
            </a:r>
            <a:endParaRPr lang="nb-NO" altLang="nb-NO" sz="2200">
              <a:solidFill>
                <a:schemeClr val="tx1">
                  <a:lumMod val="75000"/>
                  <a:lumOff val="25000"/>
                </a:schemeClr>
              </a:solidFill>
              <a:latin typeface="+mn-lt"/>
            </a:endParaRPr>
          </a:p>
          <a:p>
            <a:pPr marL="342900" indent="-342900">
              <a:lnSpc>
                <a:spcPct val="150000"/>
              </a:lnSpc>
              <a:buFont typeface="Arial" panose="020B0604020202020204" pitchFamily="34" charset="0"/>
              <a:buChar char="•"/>
            </a:pPr>
            <a:r>
              <a:rPr lang="nb-NO" altLang="nb-NO" sz="2200" err="1">
                <a:solidFill>
                  <a:schemeClr val="tx1">
                    <a:lumMod val="75000"/>
                    <a:lumOff val="25000"/>
                  </a:schemeClr>
                </a:solidFill>
                <a:latin typeface="+mn-lt"/>
              </a:rPr>
              <a:t>Permitted</a:t>
            </a:r>
            <a:r>
              <a:rPr lang="nb-NO" altLang="nb-NO" sz="2200">
                <a:solidFill>
                  <a:schemeClr val="tx1">
                    <a:lumMod val="75000"/>
                    <a:lumOff val="25000"/>
                  </a:schemeClr>
                </a:solidFill>
                <a:latin typeface="+mn-lt"/>
              </a:rPr>
              <a:t> support materials </a:t>
            </a:r>
            <a:r>
              <a:rPr lang="nb-NO" altLang="nb-NO" sz="2200" err="1">
                <a:solidFill>
                  <a:schemeClr val="tx1">
                    <a:lumMod val="75000"/>
                    <a:lumOff val="25000"/>
                  </a:schemeClr>
                </a:solidFill>
                <a:latin typeface="+mn-lt"/>
              </a:rPr>
              <a:t>cannot</a:t>
            </a:r>
            <a:r>
              <a:rPr lang="nb-NO" altLang="nb-NO" sz="2200">
                <a:solidFill>
                  <a:schemeClr val="tx1">
                    <a:lumMod val="75000"/>
                    <a:lumOff val="25000"/>
                  </a:schemeClr>
                </a:solidFill>
                <a:latin typeface="+mn-lt"/>
              </a:rPr>
              <a:t> be </a:t>
            </a:r>
            <a:r>
              <a:rPr lang="nb-NO" altLang="nb-NO" sz="2200" err="1">
                <a:solidFill>
                  <a:schemeClr val="tx1">
                    <a:lumMod val="75000"/>
                    <a:lumOff val="25000"/>
                  </a:schemeClr>
                </a:solidFill>
                <a:latin typeface="+mn-lt"/>
              </a:rPr>
              <a:t>borrowed</a:t>
            </a:r>
            <a:r>
              <a:rPr lang="nb-NO" altLang="nb-NO" sz="2200">
                <a:solidFill>
                  <a:schemeClr val="tx1">
                    <a:lumMod val="75000"/>
                    <a:lumOff val="25000"/>
                  </a:schemeClr>
                </a:solidFill>
                <a:latin typeface="+mn-lt"/>
              </a:rPr>
              <a:t> from </a:t>
            </a:r>
            <a:r>
              <a:rPr lang="nb-NO" altLang="nb-NO" sz="2200" err="1">
                <a:solidFill>
                  <a:schemeClr val="tx1">
                    <a:lumMod val="75000"/>
                    <a:lumOff val="25000"/>
                  </a:schemeClr>
                </a:solidFill>
                <a:latin typeface="+mn-lt"/>
              </a:rPr>
              <a:t>other</a:t>
            </a:r>
            <a:r>
              <a:rPr lang="nb-NO" altLang="nb-NO" sz="2200">
                <a:solidFill>
                  <a:schemeClr val="tx1">
                    <a:lumMod val="75000"/>
                    <a:lumOff val="25000"/>
                  </a:schemeClr>
                </a:solidFill>
                <a:latin typeface="+mn-lt"/>
              </a:rPr>
              <a:t> </a:t>
            </a:r>
            <a:r>
              <a:rPr lang="nb-NO" altLang="nb-NO" sz="2200" err="1">
                <a:solidFill>
                  <a:schemeClr val="tx1">
                    <a:lumMod val="75000"/>
                    <a:lumOff val="25000"/>
                  </a:schemeClr>
                </a:solidFill>
                <a:latin typeface="+mn-lt"/>
              </a:rPr>
              <a:t>participants</a:t>
            </a:r>
            <a:endParaRPr lang="nb-NO" altLang="nb-NO" sz="2200">
              <a:solidFill>
                <a:schemeClr val="tx1">
                  <a:lumMod val="75000"/>
                  <a:lumOff val="25000"/>
                </a:schemeClr>
              </a:solidFill>
              <a:latin typeface="+mn-lt"/>
            </a:endParaRPr>
          </a:p>
          <a:p>
            <a:pPr marL="342900" indent="-342900">
              <a:lnSpc>
                <a:spcPct val="150000"/>
              </a:lnSpc>
              <a:buFont typeface="Wingdings" panose="05000000000000000000" pitchFamily="2" charset="2"/>
              <a:buChar char="Ø"/>
            </a:pPr>
            <a:r>
              <a:rPr lang="nb-NO" altLang="nb-NO" sz="2200" err="1">
                <a:solidFill>
                  <a:schemeClr val="tx1">
                    <a:lumMod val="75000"/>
                    <a:lumOff val="25000"/>
                  </a:schemeClr>
                </a:solidFill>
                <a:latin typeface="+mn-lt"/>
              </a:rPr>
              <a:t>Remember</a:t>
            </a:r>
            <a:r>
              <a:rPr lang="nb-NO" altLang="nb-NO" sz="2200">
                <a:solidFill>
                  <a:schemeClr val="tx1">
                    <a:lumMod val="75000"/>
                    <a:lumOff val="25000"/>
                  </a:schemeClr>
                </a:solidFill>
                <a:latin typeface="+mn-lt"/>
              </a:rPr>
              <a:t> to turn </a:t>
            </a:r>
            <a:r>
              <a:rPr lang="nb-NO" altLang="nb-NO" sz="2200" err="1">
                <a:solidFill>
                  <a:schemeClr val="tx1">
                    <a:lumMod val="75000"/>
                    <a:lumOff val="25000"/>
                  </a:schemeClr>
                </a:solidFill>
                <a:latin typeface="+mn-lt"/>
              </a:rPr>
              <a:t>off</a:t>
            </a:r>
            <a:r>
              <a:rPr lang="nb-NO" altLang="nb-NO" sz="2200">
                <a:solidFill>
                  <a:schemeClr val="tx1">
                    <a:lumMod val="75000"/>
                    <a:lumOff val="25000"/>
                  </a:schemeClr>
                </a:solidFill>
                <a:latin typeface="+mn-lt"/>
              </a:rPr>
              <a:t> </a:t>
            </a:r>
            <a:r>
              <a:rPr lang="nb-NO" altLang="nb-NO" sz="2200" err="1">
                <a:solidFill>
                  <a:schemeClr val="tx1">
                    <a:lumMod val="75000"/>
                    <a:lumOff val="25000"/>
                  </a:schemeClr>
                </a:solidFill>
                <a:latin typeface="+mn-lt"/>
              </a:rPr>
              <a:t>your</a:t>
            </a:r>
            <a:r>
              <a:rPr lang="nb-NO" altLang="nb-NO" sz="2200">
                <a:solidFill>
                  <a:schemeClr val="tx1">
                    <a:lumMod val="75000"/>
                    <a:lumOff val="25000"/>
                  </a:schemeClr>
                </a:solidFill>
                <a:latin typeface="+mn-lt"/>
              </a:rPr>
              <a:t> </a:t>
            </a:r>
            <a:r>
              <a:rPr lang="nb-NO" altLang="nb-NO" sz="2200" err="1">
                <a:solidFill>
                  <a:schemeClr val="tx1">
                    <a:lumMod val="75000"/>
                    <a:lumOff val="25000"/>
                  </a:schemeClr>
                </a:solidFill>
                <a:latin typeface="+mn-lt"/>
              </a:rPr>
              <a:t>cell</a:t>
            </a:r>
            <a:r>
              <a:rPr lang="nb-NO" altLang="nb-NO" sz="2200">
                <a:solidFill>
                  <a:schemeClr val="tx1">
                    <a:lumMod val="75000"/>
                    <a:lumOff val="25000"/>
                  </a:schemeClr>
                </a:solidFill>
                <a:latin typeface="+mn-lt"/>
              </a:rPr>
              <a:t> </a:t>
            </a:r>
            <a:r>
              <a:rPr lang="nb-NO" altLang="nb-NO" sz="2200" err="1">
                <a:solidFill>
                  <a:schemeClr val="tx1">
                    <a:lumMod val="75000"/>
                    <a:lumOff val="25000"/>
                  </a:schemeClr>
                </a:solidFill>
                <a:latin typeface="+mn-lt"/>
              </a:rPr>
              <a:t>phone</a:t>
            </a:r>
            <a:endParaRPr lang="nb-NO" altLang="nb-NO" sz="2200">
              <a:solidFill>
                <a:schemeClr val="tx1">
                  <a:lumMod val="75000"/>
                  <a:lumOff val="25000"/>
                </a:schemeClr>
              </a:solidFill>
              <a:latin typeface="+mn-lt"/>
            </a:endParaRPr>
          </a:p>
          <a:p>
            <a:pPr algn="ctr">
              <a:lnSpc>
                <a:spcPct val="150000"/>
              </a:lnSpc>
            </a:pPr>
            <a:endParaRPr lang="nb-NO" altLang="nb-NO" sz="2200">
              <a:solidFill>
                <a:schemeClr val="tx1">
                  <a:lumMod val="75000"/>
                  <a:lumOff val="25000"/>
                </a:schemeClr>
              </a:solidFill>
              <a:latin typeface="+mn-lt"/>
            </a:endParaRPr>
          </a:p>
        </p:txBody>
      </p:sp>
      <p:pic>
        <p:nvPicPr>
          <p:cNvPr id="4" name="Picture 2" descr="C:\Users\s1467\AppData\Local\Microsoft\Windows\Temporary Internet Files\Content.IE5\29V07RCU\MC90015093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8930" y="1692399"/>
            <a:ext cx="1641182" cy="16510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51721" y="6447631"/>
            <a:ext cx="8701345" cy="645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solidFill>
                  <a:srgbClr val="00314A"/>
                </a:solidFill>
              </a:rPr>
              <a:t>NB! </a:t>
            </a:r>
            <a:r>
              <a:rPr lang="nb-NO" err="1">
                <a:solidFill>
                  <a:srgbClr val="00314A"/>
                </a:solidFill>
              </a:rPr>
              <a:t>Watches</a:t>
            </a:r>
            <a:r>
              <a:rPr lang="nb-NO">
                <a:solidFill>
                  <a:srgbClr val="00314A"/>
                </a:solidFill>
              </a:rPr>
              <a:t> </a:t>
            </a:r>
            <a:r>
              <a:rPr lang="nb-NO" err="1">
                <a:solidFill>
                  <a:srgbClr val="00314A"/>
                </a:solidFill>
              </a:rPr>
              <a:t>are</a:t>
            </a:r>
            <a:r>
              <a:rPr lang="nb-NO">
                <a:solidFill>
                  <a:srgbClr val="00314A"/>
                </a:solidFill>
              </a:rPr>
              <a:t> not </a:t>
            </a:r>
            <a:r>
              <a:rPr lang="nb-NO" err="1">
                <a:solidFill>
                  <a:srgbClr val="00314A"/>
                </a:solidFill>
              </a:rPr>
              <a:t>allowed</a:t>
            </a:r>
            <a:endParaRPr lang="nb-NO">
              <a:solidFill>
                <a:srgbClr val="00314A"/>
              </a:solidFill>
            </a:endParaRPr>
          </a:p>
        </p:txBody>
      </p:sp>
    </p:spTree>
    <p:extLst>
      <p:ext uri="{BB962C8B-B14F-4D97-AF65-F5344CB8AC3E}">
        <p14:creationId xmlns:p14="http://schemas.microsoft.com/office/powerpoint/2010/main" val="3564966850"/>
      </p:ext>
    </p:extLst>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67677" y="778485"/>
            <a:ext cx="7272808" cy="540416"/>
          </a:xfrm>
          <a:noFill/>
        </p:spPr>
        <p:txBody>
          <a:bodyPr wrap="square" lIns="78439" tIns="31375" rIns="78439" bIns="31375" anchor="t">
            <a:spAutoFit/>
          </a:bodyPr>
          <a:lstStyle/>
          <a:p>
            <a:pPr eaLnBrk="1" hangingPunct="1"/>
            <a:r>
              <a:rPr lang="nb-NO" altLang="nb-NO" sz="3100" err="1"/>
              <a:t>Calculator</a:t>
            </a:r>
            <a:endParaRPr lang="nb-NO" altLang="nb-NO" sz="3100"/>
          </a:p>
        </p:txBody>
      </p:sp>
      <p:sp>
        <p:nvSpPr>
          <p:cNvPr id="32771" name="Rectangle 3"/>
          <p:cNvSpPr>
            <a:spLocks noChangeArrowheads="1"/>
          </p:cNvSpPr>
          <p:nvPr/>
        </p:nvSpPr>
        <p:spPr bwMode="auto">
          <a:xfrm>
            <a:off x="367677" y="1631950"/>
            <a:ext cx="8481745" cy="28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098" tIns="50550" rIns="101098" bIns="50550" anchor="t">
            <a:spAutoFit/>
          </a:bodyPr>
          <a:lstStyle>
            <a:lvl1pPr defTabSz="762000" eaLnBrk="0" hangingPunct="0">
              <a:defRPr sz="2800">
                <a:solidFill>
                  <a:schemeClr val="tx1"/>
                </a:solidFill>
                <a:latin typeface="Georgia" pitchFamily="18" charset="0"/>
              </a:defRPr>
            </a:lvl1pPr>
            <a:lvl2pPr marL="57150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pPr eaLnBrk="1" hangingPunct="1">
              <a:lnSpc>
                <a:spcPct val="150000"/>
              </a:lnSpc>
            </a:pPr>
            <a:r>
              <a:rPr lang="en-US" altLang="nb-NO" sz="2100">
                <a:solidFill>
                  <a:schemeClr val="tx1">
                    <a:lumMod val="75000"/>
                    <a:lumOff val="25000"/>
                  </a:schemeClr>
                </a:solidFill>
                <a:latin typeface="+mn-lt"/>
              </a:rPr>
              <a:t>If a calculator is permitted, any calculator, with the exception of calculators with wireless communication options may be used.</a:t>
            </a:r>
            <a:endParaRPr lang="nb-NO" altLang="nb-NO" sz="2100">
              <a:solidFill>
                <a:schemeClr val="tx1">
                  <a:lumMod val="75000"/>
                  <a:lumOff val="25000"/>
                </a:schemeClr>
              </a:solidFill>
              <a:latin typeface="+mn-lt"/>
              <a:cs typeface="Arial"/>
            </a:endParaRPr>
          </a:p>
          <a:p>
            <a:pPr lvl="1">
              <a:lnSpc>
                <a:spcPct val="150000"/>
              </a:lnSpc>
              <a:buFontTx/>
              <a:buChar char="–"/>
            </a:pPr>
            <a:r>
              <a:rPr lang="nb-NO" altLang="nb-NO" sz="2100">
                <a:solidFill>
                  <a:schemeClr val="tx1">
                    <a:lumMod val="75000"/>
                    <a:lumOff val="25000"/>
                  </a:schemeClr>
                </a:solidFill>
                <a:latin typeface="+mn-lt"/>
              </a:rPr>
              <a:t> </a:t>
            </a:r>
            <a:r>
              <a:rPr lang="nb-NO" altLang="nb-NO" sz="2100" err="1">
                <a:solidFill>
                  <a:schemeClr val="tx1">
                    <a:lumMod val="75000"/>
                    <a:lumOff val="25000"/>
                  </a:schemeClr>
                </a:solidFill>
                <a:latin typeface="+mn-lt"/>
              </a:rPr>
              <a:t>You</a:t>
            </a:r>
            <a:r>
              <a:rPr lang="nb-NO" altLang="nb-NO" sz="2100">
                <a:solidFill>
                  <a:schemeClr val="tx1">
                    <a:lumMod val="75000"/>
                    <a:lumOff val="25000"/>
                  </a:schemeClr>
                </a:solidFill>
                <a:latin typeface="+mn-lt"/>
              </a:rPr>
              <a:t> must be </a:t>
            </a:r>
            <a:r>
              <a:rPr lang="nb-NO" altLang="nb-NO" sz="2100" err="1">
                <a:solidFill>
                  <a:schemeClr val="tx1">
                    <a:lumMod val="75000"/>
                    <a:lumOff val="25000"/>
                  </a:schemeClr>
                </a:solidFill>
                <a:latin typeface="+mn-lt"/>
              </a:rPr>
              <a:t>able</a:t>
            </a:r>
            <a:r>
              <a:rPr lang="nb-NO" altLang="nb-NO" sz="2100">
                <a:solidFill>
                  <a:schemeClr val="tx1">
                    <a:lumMod val="75000"/>
                    <a:lumOff val="25000"/>
                  </a:schemeClr>
                </a:solidFill>
                <a:latin typeface="+mn-lt"/>
              </a:rPr>
              <a:t> to show </a:t>
            </a:r>
            <a:r>
              <a:rPr lang="nb-NO" altLang="nb-NO" sz="2100" err="1">
                <a:solidFill>
                  <a:schemeClr val="tx1">
                    <a:lumMod val="75000"/>
                    <a:lumOff val="25000"/>
                  </a:schemeClr>
                </a:solidFill>
                <a:latin typeface="+mn-lt"/>
              </a:rPr>
              <a:t>that</a:t>
            </a:r>
            <a:r>
              <a:rPr lang="nb-NO" altLang="nb-NO" sz="2100">
                <a:solidFill>
                  <a:schemeClr val="tx1">
                    <a:lumMod val="75000"/>
                    <a:lumOff val="25000"/>
                  </a:schemeClr>
                </a:solidFill>
                <a:latin typeface="+mn-lt"/>
              </a:rPr>
              <a:t> </a:t>
            </a:r>
            <a:r>
              <a:rPr lang="nb-NO" altLang="nb-NO" sz="2100" err="1">
                <a:solidFill>
                  <a:schemeClr val="tx1">
                    <a:lumMod val="75000"/>
                    <a:lumOff val="25000"/>
                  </a:schemeClr>
                </a:solidFill>
                <a:latin typeface="+mn-lt"/>
              </a:rPr>
              <a:t>the</a:t>
            </a:r>
            <a:r>
              <a:rPr lang="nb-NO" altLang="nb-NO" sz="2100">
                <a:solidFill>
                  <a:schemeClr val="tx1">
                    <a:lumMod val="75000"/>
                    <a:lumOff val="25000"/>
                  </a:schemeClr>
                </a:solidFill>
                <a:latin typeface="+mn-lt"/>
              </a:rPr>
              <a:t> </a:t>
            </a:r>
            <a:r>
              <a:rPr lang="nb-NO" altLang="nb-NO" sz="2100" err="1">
                <a:solidFill>
                  <a:schemeClr val="tx1">
                    <a:lumMod val="75000"/>
                    <a:lumOff val="25000"/>
                  </a:schemeClr>
                </a:solidFill>
                <a:latin typeface="+mn-lt"/>
              </a:rPr>
              <a:t>memory</a:t>
            </a:r>
            <a:r>
              <a:rPr lang="nb-NO" altLang="nb-NO" sz="2100">
                <a:solidFill>
                  <a:schemeClr val="tx1">
                    <a:lumMod val="75000"/>
                    <a:lumOff val="25000"/>
                  </a:schemeClr>
                </a:solidFill>
                <a:latin typeface="+mn-lt"/>
              </a:rPr>
              <a:t> is </a:t>
            </a:r>
            <a:r>
              <a:rPr lang="nb-NO" altLang="nb-NO" sz="2100" err="1">
                <a:solidFill>
                  <a:schemeClr val="tx1">
                    <a:lumMod val="75000"/>
                    <a:lumOff val="25000"/>
                  </a:schemeClr>
                </a:solidFill>
                <a:latin typeface="+mn-lt"/>
              </a:rPr>
              <a:t>empty</a:t>
            </a:r>
            <a:r>
              <a:rPr lang="nb-NO" altLang="nb-NO" sz="2100">
                <a:solidFill>
                  <a:schemeClr val="tx1">
                    <a:lumMod val="75000"/>
                    <a:lumOff val="25000"/>
                  </a:schemeClr>
                </a:solidFill>
                <a:latin typeface="+mn-lt"/>
              </a:rPr>
              <a:t> </a:t>
            </a:r>
            <a:r>
              <a:rPr lang="nb-NO" altLang="nb-NO" sz="2100" err="1">
                <a:solidFill>
                  <a:schemeClr val="tx1">
                    <a:lumMod val="75000"/>
                    <a:lumOff val="25000"/>
                  </a:schemeClr>
                </a:solidFill>
                <a:latin typeface="+mn-lt"/>
              </a:rPr>
              <a:t>before</a:t>
            </a:r>
            <a:r>
              <a:rPr lang="nb-NO" altLang="nb-NO" sz="2100">
                <a:solidFill>
                  <a:schemeClr val="tx1">
                    <a:lumMod val="75000"/>
                    <a:lumOff val="25000"/>
                  </a:schemeClr>
                </a:solidFill>
                <a:latin typeface="+mn-lt"/>
              </a:rPr>
              <a:t> </a:t>
            </a:r>
            <a:r>
              <a:rPr lang="nb-NO" altLang="nb-NO" sz="2100" err="1">
                <a:solidFill>
                  <a:schemeClr val="tx1">
                    <a:lumMod val="75000"/>
                    <a:lumOff val="25000"/>
                  </a:schemeClr>
                </a:solidFill>
                <a:latin typeface="+mn-lt"/>
              </a:rPr>
              <a:t>the</a:t>
            </a:r>
            <a:r>
              <a:rPr lang="nb-NO" altLang="nb-NO" sz="2100">
                <a:solidFill>
                  <a:schemeClr val="tx1">
                    <a:lumMod val="75000"/>
                    <a:lumOff val="25000"/>
                  </a:schemeClr>
                </a:solidFill>
                <a:latin typeface="+mn-lt"/>
              </a:rPr>
              <a:t> </a:t>
            </a:r>
            <a:r>
              <a:rPr lang="nb-NO" altLang="nb-NO" sz="2100" err="1">
                <a:solidFill>
                  <a:schemeClr val="tx1">
                    <a:lumMod val="75000"/>
                    <a:lumOff val="25000"/>
                  </a:schemeClr>
                </a:solidFill>
                <a:latin typeface="+mn-lt"/>
              </a:rPr>
              <a:t>exam</a:t>
            </a:r>
            <a:r>
              <a:rPr lang="nb-NO" altLang="nb-NO" sz="2100">
                <a:solidFill>
                  <a:schemeClr val="tx1">
                    <a:lumMod val="75000"/>
                    <a:lumOff val="25000"/>
                  </a:schemeClr>
                </a:solidFill>
                <a:latin typeface="+mn-lt"/>
              </a:rPr>
              <a:t> start</a:t>
            </a:r>
            <a:endParaRPr lang="nb-NO" altLang="nb-NO" sz="2100">
              <a:solidFill>
                <a:schemeClr val="tx1">
                  <a:lumMod val="75000"/>
                  <a:lumOff val="25000"/>
                </a:schemeClr>
              </a:solidFill>
              <a:latin typeface="+mn-lt"/>
              <a:cs typeface="Arial"/>
            </a:endParaRPr>
          </a:p>
          <a:p>
            <a:pPr lvl="1">
              <a:lnSpc>
                <a:spcPct val="150000"/>
              </a:lnSpc>
              <a:buFontTx/>
              <a:buChar char="–"/>
            </a:pPr>
            <a:r>
              <a:rPr lang="nb-NO" altLang="nb-NO" sz="2100">
                <a:solidFill>
                  <a:schemeClr val="tx1">
                    <a:lumMod val="75000"/>
                    <a:lumOff val="25000"/>
                  </a:schemeClr>
                </a:solidFill>
                <a:latin typeface="+mn-lt"/>
              </a:rPr>
              <a:t> User manuals </a:t>
            </a:r>
            <a:r>
              <a:rPr lang="nb-NO" altLang="nb-NO" sz="2100" err="1">
                <a:solidFill>
                  <a:schemeClr val="tx1">
                    <a:lumMod val="75000"/>
                    <a:lumOff val="25000"/>
                  </a:schemeClr>
                </a:solidFill>
                <a:latin typeface="+mn-lt"/>
              </a:rPr>
              <a:t>are</a:t>
            </a:r>
            <a:r>
              <a:rPr lang="nb-NO" altLang="nb-NO" sz="2100">
                <a:solidFill>
                  <a:schemeClr val="tx1">
                    <a:lumMod val="75000"/>
                    <a:lumOff val="25000"/>
                  </a:schemeClr>
                </a:solidFill>
                <a:latin typeface="+mn-lt"/>
              </a:rPr>
              <a:t> not </a:t>
            </a:r>
            <a:r>
              <a:rPr lang="nb-NO" altLang="nb-NO" sz="2100" err="1">
                <a:solidFill>
                  <a:schemeClr val="tx1">
                    <a:lumMod val="75000"/>
                    <a:lumOff val="25000"/>
                  </a:schemeClr>
                </a:solidFill>
                <a:latin typeface="+mn-lt"/>
              </a:rPr>
              <a:t>permitted</a:t>
            </a:r>
            <a:endParaRPr lang="nb-NO" altLang="nb-NO" sz="2100">
              <a:solidFill>
                <a:schemeClr val="tx1">
                  <a:lumMod val="75000"/>
                  <a:lumOff val="25000"/>
                </a:schemeClr>
              </a:solidFill>
              <a:latin typeface="Verdana" pitchFamily="34" charset="0"/>
            </a:endParaRPr>
          </a:p>
          <a:p>
            <a:pPr>
              <a:lnSpc>
                <a:spcPct val="91000"/>
              </a:lnSpc>
            </a:pPr>
            <a:endParaRPr lang="nb-NO" altLang="nb-NO" sz="2200" b="1">
              <a:solidFill>
                <a:schemeClr val="tx1">
                  <a:lumMod val="75000"/>
                  <a:lumOff val="25000"/>
                </a:schemeClr>
              </a:solidFill>
              <a:latin typeface="Verdana" pitchFamily="34" charset="0"/>
            </a:endParaRPr>
          </a:p>
        </p:txBody>
      </p:sp>
      <p:pic>
        <p:nvPicPr>
          <p:cNvPr id="2" name="Picture 1">
            <a:extLst>
              <a:ext uri="{FF2B5EF4-FFF2-40B4-BE49-F238E27FC236}">
                <a16:creationId xmlns:a16="http://schemas.microsoft.com/office/drawing/2014/main" id="{D55090A1-D0AE-47C5-9EA4-AD425D65A716}"/>
              </a:ext>
            </a:extLst>
          </p:cNvPr>
          <p:cNvPicPr>
            <a:picLocks noChangeAspect="1"/>
          </p:cNvPicPr>
          <p:nvPr/>
        </p:nvPicPr>
        <p:blipFill>
          <a:blip r:embed="rId3"/>
          <a:stretch>
            <a:fillRect/>
          </a:stretch>
        </p:blipFill>
        <p:spPr>
          <a:xfrm>
            <a:off x="6588770" y="3636615"/>
            <a:ext cx="1746194" cy="1728192"/>
          </a:xfrm>
          <a:prstGeom prst="rect">
            <a:avLst/>
          </a:prstGeom>
        </p:spPr>
      </p:pic>
    </p:spTree>
    <p:extLst>
      <p:ext uri="{BB962C8B-B14F-4D97-AF65-F5344CB8AC3E}">
        <p14:creationId xmlns:p14="http://schemas.microsoft.com/office/powerpoint/2010/main" val="1222843270"/>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A7FB1-F50E-4C41-946E-1F921312D2F2}"/>
              </a:ext>
            </a:extLst>
          </p:cNvPr>
          <p:cNvSpPr>
            <a:spLocks noGrp="1"/>
          </p:cNvSpPr>
          <p:nvPr>
            <p:ph type="title"/>
          </p:nvPr>
        </p:nvSpPr>
        <p:spPr/>
        <p:txBody>
          <a:bodyPr/>
          <a:lstStyle/>
          <a:p>
            <a:r>
              <a:rPr lang="en-US"/>
              <a:t>Dictionary</a:t>
            </a:r>
          </a:p>
        </p:txBody>
      </p:sp>
      <p:sp>
        <p:nvSpPr>
          <p:cNvPr id="3" name="Content Placeholder 2">
            <a:extLst>
              <a:ext uri="{FF2B5EF4-FFF2-40B4-BE49-F238E27FC236}">
                <a16:creationId xmlns:a16="http://schemas.microsoft.com/office/drawing/2014/main" id="{3890B159-6807-438D-BABF-710A88430C09}"/>
              </a:ext>
            </a:extLst>
          </p:cNvPr>
          <p:cNvSpPr>
            <a:spLocks noGrp="1"/>
          </p:cNvSpPr>
          <p:nvPr>
            <p:ph idx="1"/>
          </p:nvPr>
        </p:nvSpPr>
        <p:spPr/>
        <p:txBody>
          <a:bodyPr/>
          <a:lstStyle/>
          <a:p>
            <a:pPr marL="197485" indent="-197485"/>
            <a:r>
              <a:rPr lang="en-US" sz="2200"/>
              <a:t>One bilingual dictionary may be used, unless the course description states otherwise.</a:t>
            </a:r>
            <a:endParaRPr lang="en-US" sz="2200">
              <a:cs typeface="Arial"/>
            </a:endParaRPr>
          </a:p>
          <a:p>
            <a:pPr marL="197485" indent="-197485"/>
            <a:r>
              <a:rPr lang="en-US" sz="2200"/>
              <a:t>Electronic dictionaries are not permitted.</a:t>
            </a:r>
            <a:endParaRPr lang="en-US" sz="2200">
              <a:cs typeface="Arial"/>
            </a:endParaRPr>
          </a:p>
          <a:p>
            <a:pPr marL="197485" indent="-197485"/>
            <a:r>
              <a:rPr lang="en-US" sz="2200"/>
              <a:t>Economic or legal dictionaries are not permitted.</a:t>
            </a:r>
            <a:endParaRPr lang="en-US" sz="2200">
              <a:cs typeface="Arial"/>
            </a:endParaRPr>
          </a:p>
          <a:p>
            <a:pPr marL="197485" indent="-197485"/>
            <a:r>
              <a:rPr lang="en-US" sz="2200"/>
              <a:t>For examination in language and law, own rules may apply - see course description.</a:t>
            </a:r>
            <a:endParaRPr lang="en-US" sz="2200">
              <a:cs typeface="Arial"/>
            </a:endParaRPr>
          </a:p>
          <a:p>
            <a:pPr marL="197485" indent="-197485"/>
            <a:r>
              <a:rPr lang="en-US" sz="2200"/>
              <a:t>No references are permitted in dictionaries.</a:t>
            </a:r>
            <a:endParaRPr lang="en-US" sz="2200">
              <a:cs typeface="Arial"/>
            </a:endParaRPr>
          </a:p>
          <a:p>
            <a:pPr marL="197485" indent="-197485"/>
            <a:endParaRPr lang="en-US">
              <a:cs typeface="Arial"/>
            </a:endParaRPr>
          </a:p>
        </p:txBody>
      </p:sp>
      <p:sp>
        <p:nvSpPr>
          <p:cNvPr id="4" name="Slide Number Placeholder 3">
            <a:extLst>
              <a:ext uri="{FF2B5EF4-FFF2-40B4-BE49-F238E27FC236}">
                <a16:creationId xmlns:a16="http://schemas.microsoft.com/office/drawing/2014/main" id="{8D227B9B-7218-44FF-9D28-B83C5AE2E76E}"/>
              </a:ext>
            </a:extLst>
          </p:cNvPr>
          <p:cNvSpPr>
            <a:spLocks noGrp="1"/>
          </p:cNvSpPr>
          <p:nvPr>
            <p:ph type="sldNum" sz="quarter" idx="12"/>
          </p:nvPr>
        </p:nvSpPr>
        <p:spPr/>
        <p:txBody>
          <a:bodyPr/>
          <a:lstStyle/>
          <a:p>
            <a:fld id="{3FA4DDC8-1D0B-4B83-8CF0-4F24D54506BB}" type="slidenum">
              <a:rPr lang="nb-NO" smtClean="0"/>
              <a:pPr/>
              <a:t>13</a:t>
            </a:fld>
            <a:endParaRPr lang="nb-NO"/>
          </a:p>
        </p:txBody>
      </p:sp>
    </p:spTree>
    <p:extLst>
      <p:ext uri="{BB962C8B-B14F-4D97-AF65-F5344CB8AC3E}">
        <p14:creationId xmlns:p14="http://schemas.microsoft.com/office/powerpoint/2010/main" val="2630447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12107" y="612279"/>
            <a:ext cx="8136904" cy="863582"/>
          </a:xfrm>
          <a:noFill/>
        </p:spPr>
        <p:txBody>
          <a:bodyPr wrap="square" lIns="78439" tIns="31375" rIns="78439" bIns="31375" anchor="t">
            <a:spAutoFit/>
          </a:bodyPr>
          <a:lstStyle/>
          <a:p>
            <a:r>
              <a:rPr lang="nb-NO" altLang="nb-NO" sz="2600" err="1"/>
              <a:t>Cheating</a:t>
            </a:r>
            <a:r>
              <a:rPr lang="nb-NO" altLang="nb-NO" sz="2600"/>
              <a:t> at </a:t>
            </a:r>
            <a:r>
              <a:rPr lang="nb-NO" altLang="nb-NO" sz="2600" err="1"/>
              <a:t>home</a:t>
            </a:r>
            <a:r>
              <a:rPr lang="nb-NO" altLang="nb-NO" sz="2600"/>
              <a:t> </a:t>
            </a:r>
            <a:r>
              <a:rPr lang="nb-NO" altLang="nb-NO" sz="2600" err="1"/>
              <a:t>exams</a:t>
            </a:r>
            <a:r>
              <a:rPr lang="nb-NO" altLang="nb-NO" sz="2600"/>
              <a:t>, </a:t>
            </a:r>
            <a:r>
              <a:rPr lang="nb-NO" altLang="nb-NO" sz="2600" err="1"/>
              <a:t>compulsory</a:t>
            </a:r>
            <a:r>
              <a:rPr lang="nb-NO" altLang="nb-NO" sz="2600"/>
              <a:t> </a:t>
            </a:r>
            <a:r>
              <a:rPr lang="nb-NO" altLang="nb-NO" sz="2600" err="1"/>
              <a:t>activities</a:t>
            </a:r>
            <a:r>
              <a:rPr lang="nb-NO" altLang="nb-NO" sz="2600"/>
              <a:t> and </a:t>
            </a:r>
            <a:r>
              <a:rPr lang="nb-NO" altLang="nb-NO" sz="2600" err="1"/>
              <a:t>other</a:t>
            </a:r>
            <a:r>
              <a:rPr lang="nb-NO" altLang="nb-NO" sz="2600"/>
              <a:t> </a:t>
            </a:r>
            <a:r>
              <a:rPr lang="nb-NO" altLang="nb-NO" sz="2600" err="1"/>
              <a:t>written</a:t>
            </a:r>
            <a:r>
              <a:rPr lang="nb-NO" altLang="nb-NO" sz="2600"/>
              <a:t> submissions</a:t>
            </a:r>
          </a:p>
        </p:txBody>
      </p:sp>
      <p:sp>
        <p:nvSpPr>
          <p:cNvPr id="19459" name="Rectangle 3"/>
          <p:cNvSpPr>
            <a:spLocks noChangeArrowheads="1"/>
          </p:cNvSpPr>
          <p:nvPr/>
        </p:nvSpPr>
        <p:spPr bwMode="auto">
          <a:xfrm>
            <a:off x="736046" y="1617136"/>
            <a:ext cx="8525187" cy="542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098" tIns="50550" rIns="101098" bIns="50550" anchor="t">
            <a:spAutoFit/>
          </a:bodyPr>
          <a:lstStyle>
            <a:lvl1pPr defTabSz="762000" eaLnBrk="0" hangingPunct="0">
              <a:defRPr sz="2800">
                <a:solidFill>
                  <a:schemeClr val="tx1"/>
                </a:solidFill>
                <a:latin typeface="Georgia" pitchFamily="18" charset="0"/>
              </a:defRPr>
            </a:lvl1pPr>
            <a:lvl2pPr marL="742950" indent="-28575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pPr>
              <a:lnSpc>
                <a:spcPct val="91000"/>
              </a:lnSpc>
            </a:pPr>
            <a:r>
              <a:rPr lang="nb-NO" altLang="nb-NO" sz="2100" i="1">
                <a:solidFill>
                  <a:schemeClr val="tx1">
                    <a:lumMod val="75000"/>
                    <a:lumOff val="25000"/>
                  </a:schemeClr>
                </a:solidFill>
                <a:latin typeface="+mn-lt"/>
              </a:rPr>
              <a:t>The </a:t>
            </a:r>
            <a:r>
              <a:rPr lang="nb-NO" altLang="nb-NO" sz="2100" i="1" err="1">
                <a:solidFill>
                  <a:schemeClr val="tx1">
                    <a:lumMod val="75000"/>
                    <a:lumOff val="25000"/>
                  </a:schemeClr>
                </a:solidFill>
                <a:latin typeface="+mn-lt"/>
              </a:rPr>
              <a:t>following</a:t>
            </a:r>
            <a:r>
              <a:rPr lang="nb-NO" altLang="nb-NO" sz="2100" i="1">
                <a:solidFill>
                  <a:schemeClr val="tx1">
                    <a:lumMod val="75000"/>
                    <a:lumOff val="25000"/>
                  </a:schemeClr>
                </a:solidFill>
                <a:latin typeface="+mn-lt"/>
              </a:rPr>
              <a:t> </a:t>
            </a:r>
            <a:r>
              <a:rPr lang="nb-NO" altLang="nb-NO" sz="2100" i="1" err="1">
                <a:solidFill>
                  <a:schemeClr val="tx1">
                    <a:lumMod val="75000"/>
                    <a:lumOff val="25000"/>
                  </a:schemeClr>
                </a:solidFill>
                <a:latin typeface="+mn-lt"/>
              </a:rPr>
              <a:t>will</a:t>
            </a:r>
            <a:r>
              <a:rPr lang="nb-NO" altLang="nb-NO" sz="2100" i="1">
                <a:solidFill>
                  <a:schemeClr val="tx1">
                    <a:lumMod val="75000"/>
                    <a:lumOff val="25000"/>
                  </a:schemeClr>
                </a:solidFill>
                <a:latin typeface="+mn-lt"/>
              </a:rPr>
              <a:t> be </a:t>
            </a:r>
            <a:r>
              <a:rPr lang="nb-NO" altLang="nb-NO" sz="2100" i="1" err="1">
                <a:solidFill>
                  <a:schemeClr val="tx1">
                    <a:lumMod val="75000"/>
                    <a:lumOff val="25000"/>
                  </a:schemeClr>
                </a:solidFill>
                <a:latin typeface="+mn-lt"/>
              </a:rPr>
              <a:t>treated</a:t>
            </a:r>
            <a:r>
              <a:rPr lang="nb-NO" altLang="nb-NO" sz="2100" i="1">
                <a:solidFill>
                  <a:schemeClr val="tx1">
                    <a:lumMod val="75000"/>
                    <a:lumOff val="25000"/>
                  </a:schemeClr>
                </a:solidFill>
                <a:latin typeface="+mn-lt"/>
              </a:rPr>
              <a:t> as an </a:t>
            </a:r>
            <a:r>
              <a:rPr lang="nb-NO" altLang="nb-NO" sz="2100" i="1" err="1">
                <a:solidFill>
                  <a:schemeClr val="tx1">
                    <a:lumMod val="75000"/>
                    <a:lumOff val="25000"/>
                  </a:schemeClr>
                </a:solidFill>
                <a:latin typeface="+mn-lt"/>
              </a:rPr>
              <a:t>attempt</a:t>
            </a:r>
            <a:r>
              <a:rPr lang="nb-NO" altLang="nb-NO" sz="2100" i="1">
                <a:solidFill>
                  <a:schemeClr val="tx1">
                    <a:lumMod val="75000"/>
                    <a:lumOff val="25000"/>
                  </a:schemeClr>
                </a:solidFill>
                <a:latin typeface="+mn-lt"/>
              </a:rPr>
              <a:t> to </a:t>
            </a:r>
            <a:r>
              <a:rPr lang="nb-NO" altLang="nb-NO" sz="2100" i="1" err="1">
                <a:solidFill>
                  <a:schemeClr val="tx1">
                    <a:lumMod val="75000"/>
                    <a:lumOff val="25000"/>
                  </a:schemeClr>
                </a:solidFill>
                <a:latin typeface="+mn-lt"/>
              </a:rPr>
              <a:t>cheat</a:t>
            </a:r>
            <a:r>
              <a:rPr lang="nb-NO" altLang="nb-NO" sz="2100" i="1">
                <a:solidFill>
                  <a:schemeClr val="tx1">
                    <a:lumMod val="75000"/>
                    <a:lumOff val="25000"/>
                  </a:schemeClr>
                </a:solidFill>
                <a:latin typeface="+mn-lt"/>
              </a:rPr>
              <a:t>: </a:t>
            </a:r>
            <a:endParaRPr lang="nb-NO" altLang="nb-NO" sz="2100" i="1">
              <a:solidFill>
                <a:schemeClr val="tx1">
                  <a:lumMod val="75000"/>
                  <a:lumOff val="25000"/>
                </a:schemeClr>
              </a:solidFill>
              <a:latin typeface="+mn-lt"/>
              <a:cs typeface="Arial"/>
            </a:endParaRPr>
          </a:p>
          <a:p>
            <a:pPr>
              <a:lnSpc>
                <a:spcPct val="91000"/>
              </a:lnSpc>
            </a:pPr>
            <a:endParaRPr lang="nb-NO" altLang="nb-NO" sz="2100" i="1">
              <a:solidFill>
                <a:schemeClr val="tx1">
                  <a:lumMod val="75000"/>
                  <a:lumOff val="25000"/>
                </a:schemeClr>
              </a:solidFill>
              <a:latin typeface="+mn-lt"/>
              <a:cs typeface="Arial"/>
            </a:endParaRPr>
          </a:p>
          <a:p>
            <a:pPr marL="342900" indent="-342900">
              <a:lnSpc>
                <a:spcPct val="91000"/>
              </a:lnSpc>
              <a:spcBef>
                <a:spcPts val="600"/>
              </a:spcBef>
              <a:spcAft>
                <a:spcPts val="600"/>
              </a:spcAft>
              <a:buFont typeface="Arial" panose="020B0604020202020204" pitchFamily="34" charset="0"/>
              <a:buChar char="•"/>
            </a:pPr>
            <a:r>
              <a:rPr lang="nb-NO" altLang="nb-NO" sz="2100">
                <a:solidFill>
                  <a:schemeClr val="tx1">
                    <a:lumMod val="75000"/>
                    <a:lumOff val="25000"/>
                  </a:schemeClr>
                </a:solidFill>
                <a:latin typeface="+mn-lt"/>
              </a:rPr>
              <a:t>All </a:t>
            </a:r>
            <a:r>
              <a:rPr lang="nb-NO" altLang="nb-NO" sz="2100" err="1">
                <a:solidFill>
                  <a:schemeClr val="tx1">
                    <a:lumMod val="75000"/>
                    <a:lumOff val="25000"/>
                  </a:schemeClr>
                </a:solidFill>
                <a:latin typeface="+mn-lt"/>
              </a:rPr>
              <a:t>citing</a:t>
            </a:r>
            <a:r>
              <a:rPr lang="nb-NO" altLang="nb-NO" sz="2100">
                <a:solidFill>
                  <a:schemeClr val="tx1">
                    <a:lumMod val="75000"/>
                    <a:lumOff val="25000"/>
                  </a:schemeClr>
                </a:solidFill>
                <a:latin typeface="+mn-lt"/>
              </a:rPr>
              <a:t> </a:t>
            </a:r>
            <a:r>
              <a:rPr lang="nb-NO" altLang="nb-NO" sz="2100" err="1">
                <a:solidFill>
                  <a:schemeClr val="tx1">
                    <a:lumMod val="75000"/>
                    <a:lumOff val="25000"/>
                  </a:schemeClr>
                </a:solidFill>
                <a:latin typeface="+mn-lt"/>
              </a:rPr>
              <a:t>without</a:t>
            </a:r>
            <a:r>
              <a:rPr lang="nb-NO" altLang="nb-NO" sz="2100">
                <a:solidFill>
                  <a:schemeClr val="tx1">
                    <a:lumMod val="75000"/>
                    <a:lumOff val="25000"/>
                  </a:schemeClr>
                </a:solidFill>
                <a:latin typeface="+mn-lt"/>
              </a:rPr>
              <a:t> </a:t>
            </a:r>
            <a:r>
              <a:rPr lang="nb-NO" altLang="nb-NO" sz="2100" err="1">
                <a:solidFill>
                  <a:schemeClr val="tx1">
                    <a:lumMod val="75000"/>
                    <a:lumOff val="25000"/>
                  </a:schemeClr>
                </a:solidFill>
                <a:latin typeface="+mn-lt"/>
              </a:rPr>
              <a:t>referencing</a:t>
            </a:r>
            <a:r>
              <a:rPr lang="nb-NO" altLang="nb-NO" sz="2100">
                <a:solidFill>
                  <a:schemeClr val="tx1">
                    <a:lumMod val="75000"/>
                    <a:lumOff val="25000"/>
                  </a:schemeClr>
                </a:solidFill>
                <a:latin typeface="+mn-lt"/>
              </a:rPr>
              <a:t>, </a:t>
            </a:r>
            <a:r>
              <a:rPr lang="nb-NO" altLang="nb-NO" sz="2100" err="1">
                <a:solidFill>
                  <a:schemeClr val="tx1">
                    <a:lumMod val="75000"/>
                    <a:lumOff val="25000"/>
                  </a:schemeClr>
                </a:solidFill>
                <a:latin typeface="+mn-lt"/>
              </a:rPr>
              <a:t>including</a:t>
            </a:r>
            <a:r>
              <a:rPr lang="nb-NO" altLang="nb-NO" sz="2100">
                <a:solidFill>
                  <a:schemeClr val="tx1">
                    <a:lumMod val="75000"/>
                    <a:lumOff val="25000"/>
                  </a:schemeClr>
                </a:solidFill>
                <a:latin typeface="+mn-lt"/>
              </a:rPr>
              <a:t> </a:t>
            </a:r>
            <a:r>
              <a:rPr lang="nb-NO" altLang="nb-NO" sz="2100" b="1" err="1">
                <a:solidFill>
                  <a:schemeClr val="tx1">
                    <a:lumMod val="75000"/>
                    <a:lumOff val="25000"/>
                  </a:schemeClr>
                </a:solidFill>
                <a:latin typeface="+mn-lt"/>
              </a:rPr>
              <a:t>your</a:t>
            </a:r>
            <a:r>
              <a:rPr lang="nb-NO" altLang="nb-NO" sz="2100" b="1">
                <a:solidFill>
                  <a:schemeClr val="tx1">
                    <a:lumMod val="75000"/>
                    <a:lumOff val="25000"/>
                  </a:schemeClr>
                </a:solidFill>
                <a:latin typeface="+mn-lt"/>
              </a:rPr>
              <a:t> </a:t>
            </a:r>
            <a:r>
              <a:rPr lang="nb-NO" altLang="nb-NO" sz="2100" b="1" err="1">
                <a:solidFill>
                  <a:schemeClr val="tx1">
                    <a:lumMod val="75000"/>
                    <a:lumOff val="25000"/>
                  </a:schemeClr>
                </a:solidFill>
                <a:latin typeface="+mn-lt"/>
              </a:rPr>
              <a:t>own</a:t>
            </a:r>
            <a:r>
              <a:rPr lang="nb-NO" altLang="nb-NO" sz="2100" b="1">
                <a:solidFill>
                  <a:schemeClr val="tx1">
                    <a:lumMod val="75000"/>
                    <a:lumOff val="25000"/>
                  </a:schemeClr>
                </a:solidFill>
                <a:latin typeface="+mn-lt"/>
              </a:rPr>
              <a:t> </a:t>
            </a:r>
            <a:r>
              <a:rPr lang="nb-NO" altLang="nb-NO" sz="2100" b="1" err="1">
                <a:solidFill>
                  <a:schemeClr val="tx1">
                    <a:lumMod val="75000"/>
                    <a:lumOff val="25000"/>
                  </a:schemeClr>
                </a:solidFill>
                <a:latin typeface="+mn-lt"/>
              </a:rPr>
              <a:t>previously</a:t>
            </a:r>
            <a:r>
              <a:rPr lang="nb-NO" altLang="nb-NO" sz="2100" b="1">
                <a:solidFill>
                  <a:schemeClr val="tx1">
                    <a:lumMod val="75000"/>
                    <a:lumOff val="25000"/>
                  </a:schemeClr>
                </a:solidFill>
                <a:latin typeface="+mn-lt"/>
              </a:rPr>
              <a:t> </a:t>
            </a:r>
            <a:r>
              <a:rPr lang="nb-NO" altLang="nb-NO" sz="2100" b="1" err="1">
                <a:solidFill>
                  <a:schemeClr val="tx1">
                    <a:lumMod val="75000"/>
                    <a:lumOff val="25000"/>
                  </a:schemeClr>
                </a:solidFill>
                <a:latin typeface="+mn-lt"/>
              </a:rPr>
              <a:t>submitted</a:t>
            </a:r>
            <a:r>
              <a:rPr lang="nb-NO" altLang="nb-NO" sz="2100" b="1">
                <a:solidFill>
                  <a:schemeClr val="tx1">
                    <a:lumMod val="75000"/>
                    <a:lumOff val="25000"/>
                  </a:schemeClr>
                </a:solidFill>
                <a:latin typeface="+mn-lt"/>
              </a:rPr>
              <a:t> </a:t>
            </a:r>
            <a:r>
              <a:rPr lang="nb-NO" altLang="nb-NO" sz="2100" b="1" err="1">
                <a:solidFill>
                  <a:schemeClr val="tx1">
                    <a:lumMod val="75000"/>
                    <a:lumOff val="25000"/>
                  </a:schemeClr>
                </a:solidFill>
                <a:latin typeface="+mn-lt"/>
              </a:rPr>
              <a:t>work</a:t>
            </a:r>
            <a:endParaRPr lang="nb-NO" altLang="nb-NO" sz="2100">
              <a:solidFill>
                <a:schemeClr val="tx1">
                  <a:lumMod val="75000"/>
                  <a:lumOff val="25000"/>
                </a:schemeClr>
              </a:solidFill>
              <a:latin typeface="+mn-lt"/>
              <a:cs typeface="Arial"/>
            </a:endParaRPr>
          </a:p>
          <a:p>
            <a:pPr marL="342900" indent="-342900">
              <a:lnSpc>
                <a:spcPct val="91000"/>
              </a:lnSpc>
              <a:spcBef>
                <a:spcPts val="600"/>
              </a:spcBef>
              <a:spcAft>
                <a:spcPts val="600"/>
              </a:spcAft>
              <a:buFont typeface="Arial" panose="020B0604020202020204" pitchFamily="34" charset="0"/>
              <a:buChar char="•"/>
            </a:pPr>
            <a:r>
              <a:rPr lang="nb-NO" altLang="nb-NO" sz="2100" err="1">
                <a:solidFill>
                  <a:schemeClr val="tx1">
                    <a:lumMod val="75000"/>
                    <a:lumOff val="25000"/>
                  </a:schemeClr>
                </a:solidFill>
                <a:latin typeface="+mn-lt"/>
              </a:rPr>
              <a:t>Cooperating</a:t>
            </a:r>
            <a:r>
              <a:rPr lang="nb-NO" altLang="nb-NO" sz="2100">
                <a:solidFill>
                  <a:schemeClr val="tx1">
                    <a:lumMod val="75000"/>
                    <a:lumOff val="25000"/>
                  </a:schemeClr>
                </a:solidFill>
                <a:latin typeface="+mn-lt"/>
              </a:rPr>
              <a:t> </a:t>
            </a:r>
            <a:r>
              <a:rPr lang="nb-NO" altLang="nb-NO" sz="2100" err="1">
                <a:solidFill>
                  <a:schemeClr val="tx1">
                    <a:lumMod val="75000"/>
                    <a:lumOff val="25000"/>
                  </a:schemeClr>
                </a:solidFill>
                <a:latin typeface="+mn-lt"/>
              </a:rPr>
              <a:t>with</a:t>
            </a:r>
            <a:r>
              <a:rPr lang="nb-NO" altLang="nb-NO" sz="2100">
                <a:solidFill>
                  <a:schemeClr val="tx1">
                    <a:lumMod val="75000"/>
                    <a:lumOff val="25000"/>
                  </a:schemeClr>
                </a:solidFill>
                <a:latin typeface="+mn-lt"/>
              </a:rPr>
              <a:t> </a:t>
            </a:r>
            <a:r>
              <a:rPr lang="nb-NO" altLang="nb-NO" sz="2100" err="1">
                <a:solidFill>
                  <a:schemeClr val="tx1">
                    <a:lumMod val="75000"/>
                    <a:lumOff val="25000"/>
                  </a:schemeClr>
                </a:solidFill>
                <a:latin typeface="+mn-lt"/>
              </a:rPr>
              <a:t>other</a:t>
            </a:r>
            <a:r>
              <a:rPr lang="nb-NO" altLang="nb-NO" sz="2100">
                <a:solidFill>
                  <a:schemeClr val="tx1">
                    <a:lumMod val="75000"/>
                    <a:lumOff val="25000"/>
                  </a:schemeClr>
                </a:solidFill>
                <a:latin typeface="+mn-lt"/>
              </a:rPr>
              <a:t> </a:t>
            </a:r>
            <a:r>
              <a:rPr lang="nb-NO" altLang="nb-NO" sz="2100" err="1">
                <a:solidFill>
                  <a:schemeClr val="tx1">
                    <a:lumMod val="75000"/>
                    <a:lumOff val="25000"/>
                  </a:schemeClr>
                </a:solidFill>
                <a:latin typeface="+mn-lt"/>
              </a:rPr>
              <a:t>participants</a:t>
            </a:r>
            <a:r>
              <a:rPr lang="nb-NO" altLang="nb-NO" sz="2100">
                <a:solidFill>
                  <a:schemeClr val="tx1">
                    <a:lumMod val="75000"/>
                    <a:lumOff val="25000"/>
                  </a:schemeClr>
                </a:solidFill>
                <a:latin typeface="+mn-lt"/>
              </a:rPr>
              <a:t>/</a:t>
            </a:r>
            <a:r>
              <a:rPr lang="nb-NO" altLang="nb-NO" sz="2100" err="1">
                <a:solidFill>
                  <a:schemeClr val="tx1">
                    <a:lumMod val="75000"/>
                    <a:lumOff val="25000"/>
                  </a:schemeClr>
                </a:solidFill>
                <a:latin typeface="+mn-lt"/>
              </a:rPr>
              <a:t>groups</a:t>
            </a:r>
            <a:r>
              <a:rPr lang="nb-NO" altLang="nb-NO" sz="2100">
                <a:solidFill>
                  <a:schemeClr val="tx1">
                    <a:lumMod val="75000"/>
                    <a:lumOff val="25000"/>
                  </a:schemeClr>
                </a:solidFill>
                <a:latin typeface="+mn-lt"/>
              </a:rPr>
              <a:t> </a:t>
            </a:r>
            <a:endParaRPr lang="nb-NO" altLang="nb-NO" sz="2100">
              <a:solidFill>
                <a:schemeClr val="tx1">
                  <a:lumMod val="75000"/>
                  <a:lumOff val="25000"/>
                </a:schemeClr>
              </a:solidFill>
              <a:latin typeface="+mn-lt"/>
              <a:cs typeface="Arial"/>
            </a:endParaRPr>
          </a:p>
          <a:p>
            <a:pPr marL="342900" indent="-342900">
              <a:lnSpc>
                <a:spcPct val="91000"/>
              </a:lnSpc>
              <a:buFont typeface="Arial" panose="020B0604020202020204" pitchFamily="34" charset="0"/>
              <a:buChar char="•"/>
            </a:pPr>
            <a:r>
              <a:rPr lang="nb-NO" altLang="nb-NO" sz="2100">
                <a:solidFill>
                  <a:schemeClr val="tx1">
                    <a:lumMod val="75000"/>
                    <a:lumOff val="25000"/>
                  </a:schemeClr>
                </a:solidFill>
                <a:latin typeface="+mn-lt"/>
              </a:rPr>
              <a:t>Putting </a:t>
            </a:r>
            <a:r>
              <a:rPr lang="nb-NO" altLang="nb-NO" sz="2100" err="1">
                <a:solidFill>
                  <a:schemeClr val="tx1">
                    <a:lumMod val="75000"/>
                    <a:lumOff val="25000"/>
                  </a:schemeClr>
                </a:solidFill>
                <a:latin typeface="+mn-lt"/>
              </a:rPr>
              <a:t>your</a:t>
            </a:r>
            <a:r>
              <a:rPr lang="nb-NO" altLang="nb-NO" sz="2100">
                <a:solidFill>
                  <a:schemeClr val="tx1">
                    <a:lumMod val="75000"/>
                    <a:lumOff val="25000"/>
                  </a:schemeClr>
                </a:solidFill>
                <a:latin typeface="+mn-lt"/>
              </a:rPr>
              <a:t> </a:t>
            </a:r>
            <a:r>
              <a:rPr lang="nb-NO" altLang="nb-NO" sz="2100" err="1">
                <a:solidFill>
                  <a:schemeClr val="tx1">
                    <a:lumMod val="75000"/>
                    <a:lumOff val="25000"/>
                  </a:schemeClr>
                </a:solidFill>
                <a:latin typeface="+mn-lt"/>
              </a:rPr>
              <a:t>name</a:t>
            </a:r>
            <a:r>
              <a:rPr lang="nb-NO" altLang="nb-NO" sz="2100">
                <a:solidFill>
                  <a:schemeClr val="tx1">
                    <a:lumMod val="75000"/>
                    <a:lumOff val="25000"/>
                  </a:schemeClr>
                </a:solidFill>
                <a:latin typeface="+mn-lt"/>
              </a:rPr>
              <a:t> </a:t>
            </a:r>
            <a:r>
              <a:rPr lang="nb-NO" altLang="nb-NO" sz="2100" err="1">
                <a:solidFill>
                  <a:schemeClr val="tx1">
                    <a:lumMod val="75000"/>
                    <a:lumOff val="25000"/>
                  </a:schemeClr>
                </a:solidFill>
                <a:latin typeface="+mn-lt"/>
              </a:rPr>
              <a:t>on</a:t>
            </a:r>
            <a:r>
              <a:rPr lang="nb-NO" altLang="nb-NO" sz="2100">
                <a:solidFill>
                  <a:schemeClr val="tx1">
                    <a:lumMod val="75000"/>
                    <a:lumOff val="25000"/>
                  </a:schemeClr>
                </a:solidFill>
                <a:latin typeface="+mn-lt"/>
              </a:rPr>
              <a:t> a </a:t>
            </a:r>
            <a:r>
              <a:rPr lang="nb-NO" altLang="nb-NO" sz="2100" err="1">
                <a:solidFill>
                  <a:schemeClr val="tx1">
                    <a:lumMod val="75000"/>
                    <a:lumOff val="25000"/>
                  </a:schemeClr>
                </a:solidFill>
                <a:latin typeface="+mn-lt"/>
              </a:rPr>
              <a:t>group</a:t>
            </a:r>
            <a:r>
              <a:rPr lang="nb-NO" altLang="nb-NO" sz="2100">
                <a:solidFill>
                  <a:schemeClr val="tx1">
                    <a:lumMod val="75000"/>
                    <a:lumOff val="25000"/>
                  </a:schemeClr>
                </a:solidFill>
                <a:latin typeface="+mn-lt"/>
              </a:rPr>
              <a:t> </a:t>
            </a:r>
            <a:r>
              <a:rPr lang="nb-NO" altLang="nb-NO" sz="2100" err="1">
                <a:solidFill>
                  <a:schemeClr val="tx1">
                    <a:lumMod val="75000"/>
                    <a:lumOff val="25000"/>
                  </a:schemeClr>
                </a:solidFill>
                <a:latin typeface="+mn-lt"/>
              </a:rPr>
              <a:t>paper</a:t>
            </a:r>
            <a:r>
              <a:rPr lang="nb-NO" altLang="nb-NO" sz="2100">
                <a:solidFill>
                  <a:schemeClr val="tx1">
                    <a:lumMod val="75000"/>
                    <a:lumOff val="25000"/>
                  </a:schemeClr>
                </a:solidFill>
                <a:latin typeface="+mn-lt"/>
              </a:rPr>
              <a:t> </a:t>
            </a:r>
            <a:r>
              <a:rPr lang="nb-NO" altLang="nb-NO" sz="2100" err="1">
                <a:solidFill>
                  <a:schemeClr val="tx1">
                    <a:lumMod val="75000"/>
                    <a:lumOff val="25000"/>
                  </a:schemeClr>
                </a:solidFill>
                <a:latin typeface="+mn-lt"/>
              </a:rPr>
              <a:t>if</a:t>
            </a:r>
            <a:r>
              <a:rPr lang="nb-NO" altLang="nb-NO" sz="2100">
                <a:solidFill>
                  <a:schemeClr val="tx1">
                    <a:lumMod val="75000"/>
                    <a:lumOff val="25000"/>
                  </a:schemeClr>
                </a:solidFill>
                <a:latin typeface="+mn-lt"/>
              </a:rPr>
              <a:t> </a:t>
            </a:r>
            <a:r>
              <a:rPr lang="nb-NO" altLang="nb-NO" sz="2100" err="1">
                <a:solidFill>
                  <a:schemeClr val="tx1">
                    <a:lumMod val="75000"/>
                    <a:lumOff val="25000"/>
                  </a:schemeClr>
                </a:solidFill>
                <a:latin typeface="+mn-lt"/>
              </a:rPr>
              <a:t>you</a:t>
            </a:r>
            <a:r>
              <a:rPr lang="nb-NO" altLang="nb-NO" sz="2100">
                <a:solidFill>
                  <a:schemeClr val="tx1">
                    <a:lumMod val="75000"/>
                    <a:lumOff val="25000"/>
                  </a:schemeClr>
                </a:solidFill>
                <a:latin typeface="+mn-lt"/>
              </a:rPr>
              <a:t> </a:t>
            </a:r>
            <a:r>
              <a:rPr lang="nb-NO" altLang="nb-NO" sz="2100" err="1">
                <a:solidFill>
                  <a:schemeClr val="tx1">
                    <a:lumMod val="75000"/>
                    <a:lumOff val="25000"/>
                  </a:schemeClr>
                </a:solidFill>
                <a:latin typeface="+mn-lt"/>
              </a:rPr>
              <a:t>did</a:t>
            </a:r>
            <a:r>
              <a:rPr lang="nb-NO" altLang="nb-NO" sz="2100">
                <a:solidFill>
                  <a:schemeClr val="tx1">
                    <a:lumMod val="75000"/>
                    <a:lumOff val="25000"/>
                  </a:schemeClr>
                </a:solidFill>
                <a:latin typeface="+mn-lt"/>
              </a:rPr>
              <a:t> not </a:t>
            </a:r>
            <a:r>
              <a:rPr lang="nb-NO" altLang="nb-NO" sz="2100" err="1">
                <a:solidFill>
                  <a:schemeClr val="tx1">
                    <a:lumMod val="75000"/>
                    <a:lumOff val="25000"/>
                  </a:schemeClr>
                </a:solidFill>
                <a:latin typeface="+mn-lt"/>
              </a:rPr>
              <a:t>contribute</a:t>
            </a:r>
            <a:r>
              <a:rPr lang="nb-NO" altLang="nb-NO" sz="2100">
                <a:solidFill>
                  <a:schemeClr val="tx1">
                    <a:lumMod val="75000"/>
                    <a:lumOff val="25000"/>
                  </a:schemeClr>
                </a:solidFill>
                <a:latin typeface="+mn-lt"/>
              </a:rPr>
              <a:t> </a:t>
            </a:r>
            <a:endParaRPr lang="nb-NO" altLang="nb-NO" sz="2100">
              <a:solidFill>
                <a:schemeClr val="tx1">
                  <a:lumMod val="75000"/>
                  <a:lumOff val="25000"/>
                </a:schemeClr>
              </a:solidFill>
              <a:latin typeface="+mn-lt"/>
              <a:cs typeface="Arial"/>
            </a:endParaRPr>
          </a:p>
          <a:p>
            <a:pPr>
              <a:lnSpc>
                <a:spcPct val="91000"/>
              </a:lnSpc>
            </a:pPr>
            <a:br>
              <a:rPr lang="en-US" altLang="nb-NO" sz="2000">
                <a:solidFill>
                  <a:schemeClr val="tx1">
                    <a:lumMod val="75000"/>
                    <a:lumOff val="25000"/>
                  </a:schemeClr>
                </a:solidFill>
              </a:rPr>
            </a:br>
            <a:r>
              <a:rPr lang="nb-NO" sz="2100">
                <a:solidFill>
                  <a:schemeClr val="tx1">
                    <a:lumMod val="75000"/>
                    <a:lumOff val="25000"/>
                  </a:schemeClr>
                </a:solidFill>
                <a:latin typeface="+mn-lt"/>
              </a:rPr>
              <a:t>All </a:t>
            </a:r>
            <a:r>
              <a:rPr lang="nb-NO" sz="2100" err="1">
                <a:solidFill>
                  <a:schemeClr val="tx1">
                    <a:lumMod val="75000"/>
                    <a:lumOff val="25000"/>
                  </a:schemeClr>
                </a:solidFill>
                <a:latin typeface="+mn-lt"/>
              </a:rPr>
              <a:t>submitted</a:t>
            </a:r>
            <a:r>
              <a:rPr lang="nb-NO" sz="2100">
                <a:solidFill>
                  <a:schemeClr val="tx1">
                    <a:lumMod val="75000"/>
                    <a:lumOff val="25000"/>
                  </a:schemeClr>
                </a:solidFill>
                <a:latin typeface="+mn-lt"/>
              </a:rPr>
              <a:t> </a:t>
            </a:r>
            <a:r>
              <a:rPr lang="nb-NO" sz="2100" err="1">
                <a:solidFill>
                  <a:schemeClr val="tx1">
                    <a:lumMod val="75000"/>
                    <a:lumOff val="25000"/>
                  </a:schemeClr>
                </a:solidFill>
                <a:latin typeface="+mn-lt"/>
              </a:rPr>
              <a:t>papers</a:t>
            </a:r>
            <a:r>
              <a:rPr lang="nb-NO" sz="2100">
                <a:solidFill>
                  <a:schemeClr val="tx1">
                    <a:lumMod val="75000"/>
                    <a:lumOff val="25000"/>
                  </a:schemeClr>
                </a:solidFill>
                <a:latin typeface="+mn-lt"/>
              </a:rPr>
              <a:t> </a:t>
            </a:r>
            <a:r>
              <a:rPr lang="nb-NO" sz="2100" err="1">
                <a:solidFill>
                  <a:schemeClr val="tx1">
                    <a:lumMod val="75000"/>
                    <a:lumOff val="25000"/>
                  </a:schemeClr>
                </a:solidFill>
                <a:latin typeface="+mn-lt"/>
              </a:rPr>
              <a:t>are</a:t>
            </a:r>
            <a:r>
              <a:rPr lang="nb-NO" sz="2100">
                <a:solidFill>
                  <a:schemeClr val="tx1">
                    <a:lumMod val="75000"/>
                    <a:lumOff val="25000"/>
                  </a:schemeClr>
                </a:solidFill>
                <a:latin typeface="+mn-lt"/>
              </a:rPr>
              <a:t> </a:t>
            </a:r>
            <a:r>
              <a:rPr lang="nb-NO" sz="2100" err="1">
                <a:solidFill>
                  <a:schemeClr val="tx1">
                    <a:lumMod val="75000"/>
                    <a:lumOff val="25000"/>
                  </a:schemeClr>
                </a:solidFill>
                <a:latin typeface="+mn-lt"/>
              </a:rPr>
              <a:t>checked</a:t>
            </a:r>
            <a:r>
              <a:rPr lang="nb-NO" sz="2100">
                <a:solidFill>
                  <a:schemeClr val="tx1">
                    <a:lumMod val="75000"/>
                    <a:lumOff val="25000"/>
                  </a:schemeClr>
                </a:solidFill>
                <a:latin typeface="+mn-lt"/>
              </a:rPr>
              <a:t> for </a:t>
            </a:r>
            <a:r>
              <a:rPr lang="nb-NO" sz="2100" err="1">
                <a:solidFill>
                  <a:schemeClr val="tx1">
                    <a:lumMod val="75000"/>
                    <a:lumOff val="25000"/>
                  </a:schemeClr>
                </a:solidFill>
                <a:latin typeface="+mn-lt"/>
              </a:rPr>
              <a:t>plagiarism</a:t>
            </a:r>
            <a:r>
              <a:rPr lang="nb-NO" sz="2100">
                <a:solidFill>
                  <a:schemeClr val="tx1">
                    <a:lumMod val="75000"/>
                    <a:lumOff val="25000"/>
                  </a:schemeClr>
                </a:solidFill>
                <a:latin typeface="+mn-lt"/>
              </a:rPr>
              <a:t> in Canvas and WISEflow. </a:t>
            </a:r>
            <a:endParaRPr lang="nb-NO" sz="2100">
              <a:solidFill>
                <a:schemeClr val="tx1">
                  <a:lumMod val="75000"/>
                  <a:lumOff val="25000"/>
                </a:schemeClr>
              </a:solidFill>
              <a:latin typeface="+mn-lt"/>
              <a:cs typeface="Arial"/>
            </a:endParaRPr>
          </a:p>
          <a:p>
            <a:endParaRPr lang="nb-NO" sz="2100"/>
          </a:p>
          <a:p>
            <a:r>
              <a:rPr lang="nb-NO" sz="2100">
                <a:solidFill>
                  <a:schemeClr val="tx1">
                    <a:lumMod val="75000"/>
                    <a:lumOff val="25000"/>
                  </a:schemeClr>
                </a:solidFill>
                <a:latin typeface="+mn-lt"/>
              </a:rPr>
              <a:t>Make sure </a:t>
            </a:r>
            <a:r>
              <a:rPr lang="nb-NO" sz="2100" err="1">
                <a:solidFill>
                  <a:schemeClr val="tx1">
                    <a:lumMod val="75000"/>
                    <a:lumOff val="25000"/>
                  </a:schemeClr>
                </a:solidFill>
                <a:latin typeface="+mn-lt"/>
              </a:rPr>
              <a:t>you</a:t>
            </a:r>
            <a:r>
              <a:rPr lang="nb-NO" sz="2100">
                <a:solidFill>
                  <a:schemeClr val="tx1">
                    <a:lumMod val="75000"/>
                    <a:lumOff val="25000"/>
                  </a:schemeClr>
                </a:solidFill>
                <a:latin typeface="+mn-lt"/>
              </a:rPr>
              <a:t> </a:t>
            </a:r>
            <a:r>
              <a:rPr lang="nb-NO" sz="2100" err="1">
                <a:solidFill>
                  <a:schemeClr val="tx1">
                    <a:lumMod val="75000"/>
                    <a:lumOff val="25000"/>
                  </a:schemeClr>
                </a:solidFill>
                <a:latin typeface="+mn-lt"/>
              </a:rPr>
              <a:t>reference</a:t>
            </a:r>
            <a:r>
              <a:rPr lang="nb-NO" sz="2100">
                <a:solidFill>
                  <a:schemeClr val="tx1">
                    <a:lumMod val="75000"/>
                    <a:lumOff val="25000"/>
                  </a:schemeClr>
                </a:solidFill>
                <a:latin typeface="+mn-lt"/>
              </a:rPr>
              <a:t> </a:t>
            </a:r>
            <a:r>
              <a:rPr lang="nb-NO" sz="2100" err="1">
                <a:solidFill>
                  <a:schemeClr val="tx1">
                    <a:lumMod val="75000"/>
                    <a:lumOff val="25000"/>
                  </a:schemeClr>
                </a:solidFill>
                <a:latin typeface="+mn-lt"/>
              </a:rPr>
              <a:t>your</a:t>
            </a:r>
            <a:r>
              <a:rPr lang="nb-NO" sz="2100">
                <a:solidFill>
                  <a:schemeClr val="tx1">
                    <a:lumMod val="75000"/>
                    <a:lumOff val="25000"/>
                  </a:schemeClr>
                </a:solidFill>
                <a:latin typeface="+mn-lt"/>
              </a:rPr>
              <a:t> </a:t>
            </a:r>
            <a:r>
              <a:rPr lang="nb-NO" sz="2100" err="1">
                <a:solidFill>
                  <a:schemeClr val="tx1">
                    <a:lumMod val="75000"/>
                    <a:lumOff val="25000"/>
                  </a:schemeClr>
                </a:solidFill>
                <a:latin typeface="+mn-lt"/>
              </a:rPr>
              <a:t>paper</a:t>
            </a:r>
            <a:r>
              <a:rPr lang="nb-NO" sz="2100">
                <a:solidFill>
                  <a:schemeClr val="tx1">
                    <a:lumMod val="75000"/>
                    <a:lumOff val="25000"/>
                  </a:schemeClr>
                </a:solidFill>
                <a:latin typeface="+mn-lt"/>
              </a:rPr>
              <a:t> </a:t>
            </a:r>
            <a:r>
              <a:rPr lang="nb-NO" sz="2100" err="1">
                <a:solidFill>
                  <a:schemeClr val="tx1">
                    <a:lumMod val="75000"/>
                    <a:lumOff val="25000"/>
                  </a:schemeClr>
                </a:solidFill>
                <a:latin typeface="+mn-lt"/>
              </a:rPr>
              <a:t>properly</a:t>
            </a:r>
            <a:endParaRPr lang="nb-NO" sz="2100">
              <a:solidFill>
                <a:schemeClr val="tx1">
                  <a:lumMod val="75000"/>
                  <a:lumOff val="25000"/>
                </a:schemeClr>
              </a:solidFill>
              <a:latin typeface="+mn-lt"/>
              <a:cs typeface="Arial"/>
            </a:endParaRPr>
          </a:p>
          <a:p>
            <a:pPr marL="342900" indent="-342900">
              <a:buFont typeface="Arial"/>
              <a:buChar char="•"/>
            </a:pPr>
            <a:r>
              <a:rPr lang="nb-NO" sz="2100">
                <a:solidFill>
                  <a:schemeClr val="tx1">
                    <a:lumMod val="75000"/>
                    <a:lumOff val="25000"/>
                  </a:schemeClr>
                </a:solidFill>
                <a:latin typeface="+mn-lt"/>
                <a:cs typeface="Arial"/>
              </a:rPr>
              <a:t>Ask </a:t>
            </a:r>
            <a:r>
              <a:rPr lang="nb-NO" sz="2100" err="1">
                <a:solidFill>
                  <a:schemeClr val="tx1">
                    <a:lumMod val="75000"/>
                    <a:lumOff val="25000"/>
                  </a:schemeClr>
                </a:solidFill>
                <a:latin typeface="+mn-lt"/>
                <a:cs typeface="Arial"/>
              </a:rPr>
              <a:t>the</a:t>
            </a:r>
            <a:r>
              <a:rPr lang="nb-NO" sz="2100">
                <a:solidFill>
                  <a:schemeClr val="tx1">
                    <a:lumMod val="75000"/>
                    <a:lumOff val="25000"/>
                  </a:schemeClr>
                </a:solidFill>
                <a:latin typeface="+mn-lt"/>
                <a:cs typeface="Arial"/>
              </a:rPr>
              <a:t> Library</a:t>
            </a:r>
          </a:p>
          <a:p>
            <a:pPr marL="342900" indent="-342900">
              <a:buFont typeface="Arial"/>
              <a:buChar char="•"/>
            </a:pPr>
            <a:r>
              <a:rPr lang="nb-NO" sz="2100" err="1">
                <a:solidFill>
                  <a:schemeClr val="tx1">
                    <a:lumMod val="75000"/>
                    <a:lumOff val="25000"/>
                  </a:schemeClr>
                </a:solidFill>
                <a:latin typeface="+mn-lt"/>
                <a:cs typeface="Arial"/>
              </a:rPr>
              <a:t>PhD</a:t>
            </a:r>
            <a:r>
              <a:rPr lang="nb-NO" sz="2100">
                <a:solidFill>
                  <a:schemeClr val="tx1">
                    <a:lumMod val="75000"/>
                    <a:lumOff val="25000"/>
                  </a:schemeClr>
                </a:solidFill>
                <a:latin typeface="+mn-lt"/>
                <a:cs typeface="Arial"/>
              </a:rPr>
              <a:t> </a:t>
            </a:r>
            <a:r>
              <a:rPr lang="nb-NO" sz="2100" err="1">
                <a:solidFill>
                  <a:schemeClr val="tx1">
                    <a:lumMod val="75000"/>
                    <a:lumOff val="25000"/>
                  </a:schemeClr>
                </a:solidFill>
                <a:latin typeface="+mn-lt"/>
                <a:cs typeface="Arial"/>
              </a:rPr>
              <a:t>on</a:t>
            </a:r>
            <a:r>
              <a:rPr lang="nb-NO" sz="2100">
                <a:solidFill>
                  <a:schemeClr val="tx1">
                    <a:lumMod val="75000"/>
                    <a:lumOff val="25000"/>
                  </a:schemeClr>
                </a:solidFill>
                <a:latin typeface="+mn-lt"/>
                <a:cs typeface="Arial"/>
              </a:rPr>
              <a:t> </a:t>
            </a:r>
            <a:r>
              <a:rPr lang="nb-NO" sz="2100" err="1">
                <a:solidFill>
                  <a:schemeClr val="tx1">
                    <a:lumMod val="75000"/>
                    <a:lumOff val="25000"/>
                  </a:schemeClr>
                </a:solidFill>
                <a:latin typeface="+mn-lt"/>
                <a:cs typeface="Arial"/>
              </a:rPr>
              <a:t>Track</a:t>
            </a:r>
            <a:r>
              <a:rPr lang="nb-NO" sz="2100">
                <a:solidFill>
                  <a:schemeClr val="tx1">
                    <a:lumMod val="75000"/>
                    <a:lumOff val="25000"/>
                  </a:schemeClr>
                </a:solidFill>
                <a:latin typeface="+mn-lt"/>
                <a:cs typeface="Arial"/>
              </a:rPr>
              <a:t> – a </a:t>
            </a:r>
            <a:r>
              <a:rPr lang="nb-NO" sz="2100" err="1">
                <a:solidFill>
                  <a:schemeClr val="tx1">
                    <a:lumMod val="75000"/>
                    <a:lumOff val="25000"/>
                  </a:schemeClr>
                </a:solidFill>
                <a:latin typeface="+mn-lt"/>
                <a:cs typeface="Arial"/>
              </a:rPr>
              <a:t>useful</a:t>
            </a:r>
            <a:r>
              <a:rPr lang="nb-NO" sz="2100">
                <a:solidFill>
                  <a:schemeClr val="tx1">
                    <a:lumMod val="75000"/>
                    <a:lumOff val="25000"/>
                  </a:schemeClr>
                </a:solidFill>
                <a:latin typeface="+mn-lt"/>
                <a:cs typeface="Arial"/>
              </a:rPr>
              <a:t>  </a:t>
            </a:r>
            <a:r>
              <a:rPr lang="nb-NO" sz="2100" err="1">
                <a:solidFill>
                  <a:schemeClr val="tx1">
                    <a:lumMod val="75000"/>
                    <a:lumOff val="25000"/>
                  </a:schemeClr>
                </a:solidFill>
                <a:latin typeface="+mn-lt"/>
                <a:cs typeface="Arial"/>
              </a:rPr>
              <a:t>resource</a:t>
            </a:r>
            <a:r>
              <a:rPr lang="nb-NO" sz="2100">
                <a:solidFill>
                  <a:schemeClr val="tx1">
                    <a:lumMod val="75000"/>
                    <a:lumOff val="25000"/>
                  </a:schemeClr>
                </a:solidFill>
                <a:latin typeface="+mn-lt"/>
                <a:cs typeface="Arial"/>
              </a:rPr>
              <a:t> for master students</a:t>
            </a:r>
          </a:p>
          <a:p>
            <a:pPr marL="342900" indent="-342900">
              <a:lnSpc>
                <a:spcPct val="91000"/>
              </a:lnSpc>
              <a:spcBef>
                <a:spcPts val="600"/>
              </a:spcBef>
              <a:spcAft>
                <a:spcPts val="600"/>
              </a:spcAft>
              <a:buFont typeface="Arial"/>
              <a:buChar char="•"/>
            </a:pPr>
            <a:r>
              <a:rPr lang="nb-NO" sz="2100">
                <a:solidFill>
                  <a:schemeClr val="tx1">
                    <a:lumMod val="75000"/>
                    <a:lumOff val="25000"/>
                  </a:schemeClr>
                </a:solidFill>
                <a:latin typeface="+mn-lt"/>
              </a:rPr>
              <a:t>For </a:t>
            </a:r>
            <a:r>
              <a:rPr lang="nb-NO" sz="2100" err="1">
                <a:solidFill>
                  <a:schemeClr val="tx1">
                    <a:lumMod val="75000"/>
                    <a:lumOff val="25000"/>
                  </a:schemeClr>
                </a:solidFill>
                <a:latin typeface="+mn-lt"/>
              </a:rPr>
              <a:t>referencing</a:t>
            </a:r>
            <a:r>
              <a:rPr lang="nb-NO" sz="2100">
                <a:solidFill>
                  <a:schemeClr val="tx1">
                    <a:lumMod val="75000"/>
                    <a:lumOff val="25000"/>
                  </a:schemeClr>
                </a:solidFill>
                <a:latin typeface="+mn-lt"/>
              </a:rPr>
              <a:t>: sokogskriv.no/en/</a:t>
            </a:r>
            <a:endParaRPr lang="nb-NO" sz="2100">
              <a:solidFill>
                <a:schemeClr val="tx1">
                  <a:lumMod val="75000"/>
                  <a:lumOff val="25000"/>
                </a:schemeClr>
              </a:solidFill>
              <a:latin typeface="+mn-lt"/>
              <a:cs typeface="Arial"/>
            </a:endParaRPr>
          </a:p>
          <a:p>
            <a:pPr>
              <a:lnSpc>
                <a:spcPct val="91000"/>
              </a:lnSpc>
              <a:spcBef>
                <a:spcPts val="600"/>
              </a:spcBef>
              <a:spcAft>
                <a:spcPts val="600"/>
              </a:spcAft>
            </a:pPr>
            <a:br>
              <a:rPr lang="nb-NO" altLang="nb-NO" sz="2000">
                <a:solidFill>
                  <a:schemeClr val="tx1">
                    <a:lumMod val="75000"/>
                    <a:lumOff val="25000"/>
                  </a:schemeClr>
                </a:solidFill>
                <a:latin typeface="+mn-lt"/>
              </a:rPr>
            </a:br>
            <a:endParaRPr lang="en-US" altLang="nb-NO" sz="2000">
              <a:solidFill>
                <a:schemeClr val="tx1">
                  <a:lumMod val="75000"/>
                  <a:lumOff val="25000"/>
                </a:schemeClr>
              </a:solidFill>
              <a:latin typeface="+mn-lt"/>
            </a:endParaRPr>
          </a:p>
        </p:txBody>
      </p:sp>
    </p:spTree>
    <p:extLst>
      <p:ext uri="{BB962C8B-B14F-4D97-AF65-F5344CB8AC3E}">
        <p14:creationId xmlns:p14="http://schemas.microsoft.com/office/powerpoint/2010/main" val="3591566433"/>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12107" y="396255"/>
            <a:ext cx="7128792" cy="784131"/>
          </a:xfrm>
        </p:spPr>
        <p:txBody>
          <a:bodyPr/>
          <a:lstStyle/>
          <a:p>
            <a:pPr eaLnBrk="1" hangingPunct="1"/>
            <a:r>
              <a:rPr lang="nb-NO" altLang="nb-NO" sz="3100"/>
              <a:t>Special </a:t>
            </a:r>
            <a:r>
              <a:rPr lang="nb-NO" altLang="nb-NO" sz="3100" err="1"/>
              <a:t>examination</a:t>
            </a:r>
            <a:r>
              <a:rPr lang="nb-NO" altLang="nb-NO" sz="3100"/>
              <a:t> arrangements </a:t>
            </a:r>
          </a:p>
        </p:txBody>
      </p:sp>
      <p:sp>
        <p:nvSpPr>
          <p:cNvPr id="22531" name="Rectangle 3"/>
          <p:cNvSpPr>
            <a:spLocks noGrp="1" noChangeArrowheads="1"/>
          </p:cNvSpPr>
          <p:nvPr>
            <p:ph idx="1"/>
          </p:nvPr>
        </p:nvSpPr>
        <p:spPr>
          <a:xfrm>
            <a:off x="525079" y="1346433"/>
            <a:ext cx="9051515" cy="5405998"/>
          </a:xfrm>
        </p:spPr>
        <p:txBody>
          <a:bodyPr vert="horz" lIns="0" tIns="0" rIns="0" bIns="0" rtlCol="0" anchor="t">
            <a:noAutofit/>
          </a:bodyPr>
          <a:lstStyle/>
          <a:p>
            <a:pPr marL="197485" indent="-197485"/>
            <a:r>
              <a:rPr lang="en-US" sz="2100"/>
              <a:t>A student with medical conditions that give disadvantages in an exam setting may apply for special examination arrangements </a:t>
            </a:r>
            <a:endParaRPr lang="en-US" sz="2100">
              <a:cs typeface="Arial"/>
            </a:endParaRPr>
          </a:p>
          <a:p>
            <a:pPr marL="197485" indent="-197485"/>
            <a:r>
              <a:rPr lang="en-US" sz="2100"/>
              <a:t>Both acute and chronic conditions.</a:t>
            </a:r>
            <a:endParaRPr lang="en-US" sz="2100">
              <a:cs typeface="Arial"/>
            </a:endParaRPr>
          </a:p>
          <a:p>
            <a:pPr marL="197485" indent="-197485"/>
            <a:r>
              <a:rPr lang="en-US" sz="2100"/>
              <a:t>For more information and application form, please refer to: </a:t>
            </a:r>
            <a:r>
              <a:rPr lang="nb-NO" sz="2100">
                <a:hlinkClick r:id="rId3"/>
              </a:rPr>
              <a:t>Link</a:t>
            </a:r>
            <a:endParaRPr lang="en-US" sz="2100">
              <a:cs typeface="Arial"/>
            </a:endParaRPr>
          </a:p>
          <a:p>
            <a:pPr marL="0" indent="0">
              <a:buNone/>
            </a:pPr>
            <a:r>
              <a:rPr lang="nb-NO" altLang="nb-NO" sz="2100"/>
              <a:t> Application deadlines</a:t>
            </a:r>
            <a:endParaRPr lang="nb-NO" altLang="nb-NO" sz="2100">
              <a:cs typeface="Arial"/>
            </a:endParaRPr>
          </a:p>
          <a:p>
            <a:pPr marL="197485" indent="-197485"/>
            <a:r>
              <a:rPr lang="nb-NO" altLang="nb-NO" sz="2100" b="1"/>
              <a:t> September 1st for Autumn semester</a:t>
            </a:r>
            <a:endParaRPr lang="nb-NO" altLang="nb-NO" sz="2100" b="1">
              <a:cs typeface="Arial"/>
            </a:endParaRPr>
          </a:p>
          <a:p>
            <a:pPr marL="197485" indent="-197485"/>
            <a:r>
              <a:rPr lang="nb-NO" altLang="nb-NO" sz="2100" b="1"/>
              <a:t> </a:t>
            </a:r>
            <a:r>
              <a:rPr lang="nb-NO" altLang="nb-NO" sz="2100" b="1" err="1"/>
              <a:t>February</a:t>
            </a:r>
            <a:r>
              <a:rPr lang="nb-NO" altLang="nb-NO" sz="2100" b="1"/>
              <a:t> 1st for Spring semester</a:t>
            </a:r>
          </a:p>
          <a:p>
            <a:pPr marL="197485" indent="-197485"/>
            <a:r>
              <a:rPr lang="nb-NO" altLang="nb-NO" sz="2100" b="1" err="1">
                <a:cs typeface="Arial"/>
              </a:rPr>
              <a:t>Acute</a:t>
            </a:r>
            <a:r>
              <a:rPr lang="nb-NO" altLang="nb-NO" sz="2100" b="1">
                <a:cs typeface="Arial"/>
              </a:rPr>
              <a:t> </a:t>
            </a:r>
            <a:r>
              <a:rPr lang="nb-NO" altLang="nb-NO" sz="2100" b="1" err="1">
                <a:cs typeface="Arial"/>
              </a:rPr>
              <a:t>applications</a:t>
            </a:r>
            <a:r>
              <a:rPr lang="nb-NO" altLang="nb-NO" sz="2100" b="1">
                <a:cs typeface="Arial"/>
              </a:rPr>
              <a:t> </a:t>
            </a:r>
            <a:r>
              <a:rPr lang="nb-NO" altLang="nb-NO" sz="2100" b="1" err="1">
                <a:cs typeface="Arial"/>
              </a:rPr>
              <a:t>are</a:t>
            </a:r>
            <a:r>
              <a:rPr lang="nb-NO" altLang="nb-NO" sz="2100" b="1">
                <a:cs typeface="Arial"/>
              </a:rPr>
              <a:t> </a:t>
            </a:r>
            <a:r>
              <a:rPr lang="nb-NO" altLang="nb-NO" sz="2100" b="1" err="1">
                <a:cs typeface="Arial"/>
              </a:rPr>
              <a:t>processed</a:t>
            </a:r>
            <a:r>
              <a:rPr lang="nb-NO" altLang="nb-NO" sz="2100" b="1">
                <a:cs typeface="Arial"/>
              </a:rPr>
              <a:t> </a:t>
            </a:r>
            <a:r>
              <a:rPr lang="nb-NO" altLang="nb-NO" sz="2100" b="1" err="1">
                <a:cs typeface="Arial"/>
              </a:rPr>
              <a:t>continuously</a:t>
            </a:r>
            <a:endParaRPr lang="nb-NO" altLang="nb-NO" sz="2100" b="1">
              <a:cs typeface="Arial"/>
            </a:endParaRPr>
          </a:p>
          <a:p>
            <a:pPr marL="197485" lvl="1" indent="-197485">
              <a:lnSpc>
                <a:spcPct val="125000"/>
              </a:lnSpc>
              <a:spcAft>
                <a:spcPts val="200"/>
              </a:spcAft>
              <a:buFont typeface="Arial" pitchFamily="34" charset="0"/>
              <a:buChar char="•"/>
            </a:pPr>
            <a:r>
              <a:rPr lang="en-US" altLang="nb-NO" sz="2100">
                <a:latin typeface="+mn-lt"/>
                <a:cs typeface="+mn-cs"/>
              </a:rPr>
              <a:t>Application due to seasonal allergies are only assessed as an acute illness.</a:t>
            </a:r>
            <a:endParaRPr lang="nb-NO" altLang="nb-NO" sz="2100">
              <a:latin typeface="+mn-lt"/>
              <a:cs typeface="Arial"/>
            </a:endParaRPr>
          </a:p>
          <a:p>
            <a:pPr marL="197485" indent="-197485"/>
            <a:r>
              <a:rPr lang="en-US" sz="2100"/>
              <a:t>Documents must be attached. </a:t>
            </a:r>
            <a:endParaRPr lang="nb-NO" altLang="nb-NO" sz="2100">
              <a:cs typeface="Arial"/>
            </a:endParaRPr>
          </a:p>
        </p:txBody>
      </p:sp>
    </p:spTree>
    <p:extLst>
      <p:ext uri="{BB962C8B-B14F-4D97-AF65-F5344CB8AC3E}">
        <p14:creationId xmlns:p14="http://schemas.microsoft.com/office/powerpoint/2010/main" val="20158342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92872" y="324247"/>
            <a:ext cx="7560840" cy="864644"/>
          </a:xfrm>
        </p:spPr>
        <p:txBody>
          <a:bodyPr/>
          <a:lstStyle/>
          <a:p>
            <a:pPr eaLnBrk="1" hangingPunct="1"/>
            <a:r>
              <a:rPr lang="nb-NO" altLang="nb-NO" sz="3100" err="1"/>
              <a:t>Before</a:t>
            </a:r>
            <a:r>
              <a:rPr lang="nb-NO" altLang="nb-NO" sz="3100"/>
              <a:t> </a:t>
            </a:r>
            <a:r>
              <a:rPr lang="nb-NO" altLang="nb-NO" sz="3100" err="1"/>
              <a:t>the</a:t>
            </a:r>
            <a:r>
              <a:rPr lang="nb-NO" altLang="nb-NO" sz="3100"/>
              <a:t> </a:t>
            </a:r>
            <a:r>
              <a:rPr lang="nb-NO" altLang="nb-NO" sz="3100" err="1"/>
              <a:t>exams</a:t>
            </a:r>
            <a:endParaRPr lang="nb-NO" altLang="nb-NO" sz="3100"/>
          </a:p>
        </p:txBody>
      </p:sp>
      <p:sp>
        <p:nvSpPr>
          <p:cNvPr id="27651" name="Rectangle 3"/>
          <p:cNvSpPr>
            <a:spLocks noGrp="1" noChangeArrowheads="1"/>
          </p:cNvSpPr>
          <p:nvPr>
            <p:ph idx="1"/>
          </p:nvPr>
        </p:nvSpPr>
        <p:spPr>
          <a:xfrm>
            <a:off x="488906" y="871421"/>
            <a:ext cx="9037263" cy="1621492"/>
          </a:xfrm>
        </p:spPr>
        <p:txBody>
          <a:bodyPr vert="horz" lIns="0" tIns="0" rIns="0" bIns="0" rtlCol="0" anchor="t">
            <a:noAutofit/>
          </a:bodyPr>
          <a:lstStyle/>
          <a:p>
            <a:pPr marL="197485" indent="-197485" eaLnBrk="1" hangingPunct="1"/>
            <a:endParaRPr lang="nb-NO" altLang="nb-NO" sz="2200">
              <a:cs typeface="Arial"/>
            </a:endParaRPr>
          </a:p>
          <a:p>
            <a:pPr marL="197485" indent="-197485"/>
            <a:r>
              <a:rPr lang="nb-NO" altLang="nb-NO" sz="2100" err="1"/>
              <a:t>Exam</a:t>
            </a:r>
            <a:r>
              <a:rPr lang="nb-NO" altLang="nb-NO" sz="2100"/>
              <a:t> </a:t>
            </a:r>
            <a:r>
              <a:rPr lang="nb-NO" altLang="nb-NO" sz="2100" err="1"/>
              <a:t>dates</a:t>
            </a:r>
            <a:r>
              <a:rPr lang="nb-NO" altLang="nb-NO" sz="2100"/>
              <a:t>: </a:t>
            </a:r>
            <a:r>
              <a:rPr lang="nb-NO" sz="2100" err="1">
                <a:hlinkClick r:id="rId3"/>
              </a:rPr>
              <a:t>Timetables</a:t>
            </a:r>
            <a:endParaRPr lang="nb-NO" altLang="nb-NO" sz="2100">
              <a:cs typeface="Arial"/>
            </a:endParaRPr>
          </a:p>
          <a:p>
            <a:pPr marL="197485" indent="-197485" eaLnBrk="1" hangingPunct="1"/>
            <a:r>
              <a:rPr lang="nb-NO" altLang="nb-NO" sz="2100" b="1" err="1"/>
              <a:t>Studentweb</a:t>
            </a:r>
            <a:r>
              <a:rPr lang="nb-NO" altLang="nb-NO" sz="2100"/>
              <a:t>: Information </a:t>
            </a:r>
            <a:r>
              <a:rPr lang="nb-NO" altLang="nb-NO" sz="2100" err="1"/>
              <a:t>about</a:t>
            </a:r>
            <a:r>
              <a:rPr lang="nb-NO" altLang="nb-NO" sz="2100"/>
              <a:t> </a:t>
            </a:r>
            <a:r>
              <a:rPr lang="nb-NO" altLang="nb-NO" sz="2100" err="1"/>
              <a:t>electronic</a:t>
            </a:r>
            <a:r>
              <a:rPr lang="nb-NO" altLang="nb-NO" sz="2100"/>
              <a:t> </a:t>
            </a:r>
            <a:r>
              <a:rPr lang="nb-NO" altLang="nb-NO" sz="2100" err="1"/>
              <a:t>exams</a:t>
            </a:r>
            <a:r>
              <a:rPr lang="nb-NO" altLang="nb-NO" sz="2100"/>
              <a:t>, </a:t>
            </a:r>
            <a:r>
              <a:rPr lang="nb-NO" altLang="nb-NO" sz="2100" err="1"/>
              <a:t>dates</a:t>
            </a:r>
            <a:r>
              <a:rPr lang="nb-NO" altLang="nb-NO" sz="2100"/>
              <a:t>, </a:t>
            </a:r>
            <a:r>
              <a:rPr lang="nb-NO" altLang="nb-NO" sz="2100" err="1"/>
              <a:t>examination</a:t>
            </a:r>
            <a:r>
              <a:rPr lang="nb-NO" altLang="nb-NO" sz="2100"/>
              <a:t> </a:t>
            </a:r>
            <a:r>
              <a:rPr lang="nb-NO" altLang="nb-NO" sz="2100" err="1"/>
              <a:t>rooms</a:t>
            </a:r>
            <a:r>
              <a:rPr lang="nb-NO" altLang="nb-NO" sz="2100"/>
              <a:t>, </a:t>
            </a:r>
            <a:r>
              <a:rPr lang="nb-NO" altLang="nb-NO" sz="2100" err="1"/>
              <a:t>candidate</a:t>
            </a:r>
            <a:r>
              <a:rPr lang="nb-NO" altLang="nb-NO" sz="2100"/>
              <a:t> </a:t>
            </a:r>
            <a:r>
              <a:rPr lang="nb-NO" altLang="nb-NO" sz="2100" err="1"/>
              <a:t>number</a:t>
            </a:r>
            <a:r>
              <a:rPr lang="nb-NO" altLang="nb-NO" sz="2100"/>
              <a:t> (different for </a:t>
            </a:r>
            <a:r>
              <a:rPr lang="nb-NO" altLang="nb-NO" sz="2100" err="1"/>
              <a:t>every</a:t>
            </a:r>
            <a:r>
              <a:rPr lang="nb-NO" altLang="nb-NO" sz="2100"/>
              <a:t> </a:t>
            </a:r>
            <a:r>
              <a:rPr lang="nb-NO" altLang="nb-NO" sz="2100" err="1"/>
              <a:t>exam</a:t>
            </a:r>
            <a:r>
              <a:rPr lang="nb-NO" altLang="nb-NO" sz="2100"/>
              <a:t>) : </a:t>
            </a:r>
            <a:r>
              <a:rPr lang="nb-NO" altLang="nb-NO" sz="2100" err="1"/>
              <a:t>Upcoming</a:t>
            </a:r>
            <a:r>
              <a:rPr lang="nb-NO" altLang="nb-NO" sz="2100"/>
              <a:t> </a:t>
            </a:r>
            <a:r>
              <a:rPr lang="nb-NO" altLang="nb-NO" sz="2100" err="1"/>
              <a:t>events</a:t>
            </a:r>
            <a:endParaRPr lang="nb-NO" altLang="nb-NO" sz="2100">
              <a:cs typeface="Arial"/>
            </a:endParaRPr>
          </a:p>
          <a:p>
            <a:pPr marL="266700" lvl="1" indent="0" eaLnBrk="1" hangingPunct="1">
              <a:buNone/>
            </a:pPr>
            <a:endParaRPr lang="nb-NO" altLang="nb-NO" sz="2000">
              <a:latin typeface="+mn-lt"/>
            </a:endParaRPr>
          </a:p>
        </p:txBody>
      </p:sp>
      <p:pic>
        <p:nvPicPr>
          <p:cNvPr id="4" name="Picture 4" descr="Graphical user interface, application&#10;&#10;Description automatically generated">
            <a:extLst>
              <a:ext uri="{FF2B5EF4-FFF2-40B4-BE49-F238E27FC236}">
                <a16:creationId xmlns:a16="http://schemas.microsoft.com/office/drawing/2014/main" id="{B0285B21-59AF-65FB-1E91-5C8F1D4F645A}"/>
              </a:ext>
            </a:extLst>
          </p:cNvPr>
          <p:cNvPicPr>
            <a:picLocks noChangeAspect="1"/>
          </p:cNvPicPr>
          <p:nvPr/>
        </p:nvPicPr>
        <p:blipFill>
          <a:blip r:embed="rId4"/>
          <a:stretch>
            <a:fillRect/>
          </a:stretch>
        </p:blipFill>
        <p:spPr>
          <a:xfrm>
            <a:off x="669486" y="2525664"/>
            <a:ext cx="8906747" cy="4233621"/>
          </a:xfrm>
          <a:prstGeom prst="rect">
            <a:avLst/>
          </a:prstGeom>
        </p:spPr>
      </p:pic>
    </p:spTree>
    <p:extLst>
      <p:ext uri="{BB962C8B-B14F-4D97-AF65-F5344CB8AC3E}">
        <p14:creationId xmlns:p14="http://schemas.microsoft.com/office/powerpoint/2010/main" val="103785852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12107" y="468263"/>
            <a:ext cx="6840760" cy="864644"/>
          </a:xfrm>
        </p:spPr>
        <p:txBody>
          <a:bodyPr/>
          <a:lstStyle/>
          <a:p>
            <a:pPr eaLnBrk="1" hangingPunct="1"/>
            <a:r>
              <a:rPr lang="en-US" altLang="nb-NO" sz="3100"/>
              <a:t>The day of the exam</a:t>
            </a:r>
          </a:p>
        </p:txBody>
      </p:sp>
      <p:sp>
        <p:nvSpPr>
          <p:cNvPr id="1028" name="Rectangle 3"/>
          <p:cNvSpPr>
            <a:spLocks noGrp="1" noChangeArrowheads="1"/>
          </p:cNvSpPr>
          <p:nvPr>
            <p:ph idx="1"/>
          </p:nvPr>
        </p:nvSpPr>
        <p:spPr>
          <a:xfrm>
            <a:off x="554301" y="1327698"/>
            <a:ext cx="6480720" cy="5574798"/>
          </a:xfrm>
        </p:spPr>
        <p:txBody>
          <a:bodyPr>
            <a:normAutofit lnSpcReduction="10000"/>
          </a:bodyPr>
          <a:lstStyle/>
          <a:p>
            <a:pPr marL="197485" indent="-197485" eaLnBrk="1" hangingPunct="1">
              <a:lnSpc>
                <a:spcPct val="80000"/>
              </a:lnSpc>
            </a:pPr>
            <a:endParaRPr lang="en-GB" altLang="nb-NO" sz="2000" dirty="0">
              <a:cs typeface="Arial"/>
            </a:endParaRPr>
          </a:p>
          <a:p>
            <a:pPr marL="197485" indent="-197485">
              <a:lnSpc>
                <a:spcPct val="80000"/>
              </a:lnSpc>
            </a:pPr>
            <a:r>
              <a:rPr lang="en-GB" sz="2200" dirty="0"/>
              <a:t>You must meet at least 30 minutes before the examination starts (normally 8:30)</a:t>
            </a:r>
            <a:endParaRPr lang="en-GB" altLang="nb-NO" sz="2200" dirty="0">
              <a:cs typeface="Arial"/>
            </a:endParaRPr>
          </a:p>
          <a:p>
            <a:pPr marL="0" indent="0" eaLnBrk="1" hangingPunct="1">
              <a:lnSpc>
                <a:spcPct val="80000"/>
              </a:lnSpc>
              <a:buNone/>
            </a:pPr>
            <a:endParaRPr lang="en-GB" altLang="nb-NO" sz="2000" dirty="0"/>
          </a:p>
          <a:p>
            <a:pPr marL="197485" indent="-197485">
              <a:lnSpc>
                <a:spcPct val="80000"/>
              </a:lnSpc>
            </a:pPr>
            <a:r>
              <a:rPr lang="en-GB" sz="2000" dirty="0"/>
              <a:t>You can only have your own laptop, charger, ID, food and drink, and permitted support materials on your desk </a:t>
            </a:r>
            <a:endParaRPr lang="en-GB" sz="2000" dirty="0">
              <a:cs typeface="Arial"/>
            </a:endParaRPr>
          </a:p>
          <a:p>
            <a:pPr marL="197485" indent="-197485">
              <a:lnSpc>
                <a:spcPct val="80000"/>
              </a:lnSpc>
            </a:pPr>
            <a:endParaRPr lang="en-GB" sz="2000" dirty="0">
              <a:cs typeface="Arial"/>
            </a:endParaRPr>
          </a:p>
          <a:p>
            <a:pPr marL="197485" indent="-197485">
              <a:lnSpc>
                <a:spcPct val="80000"/>
              </a:lnSpc>
            </a:pPr>
            <a:r>
              <a:rPr lang="en-GB" sz="2000" dirty="0"/>
              <a:t>Electronic exam: You have to log in to WISEflow and open the correct flow at least 15 minutes before the exam starts </a:t>
            </a:r>
            <a:endParaRPr lang="en-GB" sz="2000" dirty="0">
              <a:cs typeface="Arial"/>
            </a:endParaRPr>
          </a:p>
          <a:p>
            <a:pPr marL="197485" indent="-197485">
              <a:lnSpc>
                <a:spcPct val="80000"/>
              </a:lnSpc>
            </a:pPr>
            <a:endParaRPr lang="en-GB" altLang="nb-NO" sz="2000" dirty="0">
              <a:cs typeface="Arial"/>
            </a:endParaRPr>
          </a:p>
          <a:p>
            <a:pPr marL="197485" indent="-197485">
              <a:lnSpc>
                <a:spcPct val="80000"/>
              </a:lnSpc>
            </a:pPr>
            <a:r>
              <a:rPr lang="en-GB" altLang="nb-NO" sz="2000" dirty="0"/>
              <a:t>Invigilator will check your ID and get your signature after the exam start</a:t>
            </a:r>
            <a:endParaRPr lang="en-GB" altLang="nb-NO" sz="2000" dirty="0">
              <a:cs typeface="Arial"/>
            </a:endParaRPr>
          </a:p>
          <a:p>
            <a:pPr marL="0" indent="0">
              <a:lnSpc>
                <a:spcPct val="80000"/>
              </a:lnSpc>
              <a:buNone/>
            </a:pPr>
            <a:endParaRPr lang="en-GB" altLang="nb-NO" sz="2000" dirty="0">
              <a:latin typeface="+mn-lt"/>
            </a:endParaRPr>
          </a:p>
          <a:p>
            <a:pPr marL="197485" indent="-197485" eaLnBrk="1" hangingPunct="1">
              <a:lnSpc>
                <a:spcPct val="80000"/>
              </a:lnSpc>
            </a:pPr>
            <a:r>
              <a:rPr lang="en-GB" altLang="nb-NO" sz="2000" dirty="0"/>
              <a:t>Breaks: Get in touch with the invigilator</a:t>
            </a:r>
            <a:endParaRPr lang="en-GB" altLang="nb-NO" sz="2000" dirty="0">
              <a:cs typeface="Arial"/>
            </a:endParaRPr>
          </a:p>
          <a:p>
            <a:pPr marL="197485" indent="-197485" eaLnBrk="1" hangingPunct="1">
              <a:lnSpc>
                <a:spcPct val="80000"/>
              </a:lnSpc>
            </a:pPr>
            <a:endParaRPr lang="en-GB" altLang="nb-NO" sz="2000" dirty="0">
              <a:cs typeface="Arial"/>
            </a:endParaRPr>
          </a:p>
          <a:p>
            <a:pPr lvl="1" eaLnBrk="1" hangingPunct="1">
              <a:lnSpc>
                <a:spcPct val="80000"/>
              </a:lnSpc>
            </a:pPr>
            <a:r>
              <a:rPr lang="en-GB" altLang="nb-NO" sz="2000" dirty="0">
                <a:latin typeface="+mn-lt"/>
              </a:rPr>
              <a:t>You cannot leave the examination room before 1 hour after the exam start</a:t>
            </a:r>
          </a:p>
          <a:p>
            <a:pPr marL="197485" indent="-197485" eaLnBrk="1" hangingPunct="1">
              <a:lnSpc>
                <a:spcPct val="80000"/>
              </a:lnSpc>
            </a:pPr>
            <a:endParaRPr lang="en-GB" altLang="nb-NO" sz="2000" i="1" dirty="0">
              <a:cs typeface="Arial"/>
            </a:endParaRPr>
          </a:p>
          <a:p>
            <a:pPr marL="197485" indent="-197485" eaLnBrk="1" hangingPunct="1">
              <a:lnSpc>
                <a:spcPct val="80000"/>
              </a:lnSpc>
              <a:buFontTx/>
              <a:buNone/>
            </a:pPr>
            <a:r>
              <a:rPr lang="en-GB" altLang="nb-NO" sz="2000" b="1" i="1" dirty="0"/>
              <a:t>NB!  In case of late arrival at the exam you may be denied participation </a:t>
            </a:r>
            <a:endParaRPr lang="en-GB" altLang="nb-NO" sz="2000" i="1" dirty="0">
              <a:cs typeface="Arial"/>
            </a:endParaRPr>
          </a:p>
        </p:txBody>
      </p:sp>
      <p:graphicFrame>
        <p:nvGraphicFramePr>
          <p:cNvPr id="1026" name="Object 4"/>
          <p:cNvGraphicFramePr>
            <a:graphicFrameLocks noChangeAspect="1"/>
          </p:cNvGraphicFramePr>
          <p:nvPr>
            <p:extLst>
              <p:ext uri="{D42A27DB-BD31-4B8C-83A1-F6EECF244321}">
                <p14:modId xmlns:p14="http://schemas.microsoft.com/office/powerpoint/2010/main" val="3495604906"/>
              </p:ext>
            </p:extLst>
          </p:nvPr>
        </p:nvGraphicFramePr>
        <p:xfrm>
          <a:off x="7419042" y="6011597"/>
          <a:ext cx="938361" cy="890899"/>
        </p:xfrm>
        <a:graphic>
          <a:graphicData uri="http://schemas.openxmlformats.org/presentationml/2006/ole">
            <mc:AlternateContent xmlns:mc="http://schemas.openxmlformats.org/markup-compatibility/2006">
              <mc:Choice xmlns:v="urn:schemas-microsoft-com:vml" Requires="v">
                <p:oleObj name="Utklipp" r:id="rId3" imgW="857880" imgH="807840" progId="MS_ClipArt_Gallery.2">
                  <p:embed/>
                </p:oleObj>
              </mc:Choice>
              <mc:Fallback>
                <p:oleObj name="Utklipp" r:id="rId3" imgW="857880" imgH="807840" progId="MS_ClipArt_Gallery.2">
                  <p:embed/>
                  <p:pic>
                    <p:nvPicPr>
                      <p:cNvPr id="102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9042" y="6011597"/>
                        <a:ext cx="938361" cy="8908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 name="Picture 2">
            <a:extLst>
              <a:ext uri="{FF2B5EF4-FFF2-40B4-BE49-F238E27FC236}">
                <a16:creationId xmlns:a16="http://schemas.microsoft.com/office/drawing/2014/main" id="{A13D8C46-3D59-4801-98AF-8DA34E7E5C66}"/>
              </a:ext>
            </a:extLst>
          </p:cNvPr>
          <p:cNvPicPr>
            <a:picLocks noChangeAspect="1"/>
          </p:cNvPicPr>
          <p:nvPr/>
        </p:nvPicPr>
        <p:blipFill>
          <a:blip r:embed="rId5"/>
          <a:stretch>
            <a:fillRect/>
          </a:stretch>
        </p:blipFill>
        <p:spPr>
          <a:xfrm>
            <a:off x="7035021" y="1611218"/>
            <a:ext cx="2541024" cy="1162248"/>
          </a:xfrm>
          <a:prstGeom prst="rect">
            <a:avLst/>
          </a:prstGeom>
        </p:spPr>
      </p:pic>
    </p:spTree>
    <p:extLst>
      <p:ext uri="{BB962C8B-B14F-4D97-AF65-F5344CB8AC3E}">
        <p14:creationId xmlns:p14="http://schemas.microsoft.com/office/powerpoint/2010/main" val="354673162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590820" y="938157"/>
            <a:ext cx="8905745" cy="540416"/>
          </a:xfrm>
          <a:noFill/>
        </p:spPr>
        <p:txBody>
          <a:bodyPr lIns="78439" tIns="31375" rIns="78439" bIns="31375" anchor="t">
            <a:spAutoFit/>
          </a:bodyPr>
          <a:lstStyle/>
          <a:p>
            <a:pPr eaLnBrk="1" hangingPunct="1"/>
            <a:r>
              <a:rPr lang="nb-NO" altLang="nb-NO" sz="3100"/>
              <a:t>				ID</a:t>
            </a:r>
          </a:p>
        </p:txBody>
      </p:sp>
      <p:sp>
        <p:nvSpPr>
          <p:cNvPr id="2052" name="Rectangle 3"/>
          <p:cNvSpPr>
            <a:spLocks noChangeArrowheads="1"/>
          </p:cNvSpPr>
          <p:nvPr/>
        </p:nvSpPr>
        <p:spPr bwMode="auto">
          <a:xfrm>
            <a:off x="946878" y="2067969"/>
            <a:ext cx="8441777" cy="2887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098" tIns="50550" rIns="101098" bIns="50550" anchor="t">
            <a:spAutoFit/>
          </a:bodyPr>
          <a:lstStyle>
            <a:lvl1pPr defTabSz="762000" eaLnBrk="0" hangingPunct="0">
              <a:defRPr sz="2800">
                <a:solidFill>
                  <a:schemeClr val="tx1"/>
                </a:solidFill>
                <a:latin typeface="Georgia" pitchFamily="18" charset="0"/>
              </a:defRPr>
            </a:lvl1pPr>
            <a:lvl2pPr marL="57150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pPr lvl="1">
              <a:spcBef>
                <a:spcPct val="50000"/>
              </a:spcBef>
            </a:pPr>
            <a:r>
              <a:rPr lang="en-GB" sz="2400">
                <a:latin typeface="+mj-lt"/>
              </a:rPr>
              <a:t>Valid ID with a photo must be on your desk during the exam (ex. passport, driver's license).</a:t>
            </a:r>
          </a:p>
          <a:p>
            <a:pPr lvl="1">
              <a:spcBef>
                <a:spcPct val="50000"/>
              </a:spcBef>
            </a:pPr>
            <a:r>
              <a:rPr lang="en-GB" altLang="nb-NO" sz="2400" b="1">
                <a:solidFill>
                  <a:srgbClr val="FF0000"/>
                </a:solidFill>
                <a:latin typeface="+mj-lt"/>
              </a:rPr>
              <a:t>ID on a mobile phone is not valid!</a:t>
            </a:r>
            <a:endParaRPr lang="en-GB" altLang="nb-NO" sz="2600" b="1">
              <a:solidFill>
                <a:srgbClr val="FF0000"/>
              </a:solidFill>
              <a:latin typeface="+mj-lt"/>
            </a:endParaRPr>
          </a:p>
          <a:p>
            <a:pPr>
              <a:spcBef>
                <a:spcPct val="50000"/>
              </a:spcBef>
              <a:buFontTx/>
              <a:buChar char="•"/>
            </a:pPr>
            <a:endParaRPr lang="nb-NO" altLang="nb-NO" sz="2600" b="1">
              <a:latin typeface="+mj-lt"/>
            </a:endParaRPr>
          </a:p>
          <a:p>
            <a:pPr>
              <a:spcBef>
                <a:spcPct val="50000"/>
              </a:spcBef>
            </a:pPr>
            <a:br>
              <a:rPr lang="nb-NO" altLang="nb-NO" sz="2200">
                <a:latin typeface="+mj-lt"/>
              </a:rPr>
            </a:br>
            <a:endParaRPr lang="nb-NO" altLang="nb-NO" sz="2200">
              <a:latin typeface="+mj-lt"/>
            </a:endParaRPr>
          </a:p>
        </p:txBody>
      </p:sp>
      <p:sp>
        <p:nvSpPr>
          <p:cNvPr id="2053" name="Rectangle 4"/>
          <p:cNvSpPr>
            <a:spLocks noChangeArrowheads="1"/>
          </p:cNvSpPr>
          <p:nvPr/>
        </p:nvSpPr>
        <p:spPr bwMode="auto">
          <a:xfrm>
            <a:off x="7840531" y="2856477"/>
            <a:ext cx="2168657" cy="1176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100401" tIns="50201" rIns="100401" bIns="50201" anchor="ctr"/>
          <a:lstStyle>
            <a:lvl1pPr eaLnBrk="0" hangingPunct="0">
              <a:defRPr sz="2800">
                <a:solidFill>
                  <a:schemeClr val="tx1"/>
                </a:solidFill>
                <a:latin typeface="Georgia" pitchFamily="18" charset="0"/>
              </a:defRPr>
            </a:lvl1pPr>
            <a:lvl2pPr marL="742950" indent="-285750" eaLnBrk="0" hangingPunct="0">
              <a:defRPr sz="2800">
                <a:solidFill>
                  <a:schemeClr val="tx1"/>
                </a:solidFill>
                <a:latin typeface="Georgia" pitchFamily="18" charset="0"/>
              </a:defRPr>
            </a:lvl2pPr>
            <a:lvl3pPr marL="1143000" indent="-228600" eaLnBrk="0" hangingPunct="0">
              <a:defRPr sz="2800">
                <a:solidFill>
                  <a:schemeClr val="tx1"/>
                </a:solidFill>
                <a:latin typeface="Georgia" pitchFamily="18" charset="0"/>
              </a:defRPr>
            </a:lvl3pPr>
            <a:lvl4pPr marL="1600200" indent="-228600" eaLnBrk="0" hangingPunct="0">
              <a:defRPr sz="2800">
                <a:solidFill>
                  <a:schemeClr val="tx1"/>
                </a:solidFill>
                <a:latin typeface="Georgia" pitchFamily="18" charset="0"/>
              </a:defRPr>
            </a:lvl4pPr>
            <a:lvl5pPr marL="2057400" indent="-228600" eaLnBrk="0" hangingPunct="0">
              <a:defRPr sz="2800">
                <a:solidFill>
                  <a:schemeClr val="tx1"/>
                </a:solidFill>
                <a:latin typeface="Georgia" pitchFamily="18" charset="0"/>
              </a:defRPr>
            </a:lvl5pPr>
            <a:lvl6pPr marL="2514600" indent="-228600" eaLnBrk="0" fontAlgn="base" hangingPunct="0">
              <a:spcBef>
                <a:spcPct val="0"/>
              </a:spcBef>
              <a:spcAft>
                <a:spcPct val="0"/>
              </a:spcAft>
              <a:defRPr sz="2800">
                <a:solidFill>
                  <a:schemeClr val="tx1"/>
                </a:solidFill>
                <a:latin typeface="Georgia" pitchFamily="18" charset="0"/>
              </a:defRPr>
            </a:lvl6pPr>
            <a:lvl7pPr marL="2971800" indent="-228600" eaLnBrk="0" fontAlgn="base" hangingPunct="0">
              <a:spcBef>
                <a:spcPct val="0"/>
              </a:spcBef>
              <a:spcAft>
                <a:spcPct val="0"/>
              </a:spcAft>
              <a:defRPr sz="2800">
                <a:solidFill>
                  <a:schemeClr val="tx1"/>
                </a:solidFill>
                <a:latin typeface="Georgia" pitchFamily="18" charset="0"/>
              </a:defRPr>
            </a:lvl7pPr>
            <a:lvl8pPr marL="3429000" indent="-228600" eaLnBrk="0" fontAlgn="base" hangingPunct="0">
              <a:spcBef>
                <a:spcPct val="0"/>
              </a:spcBef>
              <a:spcAft>
                <a:spcPct val="0"/>
              </a:spcAft>
              <a:defRPr sz="2800">
                <a:solidFill>
                  <a:schemeClr val="tx1"/>
                </a:solidFill>
                <a:latin typeface="Georgia" pitchFamily="18" charset="0"/>
              </a:defRPr>
            </a:lvl8pPr>
            <a:lvl9pPr marL="3886200" indent="-228600" eaLnBrk="0" fontAlgn="base" hangingPunct="0">
              <a:spcBef>
                <a:spcPct val="0"/>
              </a:spcBef>
              <a:spcAft>
                <a:spcPct val="0"/>
              </a:spcAft>
              <a:defRPr sz="2800">
                <a:solidFill>
                  <a:schemeClr val="tx1"/>
                </a:solidFill>
                <a:latin typeface="Georgia" pitchFamily="18" charset="0"/>
              </a:defRPr>
            </a:lvl9pPr>
          </a:lstStyle>
          <a:p>
            <a:pPr eaLnBrk="1" hangingPunct="1"/>
            <a:endParaRPr lang="nb-NO" altLang="nb-NO"/>
          </a:p>
        </p:txBody>
      </p:sp>
      <p:sp>
        <p:nvSpPr>
          <p:cNvPr id="2054" name="Rectangle 5"/>
          <p:cNvSpPr>
            <a:spLocks noChangeArrowheads="1"/>
          </p:cNvSpPr>
          <p:nvPr/>
        </p:nvSpPr>
        <p:spPr bwMode="auto">
          <a:xfrm>
            <a:off x="7506891" y="2856477"/>
            <a:ext cx="2502297" cy="1680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lIns="100401" tIns="50201" rIns="100401" bIns="50201" anchor="ctr"/>
          <a:lstStyle>
            <a:lvl1pPr eaLnBrk="0" hangingPunct="0">
              <a:defRPr sz="2800">
                <a:solidFill>
                  <a:schemeClr val="tx1"/>
                </a:solidFill>
                <a:latin typeface="Georgia" pitchFamily="18" charset="0"/>
              </a:defRPr>
            </a:lvl1pPr>
            <a:lvl2pPr marL="742950" indent="-285750" eaLnBrk="0" hangingPunct="0">
              <a:defRPr sz="2800">
                <a:solidFill>
                  <a:schemeClr val="tx1"/>
                </a:solidFill>
                <a:latin typeface="Georgia" pitchFamily="18" charset="0"/>
              </a:defRPr>
            </a:lvl2pPr>
            <a:lvl3pPr marL="1143000" indent="-228600" eaLnBrk="0" hangingPunct="0">
              <a:defRPr sz="2800">
                <a:solidFill>
                  <a:schemeClr val="tx1"/>
                </a:solidFill>
                <a:latin typeface="Georgia" pitchFamily="18" charset="0"/>
              </a:defRPr>
            </a:lvl3pPr>
            <a:lvl4pPr marL="1600200" indent="-228600" eaLnBrk="0" hangingPunct="0">
              <a:defRPr sz="2800">
                <a:solidFill>
                  <a:schemeClr val="tx1"/>
                </a:solidFill>
                <a:latin typeface="Georgia" pitchFamily="18" charset="0"/>
              </a:defRPr>
            </a:lvl4pPr>
            <a:lvl5pPr marL="2057400" indent="-228600" eaLnBrk="0" hangingPunct="0">
              <a:defRPr sz="2800">
                <a:solidFill>
                  <a:schemeClr val="tx1"/>
                </a:solidFill>
                <a:latin typeface="Georgia" pitchFamily="18" charset="0"/>
              </a:defRPr>
            </a:lvl5pPr>
            <a:lvl6pPr marL="2514600" indent="-228600" eaLnBrk="0" fontAlgn="base" hangingPunct="0">
              <a:spcBef>
                <a:spcPct val="0"/>
              </a:spcBef>
              <a:spcAft>
                <a:spcPct val="0"/>
              </a:spcAft>
              <a:defRPr sz="2800">
                <a:solidFill>
                  <a:schemeClr val="tx1"/>
                </a:solidFill>
                <a:latin typeface="Georgia" pitchFamily="18" charset="0"/>
              </a:defRPr>
            </a:lvl6pPr>
            <a:lvl7pPr marL="2971800" indent="-228600" eaLnBrk="0" fontAlgn="base" hangingPunct="0">
              <a:spcBef>
                <a:spcPct val="0"/>
              </a:spcBef>
              <a:spcAft>
                <a:spcPct val="0"/>
              </a:spcAft>
              <a:defRPr sz="2800">
                <a:solidFill>
                  <a:schemeClr val="tx1"/>
                </a:solidFill>
                <a:latin typeface="Georgia" pitchFamily="18" charset="0"/>
              </a:defRPr>
            </a:lvl7pPr>
            <a:lvl8pPr marL="3429000" indent="-228600" eaLnBrk="0" fontAlgn="base" hangingPunct="0">
              <a:spcBef>
                <a:spcPct val="0"/>
              </a:spcBef>
              <a:spcAft>
                <a:spcPct val="0"/>
              </a:spcAft>
              <a:defRPr sz="2800">
                <a:solidFill>
                  <a:schemeClr val="tx1"/>
                </a:solidFill>
                <a:latin typeface="Georgia" pitchFamily="18" charset="0"/>
              </a:defRPr>
            </a:lvl8pPr>
            <a:lvl9pPr marL="3886200" indent="-228600" eaLnBrk="0" fontAlgn="base" hangingPunct="0">
              <a:spcBef>
                <a:spcPct val="0"/>
              </a:spcBef>
              <a:spcAft>
                <a:spcPct val="0"/>
              </a:spcAft>
              <a:defRPr sz="2800">
                <a:solidFill>
                  <a:schemeClr val="tx1"/>
                </a:solidFill>
                <a:latin typeface="Georgia" pitchFamily="18" charset="0"/>
              </a:defRPr>
            </a:lvl9pPr>
          </a:lstStyle>
          <a:p>
            <a:pPr eaLnBrk="1" hangingPunct="1"/>
            <a:endParaRPr lang="nb-NO" altLang="nb-NO"/>
          </a:p>
        </p:txBody>
      </p:sp>
      <p:grpSp>
        <p:nvGrpSpPr>
          <p:cNvPr id="2055" name="Group 6"/>
          <p:cNvGrpSpPr>
            <a:grpSpLocks/>
          </p:cNvGrpSpPr>
          <p:nvPr/>
        </p:nvGrpSpPr>
        <p:grpSpPr bwMode="auto">
          <a:xfrm>
            <a:off x="2556322" y="3738624"/>
            <a:ext cx="4170495" cy="1596267"/>
            <a:chOff x="1056" y="2352"/>
            <a:chExt cx="2400" cy="912"/>
          </a:xfrm>
        </p:grpSpPr>
        <p:sp>
          <p:nvSpPr>
            <p:cNvPr id="2056" name="Rectangle 7"/>
            <p:cNvSpPr>
              <a:spLocks noChangeArrowheads="1"/>
            </p:cNvSpPr>
            <p:nvPr/>
          </p:nvSpPr>
          <p:spPr bwMode="auto">
            <a:xfrm>
              <a:off x="1152" y="2400"/>
              <a:ext cx="120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lvl1pPr eaLnBrk="0" hangingPunct="0">
                <a:defRPr sz="2800">
                  <a:solidFill>
                    <a:schemeClr val="tx1"/>
                  </a:solidFill>
                  <a:latin typeface="Georgia" pitchFamily="18" charset="0"/>
                </a:defRPr>
              </a:lvl1pPr>
              <a:lvl2pPr marL="742950" indent="-285750" eaLnBrk="0" hangingPunct="0">
                <a:defRPr sz="2800">
                  <a:solidFill>
                    <a:schemeClr val="tx1"/>
                  </a:solidFill>
                  <a:latin typeface="Georgia" pitchFamily="18" charset="0"/>
                </a:defRPr>
              </a:lvl2pPr>
              <a:lvl3pPr marL="1143000" indent="-228600" eaLnBrk="0" hangingPunct="0">
                <a:defRPr sz="2800">
                  <a:solidFill>
                    <a:schemeClr val="tx1"/>
                  </a:solidFill>
                  <a:latin typeface="Georgia" pitchFamily="18" charset="0"/>
                </a:defRPr>
              </a:lvl3pPr>
              <a:lvl4pPr marL="1600200" indent="-228600" eaLnBrk="0" hangingPunct="0">
                <a:defRPr sz="2800">
                  <a:solidFill>
                    <a:schemeClr val="tx1"/>
                  </a:solidFill>
                  <a:latin typeface="Georgia" pitchFamily="18" charset="0"/>
                </a:defRPr>
              </a:lvl4pPr>
              <a:lvl5pPr marL="2057400" indent="-228600" eaLnBrk="0" hangingPunct="0">
                <a:defRPr sz="2800">
                  <a:solidFill>
                    <a:schemeClr val="tx1"/>
                  </a:solidFill>
                  <a:latin typeface="Georgia" pitchFamily="18" charset="0"/>
                </a:defRPr>
              </a:lvl5pPr>
              <a:lvl6pPr marL="2514600" indent="-228600" eaLnBrk="0" fontAlgn="base" hangingPunct="0">
                <a:spcBef>
                  <a:spcPct val="0"/>
                </a:spcBef>
                <a:spcAft>
                  <a:spcPct val="0"/>
                </a:spcAft>
                <a:defRPr sz="2800">
                  <a:solidFill>
                    <a:schemeClr val="tx1"/>
                  </a:solidFill>
                  <a:latin typeface="Georgia" pitchFamily="18" charset="0"/>
                </a:defRPr>
              </a:lvl6pPr>
              <a:lvl7pPr marL="2971800" indent="-228600" eaLnBrk="0" fontAlgn="base" hangingPunct="0">
                <a:spcBef>
                  <a:spcPct val="0"/>
                </a:spcBef>
                <a:spcAft>
                  <a:spcPct val="0"/>
                </a:spcAft>
                <a:defRPr sz="2800">
                  <a:solidFill>
                    <a:schemeClr val="tx1"/>
                  </a:solidFill>
                  <a:latin typeface="Georgia" pitchFamily="18" charset="0"/>
                </a:defRPr>
              </a:lvl7pPr>
              <a:lvl8pPr marL="3429000" indent="-228600" eaLnBrk="0" fontAlgn="base" hangingPunct="0">
                <a:spcBef>
                  <a:spcPct val="0"/>
                </a:spcBef>
                <a:spcAft>
                  <a:spcPct val="0"/>
                </a:spcAft>
                <a:defRPr sz="2800">
                  <a:solidFill>
                    <a:schemeClr val="tx1"/>
                  </a:solidFill>
                  <a:latin typeface="Georgia" pitchFamily="18" charset="0"/>
                </a:defRPr>
              </a:lvl8pPr>
              <a:lvl9pPr marL="3886200" indent="-228600" eaLnBrk="0" fontAlgn="base" hangingPunct="0">
                <a:spcBef>
                  <a:spcPct val="0"/>
                </a:spcBef>
                <a:spcAft>
                  <a:spcPct val="0"/>
                </a:spcAft>
                <a:defRPr sz="2800">
                  <a:solidFill>
                    <a:schemeClr val="tx1"/>
                  </a:solidFill>
                  <a:latin typeface="Georgia" pitchFamily="18" charset="0"/>
                </a:defRPr>
              </a:lvl9pPr>
            </a:lstStyle>
            <a:p>
              <a:pPr eaLnBrk="1" hangingPunct="1"/>
              <a:endParaRPr lang="nb-NO" altLang="nb-NO"/>
            </a:p>
          </p:txBody>
        </p:sp>
        <p:grpSp>
          <p:nvGrpSpPr>
            <p:cNvPr id="2057" name="Group 8"/>
            <p:cNvGrpSpPr>
              <a:grpSpLocks/>
            </p:cNvGrpSpPr>
            <p:nvPr/>
          </p:nvGrpSpPr>
          <p:grpSpPr bwMode="auto">
            <a:xfrm>
              <a:off x="1344" y="2352"/>
              <a:ext cx="2112" cy="912"/>
              <a:chOff x="1344" y="2352"/>
              <a:chExt cx="2112" cy="912"/>
            </a:xfrm>
          </p:grpSpPr>
          <p:sp>
            <p:nvSpPr>
              <p:cNvPr id="2059" name="Rectangle 9"/>
              <p:cNvSpPr>
                <a:spLocks noChangeArrowheads="1"/>
              </p:cNvSpPr>
              <p:nvPr/>
            </p:nvSpPr>
            <p:spPr bwMode="auto">
              <a:xfrm>
                <a:off x="1344" y="2400"/>
                <a:ext cx="2064" cy="86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lvl1pPr eaLnBrk="0" hangingPunct="0">
                  <a:defRPr sz="2800">
                    <a:solidFill>
                      <a:schemeClr val="tx1"/>
                    </a:solidFill>
                    <a:latin typeface="Georgia" pitchFamily="18" charset="0"/>
                  </a:defRPr>
                </a:lvl1pPr>
                <a:lvl2pPr marL="742950" indent="-285750" eaLnBrk="0" hangingPunct="0">
                  <a:defRPr sz="2800">
                    <a:solidFill>
                      <a:schemeClr val="tx1"/>
                    </a:solidFill>
                    <a:latin typeface="Georgia" pitchFamily="18" charset="0"/>
                  </a:defRPr>
                </a:lvl2pPr>
                <a:lvl3pPr marL="1143000" indent="-228600" eaLnBrk="0" hangingPunct="0">
                  <a:defRPr sz="2800">
                    <a:solidFill>
                      <a:schemeClr val="tx1"/>
                    </a:solidFill>
                    <a:latin typeface="Georgia" pitchFamily="18" charset="0"/>
                  </a:defRPr>
                </a:lvl3pPr>
                <a:lvl4pPr marL="1600200" indent="-228600" eaLnBrk="0" hangingPunct="0">
                  <a:defRPr sz="2800">
                    <a:solidFill>
                      <a:schemeClr val="tx1"/>
                    </a:solidFill>
                    <a:latin typeface="Georgia" pitchFamily="18" charset="0"/>
                  </a:defRPr>
                </a:lvl4pPr>
                <a:lvl5pPr marL="2057400" indent="-228600" eaLnBrk="0" hangingPunct="0">
                  <a:defRPr sz="2800">
                    <a:solidFill>
                      <a:schemeClr val="tx1"/>
                    </a:solidFill>
                    <a:latin typeface="Georgia" pitchFamily="18" charset="0"/>
                  </a:defRPr>
                </a:lvl5pPr>
                <a:lvl6pPr marL="2514600" indent="-228600" eaLnBrk="0" fontAlgn="base" hangingPunct="0">
                  <a:spcBef>
                    <a:spcPct val="0"/>
                  </a:spcBef>
                  <a:spcAft>
                    <a:spcPct val="0"/>
                  </a:spcAft>
                  <a:defRPr sz="2800">
                    <a:solidFill>
                      <a:schemeClr val="tx1"/>
                    </a:solidFill>
                    <a:latin typeface="Georgia" pitchFamily="18" charset="0"/>
                  </a:defRPr>
                </a:lvl6pPr>
                <a:lvl7pPr marL="2971800" indent="-228600" eaLnBrk="0" fontAlgn="base" hangingPunct="0">
                  <a:spcBef>
                    <a:spcPct val="0"/>
                  </a:spcBef>
                  <a:spcAft>
                    <a:spcPct val="0"/>
                  </a:spcAft>
                  <a:defRPr sz="2800">
                    <a:solidFill>
                      <a:schemeClr val="tx1"/>
                    </a:solidFill>
                    <a:latin typeface="Georgia" pitchFamily="18" charset="0"/>
                  </a:defRPr>
                </a:lvl7pPr>
                <a:lvl8pPr marL="3429000" indent="-228600" eaLnBrk="0" fontAlgn="base" hangingPunct="0">
                  <a:spcBef>
                    <a:spcPct val="0"/>
                  </a:spcBef>
                  <a:spcAft>
                    <a:spcPct val="0"/>
                  </a:spcAft>
                  <a:defRPr sz="2800">
                    <a:solidFill>
                      <a:schemeClr val="tx1"/>
                    </a:solidFill>
                    <a:latin typeface="Georgia" pitchFamily="18" charset="0"/>
                  </a:defRPr>
                </a:lvl8pPr>
                <a:lvl9pPr marL="3886200" indent="-228600" eaLnBrk="0" fontAlgn="base" hangingPunct="0">
                  <a:spcBef>
                    <a:spcPct val="0"/>
                  </a:spcBef>
                  <a:spcAft>
                    <a:spcPct val="0"/>
                  </a:spcAft>
                  <a:defRPr sz="2800">
                    <a:solidFill>
                      <a:schemeClr val="tx1"/>
                    </a:solidFill>
                    <a:latin typeface="Georgia" pitchFamily="18" charset="0"/>
                  </a:defRPr>
                </a:lvl9pPr>
              </a:lstStyle>
              <a:p>
                <a:pPr eaLnBrk="1" hangingPunct="1"/>
                <a:endParaRPr lang="nb-NO" altLang="nb-NO"/>
              </a:p>
            </p:txBody>
          </p:sp>
          <p:graphicFrame>
            <p:nvGraphicFramePr>
              <p:cNvPr id="2050" name="Object 10"/>
              <p:cNvGraphicFramePr>
                <a:graphicFrameLocks noChangeAspect="1"/>
              </p:cNvGraphicFramePr>
              <p:nvPr/>
            </p:nvGraphicFramePr>
            <p:xfrm>
              <a:off x="1440" y="2496"/>
              <a:ext cx="600" cy="666"/>
            </p:xfrm>
            <a:graphic>
              <a:graphicData uri="http://schemas.openxmlformats.org/presentationml/2006/ole">
                <mc:AlternateContent xmlns:mc="http://schemas.openxmlformats.org/markup-compatibility/2006">
                  <mc:Choice xmlns:v="urn:schemas-microsoft-com:vml" Requires="v">
                    <p:oleObj name="Clip" r:id="rId3" imgW="953280" imgH="1057320" progId="MS_ClipArt_Gallery.5">
                      <p:embed/>
                    </p:oleObj>
                  </mc:Choice>
                  <mc:Fallback>
                    <p:oleObj name="Clip" r:id="rId3" imgW="953280" imgH="1057320" progId="MS_ClipArt_Gallery.5">
                      <p:embed/>
                      <p:pic>
                        <p:nvPicPr>
                          <p:cNvPr id="205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0" y="2496"/>
                            <a:ext cx="600" cy="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0" name="Rectangle 11"/>
              <p:cNvSpPr>
                <a:spLocks noChangeArrowheads="1"/>
              </p:cNvSpPr>
              <p:nvPr/>
            </p:nvSpPr>
            <p:spPr bwMode="auto">
              <a:xfrm>
                <a:off x="1392" y="2448"/>
                <a:ext cx="168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lvl1pPr eaLnBrk="0" hangingPunct="0">
                  <a:defRPr sz="2800">
                    <a:solidFill>
                      <a:schemeClr val="tx1"/>
                    </a:solidFill>
                    <a:latin typeface="Georgia" pitchFamily="18" charset="0"/>
                  </a:defRPr>
                </a:lvl1pPr>
                <a:lvl2pPr marL="742950" indent="-285750" eaLnBrk="0" hangingPunct="0">
                  <a:defRPr sz="2800">
                    <a:solidFill>
                      <a:schemeClr val="tx1"/>
                    </a:solidFill>
                    <a:latin typeface="Georgia" pitchFamily="18" charset="0"/>
                  </a:defRPr>
                </a:lvl2pPr>
                <a:lvl3pPr marL="1143000" indent="-228600" eaLnBrk="0" hangingPunct="0">
                  <a:defRPr sz="2800">
                    <a:solidFill>
                      <a:schemeClr val="tx1"/>
                    </a:solidFill>
                    <a:latin typeface="Georgia" pitchFamily="18" charset="0"/>
                  </a:defRPr>
                </a:lvl3pPr>
                <a:lvl4pPr marL="1600200" indent="-228600" eaLnBrk="0" hangingPunct="0">
                  <a:defRPr sz="2800">
                    <a:solidFill>
                      <a:schemeClr val="tx1"/>
                    </a:solidFill>
                    <a:latin typeface="Georgia" pitchFamily="18" charset="0"/>
                  </a:defRPr>
                </a:lvl4pPr>
                <a:lvl5pPr marL="2057400" indent="-228600" eaLnBrk="0" hangingPunct="0">
                  <a:defRPr sz="2800">
                    <a:solidFill>
                      <a:schemeClr val="tx1"/>
                    </a:solidFill>
                    <a:latin typeface="Georgia" pitchFamily="18" charset="0"/>
                  </a:defRPr>
                </a:lvl5pPr>
                <a:lvl6pPr marL="2514600" indent="-228600" eaLnBrk="0" fontAlgn="base" hangingPunct="0">
                  <a:spcBef>
                    <a:spcPct val="0"/>
                  </a:spcBef>
                  <a:spcAft>
                    <a:spcPct val="0"/>
                  </a:spcAft>
                  <a:defRPr sz="2800">
                    <a:solidFill>
                      <a:schemeClr val="tx1"/>
                    </a:solidFill>
                    <a:latin typeface="Georgia" pitchFamily="18" charset="0"/>
                  </a:defRPr>
                </a:lvl6pPr>
                <a:lvl7pPr marL="2971800" indent="-228600" eaLnBrk="0" fontAlgn="base" hangingPunct="0">
                  <a:spcBef>
                    <a:spcPct val="0"/>
                  </a:spcBef>
                  <a:spcAft>
                    <a:spcPct val="0"/>
                  </a:spcAft>
                  <a:defRPr sz="2800">
                    <a:solidFill>
                      <a:schemeClr val="tx1"/>
                    </a:solidFill>
                    <a:latin typeface="Georgia" pitchFamily="18" charset="0"/>
                  </a:defRPr>
                </a:lvl7pPr>
                <a:lvl8pPr marL="3429000" indent="-228600" eaLnBrk="0" fontAlgn="base" hangingPunct="0">
                  <a:spcBef>
                    <a:spcPct val="0"/>
                  </a:spcBef>
                  <a:spcAft>
                    <a:spcPct val="0"/>
                  </a:spcAft>
                  <a:defRPr sz="2800">
                    <a:solidFill>
                      <a:schemeClr val="tx1"/>
                    </a:solidFill>
                    <a:latin typeface="Georgia" pitchFamily="18" charset="0"/>
                  </a:defRPr>
                </a:lvl8pPr>
                <a:lvl9pPr marL="3886200" indent="-228600" eaLnBrk="0" fontAlgn="base" hangingPunct="0">
                  <a:spcBef>
                    <a:spcPct val="0"/>
                  </a:spcBef>
                  <a:spcAft>
                    <a:spcPct val="0"/>
                  </a:spcAft>
                  <a:defRPr sz="2800">
                    <a:solidFill>
                      <a:schemeClr val="tx1"/>
                    </a:solidFill>
                    <a:latin typeface="Georgia" pitchFamily="18" charset="0"/>
                  </a:defRPr>
                </a:lvl9pPr>
              </a:lstStyle>
              <a:p>
                <a:pPr eaLnBrk="1" hangingPunct="1"/>
                <a:endParaRPr lang="nb-NO" altLang="nb-NO"/>
              </a:p>
            </p:txBody>
          </p:sp>
          <p:sp>
            <p:nvSpPr>
              <p:cNvPr id="2061" name="Rectangle 12"/>
              <p:cNvSpPr>
                <a:spLocks noChangeArrowheads="1"/>
              </p:cNvSpPr>
              <p:nvPr/>
            </p:nvSpPr>
            <p:spPr bwMode="auto">
              <a:xfrm>
                <a:off x="1968" y="2352"/>
                <a:ext cx="148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nchor="ctr"/>
              <a:lstStyle>
                <a:lvl1pPr eaLnBrk="0" hangingPunct="0">
                  <a:defRPr sz="2800">
                    <a:solidFill>
                      <a:schemeClr val="tx1"/>
                    </a:solidFill>
                    <a:latin typeface="Georgia" pitchFamily="18" charset="0"/>
                  </a:defRPr>
                </a:lvl1pPr>
                <a:lvl2pPr marL="742950" indent="-285750" eaLnBrk="0" hangingPunct="0">
                  <a:defRPr sz="2800">
                    <a:solidFill>
                      <a:schemeClr val="tx1"/>
                    </a:solidFill>
                    <a:latin typeface="Georgia" pitchFamily="18" charset="0"/>
                  </a:defRPr>
                </a:lvl2pPr>
                <a:lvl3pPr marL="1143000" indent="-228600" eaLnBrk="0" hangingPunct="0">
                  <a:defRPr sz="2800">
                    <a:solidFill>
                      <a:schemeClr val="tx1"/>
                    </a:solidFill>
                    <a:latin typeface="Georgia" pitchFamily="18" charset="0"/>
                  </a:defRPr>
                </a:lvl3pPr>
                <a:lvl4pPr marL="1600200" indent="-228600" eaLnBrk="0" hangingPunct="0">
                  <a:defRPr sz="2800">
                    <a:solidFill>
                      <a:schemeClr val="tx1"/>
                    </a:solidFill>
                    <a:latin typeface="Georgia" pitchFamily="18" charset="0"/>
                  </a:defRPr>
                </a:lvl4pPr>
                <a:lvl5pPr marL="2057400" indent="-228600" eaLnBrk="0" hangingPunct="0">
                  <a:defRPr sz="2800">
                    <a:solidFill>
                      <a:schemeClr val="tx1"/>
                    </a:solidFill>
                    <a:latin typeface="Georgia" pitchFamily="18" charset="0"/>
                  </a:defRPr>
                </a:lvl5pPr>
                <a:lvl6pPr marL="2514600" indent="-228600" eaLnBrk="0" fontAlgn="base" hangingPunct="0">
                  <a:spcBef>
                    <a:spcPct val="0"/>
                  </a:spcBef>
                  <a:spcAft>
                    <a:spcPct val="0"/>
                  </a:spcAft>
                  <a:defRPr sz="2800">
                    <a:solidFill>
                      <a:schemeClr val="tx1"/>
                    </a:solidFill>
                    <a:latin typeface="Georgia" pitchFamily="18" charset="0"/>
                  </a:defRPr>
                </a:lvl6pPr>
                <a:lvl7pPr marL="2971800" indent="-228600" eaLnBrk="0" fontAlgn="base" hangingPunct="0">
                  <a:spcBef>
                    <a:spcPct val="0"/>
                  </a:spcBef>
                  <a:spcAft>
                    <a:spcPct val="0"/>
                  </a:spcAft>
                  <a:defRPr sz="2800">
                    <a:solidFill>
                      <a:schemeClr val="tx1"/>
                    </a:solidFill>
                    <a:latin typeface="Georgia" pitchFamily="18" charset="0"/>
                  </a:defRPr>
                </a:lvl7pPr>
                <a:lvl8pPr marL="3429000" indent="-228600" eaLnBrk="0" fontAlgn="base" hangingPunct="0">
                  <a:spcBef>
                    <a:spcPct val="0"/>
                  </a:spcBef>
                  <a:spcAft>
                    <a:spcPct val="0"/>
                  </a:spcAft>
                  <a:defRPr sz="2800">
                    <a:solidFill>
                      <a:schemeClr val="tx1"/>
                    </a:solidFill>
                    <a:latin typeface="Georgia" pitchFamily="18" charset="0"/>
                  </a:defRPr>
                </a:lvl8pPr>
                <a:lvl9pPr marL="3886200" indent="-228600" eaLnBrk="0" fontAlgn="base" hangingPunct="0">
                  <a:spcBef>
                    <a:spcPct val="0"/>
                  </a:spcBef>
                  <a:spcAft>
                    <a:spcPct val="0"/>
                  </a:spcAft>
                  <a:defRPr sz="2800">
                    <a:solidFill>
                      <a:schemeClr val="tx1"/>
                    </a:solidFill>
                    <a:latin typeface="Georgia" pitchFamily="18" charset="0"/>
                  </a:defRPr>
                </a:lvl9pPr>
              </a:lstStyle>
              <a:p>
                <a:pPr eaLnBrk="1" hangingPunct="1"/>
                <a:endParaRPr lang="nb-NO" altLang="nb-NO"/>
              </a:p>
            </p:txBody>
          </p:sp>
          <p:sp>
            <p:nvSpPr>
              <p:cNvPr id="2062" name="Text Box 13"/>
              <p:cNvSpPr txBox="1">
                <a:spLocks noChangeArrowheads="1"/>
              </p:cNvSpPr>
              <p:nvPr/>
            </p:nvSpPr>
            <p:spPr bwMode="auto">
              <a:xfrm>
                <a:off x="2117" y="2687"/>
                <a:ext cx="11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defTabSz="762000" eaLnBrk="0" hangingPunct="0">
                  <a:defRPr sz="2800">
                    <a:solidFill>
                      <a:schemeClr val="tx1"/>
                    </a:solidFill>
                    <a:latin typeface="Georgia" pitchFamily="18" charset="0"/>
                  </a:defRPr>
                </a:lvl1pPr>
                <a:lvl2pPr marL="742950" indent="-28575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pPr>
                  <a:lnSpc>
                    <a:spcPct val="80000"/>
                  </a:lnSpc>
                  <a:spcBef>
                    <a:spcPct val="5000"/>
                  </a:spcBef>
                </a:pPr>
                <a:r>
                  <a:rPr lang="nb-NO" altLang="nb-NO" sz="2000" b="1">
                    <a:solidFill>
                      <a:schemeClr val="bg2"/>
                    </a:solidFill>
                    <a:latin typeface="Times New Roman" pitchFamily="18" charset="0"/>
                  </a:rPr>
                  <a:t>Jule Nisse</a:t>
                </a:r>
              </a:p>
              <a:p>
                <a:pPr>
                  <a:lnSpc>
                    <a:spcPct val="80000"/>
                  </a:lnSpc>
                  <a:spcBef>
                    <a:spcPct val="5000"/>
                  </a:spcBef>
                </a:pPr>
                <a:r>
                  <a:rPr lang="nb-NO" altLang="nb-NO" sz="2000" b="1">
                    <a:solidFill>
                      <a:schemeClr val="bg2"/>
                    </a:solidFill>
                    <a:latin typeface="Times New Roman" pitchFamily="18" charset="0"/>
                  </a:rPr>
                  <a:t>født: 24.12.1900</a:t>
                </a:r>
              </a:p>
            </p:txBody>
          </p:sp>
          <p:sp>
            <p:nvSpPr>
              <p:cNvPr id="2063" name="Text Box 14"/>
              <p:cNvSpPr txBox="1">
                <a:spLocks noChangeArrowheads="1"/>
              </p:cNvSpPr>
              <p:nvPr/>
            </p:nvSpPr>
            <p:spPr bwMode="auto">
              <a:xfrm>
                <a:off x="2016" y="2880"/>
                <a:ext cx="129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defTabSz="762000" eaLnBrk="0" hangingPunct="0">
                  <a:defRPr sz="2800">
                    <a:solidFill>
                      <a:schemeClr val="tx1"/>
                    </a:solidFill>
                    <a:latin typeface="Georgia" pitchFamily="18" charset="0"/>
                  </a:defRPr>
                </a:lvl1pPr>
                <a:lvl2pPr marL="742950" indent="-28575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pPr>
                  <a:lnSpc>
                    <a:spcPct val="90000"/>
                  </a:lnSpc>
                  <a:spcBef>
                    <a:spcPct val="50000"/>
                  </a:spcBef>
                </a:pPr>
                <a:endParaRPr lang="nb-NO" altLang="nb-NO" sz="2500" b="1">
                  <a:solidFill>
                    <a:schemeClr val="bg2"/>
                  </a:solidFill>
                  <a:latin typeface="Script" pitchFamily="66"/>
                </a:endParaRPr>
              </a:p>
            </p:txBody>
          </p:sp>
          <p:sp>
            <p:nvSpPr>
              <p:cNvPr id="2064" name="Text Box 15"/>
              <p:cNvSpPr txBox="1">
                <a:spLocks noChangeArrowheads="1"/>
              </p:cNvSpPr>
              <p:nvPr/>
            </p:nvSpPr>
            <p:spPr bwMode="auto">
              <a:xfrm>
                <a:off x="2736" y="2448"/>
                <a:ext cx="624"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defTabSz="762000" eaLnBrk="0" hangingPunct="0">
                  <a:defRPr sz="2800">
                    <a:solidFill>
                      <a:schemeClr val="tx1"/>
                    </a:solidFill>
                    <a:latin typeface="Georgia" pitchFamily="18" charset="0"/>
                  </a:defRPr>
                </a:lvl1pPr>
                <a:lvl2pPr marL="742950" indent="-28575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pPr>
                  <a:lnSpc>
                    <a:spcPct val="90000"/>
                  </a:lnSpc>
                  <a:spcBef>
                    <a:spcPct val="50000"/>
                  </a:spcBef>
                </a:pPr>
                <a:r>
                  <a:rPr lang="nb-NO" altLang="nb-NO" sz="1500" b="1">
                    <a:solidFill>
                      <a:schemeClr val="bg2"/>
                    </a:solidFill>
                    <a:latin typeface="Times New Roman" pitchFamily="18" charset="0"/>
                  </a:rPr>
                  <a:t>ID KORT</a:t>
                </a:r>
                <a:endParaRPr lang="nb-NO" altLang="nb-NO" sz="2000" b="1">
                  <a:latin typeface="Times New Roman" pitchFamily="18" charset="0"/>
                </a:endParaRPr>
              </a:p>
            </p:txBody>
          </p:sp>
        </p:grpSp>
        <p:sp>
          <p:nvSpPr>
            <p:cNvPr id="2058" name="Line 16"/>
            <p:cNvSpPr>
              <a:spLocks noChangeShapeType="1"/>
            </p:cNvSpPr>
            <p:nvPr/>
          </p:nvSpPr>
          <p:spPr bwMode="auto">
            <a:xfrm flipH="1">
              <a:off x="1056" y="2352"/>
              <a:ext cx="144" cy="52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triangle" w="sm" len="sm"/>
                </a14:hiddenLine>
              </a:ext>
            </a:extLst>
          </p:spPr>
          <p:txBody>
            <a:bodyPr wrap="none" anchor="ctr"/>
            <a:lstStyle/>
            <a:p>
              <a:endParaRPr lang="nb-NO"/>
            </a:p>
          </p:txBody>
        </p:sp>
      </p:grpSp>
    </p:spTree>
    <p:extLst>
      <p:ext uri="{BB962C8B-B14F-4D97-AF65-F5344CB8AC3E}">
        <p14:creationId xmlns:p14="http://schemas.microsoft.com/office/powerpoint/2010/main" val="330682093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903" y="5040841"/>
            <a:ext cx="5794613" cy="2165694"/>
          </a:xfrm>
          <a:prstGeom prst="rect">
            <a:avLst/>
          </a:prstGeom>
          <a:solidFill>
            <a:srgbClr val="394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14" name="Rectangle 2"/>
          <p:cNvSpPr>
            <a:spLocks noGrp="1" noChangeArrowheads="1"/>
          </p:cNvSpPr>
          <p:nvPr>
            <p:ph type="title"/>
          </p:nvPr>
        </p:nvSpPr>
        <p:spPr>
          <a:xfrm>
            <a:off x="430395" y="5255917"/>
            <a:ext cx="5413588" cy="1791869"/>
          </a:xfrm>
        </p:spPr>
        <p:txBody>
          <a:bodyPr>
            <a:normAutofit/>
          </a:bodyPr>
          <a:lstStyle/>
          <a:p>
            <a:pPr algn="r"/>
            <a:r>
              <a:rPr lang="nb-NO" altLang="nb-NO">
                <a:solidFill>
                  <a:srgbClr val="FFFFFF"/>
                </a:solidFill>
              </a:rPr>
              <a:t>During </a:t>
            </a:r>
            <a:r>
              <a:rPr lang="nb-NO" altLang="nb-NO" err="1">
                <a:solidFill>
                  <a:srgbClr val="FFFFFF"/>
                </a:solidFill>
              </a:rPr>
              <a:t>the</a:t>
            </a:r>
            <a:r>
              <a:rPr lang="nb-NO" altLang="nb-NO">
                <a:solidFill>
                  <a:srgbClr val="FFFFFF"/>
                </a:solidFill>
              </a:rPr>
              <a:t> </a:t>
            </a:r>
            <a:r>
              <a:rPr lang="nb-NO" altLang="nb-NO" err="1">
                <a:solidFill>
                  <a:srgbClr val="FFFFFF"/>
                </a:solidFill>
              </a:rPr>
              <a:t>exam</a:t>
            </a:r>
            <a:endParaRPr lang="nb-NO" altLang="nb-NO" err="1">
              <a:solidFill>
                <a:srgbClr val="FFFFFF"/>
              </a:solidFill>
              <a:cs typeface="Arial"/>
            </a:endParaRPr>
          </a:p>
        </p:txBody>
      </p:sp>
      <p:pic>
        <p:nvPicPr>
          <p:cNvPr id="2" name="Picture 1">
            <a:extLst>
              <a:ext uri="{FF2B5EF4-FFF2-40B4-BE49-F238E27FC236}">
                <a16:creationId xmlns:a16="http://schemas.microsoft.com/office/drawing/2014/main" id="{35C17182-E24B-4A24-9E3A-680B89DB4839}"/>
              </a:ext>
            </a:extLst>
          </p:cNvPr>
          <p:cNvPicPr>
            <a:picLocks noChangeAspect="1"/>
          </p:cNvPicPr>
          <p:nvPr/>
        </p:nvPicPr>
        <p:blipFill rotWithShape="1">
          <a:blip r:embed="rId3"/>
          <a:srcRect l="25086" r="701" b="1"/>
          <a:stretch/>
        </p:blipFill>
        <p:spPr>
          <a:xfrm>
            <a:off x="268904" y="354725"/>
            <a:ext cx="5794612" cy="4528590"/>
          </a:xfrm>
          <a:prstGeom prst="rect">
            <a:avLst/>
          </a:prstGeom>
        </p:spPr>
      </p:pic>
      <p:sp>
        <p:nvSpPr>
          <p:cNvPr id="138" name="Rectangle 13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677" y="354724"/>
            <a:ext cx="3559380" cy="685181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1187" name="Rectangle 3"/>
          <p:cNvSpPr>
            <a:spLocks noGrp="1" noChangeArrowheads="1"/>
          </p:cNvSpPr>
          <p:nvPr>
            <p:ph idx="1"/>
          </p:nvPr>
        </p:nvSpPr>
        <p:spPr>
          <a:xfrm>
            <a:off x="6591778" y="1011834"/>
            <a:ext cx="2811586" cy="5349954"/>
          </a:xfrm>
        </p:spPr>
        <p:txBody>
          <a:bodyPr anchor="ctr">
            <a:normAutofit/>
          </a:bodyPr>
          <a:lstStyle/>
          <a:p>
            <a:r>
              <a:rPr lang="nb-NO" altLang="nb-NO" sz="1900">
                <a:solidFill>
                  <a:srgbClr val="FFFFFF"/>
                </a:solidFill>
              </a:rPr>
              <a:t>Read </a:t>
            </a:r>
            <a:r>
              <a:rPr lang="nb-NO" altLang="nb-NO" sz="1900" err="1">
                <a:solidFill>
                  <a:srgbClr val="FFFFFF"/>
                </a:solidFill>
              </a:rPr>
              <a:t>the</a:t>
            </a:r>
            <a:r>
              <a:rPr lang="nb-NO" altLang="nb-NO" sz="1900">
                <a:solidFill>
                  <a:srgbClr val="FFFFFF"/>
                </a:solidFill>
              </a:rPr>
              <a:t> </a:t>
            </a:r>
            <a:r>
              <a:rPr lang="nb-NO" altLang="nb-NO" sz="1900" err="1">
                <a:solidFill>
                  <a:srgbClr val="FFFFFF"/>
                </a:solidFill>
              </a:rPr>
              <a:t>exam</a:t>
            </a:r>
            <a:r>
              <a:rPr lang="nb-NO" altLang="nb-NO" sz="1900">
                <a:solidFill>
                  <a:srgbClr val="FFFFFF"/>
                </a:solidFill>
              </a:rPr>
              <a:t> questions </a:t>
            </a:r>
            <a:r>
              <a:rPr lang="nb-NO" altLang="nb-NO" sz="1900" err="1">
                <a:solidFill>
                  <a:srgbClr val="FFFFFF"/>
                </a:solidFill>
              </a:rPr>
              <a:t>carefully</a:t>
            </a:r>
            <a:r>
              <a:rPr lang="nb-NO" altLang="nb-NO" sz="1900">
                <a:solidFill>
                  <a:srgbClr val="FFFFFF"/>
                </a:solidFill>
              </a:rPr>
              <a:t> </a:t>
            </a:r>
            <a:r>
              <a:rPr lang="nb-NO" altLang="nb-NO" sz="1900" err="1">
                <a:solidFill>
                  <a:srgbClr val="FFFFFF"/>
                </a:solidFill>
              </a:rPr>
              <a:t>before</a:t>
            </a:r>
            <a:r>
              <a:rPr lang="nb-NO" altLang="nb-NO" sz="1900">
                <a:solidFill>
                  <a:srgbClr val="FFFFFF"/>
                </a:solidFill>
              </a:rPr>
              <a:t> </a:t>
            </a:r>
            <a:r>
              <a:rPr lang="nb-NO" altLang="nb-NO" sz="1900" err="1">
                <a:solidFill>
                  <a:srgbClr val="FFFFFF"/>
                </a:solidFill>
              </a:rPr>
              <a:t>you</a:t>
            </a:r>
            <a:r>
              <a:rPr lang="nb-NO" altLang="nb-NO" sz="1900">
                <a:solidFill>
                  <a:srgbClr val="FFFFFF"/>
                </a:solidFill>
              </a:rPr>
              <a:t> start </a:t>
            </a:r>
            <a:r>
              <a:rPr lang="nb-NO" altLang="nb-NO" sz="1900" err="1">
                <a:solidFill>
                  <a:srgbClr val="FFFFFF"/>
                </a:solidFill>
              </a:rPr>
              <a:t>answering</a:t>
            </a:r>
            <a:endParaRPr lang="nb-NO" altLang="nb-NO" sz="1900">
              <a:solidFill>
                <a:srgbClr val="FFFFFF"/>
              </a:solidFill>
            </a:endParaRPr>
          </a:p>
          <a:p>
            <a:pPr eaLnBrk="1" hangingPunct="1">
              <a:buFontTx/>
              <a:buNone/>
            </a:pPr>
            <a:endParaRPr lang="nb-NO" altLang="nb-NO" sz="1900">
              <a:solidFill>
                <a:srgbClr val="FFFFFF"/>
              </a:solidFill>
            </a:endParaRPr>
          </a:p>
          <a:p>
            <a:r>
              <a:rPr lang="nb-NO" altLang="nb-NO" sz="1900" err="1">
                <a:solidFill>
                  <a:srgbClr val="FFFFFF"/>
                </a:solidFill>
              </a:rPr>
              <a:t>Use</a:t>
            </a:r>
            <a:r>
              <a:rPr lang="nb-NO" altLang="nb-NO" sz="1900">
                <a:solidFill>
                  <a:srgbClr val="FFFFFF"/>
                </a:solidFill>
              </a:rPr>
              <a:t> </a:t>
            </a:r>
            <a:r>
              <a:rPr lang="nb-NO" altLang="nb-NO" sz="1900" err="1">
                <a:solidFill>
                  <a:srgbClr val="FFFFFF"/>
                </a:solidFill>
              </a:rPr>
              <a:t>your</a:t>
            </a:r>
            <a:r>
              <a:rPr lang="nb-NO" altLang="nb-NO" sz="1900">
                <a:solidFill>
                  <a:srgbClr val="FFFFFF"/>
                </a:solidFill>
              </a:rPr>
              <a:t> time </a:t>
            </a:r>
            <a:r>
              <a:rPr lang="nb-NO" altLang="nb-NO" sz="1900" err="1">
                <a:solidFill>
                  <a:srgbClr val="FFFFFF"/>
                </a:solidFill>
              </a:rPr>
              <a:t>wisely</a:t>
            </a:r>
            <a:endParaRPr lang="nb-NO" altLang="nb-NO" sz="1900">
              <a:solidFill>
                <a:srgbClr val="FFFFFF"/>
              </a:solidFill>
            </a:endParaRPr>
          </a:p>
          <a:p>
            <a:pPr eaLnBrk="1" hangingPunct="1">
              <a:buFontTx/>
              <a:buNone/>
            </a:pPr>
            <a:endParaRPr lang="nb-NO" altLang="nb-NO" sz="1900">
              <a:solidFill>
                <a:srgbClr val="FFFFFF"/>
              </a:solidFill>
            </a:endParaRPr>
          </a:p>
          <a:p>
            <a:r>
              <a:rPr lang="nb-NO" altLang="nb-NO" sz="1900" err="1">
                <a:solidFill>
                  <a:srgbClr val="FFFFFF"/>
                </a:solidFill>
              </a:rPr>
              <a:t>Try</a:t>
            </a:r>
            <a:r>
              <a:rPr lang="nb-NO" altLang="nb-NO" sz="1900">
                <a:solidFill>
                  <a:srgbClr val="FFFFFF"/>
                </a:solidFill>
              </a:rPr>
              <a:t> to </a:t>
            </a:r>
            <a:r>
              <a:rPr lang="nb-NO" altLang="nb-NO" sz="1900" err="1">
                <a:solidFill>
                  <a:srgbClr val="FFFFFF"/>
                </a:solidFill>
              </a:rPr>
              <a:t>keep</a:t>
            </a:r>
            <a:r>
              <a:rPr lang="nb-NO" altLang="nb-NO" sz="1900">
                <a:solidFill>
                  <a:srgbClr val="FFFFFF"/>
                </a:solidFill>
              </a:rPr>
              <a:t> a </a:t>
            </a:r>
            <a:r>
              <a:rPr lang="nb-NO" altLang="nb-NO" sz="1900" err="1">
                <a:solidFill>
                  <a:srgbClr val="FFFFFF"/>
                </a:solidFill>
              </a:rPr>
              <a:t>neat</a:t>
            </a:r>
            <a:r>
              <a:rPr lang="nb-NO" altLang="nb-NO" sz="1900">
                <a:solidFill>
                  <a:srgbClr val="FFFFFF"/>
                </a:solidFill>
              </a:rPr>
              <a:t> layout</a:t>
            </a:r>
          </a:p>
          <a:p>
            <a:pPr eaLnBrk="1" hangingPunct="1">
              <a:buFontTx/>
              <a:buNone/>
            </a:pPr>
            <a:endParaRPr lang="nb-NO" altLang="nb-NO" sz="1900">
              <a:solidFill>
                <a:srgbClr val="FFFFFF"/>
              </a:solidFill>
            </a:endParaRPr>
          </a:p>
          <a:p>
            <a:r>
              <a:rPr lang="en-US" altLang="nb-NO" sz="1900">
                <a:solidFill>
                  <a:srgbClr val="FFFFFF"/>
                </a:solidFill>
              </a:rPr>
              <a:t>Remember that all questions must be answered, unless otherwise stated.</a:t>
            </a:r>
            <a:endParaRPr lang="nb-NO" altLang="nb-NO" sz="1900" i="1">
              <a:solidFill>
                <a:srgbClr val="FFFFFF"/>
              </a:solidFill>
            </a:endParaRPr>
          </a:p>
        </p:txBody>
      </p:sp>
    </p:spTree>
    <p:extLst>
      <p:ext uri="{BB962C8B-B14F-4D97-AF65-F5344CB8AC3E}">
        <p14:creationId xmlns:p14="http://schemas.microsoft.com/office/powerpoint/2010/main" val="255959204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27149" y="900311"/>
            <a:ext cx="8065878" cy="540416"/>
          </a:xfrm>
          <a:noFill/>
        </p:spPr>
        <p:txBody>
          <a:bodyPr wrap="square" lIns="78439" tIns="31375" rIns="78439" bIns="31375" anchor="t">
            <a:spAutoFit/>
          </a:bodyPr>
          <a:lstStyle/>
          <a:p>
            <a:pPr eaLnBrk="1" hangingPunct="1"/>
            <a:r>
              <a:rPr lang="nb-NO" altLang="nb-NO" sz="3100" err="1"/>
              <a:t>Important</a:t>
            </a:r>
            <a:r>
              <a:rPr lang="nb-NO" altLang="nb-NO" sz="3100"/>
              <a:t> </a:t>
            </a:r>
            <a:r>
              <a:rPr lang="nb-NO" altLang="nb-NO" sz="3100" err="1"/>
              <a:t>information</a:t>
            </a:r>
            <a:r>
              <a:rPr lang="nb-NO" altLang="nb-NO" sz="3100"/>
              <a:t> </a:t>
            </a:r>
          </a:p>
        </p:txBody>
      </p:sp>
      <p:sp>
        <p:nvSpPr>
          <p:cNvPr id="8195" name="Rectangle 3"/>
          <p:cNvSpPr>
            <a:spLocks noGrp="1" noChangeArrowheads="1"/>
          </p:cNvSpPr>
          <p:nvPr>
            <p:ph idx="1"/>
          </p:nvPr>
        </p:nvSpPr>
        <p:spPr>
          <a:xfrm>
            <a:off x="795787" y="1836415"/>
            <a:ext cx="8424400" cy="5040842"/>
          </a:xfrm>
        </p:spPr>
        <p:txBody>
          <a:bodyPr lIns="101098" tIns="50550" rIns="101098" bIns="50550">
            <a:normAutofit/>
          </a:bodyPr>
          <a:lstStyle/>
          <a:p>
            <a:pPr marL="0" indent="0">
              <a:buNone/>
            </a:pPr>
            <a:r>
              <a:rPr lang="nb-NO" altLang="nb-NO" sz="2300" b="1"/>
              <a:t>It is </a:t>
            </a:r>
            <a:r>
              <a:rPr lang="nb-NO" altLang="nb-NO" sz="2300" b="1" err="1"/>
              <a:t>your</a:t>
            </a:r>
            <a:r>
              <a:rPr lang="nb-NO" altLang="nb-NO" sz="2300" b="1"/>
              <a:t> </a:t>
            </a:r>
            <a:r>
              <a:rPr lang="nb-NO" altLang="nb-NO" sz="2300" b="1" err="1"/>
              <a:t>own</a:t>
            </a:r>
            <a:r>
              <a:rPr lang="nb-NO" altLang="nb-NO" sz="2300" b="1"/>
              <a:t> </a:t>
            </a:r>
            <a:r>
              <a:rPr lang="en-GB" altLang="nb-NO" sz="2300" b="1" err="1"/>
              <a:t>responsiblility</a:t>
            </a:r>
            <a:r>
              <a:rPr lang="nb-NO" altLang="nb-NO" sz="2300" b="1"/>
              <a:t> to</a:t>
            </a:r>
            <a:r>
              <a:rPr lang="nb-NO" sz="2300" b="1"/>
              <a:t> </a:t>
            </a:r>
            <a:r>
              <a:rPr lang="nb-NO" sz="2300" b="1" err="1"/>
              <a:t>familiarize</a:t>
            </a:r>
            <a:r>
              <a:rPr lang="nb-NO" sz="2300" b="1"/>
              <a:t> </a:t>
            </a:r>
            <a:r>
              <a:rPr lang="nb-NO" sz="2300" b="1" err="1"/>
              <a:t>yourself</a:t>
            </a:r>
            <a:r>
              <a:rPr lang="nb-NO" sz="2300" b="1"/>
              <a:t> with NHH</a:t>
            </a:r>
            <a:r>
              <a:rPr lang="en-GB" sz="2300" b="1"/>
              <a:t>’</a:t>
            </a:r>
            <a:r>
              <a:rPr lang="nb-NO" sz="2300" b="1"/>
              <a:t>s </a:t>
            </a:r>
            <a:r>
              <a:rPr lang="nb-NO" sz="2300" b="1" err="1"/>
              <a:t>examination</a:t>
            </a:r>
            <a:r>
              <a:rPr lang="nb-NO" sz="2300" b="1"/>
              <a:t> </a:t>
            </a:r>
            <a:r>
              <a:rPr lang="nb-NO" sz="2300" b="1" err="1"/>
              <a:t>information</a:t>
            </a:r>
            <a:r>
              <a:rPr lang="nb-NO" sz="2300" b="1"/>
              <a:t> and </a:t>
            </a:r>
            <a:r>
              <a:rPr lang="nb-NO" sz="2300" b="1" err="1"/>
              <a:t>regulations</a:t>
            </a:r>
            <a:r>
              <a:rPr lang="nb-NO" sz="2300" b="1"/>
              <a:t>. </a:t>
            </a:r>
          </a:p>
          <a:p>
            <a:r>
              <a:rPr lang="nb-NO" sz="2300">
                <a:hlinkClick r:id="rId3"/>
              </a:rPr>
              <a:t>General </a:t>
            </a:r>
            <a:r>
              <a:rPr lang="nb-NO" sz="2300" err="1">
                <a:hlinkClick r:id="rId3"/>
              </a:rPr>
              <a:t>information</a:t>
            </a:r>
            <a:r>
              <a:rPr lang="nb-NO" sz="2300">
                <a:hlinkClick r:id="rId3"/>
              </a:rPr>
              <a:t> for students </a:t>
            </a:r>
            <a:endParaRPr lang="nb-NO" altLang="nb-NO" sz="2300"/>
          </a:p>
          <a:p>
            <a:pPr>
              <a:lnSpc>
                <a:spcPct val="150000"/>
              </a:lnSpc>
            </a:pPr>
            <a:r>
              <a:rPr lang="en-US" sz="2300">
                <a:hlinkClick r:id="rId4"/>
              </a:rPr>
              <a:t>Regulations about examinations for full-time study </a:t>
            </a:r>
            <a:r>
              <a:rPr lang="en-US" sz="2300" err="1">
                <a:hlinkClick r:id="rId4"/>
              </a:rPr>
              <a:t>programmes</a:t>
            </a:r>
            <a:r>
              <a:rPr lang="en-US" sz="2300">
                <a:hlinkClick r:id="rId4"/>
              </a:rPr>
              <a:t> at NHH </a:t>
            </a:r>
            <a:endParaRPr lang="nb-NO" altLang="nb-NO" sz="2300"/>
          </a:p>
          <a:p>
            <a:pPr>
              <a:lnSpc>
                <a:spcPct val="150000"/>
              </a:lnSpc>
            </a:pPr>
            <a:r>
              <a:rPr lang="nb-NO" altLang="nb-NO" sz="2300"/>
              <a:t>Course </a:t>
            </a:r>
            <a:r>
              <a:rPr lang="nb-NO" altLang="nb-NO" sz="2300" err="1"/>
              <a:t>descriptions</a:t>
            </a:r>
            <a:r>
              <a:rPr lang="nb-NO" altLang="nb-NO" sz="2300"/>
              <a:t> </a:t>
            </a:r>
          </a:p>
          <a:p>
            <a:pPr>
              <a:lnSpc>
                <a:spcPct val="150000"/>
              </a:lnSpc>
            </a:pPr>
            <a:r>
              <a:rPr lang="nb-NO" altLang="nb-NO" sz="2300" err="1"/>
              <a:t>Informational</a:t>
            </a:r>
            <a:r>
              <a:rPr lang="nb-NO" altLang="nb-NO" sz="2300"/>
              <a:t> videos:</a:t>
            </a:r>
          </a:p>
          <a:p>
            <a:pPr lvl="1">
              <a:lnSpc>
                <a:spcPct val="150000"/>
              </a:lnSpc>
            </a:pPr>
            <a:r>
              <a:rPr lang="nb-NO" altLang="nb-NO" sz="2300">
                <a:latin typeface="+mn-lt"/>
                <a:hlinkClick r:id="rId5"/>
              </a:rPr>
              <a:t>Home </a:t>
            </a:r>
            <a:r>
              <a:rPr lang="nb-NO" altLang="nb-NO" sz="2300" err="1">
                <a:latin typeface="+mn-lt"/>
                <a:hlinkClick r:id="rId5"/>
              </a:rPr>
              <a:t>exams</a:t>
            </a:r>
            <a:endParaRPr lang="nb-NO" altLang="nb-NO" sz="2300">
              <a:latin typeface="+mn-lt"/>
            </a:endParaRPr>
          </a:p>
          <a:p>
            <a:pPr lvl="1">
              <a:lnSpc>
                <a:spcPct val="150000"/>
              </a:lnSpc>
            </a:pPr>
            <a:r>
              <a:rPr lang="nb-NO" altLang="nb-NO" sz="2300">
                <a:latin typeface="+mn-lt"/>
                <a:hlinkClick r:id="rId6"/>
              </a:rPr>
              <a:t>School </a:t>
            </a:r>
            <a:r>
              <a:rPr lang="nb-NO" altLang="nb-NO" sz="2300" err="1">
                <a:latin typeface="+mn-lt"/>
                <a:hlinkClick r:id="rId6"/>
              </a:rPr>
              <a:t>exams</a:t>
            </a:r>
            <a:endParaRPr lang="nb-NO" altLang="nb-NO" sz="2300">
              <a:latin typeface="+mn-lt"/>
            </a:endParaRPr>
          </a:p>
          <a:p>
            <a:pPr lvl="1">
              <a:lnSpc>
                <a:spcPct val="150000"/>
              </a:lnSpc>
            </a:pPr>
            <a:endParaRPr lang="nb-NO" altLang="nb-NO" sz="1600"/>
          </a:p>
          <a:p>
            <a:pPr>
              <a:lnSpc>
                <a:spcPct val="150000"/>
              </a:lnSpc>
            </a:pPr>
            <a:endParaRPr lang="nb-NO" altLang="nb-NO" sz="2200"/>
          </a:p>
        </p:txBody>
      </p:sp>
    </p:spTree>
    <p:extLst>
      <p:ext uri="{BB962C8B-B14F-4D97-AF65-F5344CB8AC3E}">
        <p14:creationId xmlns:p14="http://schemas.microsoft.com/office/powerpoint/2010/main" val="240406740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130" y="775345"/>
            <a:ext cx="7732885" cy="917054"/>
          </a:xfrm>
        </p:spPr>
        <p:txBody>
          <a:bodyPr>
            <a:noAutofit/>
          </a:bodyPr>
          <a:lstStyle/>
          <a:p>
            <a:br>
              <a:rPr lang="nb-NO" altLang="nb-NO" sz="3100" dirty="0"/>
            </a:br>
            <a:r>
              <a:rPr lang="en-GB" altLang="nb-NO" sz="3100" dirty="0"/>
              <a:t>Show consideration for others!</a:t>
            </a:r>
            <a:br>
              <a:rPr lang="nb-NO" altLang="nb-NO" sz="3100" dirty="0"/>
            </a:br>
            <a:endParaRPr lang="nb-NO" sz="3100" dirty="0"/>
          </a:p>
        </p:txBody>
      </p:sp>
      <p:sp>
        <p:nvSpPr>
          <p:cNvPr id="3" name="Content Placeholder 2"/>
          <p:cNvSpPr>
            <a:spLocks noGrp="1"/>
          </p:cNvSpPr>
          <p:nvPr>
            <p:ph idx="1"/>
          </p:nvPr>
        </p:nvSpPr>
        <p:spPr>
          <a:xfrm>
            <a:off x="468090" y="1692399"/>
            <a:ext cx="8582271" cy="5358774"/>
          </a:xfrm>
        </p:spPr>
        <p:txBody>
          <a:bodyPr>
            <a:normAutofit/>
          </a:bodyPr>
          <a:lstStyle/>
          <a:p>
            <a:pPr marL="266700" lvl="1" indent="0">
              <a:buNone/>
            </a:pPr>
            <a:endParaRPr lang="nb-NO" altLang="nb-NO" sz="2800">
              <a:latin typeface="+mn-lt"/>
            </a:endParaRPr>
          </a:p>
          <a:p>
            <a:pPr lvl="1">
              <a:buFont typeface="Arial" panose="020B0604020202020204" pitchFamily="34" charset="0"/>
              <a:buChar char="•"/>
            </a:pPr>
            <a:r>
              <a:rPr lang="en-US" altLang="nb-NO">
                <a:latin typeface="+mn-lt"/>
                <a:cs typeface="Times New Roman"/>
              </a:rPr>
              <a:t>Do not eat crispbread / strong smelling food (like mackerel in tomato and salami)</a:t>
            </a:r>
          </a:p>
          <a:p>
            <a:pPr marL="266700" lvl="1" indent="0">
              <a:buNone/>
            </a:pPr>
            <a:endParaRPr lang="nb-NO" altLang="nb-NO">
              <a:latin typeface="+mn-lt"/>
            </a:endParaRPr>
          </a:p>
          <a:p>
            <a:pPr lvl="1">
              <a:buFont typeface="Arial" panose="020B0604020202020204" pitchFamily="34" charset="0"/>
              <a:buChar char="•"/>
            </a:pPr>
            <a:r>
              <a:rPr lang="en-US" altLang="nb-NO">
                <a:latin typeface="+mn-lt"/>
                <a:cs typeface="Times New Roman"/>
              </a:rPr>
              <a:t>Do not use perfume / aftershave </a:t>
            </a:r>
          </a:p>
          <a:p>
            <a:pPr lvl="1">
              <a:buFont typeface="Arial" panose="020B0604020202020204" pitchFamily="34" charset="0"/>
              <a:buChar char="•"/>
            </a:pPr>
            <a:endParaRPr lang="nb-NO" altLang="nb-NO">
              <a:latin typeface="+mn-lt"/>
            </a:endParaRPr>
          </a:p>
          <a:p>
            <a:pPr lvl="1">
              <a:buFont typeface="Arial" panose="020B0604020202020204" pitchFamily="34" charset="0"/>
              <a:buChar char="•"/>
            </a:pPr>
            <a:r>
              <a:rPr lang="nb-NO" altLang="nb-NO">
                <a:latin typeface="+mn-lt"/>
                <a:cs typeface="Times New Roman"/>
              </a:rPr>
              <a:t>Show </a:t>
            </a:r>
            <a:r>
              <a:rPr lang="nb-NO" altLang="nb-NO" err="1">
                <a:latin typeface="+mn-lt"/>
                <a:cs typeface="Times New Roman"/>
              </a:rPr>
              <a:t>consideration</a:t>
            </a:r>
            <a:r>
              <a:rPr lang="nb-NO" altLang="nb-NO">
                <a:latin typeface="+mn-lt"/>
                <a:cs typeface="Times New Roman"/>
              </a:rPr>
              <a:t> </a:t>
            </a:r>
            <a:r>
              <a:rPr lang="nb-NO" altLang="nb-NO" err="1">
                <a:latin typeface="+mn-lt"/>
                <a:cs typeface="Times New Roman"/>
              </a:rPr>
              <a:t>when</a:t>
            </a:r>
            <a:r>
              <a:rPr lang="nb-NO" altLang="nb-NO">
                <a:latin typeface="+mn-lt"/>
                <a:cs typeface="Times New Roman"/>
              </a:rPr>
              <a:t> </a:t>
            </a:r>
            <a:r>
              <a:rPr lang="nb-NO" altLang="nb-NO" err="1">
                <a:latin typeface="+mn-lt"/>
                <a:cs typeface="Times New Roman"/>
              </a:rPr>
              <a:t>leaving</a:t>
            </a:r>
            <a:r>
              <a:rPr lang="nb-NO" altLang="nb-NO">
                <a:latin typeface="+mn-lt"/>
                <a:cs typeface="Times New Roman"/>
              </a:rPr>
              <a:t> </a:t>
            </a:r>
            <a:r>
              <a:rPr lang="nb-NO" altLang="nb-NO" err="1">
                <a:latin typeface="+mn-lt"/>
                <a:cs typeface="Times New Roman"/>
              </a:rPr>
              <a:t>the</a:t>
            </a:r>
            <a:r>
              <a:rPr lang="nb-NO" altLang="nb-NO">
                <a:latin typeface="+mn-lt"/>
                <a:cs typeface="Times New Roman"/>
              </a:rPr>
              <a:t> </a:t>
            </a:r>
            <a:r>
              <a:rPr lang="nb-NO" altLang="nb-NO" err="1">
                <a:latin typeface="+mn-lt"/>
                <a:cs typeface="Times New Roman"/>
              </a:rPr>
              <a:t>examination</a:t>
            </a:r>
            <a:r>
              <a:rPr lang="nb-NO" altLang="nb-NO">
                <a:latin typeface="+mn-lt"/>
                <a:cs typeface="Times New Roman"/>
              </a:rPr>
              <a:t> </a:t>
            </a:r>
            <a:r>
              <a:rPr lang="nb-NO" altLang="nb-NO" err="1">
                <a:latin typeface="+mn-lt"/>
                <a:cs typeface="Times New Roman"/>
              </a:rPr>
              <a:t>room</a:t>
            </a:r>
            <a:r>
              <a:rPr lang="nb-NO" altLang="nb-NO">
                <a:latin typeface="+mn-lt"/>
                <a:cs typeface="Times New Roman"/>
              </a:rPr>
              <a:t>, </a:t>
            </a:r>
            <a:r>
              <a:rPr lang="nb-NO" altLang="nb-NO" err="1">
                <a:latin typeface="+mn-lt"/>
                <a:cs typeface="Times New Roman"/>
              </a:rPr>
              <a:t>there</a:t>
            </a:r>
            <a:r>
              <a:rPr lang="nb-NO" altLang="nb-NO">
                <a:latin typeface="+mn-lt"/>
                <a:cs typeface="Times New Roman"/>
              </a:rPr>
              <a:t> </a:t>
            </a:r>
            <a:r>
              <a:rPr lang="nb-NO" altLang="nb-NO" err="1">
                <a:latin typeface="+mn-lt"/>
                <a:cs typeface="Times New Roman"/>
              </a:rPr>
              <a:t>can</a:t>
            </a:r>
            <a:r>
              <a:rPr lang="nb-NO" altLang="nb-NO">
                <a:latin typeface="+mn-lt"/>
                <a:cs typeface="Times New Roman"/>
              </a:rPr>
              <a:t> be students </a:t>
            </a:r>
            <a:r>
              <a:rPr lang="nb-NO" altLang="nb-NO" err="1">
                <a:latin typeface="+mn-lt"/>
                <a:cs typeface="Times New Roman"/>
              </a:rPr>
              <a:t>with</a:t>
            </a:r>
            <a:r>
              <a:rPr lang="nb-NO" altLang="nb-NO">
                <a:latin typeface="+mn-lt"/>
                <a:cs typeface="Times New Roman"/>
              </a:rPr>
              <a:t> </a:t>
            </a:r>
            <a:r>
              <a:rPr lang="nb-NO" altLang="nb-NO" err="1">
                <a:latin typeface="+mn-lt"/>
                <a:cs typeface="Times New Roman"/>
              </a:rPr>
              <a:t>extra</a:t>
            </a:r>
            <a:r>
              <a:rPr lang="nb-NO" altLang="nb-NO">
                <a:latin typeface="+mn-lt"/>
                <a:cs typeface="Times New Roman"/>
              </a:rPr>
              <a:t> time still </a:t>
            </a:r>
            <a:r>
              <a:rPr lang="nb-NO" altLang="nb-NO" err="1">
                <a:latin typeface="+mn-lt"/>
                <a:cs typeface="Times New Roman"/>
              </a:rPr>
              <a:t>working</a:t>
            </a:r>
            <a:r>
              <a:rPr lang="nb-NO" altLang="nb-NO">
                <a:latin typeface="+mn-lt"/>
                <a:cs typeface="Times New Roman"/>
              </a:rPr>
              <a:t> </a:t>
            </a:r>
            <a:endParaRPr lang="nb-NO" altLang="nb-NO">
              <a:latin typeface="+mn-lt"/>
            </a:endParaRPr>
          </a:p>
          <a:p>
            <a:pPr marL="0" indent="0" algn="ctr">
              <a:buNone/>
            </a:pPr>
            <a:endParaRPr lang="nb-NO" sz="320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5798" y="4508211"/>
            <a:ext cx="3327962" cy="2235709"/>
          </a:xfrm>
          <a:prstGeom prst="rect">
            <a:avLst/>
          </a:prstGeom>
          <a:ln>
            <a:solidFill>
              <a:srgbClr val="FF0000"/>
            </a:solidFill>
          </a:ln>
        </p:spPr>
      </p:pic>
      <p:cxnSp>
        <p:nvCxnSpPr>
          <p:cNvPr id="6" name="Straight Connector 5">
            <a:extLst>
              <a:ext uri="{FF2B5EF4-FFF2-40B4-BE49-F238E27FC236}">
                <a16:creationId xmlns:a16="http://schemas.microsoft.com/office/drawing/2014/main" id="{C6178428-C538-4833-9F7E-7688A6302E63}"/>
              </a:ext>
            </a:extLst>
          </p:cNvPr>
          <p:cNvCxnSpPr>
            <a:cxnSpLocks/>
          </p:cNvCxnSpPr>
          <p:nvPr/>
        </p:nvCxnSpPr>
        <p:spPr>
          <a:xfrm>
            <a:off x="6047836" y="4569548"/>
            <a:ext cx="3274023" cy="215245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0647727-8AE7-4ED1-8E50-57A369D6C1B8}"/>
              </a:ext>
            </a:extLst>
          </p:cNvPr>
          <p:cNvCxnSpPr>
            <a:cxnSpLocks/>
          </p:cNvCxnSpPr>
          <p:nvPr/>
        </p:nvCxnSpPr>
        <p:spPr>
          <a:xfrm flipV="1">
            <a:off x="5995103" y="4508211"/>
            <a:ext cx="3348657" cy="2202847"/>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850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4194" y="1332359"/>
            <a:ext cx="6056732" cy="563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86C2CA0-ACA4-4ED0-A658-330FEC9D286A}"/>
              </a:ext>
            </a:extLst>
          </p:cNvPr>
          <p:cNvSpPr txBox="1"/>
          <p:nvPr/>
        </p:nvSpPr>
        <p:spPr>
          <a:xfrm>
            <a:off x="1260178" y="396255"/>
            <a:ext cx="6336704" cy="523220"/>
          </a:xfrm>
          <a:prstGeom prst="rect">
            <a:avLst/>
          </a:prstGeom>
          <a:noFill/>
        </p:spPr>
        <p:txBody>
          <a:bodyPr wrap="square" rtlCol="0">
            <a:spAutoFit/>
          </a:bodyPr>
          <a:lstStyle/>
          <a:p>
            <a:r>
              <a:rPr lang="nb-NO" sz="2800">
                <a:solidFill>
                  <a:schemeClr val="tx1">
                    <a:lumMod val="75000"/>
                    <a:lumOff val="25000"/>
                  </a:schemeClr>
                </a:solidFill>
              </a:rPr>
              <a:t>School </a:t>
            </a:r>
            <a:r>
              <a:rPr lang="nb-NO" sz="2800" err="1">
                <a:solidFill>
                  <a:schemeClr val="tx1">
                    <a:lumMod val="75000"/>
                    <a:lumOff val="25000"/>
                  </a:schemeClr>
                </a:solidFill>
              </a:rPr>
              <a:t>exam</a:t>
            </a:r>
            <a:r>
              <a:rPr lang="nb-NO" sz="2800">
                <a:solidFill>
                  <a:schemeClr val="tx1">
                    <a:lumMod val="75000"/>
                    <a:lumOff val="25000"/>
                  </a:schemeClr>
                </a:solidFill>
              </a:rPr>
              <a:t> </a:t>
            </a:r>
            <a:r>
              <a:rPr lang="nb-NO" sz="2800" err="1">
                <a:solidFill>
                  <a:schemeClr val="tx1">
                    <a:lumMod val="75000"/>
                    <a:lumOff val="25000"/>
                  </a:schemeClr>
                </a:solidFill>
              </a:rPr>
              <a:t>on</a:t>
            </a:r>
            <a:r>
              <a:rPr lang="nb-NO" sz="2800">
                <a:solidFill>
                  <a:schemeClr val="tx1">
                    <a:lumMod val="75000"/>
                    <a:lumOff val="25000"/>
                  </a:schemeClr>
                </a:solidFill>
              </a:rPr>
              <a:t> </a:t>
            </a:r>
            <a:r>
              <a:rPr lang="nb-NO" sz="2800" err="1">
                <a:solidFill>
                  <a:schemeClr val="tx1">
                    <a:lumMod val="75000"/>
                    <a:lumOff val="25000"/>
                  </a:schemeClr>
                </a:solidFill>
              </a:rPr>
              <a:t>paper</a:t>
            </a:r>
            <a:endParaRPr lang="en-US" sz="2800" err="1">
              <a:solidFill>
                <a:schemeClr val="tx1">
                  <a:lumMod val="75000"/>
                  <a:lumOff val="25000"/>
                </a:schemeClr>
              </a:solidFill>
            </a:endParaRPr>
          </a:p>
        </p:txBody>
      </p:sp>
    </p:spTree>
    <p:extLst>
      <p:ext uri="{BB962C8B-B14F-4D97-AF65-F5344CB8AC3E}">
        <p14:creationId xmlns:p14="http://schemas.microsoft.com/office/powerpoint/2010/main" val="2591776067"/>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04194" y="756295"/>
            <a:ext cx="4571905" cy="540416"/>
          </a:xfrm>
          <a:noFill/>
        </p:spPr>
        <p:txBody>
          <a:bodyPr lIns="78439" tIns="31375" rIns="78439" bIns="31375" anchor="t">
            <a:spAutoFit/>
          </a:bodyPr>
          <a:lstStyle/>
          <a:p>
            <a:pPr eaLnBrk="1" hangingPunct="1"/>
            <a:r>
              <a:rPr lang="nb-NO" altLang="nb-NO" sz="3100"/>
              <a:t>Grades</a:t>
            </a:r>
          </a:p>
        </p:txBody>
      </p:sp>
      <p:sp>
        <p:nvSpPr>
          <p:cNvPr id="14339" name="Rectangle 3"/>
          <p:cNvSpPr>
            <a:spLocks noChangeArrowheads="1"/>
          </p:cNvSpPr>
          <p:nvPr/>
        </p:nvSpPr>
        <p:spPr bwMode="auto">
          <a:xfrm>
            <a:off x="972146" y="1980431"/>
            <a:ext cx="8525187" cy="2826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098" tIns="50550" rIns="101098" bIns="50550">
            <a:spAutoFit/>
          </a:bodyPr>
          <a:lstStyle>
            <a:lvl1pPr defTabSz="762000" eaLnBrk="0" hangingPunct="0">
              <a:defRPr sz="2800">
                <a:solidFill>
                  <a:schemeClr val="tx1"/>
                </a:solidFill>
                <a:latin typeface="Georgia" pitchFamily="18" charset="0"/>
              </a:defRPr>
            </a:lvl1pPr>
            <a:lvl2pPr marL="742950" indent="-28575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pPr marL="457200" indent="-457200">
              <a:lnSpc>
                <a:spcPct val="91000"/>
              </a:lnSpc>
              <a:buFont typeface="Arial" panose="020B0604020202020204" pitchFamily="34" charset="0"/>
              <a:buChar char="•"/>
            </a:pPr>
            <a:r>
              <a:rPr lang="nb-NO" altLang="nb-NO" sz="2400" dirty="0" err="1">
                <a:solidFill>
                  <a:schemeClr val="tx1">
                    <a:lumMod val="75000"/>
                    <a:lumOff val="25000"/>
                  </a:schemeClr>
                </a:solidFill>
                <a:latin typeface="+mn-lt"/>
              </a:rPr>
              <a:t>Published</a:t>
            </a:r>
            <a:r>
              <a:rPr lang="nb-NO" altLang="nb-NO" sz="2400" dirty="0">
                <a:solidFill>
                  <a:schemeClr val="tx1">
                    <a:lumMod val="75000"/>
                    <a:lumOff val="25000"/>
                  </a:schemeClr>
                </a:solidFill>
                <a:latin typeface="+mn-lt"/>
              </a:rPr>
              <a:t> </a:t>
            </a:r>
            <a:r>
              <a:rPr lang="nb-NO" altLang="nb-NO" sz="2400" dirty="0" err="1">
                <a:solidFill>
                  <a:schemeClr val="tx1">
                    <a:lumMod val="75000"/>
                    <a:lumOff val="25000"/>
                  </a:schemeClr>
                </a:solidFill>
                <a:latin typeface="+mn-lt"/>
              </a:rPr>
              <a:t>on</a:t>
            </a:r>
            <a:r>
              <a:rPr lang="nb-NO" altLang="nb-NO" sz="2400" dirty="0">
                <a:solidFill>
                  <a:schemeClr val="tx1">
                    <a:lumMod val="75000"/>
                    <a:lumOff val="25000"/>
                  </a:schemeClr>
                </a:solidFill>
                <a:latin typeface="+mn-lt"/>
              </a:rPr>
              <a:t> </a:t>
            </a:r>
            <a:r>
              <a:rPr lang="nb-NO" altLang="nb-NO" sz="2400" dirty="0" err="1">
                <a:solidFill>
                  <a:schemeClr val="tx1">
                    <a:lumMod val="75000"/>
                    <a:lumOff val="25000"/>
                  </a:schemeClr>
                </a:solidFill>
                <a:latin typeface="+mn-lt"/>
              </a:rPr>
              <a:t>StudentWeb</a:t>
            </a:r>
            <a:r>
              <a:rPr lang="nb-NO" altLang="nb-NO" sz="2400" dirty="0">
                <a:solidFill>
                  <a:schemeClr val="tx1">
                    <a:lumMod val="75000"/>
                    <a:lumOff val="25000"/>
                  </a:schemeClr>
                </a:solidFill>
                <a:latin typeface="+mn-lt"/>
              </a:rPr>
              <a:t> </a:t>
            </a:r>
          </a:p>
          <a:p>
            <a:pPr>
              <a:lnSpc>
                <a:spcPct val="31000"/>
              </a:lnSpc>
            </a:pPr>
            <a:r>
              <a:rPr lang="nb-NO" altLang="nb-NO" sz="2400" dirty="0">
                <a:solidFill>
                  <a:schemeClr val="tx1">
                    <a:lumMod val="75000"/>
                    <a:lumOff val="25000"/>
                  </a:schemeClr>
                </a:solidFill>
                <a:latin typeface="+mn-lt"/>
              </a:rPr>
              <a:t> </a:t>
            </a:r>
            <a:br>
              <a:rPr lang="nb-NO" altLang="nb-NO" sz="2400" dirty="0">
                <a:solidFill>
                  <a:schemeClr val="tx1">
                    <a:lumMod val="75000"/>
                    <a:lumOff val="25000"/>
                  </a:schemeClr>
                </a:solidFill>
                <a:latin typeface="+mn-lt"/>
              </a:rPr>
            </a:br>
            <a:br>
              <a:rPr lang="nb-NO" altLang="nb-NO" sz="2400" dirty="0">
                <a:solidFill>
                  <a:schemeClr val="tx1">
                    <a:lumMod val="75000"/>
                    <a:lumOff val="25000"/>
                  </a:schemeClr>
                </a:solidFill>
                <a:latin typeface="+mn-lt"/>
              </a:rPr>
            </a:br>
            <a:endParaRPr lang="nb-NO" altLang="nb-NO" sz="2400" dirty="0">
              <a:solidFill>
                <a:schemeClr val="tx1">
                  <a:lumMod val="75000"/>
                  <a:lumOff val="25000"/>
                </a:schemeClr>
              </a:solidFill>
              <a:latin typeface="+mn-lt"/>
            </a:endParaRPr>
          </a:p>
          <a:p>
            <a:pPr marL="457200" indent="-457200">
              <a:lnSpc>
                <a:spcPct val="91000"/>
              </a:lnSpc>
              <a:buFont typeface="Arial" panose="020B0604020202020204" pitchFamily="34" charset="0"/>
              <a:buChar char="•"/>
            </a:pPr>
            <a:r>
              <a:rPr lang="en-US" altLang="nb-NO" sz="2400" dirty="0">
                <a:solidFill>
                  <a:schemeClr val="tx1">
                    <a:lumMod val="75000"/>
                    <a:lumOff val="25000"/>
                  </a:schemeClr>
                </a:solidFill>
                <a:latin typeface="+mn-lt"/>
              </a:rPr>
              <a:t>3 weeks after the exam. Some courses have a prolonged assessment deadline.</a:t>
            </a:r>
            <a:br>
              <a:rPr lang="nb-NO" altLang="nb-NO" sz="2400" dirty="0">
                <a:solidFill>
                  <a:schemeClr val="tx1">
                    <a:lumMod val="75000"/>
                    <a:lumOff val="25000"/>
                  </a:schemeClr>
                </a:solidFill>
                <a:latin typeface="+mn-lt"/>
              </a:rPr>
            </a:br>
            <a:endParaRPr lang="nb-NO" altLang="nb-NO" sz="2400" dirty="0">
              <a:solidFill>
                <a:schemeClr val="tx1">
                  <a:lumMod val="75000"/>
                  <a:lumOff val="25000"/>
                </a:schemeClr>
              </a:solidFill>
              <a:latin typeface="+mn-lt"/>
            </a:endParaRPr>
          </a:p>
          <a:p>
            <a:pPr marL="457200" indent="-457200">
              <a:lnSpc>
                <a:spcPct val="91000"/>
              </a:lnSpc>
              <a:buFont typeface="Arial" panose="020B0604020202020204" pitchFamily="34" charset="0"/>
              <a:buChar char="•"/>
            </a:pPr>
            <a:r>
              <a:rPr lang="en-US" altLang="nb-NO" sz="2400" dirty="0">
                <a:solidFill>
                  <a:schemeClr val="tx1">
                    <a:lumMod val="75000"/>
                    <a:lumOff val="25000"/>
                  </a:schemeClr>
                </a:solidFill>
                <a:latin typeface="+mn-lt"/>
              </a:rPr>
              <a:t>Grade statistics are published on </a:t>
            </a:r>
            <a:r>
              <a:rPr lang="en-US" altLang="nb-NO" sz="2400" dirty="0" err="1">
                <a:solidFill>
                  <a:schemeClr val="tx1">
                    <a:lumMod val="75000"/>
                    <a:lumOff val="25000"/>
                  </a:schemeClr>
                </a:solidFill>
                <a:latin typeface="+mn-lt"/>
              </a:rPr>
              <a:t>StudentWeb</a:t>
            </a:r>
            <a:r>
              <a:rPr lang="en-US" altLang="nb-NO" sz="2400" dirty="0">
                <a:solidFill>
                  <a:schemeClr val="tx1">
                    <a:lumMod val="75000"/>
                    <a:lumOff val="25000"/>
                  </a:schemeClr>
                </a:solidFill>
                <a:latin typeface="+mn-lt"/>
              </a:rPr>
              <a:t> for all exams</a:t>
            </a:r>
            <a:endParaRPr lang="nb-NO" altLang="nb-NO" sz="2400" dirty="0">
              <a:solidFill>
                <a:schemeClr val="tx1">
                  <a:lumMod val="75000"/>
                  <a:lumOff val="25000"/>
                </a:schemeClr>
              </a:solidFill>
              <a:latin typeface="+mn-lt"/>
            </a:endParaRPr>
          </a:p>
          <a:p>
            <a:pPr>
              <a:lnSpc>
                <a:spcPct val="91000"/>
              </a:lnSpc>
            </a:pPr>
            <a:endParaRPr lang="nb-NO" altLang="nb-NO" sz="2600" dirty="0">
              <a:latin typeface="+mn-lt"/>
            </a:endParaRPr>
          </a:p>
        </p:txBody>
      </p:sp>
      <p:pic>
        <p:nvPicPr>
          <p:cNvPr id="2" name="Picture 1" descr="I Can Write Funny: February 20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602" y="4572719"/>
            <a:ext cx="2683109" cy="2543192"/>
          </a:xfrm>
          <a:prstGeom prst="rect">
            <a:avLst/>
          </a:prstGeom>
        </p:spPr>
      </p:pic>
    </p:spTree>
    <p:extLst>
      <p:ext uri="{BB962C8B-B14F-4D97-AF65-F5344CB8AC3E}">
        <p14:creationId xmlns:p14="http://schemas.microsoft.com/office/powerpoint/2010/main" val="2134189766"/>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a:xfrm>
            <a:off x="905346" y="922405"/>
            <a:ext cx="6227939" cy="540416"/>
          </a:xfrm>
          <a:noFill/>
        </p:spPr>
        <p:txBody>
          <a:bodyPr lIns="78439" tIns="31375" rIns="78439" bIns="31375" anchor="t">
            <a:spAutoFit/>
          </a:bodyPr>
          <a:lstStyle/>
          <a:p>
            <a:pPr eaLnBrk="1" hangingPunct="1"/>
            <a:r>
              <a:rPr lang="nb-NO" altLang="nb-NO" sz="3100"/>
              <a:t>Grades</a:t>
            </a:r>
          </a:p>
        </p:txBody>
      </p:sp>
      <p:sp>
        <p:nvSpPr>
          <p:cNvPr id="15363" name="Rectangle 2"/>
          <p:cNvSpPr>
            <a:spLocks noGrp="1" noChangeArrowheads="1"/>
          </p:cNvSpPr>
          <p:nvPr>
            <p:ph idx="1"/>
          </p:nvPr>
        </p:nvSpPr>
        <p:spPr>
          <a:xfrm>
            <a:off x="661194" y="1874564"/>
            <a:ext cx="8915399" cy="3734867"/>
          </a:xfrm>
        </p:spPr>
        <p:txBody>
          <a:bodyPr>
            <a:normAutofit lnSpcReduction="10000"/>
          </a:bodyPr>
          <a:lstStyle/>
          <a:p>
            <a:pPr>
              <a:lnSpc>
                <a:spcPct val="100000"/>
              </a:lnSpc>
            </a:pPr>
            <a:r>
              <a:rPr lang="en-US" altLang="nb-NO" sz="2200"/>
              <a:t>Grading scale: A-F (pass/ fail in some courses). </a:t>
            </a:r>
          </a:p>
          <a:p>
            <a:pPr>
              <a:lnSpc>
                <a:spcPct val="100000"/>
              </a:lnSpc>
            </a:pPr>
            <a:endParaRPr lang="en-US" altLang="nb-NO" sz="2200"/>
          </a:p>
          <a:p>
            <a:pPr>
              <a:lnSpc>
                <a:spcPct val="100000"/>
              </a:lnSpc>
            </a:pPr>
            <a:r>
              <a:rPr lang="en-US" altLang="nb-NO" sz="2200"/>
              <a:t>Grades cannot be converted to a different scale</a:t>
            </a:r>
          </a:p>
          <a:p>
            <a:pPr marL="0" indent="0">
              <a:lnSpc>
                <a:spcPct val="100000"/>
              </a:lnSpc>
              <a:buNone/>
            </a:pPr>
            <a:endParaRPr lang="nb-NO" altLang="nb-NO" sz="2200"/>
          </a:p>
          <a:p>
            <a:pPr>
              <a:lnSpc>
                <a:spcPct val="100000"/>
              </a:lnSpc>
            </a:pPr>
            <a:r>
              <a:rPr lang="en-US" altLang="nb-NO" sz="2200"/>
              <a:t>If the assessment form consists of several parts: sub-grades are combined into aggregate grades (normally part grades are provided as well)</a:t>
            </a:r>
          </a:p>
          <a:p>
            <a:pPr>
              <a:lnSpc>
                <a:spcPct val="80000"/>
              </a:lnSpc>
            </a:pPr>
            <a:endParaRPr lang="en-GB" altLang="nb-NO" sz="2200"/>
          </a:p>
          <a:p>
            <a:pPr>
              <a:lnSpc>
                <a:spcPct val="80000"/>
              </a:lnSpc>
            </a:pPr>
            <a:r>
              <a:rPr lang="en-US" altLang="nb-NO" sz="2200"/>
              <a:t>Re-sit exams do not form the basis for conversion to scholarships in L</a:t>
            </a:r>
            <a:r>
              <a:rPr lang="nb-NO" altLang="nb-NO" sz="2200" err="1"/>
              <a:t>ånekassen</a:t>
            </a:r>
            <a:endParaRPr lang="en-US" altLang="nb-NO" sz="2200"/>
          </a:p>
          <a:p>
            <a:pPr eaLnBrk="1" hangingPunct="1">
              <a:lnSpc>
                <a:spcPct val="80000"/>
              </a:lnSpc>
            </a:pPr>
            <a:endParaRPr lang="nb-NO" altLang="nb-NO" sz="2200"/>
          </a:p>
          <a:p>
            <a:pPr eaLnBrk="1" hangingPunct="1">
              <a:lnSpc>
                <a:spcPct val="80000"/>
              </a:lnSpc>
            </a:pPr>
            <a:r>
              <a:rPr lang="nb-NO" altLang="nb-NO" sz="2200"/>
              <a:t>NB! </a:t>
            </a:r>
            <a:r>
              <a:rPr lang="nb-NO" altLang="nb-NO" sz="2200" err="1"/>
              <a:t>You</a:t>
            </a:r>
            <a:r>
              <a:rPr lang="nb-NO" altLang="nb-NO" sz="2200"/>
              <a:t> </a:t>
            </a:r>
            <a:r>
              <a:rPr lang="nb-NO" altLang="nb-NO" sz="2200" err="1"/>
              <a:t>can</a:t>
            </a:r>
            <a:r>
              <a:rPr lang="nb-NO" altLang="nb-NO" sz="2200"/>
              <a:t> </a:t>
            </a:r>
            <a:r>
              <a:rPr lang="nb-NO" altLang="nb-NO" sz="2200" err="1"/>
              <a:t>receive</a:t>
            </a:r>
            <a:r>
              <a:rPr lang="nb-NO" altLang="nb-NO" sz="2200"/>
              <a:t> a </a:t>
            </a:r>
            <a:r>
              <a:rPr lang="nb-NO" altLang="nb-NO" sz="2200" err="1"/>
              <a:t>loan</a:t>
            </a:r>
            <a:r>
              <a:rPr lang="nb-NO" altLang="nb-NO" sz="2200"/>
              <a:t> from Lånekassen for max.8 </a:t>
            </a:r>
            <a:r>
              <a:rPr lang="nb-NO" altLang="nb-NO" sz="2200" err="1"/>
              <a:t>years</a:t>
            </a:r>
            <a:endParaRPr lang="nb-NO" altLang="nb-NO" sz="2200"/>
          </a:p>
        </p:txBody>
      </p:sp>
    </p:spTree>
    <p:extLst>
      <p:ext uri="{BB962C8B-B14F-4D97-AF65-F5344CB8AC3E}">
        <p14:creationId xmlns:p14="http://schemas.microsoft.com/office/powerpoint/2010/main" val="92914323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12106" y="324247"/>
            <a:ext cx="7776864" cy="540416"/>
          </a:xfrm>
          <a:noFill/>
        </p:spPr>
        <p:txBody>
          <a:bodyPr wrap="square" lIns="78439" tIns="31375" rIns="78439" bIns="31375" anchor="t">
            <a:spAutoFit/>
          </a:bodyPr>
          <a:lstStyle/>
          <a:p>
            <a:pPr defTabSz="944747"/>
            <a:r>
              <a:rPr lang="nb-NO" altLang="nb-NO" sz="3100"/>
              <a:t>Grade explanation and grade appeal</a:t>
            </a:r>
          </a:p>
        </p:txBody>
      </p:sp>
      <p:sp>
        <p:nvSpPr>
          <p:cNvPr id="34819" name="Rectangle 3"/>
          <p:cNvSpPr>
            <a:spLocks noChangeArrowheads="1"/>
          </p:cNvSpPr>
          <p:nvPr/>
        </p:nvSpPr>
        <p:spPr bwMode="auto">
          <a:xfrm>
            <a:off x="612106" y="864663"/>
            <a:ext cx="8525187" cy="5768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098" tIns="50550" rIns="101098" bIns="50550" anchor="t">
            <a:spAutoFit/>
          </a:bodyPr>
          <a:lstStyle>
            <a:lvl1pPr defTabSz="762000" eaLnBrk="0" hangingPunct="0">
              <a:defRPr sz="2800">
                <a:solidFill>
                  <a:schemeClr val="tx1"/>
                </a:solidFill>
                <a:latin typeface="Georgia" pitchFamily="18" charset="0"/>
              </a:defRPr>
            </a:lvl1pPr>
            <a:lvl2pPr marL="57150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pPr>
              <a:lnSpc>
                <a:spcPct val="150000"/>
              </a:lnSpc>
            </a:pPr>
            <a:r>
              <a:rPr lang="en-GB" altLang="nb-NO" sz="2000">
                <a:solidFill>
                  <a:srgbClr val="002060"/>
                </a:solidFill>
                <a:latin typeface="+mn-lt"/>
              </a:rPr>
              <a:t>NB! Check the assessor guide/ solution guide published in Canvas before asking for a grade explanation or sending a grade appeal</a:t>
            </a:r>
            <a:r>
              <a:rPr lang="en-GB" altLang="nb-NO" sz="2000">
                <a:latin typeface="+mn-lt"/>
              </a:rPr>
              <a:t>!</a:t>
            </a:r>
          </a:p>
          <a:p>
            <a:pPr>
              <a:lnSpc>
                <a:spcPct val="150000"/>
              </a:lnSpc>
            </a:pPr>
            <a:r>
              <a:rPr lang="en-GB" altLang="nb-NO" sz="2000" b="1" u="sng">
                <a:latin typeface="+mn-lt"/>
              </a:rPr>
              <a:t>Grade explanation</a:t>
            </a:r>
          </a:p>
          <a:p>
            <a:pPr marL="342900" indent="-342900">
              <a:lnSpc>
                <a:spcPct val="150000"/>
              </a:lnSpc>
              <a:buFont typeface="Arial" panose="020B0604020202020204" pitchFamily="34" charset="0"/>
              <a:buChar char="•"/>
            </a:pPr>
            <a:r>
              <a:rPr lang="en-GB" altLang="nb-NO" sz="2000">
                <a:latin typeface="+mn-lt"/>
              </a:rPr>
              <a:t>Grade explanation request is sent in </a:t>
            </a:r>
            <a:r>
              <a:rPr lang="en-GB" altLang="nb-NO" sz="2000" err="1">
                <a:latin typeface="+mn-lt"/>
              </a:rPr>
              <a:t>WISEflow</a:t>
            </a:r>
            <a:r>
              <a:rPr lang="en-GB" altLang="nb-NO" sz="2000">
                <a:latin typeface="+mn-lt"/>
              </a:rPr>
              <a:t>.</a:t>
            </a:r>
          </a:p>
          <a:p>
            <a:pPr marL="342900" indent="-342900">
              <a:lnSpc>
                <a:spcPct val="150000"/>
              </a:lnSpc>
              <a:buFont typeface="Arial" panose="020B0604020202020204" pitchFamily="34" charset="0"/>
              <a:buChar char="•"/>
            </a:pPr>
            <a:r>
              <a:rPr lang="en-GB" altLang="nb-NO" sz="2000">
                <a:latin typeface="+mn-lt"/>
              </a:rPr>
              <a:t>Only one group member should ask for an explanation, and then forward the explanation to the other group members.</a:t>
            </a:r>
          </a:p>
          <a:p>
            <a:pPr marL="342900" indent="-342900">
              <a:lnSpc>
                <a:spcPct val="150000"/>
              </a:lnSpc>
              <a:buFont typeface="Arial" panose="020B0604020202020204" pitchFamily="34" charset="0"/>
              <a:buChar char="•"/>
            </a:pPr>
            <a:r>
              <a:rPr lang="en-GB" altLang="nb-NO" sz="2000">
                <a:latin typeface="+mn-lt"/>
              </a:rPr>
              <a:t>The examiner can choose to give an explanation orally or in writing.</a:t>
            </a:r>
          </a:p>
          <a:p>
            <a:pPr marL="342900" indent="-342900">
              <a:lnSpc>
                <a:spcPct val="150000"/>
              </a:lnSpc>
              <a:buFont typeface="Arial" panose="020B0604020202020204" pitchFamily="34" charset="0"/>
              <a:buChar char="•"/>
            </a:pPr>
            <a:r>
              <a:rPr lang="en-GB" altLang="nb-NO" sz="2000">
                <a:latin typeface="+mn-lt"/>
              </a:rPr>
              <a:t>Deadline to request a grade explanation: One week from when the grades are published.</a:t>
            </a:r>
          </a:p>
          <a:p>
            <a:pPr marL="342900" indent="-342900">
              <a:lnSpc>
                <a:spcPct val="150000"/>
              </a:lnSpc>
              <a:buFont typeface="Arial" panose="020B0604020202020204" pitchFamily="34" charset="0"/>
              <a:buChar char="•"/>
            </a:pPr>
            <a:r>
              <a:rPr lang="en-GB" altLang="nb-NO" sz="2000">
                <a:latin typeface="+mn-lt"/>
              </a:rPr>
              <a:t>Deadline to give a grade explanation is two weeks from the date the explanation request is sent. </a:t>
            </a:r>
          </a:p>
          <a:p>
            <a:endParaRPr lang="nb-NO" altLang="nb-NO" sz="2000" b="1" u="sng">
              <a:latin typeface="+mn-lt"/>
            </a:endParaRPr>
          </a:p>
          <a:p>
            <a:pPr>
              <a:lnSpc>
                <a:spcPct val="91000"/>
              </a:lnSpc>
            </a:pPr>
            <a:endParaRPr lang="nb-NO" altLang="nb-NO" sz="2000">
              <a:latin typeface="+mn-lt"/>
            </a:endParaRPr>
          </a:p>
        </p:txBody>
      </p:sp>
      <p:pic>
        <p:nvPicPr>
          <p:cNvPr id="2" name="Picture 1">
            <a:extLst>
              <a:ext uri="{FF2B5EF4-FFF2-40B4-BE49-F238E27FC236}">
                <a16:creationId xmlns:a16="http://schemas.microsoft.com/office/drawing/2014/main" id="{092EB921-4E7C-44DA-A621-754A6507CCD8}"/>
              </a:ext>
            </a:extLst>
          </p:cNvPr>
          <p:cNvPicPr>
            <a:picLocks noChangeAspect="1"/>
          </p:cNvPicPr>
          <p:nvPr/>
        </p:nvPicPr>
        <p:blipFill>
          <a:blip r:embed="rId3"/>
          <a:stretch>
            <a:fillRect/>
          </a:stretch>
        </p:blipFill>
        <p:spPr>
          <a:xfrm>
            <a:off x="8172946" y="5484568"/>
            <a:ext cx="1396395" cy="1752448"/>
          </a:xfrm>
          <a:prstGeom prst="rect">
            <a:avLst/>
          </a:prstGeom>
        </p:spPr>
      </p:pic>
    </p:spTree>
    <p:extLst>
      <p:ext uri="{BB962C8B-B14F-4D97-AF65-F5344CB8AC3E}">
        <p14:creationId xmlns:p14="http://schemas.microsoft.com/office/powerpoint/2010/main" val="4237050774"/>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12106" y="324247"/>
            <a:ext cx="7776864" cy="540416"/>
          </a:xfrm>
          <a:noFill/>
        </p:spPr>
        <p:txBody>
          <a:bodyPr wrap="square" lIns="78439" tIns="31375" rIns="78439" bIns="31375" anchor="t">
            <a:spAutoFit/>
          </a:bodyPr>
          <a:lstStyle/>
          <a:p>
            <a:pPr defTabSz="944747"/>
            <a:r>
              <a:rPr lang="nb-NO" altLang="nb-NO" sz="3100"/>
              <a:t>Grade appeal</a:t>
            </a:r>
          </a:p>
        </p:txBody>
      </p:sp>
      <p:sp>
        <p:nvSpPr>
          <p:cNvPr id="34819" name="Rectangle 3"/>
          <p:cNvSpPr>
            <a:spLocks noChangeArrowheads="1"/>
          </p:cNvSpPr>
          <p:nvPr/>
        </p:nvSpPr>
        <p:spPr bwMode="auto">
          <a:xfrm>
            <a:off x="396082" y="1116335"/>
            <a:ext cx="8475664" cy="497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098" tIns="50550" rIns="101098" bIns="50550">
            <a:spAutoFit/>
          </a:bodyPr>
          <a:lstStyle>
            <a:lvl1pPr defTabSz="762000" eaLnBrk="0" hangingPunct="0">
              <a:defRPr sz="2800">
                <a:solidFill>
                  <a:schemeClr val="tx1"/>
                </a:solidFill>
                <a:latin typeface="Georgia" pitchFamily="18" charset="0"/>
              </a:defRPr>
            </a:lvl1pPr>
            <a:lvl2pPr marL="57150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r>
              <a:rPr lang="en-GB" altLang="nb-NO" sz="2000" b="1" u="sng" dirty="0">
                <a:latin typeface="+mn-lt"/>
              </a:rPr>
              <a:t>IF you have a Norwegian BANK-ID</a:t>
            </a:r>
          </a:p>
          <a:p>
            <a:pPr marL="342900" indent="-342900">
              <a:buFont typeface="Arial" panose="020B0604020202020204" pitchFamily="34" charset="0"/>
              <a:buChar char="•"/>
            </a:pPr>
            <a:r>
              <a:rPr lang="en-GB" altLang="nb-NO" sz="2000" dirty="0">
                <a:latin typeface="+mn-lt"/>
              </a:rPr>
              <a:t>Fill in and submit the form </a:t>
            </a:r>
            <a:r>
              <a:rPr lang="en-GB" altLang="nb-NO" sz="2000" dirty="0">
                <a:latin typeface="+mn-lt"/>
                <a:hlinkClick r:id="rId3"/>
              </a:rPr>
              <a:t>here</a:t>
            </a:r>
            <a:endParaRPr lang="en-GB" altLang="nb-NO" sz="2000" dirty="0">
              <a:latin typeface="+mn-lt"/>
            </a:endParaRPr>
          </a:p>
          <a:p>
            <a:endParaRPr lang="en-GB" altLang="nb-NO" sz="2000" b="1" u="sng" dirty="0">
              <a:latin typeface="+mn-lt"/>
            </a:endParaRPr>
          </a:p>
          <a:p>
            <a:r>
              <a:rPr lang="en-GB" altLang="nb-NO" sz="2000" b="1" u="sng" dirty="0">
                <a:latin typeface="+mn-lt"/>
              </a:rPr>
              <a:t>IF you do not have a Norwegian BANK-ID:</a:t>
            </a:r>
          </a:p>
          <a:p>
            <a:pPr marL="342900" indent="-342900">
              <a:lnSpc>
                <a:spcPct val="150000"/>
              </a:lnSpc>
              <a:buFont typeface="Arial" panose="020B0604020202020204" pitchFamily="34" charset="0"/>
              <a:buChar char="•"/>
            </a:pPr>
            <a:r>
              <a:rPr lang="en-GB" altLang="nb-NO" sz="2000" dirty="0">
                <a:latin typeface="+mn-lt"/>
              </a:rPr>
              <a:t>Fill in the </a:t>
            </a:r>
            <a:r>
              <a:rPr lang="en-GB" sz="2000" dirty="0">
                <a:latin typeface="+mn-lt"/>
                <a:hlinkClick r:id="rId4"/>
              </a:rPr>
              <a:t>form</a:t>
            </a:r>
            <a:endParaRPr lang="en-GB" altLang="nb-NO" sz="2000" dirty="0">
              <a:latin typeface="+mn-lt"/>
            </a:endParaRPr>
          </a:p>
          <a:p>
            <a:pPr marL="342900" indent="-342900">
              <a:lnSpc>
                <a:spcPct val="150000"/>
              </a:lnSpc>
              <a:buFont typeface="Arial" panose="020B0604020202020204" pitchFamily="34" charset="0"/>
              <a:buChar char="•"/>
            </a:pPr>
            <a:r>
              <a:rPr lang="en-GB" altLang="nb-NO" sz="2000" dirty="0">
                <a:latin typeface="+mn-lt"/>
              </a:rPr>
              <a:t>Sign the form and send to </a:t>
            </a:r>
            <a:r>
              <a:rPr lang="en-GB" altLang="nb-NO" sz="2000" dirty="0">
                <a:latin typeface="+mn-lt"/>
                <a:hlinkClick r:id="rId5"/>
              </a:rPr>
              <a:t>exams@nhh.no</a:t>
            </a:r>
            <a:r>
              <a:rPr lang="en-GB" altLang="nb-NO" sz="2000" dirty="0">
                <a:latin typeface="+mn-lt"/>
              </a:rPr>
              <a:t> </a:t>
            </a:r>
          </a:p>
          <a:p>
            <a:endParaRPr lang="en-GB" altLang="nb-NO" sz="2000" dirty="0">
              <a:latin typeface="+mn-lt"/>
            </a:endParaRPr>
          </a:p>
          <a:p>
            <a:r>
              <a:rPr lang="en-GB" altLang="nb-NO" sz="2000" b="1" dirty="0">
                <a:solidFill>
                  <a:srgbClr val="FF0000"/>
                </a:solidFill>
                <a:latin typeface="+mn-lt"/>
              </a:rPr>
              <a:t>The deadline for appeal is three weeks from the date the results are published, or the grade explanation received.</a:t>
            </a:r>
          </a:p>
          <a:p>
            <a:endParaRPr lang="en-GB" altLang="nb-NO" sz="2000" i="1" dirty="0">
              <a:latin typeface="+mn-lt"/>
            </a:endParaRPr>
          </a:p>
          <a:p>
            <a:r>
              <a:rPr lang="en-GB" altLang="nb-NO" sz="2000" b="1" dirty="0">
                <a:latin typeface="+mn-lt"/>
              </a:rPr>
              <a:t>NB! </a:t>
            </a:r>
            <a:r>
              <a:rPr lang="en-GB" altLang="nb-NO" sz="2000" dirty="0">
                <a:latin typeface="+mn-lt"/>
              </a:rPr>
              <a:t>Group-based assessment form: Can appeal individually.</a:t>
            </a:r>
          </a:p>
          <a:p>
            <a:r>
              <a:rPr lang="en-GB" altLang="nb-NO" sz="2000" dirty="0">
                <a:latin typeface="+mn-lt"/>
              </a:rPr>
              <a:t>If several in a group wish to appeal, they must fill in an appeal form individually</a:t>
            </a:r>
          </a:p>
          <a:p>
            <a:pPr>
              <a:lnSpc>
                <a:spcPct val="91000"/>
              </a:lnSpc>
            </a:pPr>
            <a:endParaRPr lang="en-GB" altLang="nb-NO" sz="2000" dirty="0">
              <a:latin typeface="+mn-lt"/>
            </a:endParaRPr>
          </a:p>
          <a:p>
            <a:pPr>
              <a:lnSpc>
                <a:spcPct val="91000"/>
              </a:lnSpc>
            </a:pPr>
            <a:r>
              <a:rPr lang="en-GB" altLang="nb-NO" sz="2000" dirty="0">
                <a:latin typeface="+mn-lt"/>
              </a:rPr>
              <a:t>Oral exams cannot be appealed. </a:t>
            </a:r>
          </a:p>
        </p:txBody>
      </p:sp>
      <p:pic>
        <p:nvPicPr>
          <p:cNvPr id="2" name="Picture 1">
            <a:extLst>
              <a:ext uri="{FF2B5EF4-FFF2-40B4-BE49-F238E27FC236}">
                <a16:creationId xmlns:a16="http://schemas.microsoft.com/office/drawing/2014/main" id="{D89F7BE0-68B9-48CB-9BFC-FED65D395976}"/>
              </a:ext>
            </a:extLst>
          </p:cNvPr>
          <p:cNvPicPr>
            <a:picLocks noChangeAspect="1"/>
          </p:cNvPicPr>
          <p:nvPr/>
        </p:nvPicPr>
        <p:blipFill>
          <a:blip r:embed="rId6"/>
          <a:stretch>
            <a:fillRect/>
          </a:stretch>
        </p:blipFill>
        <p:spPr>
          <a:xfrm>
            <a:off x="8028930" y="291647"/>
            <a:ext cx="1685632" cy="2480871"/>
          </a:xfrm>
          <a:prstGeom prst="rect">
            <a:avLst/>
          </a:prstGeom>
        </p:spPr>
      </p:pic>
    </p:spTree>
    <p:extLst>
      <p:ext uri="{BB962C8B-B14F-4D97-AF65-F5344CB8AC3E}">
        <p14:creationId xmlns:p14="http://schemas.microsoft.com/office/powerpoint/2010/main" val="3560829197"/>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85281" y="938157"/>
            <a:ext cx="8511285" cy="540416"/>
          </a:xfrm>
          <a:noFill/>
        </p:spPr>
        <p:txBody>
          <a:bodyPr lIns="78439" tIns="31375" rIns="78439" bIns="31375" anchor="t">
            <a:spAutoFit/>
          </a:bodyPr>
          <a:lstStyle/>
          <a:p>
            <a:pPr defTabSz="944747"/>
            <a:r>
              <a:rPr lang="nb-NO" altLang="nb-NO" sz="3100"/>
              <a:t>Grade appeal</a:t>
            </a:r>
          </a:p>
        </p:txBody>
      </p:sp>
      <p:sp>
        <p:nvSpPr>
          <p:cNvPr id="35843" name="Rectangle 3"/>
          <p:cNvSpPr>
            <a:spLocks noChangeArrowheads="1"/>
          </p:cNvSpPr>
          <p:nvPr/>
        </p:nvSpPr>
        <p:spPr bwMode="auto">
          <a:xfrm>
            <a:off x="828130" y="1620391"/>
            <a:ext cx="8900863" cy="5799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1098" tIns="50550" rIns="101098" bIns="50550" anchor="t">
            <a:spAutoFit/>
          </a:bodyPr>
          <a:lstStyle>
            <a:lvl1pPr defTabSz="762000" eaLnBrk="0" hangingPunct="0">
              <a:defRPr sz="2800">
                <a:solidFill>
                  <a:schemeClr val="tx1"/>
                </a:solidFill>
                <a:latin typeface="Georgia" pitchFamily="18" charset="0"/>
              </a:defRPr>
            </a:lvl1pPr>
            <a:lvl2pPr marL="742950" indent="-28575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pPr marL="342900" indent="-342900">
              <a:buFont typeface="Arial" panose="020B0604020202020204" pitchFamily="34" charset="0"/>
              <a:buChar char="•"/>
            </a:pPr>
            <a:r>
              <a:rPr lang="en-US" altLang="nb-NO" sz="2200">
                <a:solidFill>
                  <a:schemeClr val="tx1">
                    <a:lumMod val="75000"/>
                    <a:lumOff val="25000"/>
                  </a:schemeClr>
                </a:solidFill>
                <a:latin typeface="+mn-lt"/>
              </a:rPr>
              <a:t>Answer papers are sent to the appeal committee six weeks from the original grade publication date. </a:t>
            </a:r>
          </a:p>
          <a:p>
            <a:endParaRPr lang="en-US" altLang="nb-NO" sz="2200">
              <a:solidFill>
                <a:schemeClr val="tx1">
                  <a:lumMod val="75000"/>
                  <a:lumOff val="25000"/>
                </a:schemeClr>
              </a:solidFill>
              <a:latin typeface="+mn-lt"/>
            </a:endParaRPr>
          </a:p>
          <a:p>
            <a:pPr marL="342900" indent="-342900">
              <a:buFont typeface="Arial" panose="020B0604020202020204" pitchFamily="34" charset="0"/>
              <a:buChar char="•"/>
            </a:pPr>
            <a:r>
              <a:rPr lang="en-US" altLang="nb-NO" sz="2200">
                <a:solidFill>
                  <a:schemeClr val="tx1">
                    <a:lumMod val="75000"/>
                    <a:lumOff val="25000"/>
                  </a:schemeClr>
                </a:solidFill>
                <a:latin typeface="+mn-lt"/>
              </a:rPr>
              <a:t>The grading deadline for the new committee is three weeks after receiving the answer papers.</a:t>
            </a:r>
          </a:p>
          <a:p>
            <a:pPr marL="342900" indent="-342900">
              <a:buFont typeface="Arial" panose="020B0604020202020204" pitchFamily="34" charset="0"/>
              <a:buChar char="•"/>
            </a:pPr>
            <a:endParaRPr lang="en-US" altLang="nb-NO" sz="2200">
              <a:solidFill>
                <a:schemeClr val="tx1">
                  <a:lumMod val="75000"/>
                  <a:lumOff val="25000"/>
                </a:schemeClr>
              </a:solidFill>
              <a:latin typeface="+mn-lt"/>
            </a:endParaRPr>
          </a:p>
          <a:p>
            <a:pPr marL="342900" indent="-342900">
              <a:buFont typeface="Arial" panose="020B0604020202020204" pitchFamily="34" charset="0"/>
              <a:buChar char="•"/>
            </a:pPr>
            <a:r>
              <a:rPr lang="en-US" altLang="nb-NO" sz="2200">
                <a:solidFill>
                  <a:schemeClr val="tx1">
                    <a:lumMod val="75000"/>
                    <a:lumOff val="25000"/>
                  </a:schemeClr>
                </a:solidFill>
                <a:latin typeface="+mn-lt"/>
              </a:rPr>
              <a:t>We cannot speed up the process to accommodate individual needs</a:t>
            </a:r>
          </a:p>
          <a:p>
            <a:endParaRPr lang="nb-NO" altLang="nb-NO" sz="2200">
              <a:solidFill>
                <a:schemeClr val="tx1">
                  <a:lumMod val="75000"/>
                  <a:lumOff val="25000"/>
                </a:schemeClr>
              </a:solidFill>
              <a:latin typeface="+mn-lt"/>
            </a:endParaRPr>
          </a:p>
          <a:p>
            <a:pPr marL="342900" indent="-342900">
              <a:buFont typeface="Arial" panose="020B0604020202020204" pitchFamily="34" charset="0"/>
              <a:buChar char="•"/>
            </a:pPr>
            <a:r>
              <a:rPr lang="en-US" altLang="nb-NO" sz="2200">
                <a:solidFill>
                  <a:schemeClr val="tx1">
                    <a:lumMod val="75000"/>
                    <a:lumOff val="25000"/>
                  </a:schemeClr>
                </a:solidFill>
                <a:latin typeface="+mn-lt"/>
              </a:rPr>
              <a:t>Blind appeal grading</a:t>
            </a:r>
            <a:endParaRPr lang="en-US" altLang="nb-NO" sz="2200">
              <a:solidFill>
                <a:schemeClr val="tx1">
                  <a:lumMod val="75000"/>
                  <a:lumOff val="25000"/>
                </a:schemeClr>
              </a:solidFill>
              <a:latin typeface="+mn-lt"/>
              <a:cs typeface="Arial"/>
            </a:endParaRPr>
          </a:p>
          <a:p>
            <a:endParaRPr lang="en-US" altLang="nb-NO" sz="2200">
              <a:solidFill>
                <a:schemeClr val="tx1">
                  <a:lumMod val="75000"/>
                  <a:lumOff val="25000"/>
                </a:schemeClr>
              </a:solidFill>
              <a:latin typeface="+mn-lt"/>
              <a:cs typeface="Arial"/>
            </a:endParaRPr>
          </a:p>
          <a:p>
            <a:r>
              <a:rPr lang="nb-NO" altLang="nb-NO" sz="2200" u="sng">
                <a:solidFill>
                  <a:schemeClr val="tx1">
                    <a:lumMod val="75000"/>
                    <a:lumOff val="25000"/>
                  </a:schemeClr>
                </a:solidFill>
                <a:latin typeface="+mn-lt"/>
              </a:rPr>
              <a:t>The </a:t>
            </a:r>
            <a:r>
              <a:rPr lang="nb-NO" altLang="nb-NO" sz="2200" u="sng" err="1">
                <a:solidFill>
                  <a:schemeClr val="tx1">
                    <a:lumMod val="75000"/>
                    <a:lumOff val="25000"/>
                  </a:schemeClr>
                </a:solidFill>
                <a:latin typeface="+mn-lt"/>
              </a:rPr>
              <a:t>new</a:t>
            </a:r>
            <a:r>
              <a:rPr lang="nb-NO" altLang="nb-NO" sz="2200" u="sng">
                <a:solidFill>
                  <a:schemeClr val="tx1">
                    <a:lumMod val="75000"/>
                    <a:lumOff val="25000"/>
                  </a:schemeClr>
                </a:solidFill>
                <a:latin typeface="+mn-lt"/>
              </a:rPr>
              <a:t> grade </a:t>
            </a:r>
            <a:r>
              <a:rPr lang="nb-NO" altLang="nb-NO" sz="2200" u="sng" err="1">
                <a:solidFill>
                  <a:schemeClr val="tx1">
                    <a:lumMod val="75000"/>
                    <a:lumOff val="25000"/>
                  </a:schemeClr>
                </a:solidFill>
                <a:latin typeface="+mn-lt"/>
              </a:rPr>
              <a:t>after</a:t>
            </a:r>
            <a:r>
              <a:rPr lang="nb-NO" altLang="nb-NO" sz="2200" u="sng">
                <a:solidFill>
                  <a:schemeClr val="tx1">
                    <a:lumMod val="75000"/>
                    <a:lumOff val="25000"/>
                  </a:schemeClr>
                </a:solidFill>
                <a:latin typeface="+mn-lt"/>
              </a:rPr>
              <a:t> </a:t>
            </a:r>
            <a:r>
              <a:rPr lang="nb-NO" altLang="nb-NO" sz="2200" u="sng" err="1">
                <a:solidFill>
                  <a:schemeClr val="tx1">
                    <a:lumMod val="75000"/>
                    <a:lumOff val="25000"/>
                  </a:schemeClr>
                </a:solidFill>
                <a:latin typeface="+mn-lt"/>
              </a:rPr>
              <a:t>the</a:t>
            </a:r>
            <a:r>
              <a:rPr lang="nb-NO" altLang="nb-NO" sz="2200" u="sng">
                <a:solidFill>
                  <a:schemeClr val="tx1">
                    <a:lumMod val="75000"/>
                    <a:lumOff val="25000"/>
                  </a:schemeClr>
                </a:solidFill>
                <a:latin typeface="+mn-lt"/>
              </a:rPr>
              <a:t> appeal</a:t>
            </a:r>
          </a:p>
          <a:p>
            <a:endParaRPr lang="nb-NO" altLang="nb-NO" sz="2200" u="sng">
              <a:solidFill>
                <a:schemeClr val="tx1">
                  <a:lumMod val="75000"/>
                  <a:lumOff val="25000"/>
                </a:schemeClr>
              </a:solidFill>
              <a:latin typeface="+mn-lt"/>
            </a:endParaRPr>
          </a:p>
          <a:p>
            <a:r>
              <a:rPr lang="nb-NO" altLang="nb-NO" sz="2200" b="1">
                <a:solidFill>
                  <a:schemeClr val="tx1">
                    <a:lumMod val="75000"/>
                    <a:lumOff val="25000"/>
                  </a:schemeClr>
                </a:solidFill>
                <a:latin typeface="+mn-lt"/>
              </a:rPr>
              <a:t>NB! The </a:t>
            </a:r>
            <a:r>
              <a:rPr lang="nb-NO" altLang="nb-NO" sz="2200" b="1" err="1">
                <a:solidFill>
                  <a:schemeClr val="tx1">
                    <a:lumMod val="75000"/>
                    <a:lumOff val="25000"/>
                  </a:schemeClr>
                </a:solidFill>
                <a:latin typeface="+mn-lt"/>
              </a:rPr>
              <a:t>new</a:t>
            </a:r>
            <a:r>
              <a:rPr lang="nb-NO" altLang="nb-NO" sz="2200" b="1">
                <a:solidFill>
                  <a:schemeClr val="tx1">
                    <a:lumMod val="75000"/>
                    <a:lumOff val="25000"/>
                  </a:schemeClr>
                </a:solidFill>
                <a:latin typeface="+mn-lt"/>
              </a:rPr>
              <a:t> grade </a:t>
            </a:r>
            <a:r>
              <a:rPr lang="nb-NO" altLang="nb-NO" sz="2200" b="1" err="1">
                <a:solidFill>
                  <a:schemeClr val="tx1">
                    <a:lumMod val="75000"/>
                    <a:lumOff val="25000"/>
                  </a:schemeClr>
                </a:solidFill>
                <a:latin typeface="+mn-lt"/>
              </a:rPr>
              <a:t>can</a:t>
            </a:r>
            <a:r>
              <a:rPr lang="nb-NO" altLang="nb-NO" sz="2200" b="1">
                <a:solidFill>
                  <a:schemeClr val="tx1">
                    <a:lumMod val="75000"/>
                    <a:lumOff val="25000"/>
                  </a:schemeClr>
                </a:solidFill>
                <a:latin typeface="+mn-lt"/>
              </a:rPr>
              <a:t> </a:t>
            </a:r>
            <a:r>
              <a:rPr lang="nb-NO" altLang="nb-NO" sz="2200" b="1" err="1">
                <a:solidFill>
                  <a:schemeClr val="tx1">
                    <a:lumMod val="75000"/>
                    <a:lumOff val="25000"/>
                  </a:schemeClr>
                </a:solidFill>
                <a:latin typeface="+mn-lt"/>
              </a:rPr>
              <a:t>stay</a:t>
            </a:r>
            <a:r>
              <a:rPr lang="nb-NO" altLang="nb-NO" sz="2200" b="1">
                <a:solidFill>
                  <a:schemeClr val="tx1">
                    <a:lumMod val="75000"/>
                    <a:lumOff val="25000"/>
                  </a:schemeClr>
                </a:solidFill>
                <a:latin typeface="+mn-lt"/>
              </a:rPr>
              <a:t> </a:t>
            </a:r>
            <a:r>
              <a:rPr lang="nb-NO" altLang="nb-NO" sz="2200" b="1" err="1">
                <a:solidFill>
                  <a:schemeClr val="tx1">
                    <a:lumMod val="75000"/>
                    <a:lumOff val="25000"/>
                  </a:schemeClr>
                </a:solidFill>
                <a:latin typeface="+mn-lt"/>
              </a:rPr>
              <a:t>the</a:t>
            </a:r>
            <a:r>
              <a:rPr lang="nb-NO" altLang="nb-NO" sz="2200" b="1">
                <a:solidFill>
                  <a:schemeClr val="tx1">
                    <a:lumMod val="75000"/>
                    <a:lumOff val="25000"/>
                  </a:schemeClr>
                </a:solidFill>
                <a:latin typeface="+mn-lt"/>
              </a:rPr>
              <a:t> same, be </a:t>
            </a:r>
            <a:r>
              <a:rPr lang="nb-NO" altLang="nb-NO" sz="2200" b="1" err="1">
                <a:solidFill>
                  <a:schemeClr val="tx1">
                    <a:lumMod val="75000"/>
                    <a:lumOff val="25000"/>
                  </a:schemeClr>
                </a:solidFill>
                <a:latin typeface="+mn-lt"/>
              </a:rPr>
              <a:t>lower</a:t>
            </a:r>
            <a:r>
              <a:rPr lang="nb-NO" altLang="nb-NO" sz="2200" b="1">
                <a:solidFill>
                  <a:schemeClr val="tx1">
                    <a:lumMod val="75000"/>
                    <a:lumOff val="25000"/>
                  </a:schemeClr>
                </a:solidFill>
                <a:latin typeface="+mn-lt"/>
              </a:rPr>
              <a:t> or </a:t>
            </a:r>
            <a:r>
              <a:rPr lang="nb-NO" altLang="nb-NO" sz="2200" b="1" err="1">
                <a:solidFill>
                  <a:schemeClr val="tx1">
                    <a:lumMod val="75000"/>
                    <a:lumOff val="25000"/>
                  </a:schemeClr>
                </a:solidFill>
                <a:latin typeface="+mn-lt"/>
              </a:rPr>
              <a:t>higher</a:t>
            </a:r>
            <a:r>
              <a:rPr lang="nb-NO" altLang="nb-NO" sz="2200" b="1">
                <a:solidFill>
                  <a:schemeClr val="tx1">
                    <a:lumMod val="75000"/>
                    <a:lumOff val="25000"/>
                  </a:schemeClr>
                </a:solidFill>
                <a:latin typeface="+mn-lt"/>
              </a:rPr>
              <a:t> </a:t>
            </a:r>
            <a:r>
              <a:rPr lang="nb-NO" altLang="nb-NO" sz="2200" b="1" err="1">
                <a:solidFill>
                  <a:schemeClr val="tx1">
                    <a:lumMod val="75000"/>
                    <a:lumOff val="25000"/>
                  </a:schemeClr>
                </a:solidFill>
                <a:latin typeface="+mn-lt"/>
              </a:rPr>
              <a:t>than</a:t>
            </a:r>
            <a:r>
              <a:rPr lang="nb-NO" altLang="nb-NO" sz="2200" b="1">
                <a:solidFill>
                  <a:schemeClr val="tx1">
                    <a:lumMod val="75000"/>
                    <a:lumOff val="25000"/>
                  </a:schemeClr>
                </a:solidFill>
                <a:latin typeface="+mn-lt"/>
              </a:rPr>
              <a:t> </a:t>
            </a:r>
            <a:r>
              <a:rPr lang="nb-NO" altLang="nb-NO" sz="2200" b="1" err="1">
                <a:solidFill>
                  <a:schemeClr val="tx1">
                    <a:lumMod val="75000"/>
                    <a:lumOff val="25000"/>
                  </a:schemeClr>
                </a:solidFill>
                <a:latin typeface="+mn-lt"/>
              </a:rPr>
              <a:t>the</a:t>
            </a:r>
            <a:r>
              <a:rPr lang="nb-NO" altLang="nb-NO" sz="2200" b="1">
                <a:solidFill>
                  <a:schemeClr val="tx1">
                    <a:lumMod val="75000"/>
                    <a:lumOff val="25000"/>
                  </a:schemeClr>
                </a:solidFill>
                <a:latin typeface="+mn-lt"/>
              </a:rPr>
              <a:t> original grade</a:t>
            </a:r>
          </a:p>
          <a:p>
            <a:r>
              <a:rPr lang="nb-NO" altLang="nb-NO" sz="2200" b="1">
                <a:solidFill>
                  <a:schemeClr val="tx1">
                    <a:lumMod val="75000"/>
                    <a:lumOff val="25000"/>
                  </a:schemeClr>
                </a:solidFill>
                <a:latin typeface="+mn-lt"/>
              </a:rPr>
              <a:t>The </a:t>
            </a:r>
            <a:r>
              <a:rPr lang="nb-NO" altLang="nb-NO" sz="2200" b="1" err="1">
                <a:solidFill>
                  <a:schemeClr val="tx1">
                    <a:lumMod val="75000"/>
                    <a:lumOff val="25000"/>
                  </a:schemeClr>
                </a:solidFill>
                <a:latin typeface="+mn-lt"/>
              </a:rPr>
              <a:t>new</a:t>
            </a:r>
            <a:r>
              <a:rPr lang="nb-NO" altLang="nb-NO" sz="2200" b="1">
                <a:solidFill>
                  <a:schemeClr val="tx1">
                    <a:lumMod val="75000"/>
                    <a:lumOff val="25000"/>
                  </a:schemeClr>
                </a:solidFill>
                <a:latin typeface="+mn-lt"/>
              </a:rPr>
              <a:t> grade </a:t>
            </a:r>
            <a:r>
              <a:rPr lang="nb-NO" altLang="nb-NO" sz="2200" b="1" err="1">
                <a:solidFill>
                  <a:schemeClr val="tx1">
                    <a:lumMod val="75000"/>
                    <a:lumOff val="25000"/>
                  </a:schemeClr>
                </a:solidFill>
                <a:latin typeface="+mn-lt"/>
              </a:rPr>
              <a:t>after</a:t>
            </a:r>
            <a:r>
              <a:rPr lang="nb-NO" altLang="nb-NO" sz="2200" b="1">
                <a:solidFill>
                  <a:schemeClr val="tx1">
                    <a:lumMod val="75000"/>
                    <a:lumOff val="25000"/>
                  </a:schemeClr>
                </a:solidFill>
                <a:latin typeface="+mn-lt"/>
              </a:rPr>
              <a:t> </a:t>
            </a:r>
            <a:r>
              <a:rPr lang="nb-NO" altLang="nb-NO" sz="2200" b="1" err="1">
                <a:solidFill>
                  <a:schemeClr val="tx1">
                    <a:lumMod val="75000"/>
                    <a:lumOff val="25000"/>
                  </a:schemeClr>
                </a:solidFill>
                <a:latin typeface="+mn-lt"/>
              </a:rPr>
              <a:t>the</a:t>
            </a:r>
            <a:r>
              <a:rPr lang="nb-NO" altLang="nb-NO" sz="2200" b="1">
                <a:solidFill>
                  <a:schemeClr val="tx1">
                    <a:lumMod val="75000"/>
                    <a:lumOff val="25000"/>
                  </a:schemeClr>
                </a:solidFill>
                <a:latin typeface="+mn-lt"/>
              </a:rPr>
              <a:t> appeal is final and </a:t>
            </a:r>
            <a:r>
              <a:rPr lang="nb-NO" altLang="nb-NO" sz="2200" b="1" err="1">
                <a:solidFill>
                  <a:schemeClr val="tx1">
                    <a:lumMod val="75000"/>
                    <a:lumOff val="25000"/>
                  </a:schemeClr>
                </a:solidFill>
                <a:latin typeface="+mn-lt"/>
              </a:rPr>
              <a:t>cannot</a:t>
            </a:r>
            <a:r>
              <a:rPr lang="nb-NO" altLang="nb-NO" sz="2200" b="1">
                <a:solidFill>
                  <a:schemeClr val="tx1">
                    <a:lumMod val="75000"/>
                    <a:lumOff val="25000"/>
                  </a:schemeClr>
                </a:solidFill>
                <a:latin typeface="+mn-lt"/>
              </a:rPr>
              <a:t> be </a:t>
            </a:r>
            <a:r>
              <a:rPr lang="nb-NO" altLang="nb-NO" sz="2200" b="1" err="1">
                <a:solidFill>
                  <a:schemeClr val="tx1">
                    <a:lumMod val="75000"/>
                    <a:lumOff val="25000"/>
                  </a:schemeClr>
                </a:solidFill>
                <a:latin typeface="+mn-lt"/>
              </a:rPr>
              <a:t>further</a:t>
            </a:r>
            <a:r>
              <a:rPr lang="nb-NO" altLang="nb-NO" sz="2200" b="1">
                <a:solidFill>
                  <a:schemeClr val="tx1">
                    <a:lumMod val="75000"/>
                    <a:lumOff val="25000"/>
                  </a:schemeClr>
                </a:solidFill>
                <a:latin typeface="+mn-lt"/>
              </a:rPr>
              <a:t> </a:t>
            </a:r>
            <a:r>
              <a:rPr lang="nb-NO" altLang="nb-NO" sz="2200" b="1" err="1">
                <a:solidFill>
                  <a:schemeClr val="tx1">
                    <a:lumMod val="75000"/>
                    <a:lumOff val="25000"/>
                  </a:schemeClr>
                </a:solidFill>
                <a:latin typeface="+mn-lt"/>
              </a:rPr>
              <a:t>appealed</a:t>
            </a:r>
            <a:r>
              <a:rPr lang="nb-NO" altLang="nb-NO" sz="2200" b="1">
                <a:solidFill>
                  <a:schemeClr val="tx1">
                    <a:lumMod val="75000"/>
                    <a:lumOff val="25000"/>
                  </a:schemeClr>
                </a:solidFill>
                <a:latin typeface="+mn-lt"/>
              </a:rPr>
              <a:t>. </a:t>
            </a:r>
          </a:p>
          <a:p>
            <a:pPr>
              <a:lnSpc>
                <a:spcPct val="91000"/>
              </a:lnSpc>
            </a:pPr>
            <a:endParaRPr lang="nb-NO" altLang="nb-NO" sz="2000">
              <a:latin typeface="+mn-lt"/>
            </a:endParaRPr>
          </a:p>
        </p:txBody>
      </p:sp>
    </p:spTree>
    <p:extLst>
      <p:ext uri="{BB962C8B-B14F-4D97-AF65-F5344CB8AC3E}">
        <p14:creationId xmlns:p14="http://schemas.microsoft.com/office/powerpoint/2010/main" val="3099012847"/>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a:t>WISEflow for </a:t>
            </a:r>
            <a:r>
              <a:rPr lang="en-US"/>
              <a:t>participants</a:t>
            </a:r>
          </a:p>
        </p:txBody>
      </p:sp>
      <p:sp>
        <p:nvSpPr>
          <p:cNvPr id="3" name="Plassholder for tekst 2"/>
          <p:cNvSpPr>
            <a:spLocks noGrp="1"/>
          </p:cNvSpPr>
          <p:nvPr>
            <p:ph type="body" sz="quarter" idx="10"/>
          </p:nvPr>
        </p:nvSpPr>
        <p:spPr/>
        <p:txBody>
          <a:bodyPr/>
          <a:lstStyle/>
          <a:p>
            <a:r>
              <a:rPr lang="nb-NO" err="1"/>
              <a:t>Introduction</a:t>
            </a:r>
            <a:r>
              <a:rPr lang="nb-NO"/>
              <a:t> </a:t>
            </a:r>
            <a:r>
              <a:rPr lang="nb-NO" err="1"/>
              <a:t>course</a:t>
            </a:r>
            <a:endParaRPr lang="nb-NO"/>
          </a:p>
        </p:txBody>
      </p:sp>
    </p:spTree>
    <p:extLst>
      <p:ext uri="{BB962C8B-B14F-4D97-AF65-F5344CB8AC3E}">
        <p14:creationId xmlns:p14="http://schemas.microsoft.com/office/powerpoint/2010/main" val="21156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23A0F-1925-4911-A8A5-AC627542C1F1}"/>
              </a:ext>
            </a:extLst>
          </p:cNvPr>
          <p:cNvSpPr>
            <a:spLocks noGrp="1"/>
          </p:cNvSpPr>
          <p:nvPr>
            <p:ph type="title"/>
          </p:nvPr>
        </p:nvSpPr>
        <p:spPr/>
        <p:txBody>
          <a:bodyPr/>
          <a:lstStyle/>
          <a:p>
            <a:r>
              <a:rPr lang="en-US"/>
              <a:t>Types of FLOWs</a:t>
            </a:r>
          </a:p>
        </p:txBody>
      </p:sp>
      <p:sp>
        <p:nvSpPr>
          <p:cNvPr id="4" name="Slide Number Placeholder 3">
            <a:extLst>
              <a:ext uri="{FF2B5EF4-FFF2-40B4-BE49-F238E27FC236}">
                <a16:creationId xmlns:a16="http://schemas.microsoft.com/office/drawing/2014/main" id="{6C83A822-491B-42DF-AB93-C4FC6BA7BF19}"/>
              </a:ext>
            </a:extLst>
          </p:cNvPr>
          <p:cNvSpPr>
            <a:spLocks noGrp="1"/>
          </p:cNvSpPr>
          <p:nvPr>
            <p:ph type="sldNum" sz="quarter" idx="12"/>
          </p:nvPr>
        </p:nvSpPr>
        <p:spPr/>
        <p:txBody>
          <a:bodyPr/>
          <a:lstStyle/>
          <a:p>
            <a:fld id="{3FA4DDC8-1D0B-4B83-8CF0-4F24D54506BB}" type="slidenum">
              <a:rPr lang="nb-NO" smtClean="0"/>
              <a:pPr/>
              <a:t>28</a:t>
            </a:fld>
            <a:endParaRPr lang="nb-NO"/>
          </a:p>
        </p:txBody>
      </p:sp>
      <p:sp>
        <p:nvSpPr>
          <p:cNvPr id="7" name="Content Placeholder 6">
            <a:extLst>
              <a:ext uri="{FF2B5EF4-FFF2-40B4-BE49-F238E27FC236}">
                <a16:creationId xmlns:a16="http://schemas.microsoft.com/office/drawing/2014/main" id="{AF1028CC-525D-424E-8C5B-2D3B3C18896E}"/>
              </a:ext>
            </a:extLst>
          </p:cNvPr>
          <p:cNvSpPr>
            <a:spLocks noGrp="1"/>
          </p:cNvSpPr>
          <p:nvPr>
            <p:ph idx="1"/>
          </p:nvPr>
        </p:nvSpPr>
        <p:spPr/>
        <p:txBody>
          <a:bodyPr/>
          <a:lstStyle/>
          <a:p>
            <a:r>
              <a:rPr lang="en-US"/>
              <a:t>School exam</a:t>
            </a:r>
          </a:p>
          <a:p>
            <a:pPr marL="266700" lvl="1" indent="0">
              <a:buNone/>
            </a:pPr>
            <a:r>
              <a:rPr lang="en-US"/>
              <a:t>		</a:t>
            </a:r>
          </a:p>
          <a:p>
            <a:pPr marL="266700" lvl="1" indent="0">
              <a:buNone/>
            </a:pPr>
            <a:r>
              <a:rPr lang="en-US"/>
              <a:t>		FLOWlock – with a WORD-like text editor</a:t>
            </a:r>
          </a:p>
          <a:p>
            <a:pPr marL="266700" lvl="1" indent="0">
              <a:buNone/>
            </a:pPr>
            <a:endParaRPr lang="en-US"/>
          </a:p>
          <a:p>
            <a:pPr marL="266700" lvl="1" indent="0">
              <a:buNone/>
            </a:pPr>
            <a:endParaRPr lang="en-US"/>
          </a:p>
          <a:p>
            <a:pPr marL="266700" lvl="1" indent="0">
              <a:buNone/>
            </a:pPr>
            <a:endParaRPr lang="en-US"/>
          </a:p>
          <a:p>
            <a:pPr marL="266700" lvl="1" indent="0">
              <a:buNone/>
            </a:pPr>
            <a:endParaRPr lang="en-US"/>
          </a:p>
          <a:p>
            <a:pPr marL="266700" lvl="1" indent="0">
              <a:buNone/>
            </a:pPr>
            <a:endParaRPr lang="en-US"/>
          </a:p>
          <a:p>
            <a:pPr marL="266700" lvl="1" indent="0">
              <a:buNone/>
            </a:pPr>
            <a:r>
              <a:rPr lang="en-US"/>
              <a:t>		FLOWmulti – an interactive school exam</a:t>
            </a:r>
          </a:p>
        </p:txBody>
      </p:sp>
      <p:pic>
        <p:nvPicPr>
          <p:cNvPr id="8" name="Picture 7">
            <a:extLst>
              <a:ext uri="{FF2B5EF4-FFF2-40B4-BE49-F238E27FC236}">
                <a16:creationId xmlns:a16="http://schemas.microsoft.com/office/drawing/2014/main" id="{0554ED6C-D8CE-45BA-AD40-C6F4E59663EF}"/>
              </a:ext>
            </a:extLst>
          </p:cNvPr>
          <p:cNvPicPr>
            <a:picLocks noChangeAspect="1"/>
          </p:cNvPicPr>
          <p:nvPr/>
        </p:nvPicPr>
        <p:blipFill>
          <a:blip r:embed="rId2"/>
          <a:stretch>
            <a:fillRect/>
          </a:stretch>
        </p:blipFill>
        <p:spPr>
          <a:xfrm>
            <a:off x="965994" y="2256631"/>
            <a:ext cx="1619250" cy="1228725"/>
          </a:xfrm>
          <a:prstGeom prst="rect">
            <a:avLst/>
          </a:prstGeom>
        </p:spPr>
      </p:pic>
      <p:pic>
        <p:nvPicPr>
          <p:cNvPr id="9" name="Picture 8">
            <a:extLst>
              <a:ext uri="{FF2B5EF4-FFF2-40B4-BE49-F238E27FC236}">
                <a16:creationId xmlns:a16="http://schemas.microsoft.com/office/drawing/2014/main" id="{D1C54110-C533-4F00-832C-BDBDF7968673}"/>
              </a:ext>
            </a:extLst>
          </p:cNvPr>
          <p:cNvPicPr>
            <a:picLocks noChangeAspect="1"/>
          </p:cNvPicPr>
          <p:nvPr/>
        </p:nvPicPr>
        <p:blipFill>
          <a:blip r:embed="rId3"/>
          <a:stretch>
            <a:fillRect/>
          </a:stretch>
        </p:blipFill>
        <p:spPr>
          <a:xfrm>
            <a:off x="980281" y="4012702"/>
            <a:ext cx="1590675" cy="1114425"/>
          </a:xfrm>
          <a:prstGeom prst="rect">
            <a:avLst/>
          </a:prstGeom>
        </p:spPr>
      </p:pic>
    </p:spTree>
    <p:extLst>
      <p:ext uri="{BB962C8B-B14F-4D97-AF65-F5344CB8AC3E}">
        <p14:creationId xmlns:p14="http://schemas.microsoft.com/office/powerpoint/2010/main" val="3737359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23A0F-1925-4911-A8A5-AC627542C1F1}"/>
              </a:ext>
            </a:extLst>
          </p:cNvPr>
          <p:cNvSpPr>
            <a:spLocks noGrp="1"/>
          </p:cNvSpPr>
          <p:nvPr>
            <p:ph type="title"/>
          </p:nvPr>
        </p:nvSpPr>
        <p:spPr/>
        <p:txBody>
          <a:bodyPr/>
          <a:lstStyle/>
          <a:p>
            <a:r>
              <a:rPr lang="en-US"/>
              <a:t>Types of FLOWs</a:t>
            </a:r>
          </a:p>
        </p:txBody>
      </p:sp>
      <p:sp>
        <p:nvSpPr>
          <p:cNvPr id="4" name="Slide Number Placeholder 3">
            <a:extLst>
              <a:ext uri="{FF2B5EF4-FFF2-40B4-BE49-F238E27FC236}">
                <a16:creationId xmlns:a16="http://schemas.microsoft.com/office/drawing/2014/main" id="{6C83A822-491B-42DF-AB93-C4FC6BA7BF19}"/>
              </a:ext>
            </a:extLst>
          </p:cNvPr>
          <p:cNvSpPr>
            <a:spLocks noGrp="1"/>
          </p:cNvSpPr>
          <p:nvPr>
            <p:ph type="sldNum" sz="quarter" idx="12"/>
          </p:nvPr>
        </p:nvSpPr>
        <p:spPr/>
        <p:txBody>
          <a:bodyPr/>
          <a:lstStyle/>
          <a:p>
            <a:fld id="{3FA4DDC8-1D0B-4B83-8CF0-4F24D54506BB}" type="slidenum">
              <a:rPr lang="nb-NO" smtClean="0"/>
              <a:pPr/>
              <a:t>29</a:t>
            </a:fld>
            <a:endParaRPr lang="nb-NO"/>
          </a:p>
        </p:txBody>
      </p:sp>
      <p:sp>
        <p:nvSpPr>
          <p:cNvPr id="7" name="Content Placeholder 6">
            <a:extLst>
              <a:ext uri="{FF2B5EF4-FFF2-40B4-BE49-F238E27FC236}">
                <a16:creationId xmlns:a16="http://schemas.microsoft.com/office/drawing/2014/main" id="{AF1028CC-525D-424E-8C5B-2D3B3C18896E}"/>
              </a:ext>
            </a:extLst>
          </p:cNvPr>
          <p:cNvSpPr>
            <a:spLocks noGrp="1"/>
          </p:cNvSpPr>
          <p:nvPr>
            <p:ph idx="1"/>
          </p:nvPr>
        </p:nvSpPr>
        <p:spPr/>
        <p:txBody>
          <a:bodyPr/>
          <a:lstStyle/>
          <a:p>
            <a:r>
              <a:rPr lang="en-US"/>
              <a:t>Home exam</a:t>
            </a:r>
          </a:p>
          <a:p>
            <a:pPr marL="266700" lvl="1" indent="0">
              <a:buNone/>
            </a:pPr>
            <a:r>
              <a:rPr lang="en-US"/>
              <a:t>		</a:t>
            </a:r>
          </a:p>
          <a:p>
            <a:pPr marL="266700" lvl="1" indent="0">
              <a:buNone/>
            </a:pPr>
            <a:r>
              <a:rPr lang="en-US"/>
              <a:t>		FLOWassign – uploading of a PDF</a:t>
            </a:r>
            <a:r>
              <a:rPr lang="ru-RU"/>
              <a:t>-</a:t>
            </a:r>
            <a:r>
              <a:rPr lang="nb-NO"/>
              <a:t>file and </a:t>
            </a:r>
            <a:r>
              <a:rPr lang="en-US"/>
              <a:t>appendices</a:t>
            </a:r>
            <a:r>
              <a:rPr lang="nb-NO"/>
              <a:t> if allowed</a:t>
            </a:r>
            <a:endParaRPr lang="en-US"/>
          </a:p>
          <a:p>
            <a:pPr marL="266700" lvl="1" indent="0">
              <a:buNone/>
            </a:pPr>
            <a:endParaRPr lang="en-US"/>
          </a:p>
          <a:p>
            <a:pPr marL="266700" lvl="1" indent="0">
              <a:buNone/>
            </a:pPr>
            <a:endParaRPr lang="en-US"/>
          </a:p>
          <a:p>
            <a:pPr marL="266700" lvl="1" indent="0">
              <a:buNone/>
            </a:pPr>
            <a:endParaRPr lang="en-US"/>
          </a:p>
          <a:p>
            <a:pPr marL="266700" lvl="1" indent="0">
              <a:buNone/>
            </a:pPr>
            <a:endParaRPr lang="en-US"/>
          </a:p>
          <a:p>
            <a:pPr marL="266700" lvl="1" indent="0">
              <a:buNone/>
            </a:pPr>
            <a:endParaRPr lang="en-US"/>
          </a:p>
          <a:p>
            <a:pPr marL="266700" lvl="1" indent="0">
              <a:buNone/>
            </a:pPr>
            <a:r>
              <a:rPr lang="en-US"/>
              <a:t>		FLOWhandin – uploading of different types of files</a:t>
            </a:r>
          </a:p>
        </p:txBody>
      </p:sp>
      <p:pic>
        <p:nvPicPr>
          <p:cNvPr id="3" name="Picture 2">
            <a:extLst>
              <a:ext uri="{FF2B5EF4-FFF2-40B4-BE49-F238E27FC236}">
                <a16:creationId xmlns:a16="http://schemas.microsoft.com/office/drawing/2014/main" id="{930AA6B6-B0F6-4BBC-AB10-E0D6C5174EF2}"/>
              </a:ext>
            </a:extLst>
          </p:cNvPr>
          <p:cNvPicPr>
            <a:picLocks noChangeAspect="1"/>
          </p:cNvPicPr>
          <p:nvPr/>
        </p:nvPicPr>
        <p:blipFill>
          <a:blip r:embed="rId2"/>
          <a:stretch>
            <a:fillRect/>
          </a:stretch>
        </p:blipFill>
        <p:spPr>
          <a:xfrm>
            <a:off x="948847" y="2338907"/>
            <a:ext cx="1600200" cy="1228725"/>
          </a:xfrm>
          <a:prstGeom prst="rect">
            <a:avLst/>
          </a:prstGeom>
        </p:spPr>
      </p:pic>
      <p:pic>
        <p:nvPicPr>
          <p:cNvPr id="5" name="Picture 4">
            <a:extLst>
              <a:ext uri="{FF2B5EF4-FFF2-40B4-BE49-F238E27FC236}">
                <a16:creationId xmlns:a16="http://schemas.microsoft.com/office/drawing/2014/main" id="{F95FED04-0310-4952-B6B4-A2D3A82B1253}"/>
              </a:ext>
            </a:extLst>
          </p:cNvPr>
          <p:cNvPicPr>
            <a:picLocks noChangeAspect="1"/>
          </p:cNvPicPr>
          <p:nvPr/>
        </p:nvPicPr>
        <p:blipFill>
          <a:blip r:embed="rId3"/>
          <a:stretch>
            <a:fillRect/>
          </a:stretch>
        </p:blipFill>
        <p:spPr>
          <a:xfrm>
            <a:off x="914800" y="3780631"/>
            <a:ext cx="1825011" cy="1295400"/>
          </a:xfrm>
          <a:prstGeom prst="rect">
            <a:avLst/>
          </a:prstGeom>
        </p:spPr>
      </p:pic>
    </p:spTree>
    <p:extLst>
      <p:ext uri="{BB962C8B-B14F-4D97-AF65-F5344CB8AC3E}">
        <p14:creationId xmlns:p14="http://schemas.microsoft.com/office/powerpoint/2010/main" val="259853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42386" y="756295"/>
            <a:ext cx="8030125" cy="521587"/>
          </a:xfrm>
        </p:spPr>
        <p:txBody>
          <a:bodyPr/>
          <a:lstStyle/>
          <a:p>
            <a:pPr eaLnBrk="1" hangingPunct="1"/>
            <a:r>
              <a:rPr lang="nb-NO" altLang="nb-NO" sz="3100" err="1"/>
              <a:t>Withdrawal</a:t>
            </a:r>
            <a:r>
              <a:rPr lang="nb-NO" altLang="nb-NO" sz="3100"/>
              <a:t> deadline 	</a:t>
            </a:r>
          </a:p>
        </p:txBody>
      </p:sp>
      <p:sp>
        <p:nvSpPr>
          <p:cNvPr id="9219" name="Rectangle 3"/>
          <p:cNvSpPr>
            <a:spLocks noGrp="1" noChangeArrowheads="1"/>
          </p:cNvSpPr>
          <p:nvPr>
            <p:ph idx="1"/>
          </p:nvPr>
        </p:nvSpPr>
        <p:spPr>
          <a:xfrm>
            <a:off x="742386" y="1548383"/>
            <a:ext cx="8224608" cy="3070448"/>
          </a:xfrm>
        </p:spPr>
        <p:txBody>
          <a:bodyPr>
            <a:normAutofit/>
          </a:bodyPr>
          <a:lstStyle/>
          <a:p>
            <a:pPr marL="197485" indent="-197485"/>
            <a:r>
              <a:rPr lang="en-GB" sz="2100"/>
              <a:t>Deadline for withdrawal – three weeks before the first exam/ or exam part in the course (details in Studentweb)</a:t>
            </a:r>
            <a:endParaRPr lang="en-GB" sz="2100">
              <a:cs typeface="Arial"/>
            </a:endParaRPr>
          </a:p>
          <a:p>
            <a:pPr marL="0" indent="0">
              <a:buNone/>
            </a:pPr>
            <a:r>
              <a:rPr lang="en-GB" sz="2100" i="1">
                <a:cs typeface="Arial"/>
              </a:rPr>
              <a:t>      Withdraw before withdrawal deadline!</a:t>
            </a:r>
            <a:endParaRPr lang="en-GB" sz="2100">
              <a:cs typeface="Arial"/>
            </a:endParaRPr>
          </a:p>
          <a:p>
            <a:pPr marL="197485" indent="-197485"/>
            <a:r>
              <a:rPr lang="en-GB" sz="2100"/>
              <a:t>A no-show at an exam counts as an examination attempt, but does not appear on your transcript</a:t>
            </a:r>
            <a:endParaRPr lang="en-GB" sz="2100">
              <a:cs typeface="Arial"/>
            </a:endParaRPr>
          </a:p>
          <a:p>
            <a:pPr marL="0" indent="0">
              <a:buNone/>
            </a:pPr>
            <a:endParaRPr lang="en-US" sz="2400">
              <a:cs typeface="Arial"/>
            </a:endParaRPr>
          </a:p>
          <a:p>
            <a:pPr lvl="1" eaLnBrk="1" hangingPunct="1">
              <a:lnSpc>
                <a:spcPct val="80000"/>
              </a:lnSpc>
              <a:buFontTx/>
              <a:buNone/>
            </a:pPr>
            <a:endParaRPr lang="nb-NO" altLang="nb-NO" sz="2400">
              <a:latin typeface="+mn-lt"/>
            </a:endParaRPr>
          </a:p>
          <a:p>
            <a:pPr marL="197485" indent="-197485" eaLnBrk="1" hangingPunct="1">
              <a:lnSpc>
                <a:spcPct val="80000"/>
              </a:lnSpc>
            </a:pPr>
            <a:endParaRPr lang="nb-NO" altLang="nb-NO" sz="2400">
              <a:cs typeface="Arial"/>
            </a:endParaRPr>
          </a:p>
        </p:txBody>
      </p:sp>
      <p:pic>
        <p:nvPicPr>
          <p:cNvPr id="2" name="Picture 1">
            <a:extLst>
              <a:ext uri="{FF2B5EF4-FFF2-40B4-BE49-F238E27FC236}">
                <a16:creationId xmlns:a16="http://schemas.microsoft.com/office/drawing/2014/main" id="{A489D501-77F6-4901-8AF4-7817AFDFE12D}"/>
              </a:ext>
            </a:extLst>
          </p:cNvPr>
          <p:cNvPicPr>
            <a:picLocks noChangeAspect="1"/>
          </p:cNvPicPr>
          <p:nvPr/>
        </p:nvPicPr>
        <p:blipFill>
          <a:blip r:embed="rId3"/>
          <a:stretch>
            <a:fillRect/>
          </a:stretch>
        </p:blipFill>
        <p:spPr>
          <a:xfrm>
            <a:off x="7822255" y="229313"/>
            <a:ext cx="1900511" cy="1183820"/>
          </a:xfrm>
          <a:prstGeom prst="rect">
            <a:avLst/>
          </a:prstGeom>
        </p:spPr>
      </p:pic>
    </p:spTree>
    <p:extLst>
      <p:ext uri="{BB962C8B-B14F-4D97-AF65-F5344CB8AC3E}">
        <p14:creationId xmlns:p14="http://schemas.microsoft.com/office/powerpoint/2010/main" val="330532996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23A0F-1925-4911-A8A5-AC627542C1F1}"/>
              </a:ext>
            </a:extLst>
          </p:cNvPr>
          <p:cNvSpPr>
            <a:spLocks noGrp="1"/>
          </p:cNvSpPr>
          <p:nvPr>
            <p:ph type="title"/>
          </p:nvPr>
        </p:nvSpPr>
        <p:spPr/>
        <p:txBody>
          <a:bodyPr/>
          <a:lstStyle/>
          <a:p>
            <a:r>
              <a:rPr lang="en-US"/>
              <a:t>Types of FLOWs</a:t>
            </a:r>
          </a:p>
        </p:txBody>
      </p:sp>
      <p:sp>
        <p:nvSpPr>
          <p:cNvPr id="4" name="Slide Number Placeholder 3">
            <a:extLst>
              <a:ext uri="{FF2B5EF4-FFF2-40B4-BE49-F238E27FC236}">
                <a16:creationId xmlns:a16="http://schemas.microsoft.com/office/drawing/2014/main" id="{6C83A822-491B-42DF-AB93-C4FC6BA7BF19}"/>
              </a:ext>
            </a:extLst>
          </p:cNvPr>
          <p:cNvSpPr>
            <a:spLocks noGrp="1"/>
          </p:cNvSpPr>
          <p:nvPr>
            <p:ph type="sldNum" sz="quarter" idx="12"/>
          </p:nvPr>
        </p:nvSpPr>
        <p:spPr/>
        <p:txBody>
          <a:bodyPr/>
          <a:lstStyle/>
          <a:p>
            <a:fld id="{3FA4DDC8-1D0B-4B83-8CF0-4F24D54506BB}" type="slidenum">
              <a:rPr lang="nb-NO" smtClean="0"/>
              <a:pPr/>
              <a:t>30</a:t>
            </a:fld>
            <a:endParaRPr lang="nb-NO"/>
          </a:p>
        </p:txBody>
      </p:sp>
      <p:sp>
        <p:nvSpPr>
          <p:cNvPr id="7" name="Content Placeholder 6">
            <a:extLst>
              <a:ext uri="{FF2B5EF4-FFF2-40B4-BE49-F238E27FC236}">
                <a16:creationId xmlns:a16="http://schemas.microsoft.com/office/drawing/2014/main" id="{AF1028CC-525D-424E-8C5B-2D3B3C18896E}"/>
              </a:ext>
            </a:extLst>
          </p:cNvPr>
          <p:cNvSpPr>
            <a:spLocks noGrp="1"/>
          </p:cNvSpPr>
          <p:nvPr>
            <p:ph idx="1"/>
          </p:nvPr>
        </p:nvSpPr>
        <p:spPr/>
        <p:txBody>
          <a:bodyPr/>
          <a:lstStyle/>
          <a:p>
            <a:r>
              <a:rPr lang="en-US"/>
              <a:t>Assessment and grade explanation flow</a:t>
            </a:r>
          </a:p>
          <a:p>
            <a:pPr marL="266700" lvl="1" indent="0">
              <a:buNone/>
            </a:pPr>
            <a:r>
              <a:rPr lang="en-US"/>
              <a:t>		</a:t>
            </a:r>
          </a:p>
          <a:p>
            <a:pPr marL="266700" lvl="1" indent="0">
              <a:buNone/>
            </a:pPr>
            <a:r>
              <a:rPr lang="en-US"/>
              <a:t>		FLOWattend – assessment registration for handwritten and </a:t>
            </a:r>
          </a:p>
          <a:p>
            <a:pPr marL="266700" lvl="1" indent="0">
              <a:buNone/>
            </a:pPr>
            <a:r>
              <a:rPr lang="en-US"/>
              <a:t>				oral exams, portfolio grades</a:t>
            </a:r>
          </a:p>
          <a:p>
            <a:pPr marL="266700" lvl="1" indent="0">
              <a:buNone/>
            </a:pPr>
            <a:endParaRPr lang="en-US"/>
          </a:p>
          <a:p>
            <a:pPr marL="266700" lvl="1" indent="0">
              <a:buNone/>
            </a:pPr>
            <a:endParaRPr lang="en-US"/>
          </a:p>
          <a:p>
            <a:pPr marL="266700" lvl="1" indent="0">
              <a:buNone/>
            </a:pPr>
            <a:endParaRPr lang="en-US"/>
          </a:p>
          <a:p>
            <a:pPr marL="266700" lvl="1" indent="0">
              <a:buNone/>
            </a:pPr>
            <a:endParaRPr lang="en-US"/>
          </a:p>
          <a:p>
            <a:pPr marL="266700" lvl="1" indent="0">
              <a:buNone/>
            </a:pPr>
            <a:endParaRPr lang="en-US"/>
          </a:p>
          <a:p>
            <a:pPr marL="266700" lvl="1" indent="0">
              <a:buNone/>
            </a:pPr>
            <a:endParaRPr lang="en-US"/>
          </a:p>
          <a:p>
            <a:pPr marL="266700" lvl="1" indent="0">
              <a:buNone/>
            </a:pPr>
            <a:endParaRPr lang="en-US"/>
          </a:p>
          <a:p>
            <a:pPr marL="266700" lvl="1" indent="0">
              <a:buNone/>
            </a:pPr>
            <a:endParaRPr lang="en-US"/>
          </a:p>
          <a:p>
            <a:pPr marL="266700" lvl="1" indent="0">
              <a:buNone/>
            </a:pPr>
            <a:r>
              <a:rPr lang="en-US"/>
              <a:t>		</a:t>
            </a:r>
          </a:p>
        </p:txBody>
      </p:sp>
      <p:pic>
        <p:nvPicPr>
          <p:cNvPr id="6" name="Picture 5">
            <a:extLst>
              <a:ext uri="{FF2B5EF4-FFF2-40B4-BE49-F238E27FC236}">
                <a16:creationId xmlns:a16="http://schemas.microsoft.com/office/drawing/2014/main" id="{B9CE7C5A-0CF2-43EA-8082-CEDB75D1D42B}"/>
              </a:ext>
            </a:extLst>
          </p:cNvPr>
          <p:cNvPicPr>
            <a:picLocks noChangeAspect="1"/>
          </p:cNvPicPr>
          <p:nvPr/>
        </p:nvPicPr>
        <p:blipFill>
          <a:blip r:embed="rId2"/>
          <a:stretch>
            <a:fillRect/>
          </a:stretch>
        </p:blipFill>
        <p:spPr>
          <a:xfrm>
            <a:off x="768355" y="2339370"/>
            <a:ext cx="1950239" cy="1382897"/>
          </a:xfrm>
          <a:prstGeom prst="rect">
            <a:avLst/>
          </a:prstGeom>
        </p:spPr>
      </p:pic>
    </p:spTree>
    <p:extLst>
      <p:ext uri="{BB962C8B-B14F-4D97-AF65-F5344CB8AC3E}">
        <p14:creationId xmlns:p14="http://schemas.microsoft.com/office/powerpoint/2010/main" val="2712489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Before the exam</a:t>
            </a:r>
            <a:endParaRPr lang="en-US">
              <a:cs typeface="Arial"/>
            </a:endParaRPr>
          </a:p>
        </p:txBody>
      </p:sp>
      <p:sp>
        <p:nvSpPr>
          <p:cNvPr id="3" name="Content Placeholder 2"/>
          <p:cNvSpPr>
            <a:spLocks noGrp="1"/>
          </p:cNvSpPr>
          <p:nvPr>
            <p:ph idx="1"/>
          </p:nvPr>
        </p:nvSpPr>
        <p:spPr>
          <a:xfrm>
            <a:off x="800101" y="1596874"/>
            <a:ext cx="8230171" cy="4304215"/>
          </a:xfrm>
        </p:spPr>
        <p:txBody>
          <a:bodyPr vert="horz" lIns="0" tIns="0" rIns="0" bIns="0" rtlCol="0" anchor="t">
            <a:noAutofit/>
          </a:bodyPr>
          <a:lstStyle/>
          <a:p>
            <a:pPr marL="457200" indent="-457200">
              <a:buAutoNum type="arabicPeriod"/>
            </a:pPr>
            <a:r>
              <a:rPr lang="en-US" sz="2200" dirty="0">
                <a:ea typeface="+mn-lt"/>
                <a:cs typeface="+mn-lt"/>
              </a:rPr>
              <a:t>Log in with Microsoft log in</a:t>
            </a:r>
            <a:endParaRPr lang="en-US" sz="2200" dirty="0">
              <a:cs typeface="Arial"/>
            </a:endParaRPr>
          </a:p>
          <a:p>
            <a:pPr marL="0" indent="0">
              <a:buNone/>
            </a:pPr>
            <a:r>
              <a:rPr lang="en-US" sz="2200" dirty="0">
                <a:ea typeface="+mn-lt"/>
                <a:cs typeface="+mn-lt"/>
              </a:rPr>
              <a:t>2.  Download lockdown browser (school exams)</a:t>
            </a:r>
          </a:p>
          <a:p>
            <a:pPr marL="0" indent="0">
              <a:buNone/>
            </a:pPr>
            <a:r>
              <a:rPr lang="en-US" sz="2200" dirty="0">
                <a:ea typeface="+mn-lt"/>
                <a:cs typeface="+mn-lt"/>
              </a:rPr>
              <a:t>3. Use guides and practice in demo flows</a:t>
            </a:r>
            <a:endParaRPr lang="en-US" sz="2200" dirty="0">
              <a:cs typeface="Arial"/>
            </a:endParaRPr>
          </a:p>
          <a:p>
            <a:pPr marL="0" indent="0">
              <a:buNone/>
            </a:pPr>
            <a:r>
              <a:rPr lang="en-US" sz="2200" dirty="0">
                <a:ea typeface="+mn-lt"/>
                <a:cs typeface="+mn-lt"/>
              </a:rPr>
              <a:t>4. Check the PC, mouse, keyboard, WEB camera</a:t>
            </a:r>
            <a:endParaRPr lang="en-US" sz="2200" dirty="0">
              <a:cs typeface="Arial"/>
            </a:endParaRPr>
          </a:p>
          <a:p>
            <a:pPr marL="0" indent="0">
              <a:buNone/>
            </a:pPr>
            <a:r>
              <a:rPr lang="en-US" sz="2200" dirty="0">
                <a:ea typeface="+mn-lt"/>
                <a:cs typeface="+mn-lt"/>
              </a:rPr>
              <a:t>5. Read information emails about exams</a:t>
            </a:r>
            <a:endParaRPr lang="en-US" sz="2200" dirty="0">
              <a:cs typeface="Arial"/>
            </a:endParaRPr>
          </a:p>
          <a:p>
            <a:pPr marL="0" indent="0">
              <a:buNone/>
            </a:pPr>
            <a:r>
              <a:rPr lang="en-US" sz="2200" dirty="0">
                <a:ea typeface="+mn-lt"/>
                <a:cs typeface="+mn-lt"/>
              </a:rPr>
              <a:t>6. Come to the drop-in on November 8</a:t>
            </a:r>
            <a:r>
              <a:rPr lang="en-US" sz="2200" baseline="30000" dirty="0">
                <a:ea typeface="+mn-lt"/>
                <a:cs typeface="+mn-lt"/>
              </a:rPr>
              <a:t>th</a:t>
            </a:r>
            <a:r>
              <a:rPr lang="en-US" sz="2200" dirty="0">
                <a:ea typeface="+mn-lt"/>
                <a:cs typeface="+mn-lt"/>
              </a:rPr>
              <a:t> if you have any questions (12:00-14:00 in AUD F)</a:t>
            </a:r>
            <a:endParaRPr lang="en-US" sz="2200" dirty="0">
              <a:cs typeface="Arial"/>
            </a:endParaRPr>
          </a:p>
        </p:txBody>
      </p:sp>
      <p:sp>
        <p:nvSpPr>
          <p:cNvPr id="4" name="Slide Number Placeholder 3"/>
          <p:cNvSpPr>
            <a:spLocks noGrp="1"/>
          </p:cNvSpPr>
          <p:nvPr>
            <p:ph type="sldNum" sz="quarter" idx="12"/>
          </p:nvPr>
        </p:nvSpPr>
        <p:spPr/>
        <p:txBody>
          <a:bodyPr/>
          <a:lstStyle/>
          <a:p>
            <a:fld id="{3FA4DDC8-1D0B-4B83-8CF0-4F24D54506BB}" type="slidenum">
              <a:rPr lang="nb-NO" smtClean="0"/>
              <a:pPr/>
              <a:t>31</a:t>
            </a:fld>
            <a:endParaRPr lang="nb-NO"/>
          </a:p>
        </p:txBody>
      </p:sp>
    </p:spTree>
    <p:extLst>
      <p:ext uri="{BB962C8B-B14F-4D97-AF65-F5344CB8AC3E}">
        <p14:creationId xmlns:p14="http://schemas.microsoft.com/office/powerpoint/2010/main" val="3412650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14350" indent="-514350">
              <a:buAutoNum type="arabicPeriod"/>
            </a:pPr>
            <a:r>
              <a:rPr lang="nb-NO" dirty="0"/>
              <a:t>Logging in</a:t>
            </a:r>
            <a:endParaRPr lang="en-US" dirty="0"/>
          </a:p>
        </p:txBody>
      </p:sp>
      <p:sp>
        <p:nvSpPr>
          <p:cNvPr id="3" name="Content Placeholder 2"/>
          <p:cNvSpPr>
            <a:spLocks noGrp="1"/>
          </p:cNvSpPr>
          <p:nvPr>
            <p:ph idx="1"/>
          </p:nvPr>
        </p:nvSpPr>
        <p:spPr>
          <a:xfrm>
            <a:off x="800101" y="1596874"/>
            <a:ext cx="8778262" cy="4636936"/>
          </a:xfrm>
        </p:spPr>
        <p:txBody>
          <a:bodyPr>
            <a:normAutofit/>
          </a:bodyPr>
          <a:lstStyle/>
          <a:p>
            <a:pPr marL="0" indent="0">
              <a:buNone/>
            </a:pPr>
            <a:r>
              <a:rPr lang="nb-NO" sz="2600" err="1"/>
              <a:t>Browsers</a:t>
            </a:r>
            <a:r>
              <a:rPr lang="nb-NO" sz="2600"/>
              <a:t>: Google Chrome, </a:t>
            </a:r>
            <a:r>
              <a:rPr lang="nb-NO" sz="2600" err="1"/>
              <a:t>Firefox</a:t>
            </a:r>
            <a:endParaRPr lang="nb-NO" sz="2600"/>
          </a:p>
          <a:p>
            <a:pPr marL="197485" indent="-197485"/>
            <a:r>
              <a:rPr lang="en-US" sz="2000"/>
              <a:t>Go to </a:t>
            </a:r>
            <a:r>
              <a:rPr lang="en-US" sz="2000">
                <a:hlinkClick r:id="rId2"/>
              </a:rPr>
              <a:t>https://europe.wiseflow.net</a:t>
            </a:r>
            <a:endParaRPr lang="en-US" sz="2000">
              <a:cs typeface="Arial"/>
            </a:endParaRPr>
          </a:p>
          <a:p>
            <a:pPr marL="0" indent="0">
              <a:buNone/>
            </a:pPr>
            <a:endParaRPr lang="en-US" sz="2000">
              <a:cs typeface="Arial"/>
            </a:endParaRPr>
          </a:p>
          <a:p>
            <a:pPr marL="0" indent="0">
              <a:buNone/>
            </a:pPr>
            <a:endParaRPr lang="en-US" sz="2000"/>
          </a:p>
          <a:p>
            <a:pPr marL="0" indent="0">
              <a:buNone/>
            </a:pPr>
            <a:endParaRPr lang="en-US" sz="2000"/>
          </a:p>
          <a:p>
            <a:pPr marL="0" indent="0">
              <a:buNone/>
            </a:pPr>
            <a:endParaRPr lang="en-US" sz="2000"/>
          </a:p>
          <a:p>
            <a:pPr marL="0" indent="0">
              <a:buNone/>
            </a:pPr>
            <a:endParaRPr lang="en-US" sz="2000"/>
          </a:p>
          <a:p>
            <a:pPr marL="0" indent="0">
              <a:buNone/>
            </a:pPr>
            <a:endParaRPr lang="en-US" sz="2000">
              <a:cs typeface="Arial"/>
            </a:endParaRPr>
          </a:p>
          <a:p>
            <a:pPr marL="0" indent="0">
              <a:buNone/>
            </a:pPr>
            <a:endParaRPr lang="nb-NO"/>
          </a:p>
        </p:txBody>
      </p:sp>
      <p:sp>
        <p:nvSpPr>
          <p:cNvPr id="4" name="Slide Number Placeholder 3"/>
          <p:cNvSpPr>
            <a:spLocks noGrp="1"/>
          </p:cNvSpPr>
          <p:nvPr>
            <p:ph type="sldNum" sz="quarter" idx="12"/>
          </p:nvPr>
        </p:nvSpPr>
        <p:spPr/>
        <p:txBody>
          <a:bodyPr/>
          <a:lstStyle/>
          <a:p>
            <a:fld id="{3FA4DDC8-1D0B-4B83-8CF0-4F24D54506BB}" type="slidenum">
              <a:rPr lang="nb-NO" smtClean="0"/>
              <a:pPr/>
              <a:t>32</a:t>
            </a:fld>
            <a:endParaRPr lang="nb-NO"/>
          </a:p>
        </p:txBody>
      </p:sp>
      <p:pic>
        <p:nvPicPr>
          <p:cNvPr id="6" name="Picture 6" descr="Graphical user interface, text&#10;&#10;Description automatically generated">
            <a:extLst>
              <a:ext uri="{FF2B5EF4-FFF2-40B4-BE49-F238E27FC236}">
                <a16:creationId xmlns:a16="http://schemas.microsoft.com/office/drawing/2014/main" id="{B3B73F70-3A1D-6C49-CEE9-CD17D151EE8C}"/>
              </a:ext>
            </a:extLst>
          </p:cNvPr>
          <p:cNvPicPr>
            <a:picLocks noChangeAspect="1"/>
          </p:cNvPicPr>
          <p:nvPr/>
        </p:nvPicPr>
        <p:blipFill>
          <a:blip r:embed="rId3"/>
          <a:stretch>
            <a:fillRect/>
          </a:stretch>
        </p:blipFill>
        <p:spPr>
          <a:xfrm>
            <a:off x="631152" y="3011641"/>
            <a:ext cx="8426849" cy="2125380"/>
          </a:xfrm>
          <a:prstGeom prst="rect">
            <a:avLst/>
          </a:prstGeom>
        </p:spPr>
      </p:pic>
    </p:spTree>
    <p:extLst>
      <p:ext uri="{BB962C8B-B14F-4D97-AF65-F5344CB8AC3E}">
        <p14:creationId xmlns:p14="http://schemas.microsoft.com/office/powerpoint/2010/main" val="31115624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000" y="212076"/>
            <a:ext cx="7732885" cy="917054"/>
          </a:xfrm>
        </p:spPr>
        <p:txBody>
          <a:bodyPr/>
          <a:lstStyle/>
          <a:p>
            <a:r>
              <a:rPr lang="nb-NO" dirty="0">
                <a:ea typeface="+mj-lt"/>
                <a:cs typeface="+mj-lt"/>
              </a:rPr>
              <a:t>Logging in</a:t>
            </a:r>
            <a:endParaRPr lang="en-US" dirty="0"/>
          </a:p>
        </p:txBody>
      </p:sp>
      <p:sp>
        <p:nvSpPr>
          <p:cNvPr id="3" name="Content Placeholder 2"/>
          <p:cNvSpPr>
            <a:spLocks noGrp="1"/>
          </p:cNvSpPr>
          <p:nvPr>
            <p:ph idx="1"/>
          </p:nvPr>
        </p:nvSpPr>
        <p:spPr>
          <a:xfrm>
            <a:off x="422871" y="1219650"/>
            <a:ext cx="9155492" cy="5483595"/>
          </a:xfrm>
        </p:spPr>
        <p:txBody>
          <a:bodyPr>
            <a:normAutofit/>
          </a:bodyPr>
          <a:lstStyle/>
          <a:p>
            <a:pPr marL="457200" indent="-457200"/>
            <a:r>
              <a:rPr lang="nb-NO" sz="2000" dirty="0"/>
              <a:t>Select FEIDE as an </a:t>
            </a:r>
            <a:r>
              <a:rPr lang="nb-NO" sz="2000" dirty="0" err="1"/>
              <a:t>authentification</a:t>
            </a:r>
            <a:r>
              <a:rPr lang="nb-NO" sz="2000" dirty="0"/>
              <a:t> </a:t>
            </a:r>
            <a:r>
              <a:rPr lang="nb-NO" sz="2000" dirty="0" err="1"/>
              <a:t>method</a:t>
            </a:r>
            <a:endParaRPr lang="nb-NO" sz="2000" dirty="0"/>
          </a:p>
          <a:p>
            <a:pPr marL="0" indent="0">
              <a:buNone/>
            </a:pPr>
            <a:endParaRPr lang="en-US" sz="2000" dirty="0">
              <a:cs typeface="Arial"/>
            </a:endParaRP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197485" indent="-197485"/>
            <a:r>
              <a:rPr lang="en-US" sz="2000" dirty="0"/>
              <a:t>Click on Use </a:t>
            </a:r>
            <a:r>
              <a:rPr lang="en-GB" sz="2000" dirty="0"/>
              <a:t>work or school account</a:t>
            </a:r>
          </a:p>
          <a:p>
            <a:pPr marL="197485" indent="-197485"/>
            <a:endParaRPr lang="en-GB" sz="2000" dirty="0"/>
          </a:p>
          <a:p>
            <a:r>
              <a:rPr lang="en-US" sz="2000" dirty="0"/>
              <a:t>Make sure that NHH is set as your</a:t>
            </a:r>
          </a:p>
          <a:p>
            <a:pPr marL="0" indent="0">
              <a:buNone/>
            </a:pPr>
            <a:r>
              <a:rPr lang="en-US" sz="2000" dirty="0"/>
              <a:t> affiliation</a:t>
            </a:r>
            <a:endParaRPr lang="en-US" sz="2000" dirty="0">
              <a:cs typeface="Arial"/>
            </a:endParaRPr>
          </a:p>
          <a:p>
            <a:pPr marL="0" indent="0">
              <a:buNone/>
            </a:pPr>
            <a:endParaRPr lang="nb-NO" dirty="0"/>
          </a:p>
        </p:txBody>
      </p:sp>
      <p:sp>
        <p:nvSpPr>
          <p:cNvPr id="4" name="Slide Number Placeholder 3"/>
          <p:cNvSpPr>
            <a:spLocks noGrp="1"/>
          </p:cNvSpPr>
          <p:nvPr>
            <p:ph type="sldNum" sz="quarter" idx="12"/>
          </p:nvPr>
        </p:nvSpPr>
        <p:spPr/>
        <p:txBody>
          <a:bodyPr/>
          <a:lstStyle/>
          <a:p>
            <a:fld id="{3FA4DDC8-1D0B-4B83-8CF0-4F24D54506BB}" type="slidenum">
              <a:rPr lang="nb-NO" smtClean="0"/>
              <a:pPr/>
              <a:t>33</a:t>
            </a:fld>
            <a:endParaRPr lang="nb-NO"/>
          </a:p>
        </p:txBody>
      </p:sp>
      <p:pic>
        <p:nvPicPr>
          <p:cNvPr id="8" name="Picture 8" descr="Graphical user interface, application&#10;&#10;Description automatically generated">
            <a:extLst>
              <a:ext uri="{FF2B5EF4-FFF2-40B4-BE49-F238E27FC236}">
                <a16:creationId xmlns:a16="http://schemas.microsoft.com/office/drawing/2014/main" id="{5B18A32F-EC28-E47A-D1B4-DF0952F1B825}"/>
              </a:ext>
            </a:extLst>
          </p:cNvPr>
          <p:cNvPicPr>
            <a:picLocks noChangeAspect="1"/>
          </p:cNvPicPr>
          <p:nvPr/>
        </p:nvPicPr>
        <p:blipFill>
          <a:blip r:embed="rId2"/>
          <a:stretch>
            <a:fillRect/>
          </a:stretch>
        </p:blipFill>
        <p:spPr>
          <a:xfrm>
            <a:off x="848878" y="1657470"/>
            <a:ext cx="2743242" cy="1977412"/>
          </a:xfrm>
          <a:prstGeom prst="rect">
            <a:avLst/>
          </a:prstGeom>
        </p:spPr>
      </p:pic>
      <p:pic>
        <p:nvPicPr>
          <p:cNvPr id="6" name="Picture 5">
            <a:extLst>
              <a:ext uri="{FF2B5EF4-FFF2-40B4-BE49-F238E27FC236}">
                <a16:creationId xmlns:a16="http://schemas.microsoft.com/office/drawing/2014/main" id="{7DEF0436-0B09-20BF-00AB-9FBA6E1C9E73}"/>
              </a:ext>
            </a:extLst>
          </p:cNvPr>
          <p:cNvPicPr>
            <a:picLocks noChangeAspect="1"/>
          </p:cNvPicPr>
          <p:nvPr/>
        </p:nvPicPr>
        <p:blipFill>
          <a:blip r:embed="rId3"/>
          <a:stretch>
            <a:fillRect/>
          </a:stretch>
        </p:blipFill>
        <p:spPr>
          <a:xfrm>
            <a:off x="6209196" y="2214310"/>
            <a:ext cx="3368266" cy="4230382"/>
          </a:xfrm>
          <a:prstGeom prst="rect">
            <a:avLst/>
          </a:prstGeom>
        </p:spPr>
      </p:pic>
    </p:spTree>
    <p:extLst>
      <p:ext uri="{BB962C8B-B14F-4D97-AF65-F5344CB8AC3E}">
        <p14:creationId xmlns:p14="http://schemas.microsoft.com/office/powerpoint/2010/main" val="261018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000" y="212076"/>
            <a:ext cx="7732885" cy="917054"/>
          </a:xfrm>
        </p:spPr>
        <p:txBody>
          <a:bodyPr/>
          <a:lstStyle/>
          <a:p>
            <a:r>
              <a:rPr lang="nb-NO">
                <a:ea typeface="+mj-lt"/>
                <a:cs typeface="+mj-lt"/>
              </a:rPr>
              <a:t>Logging in </a:t>
            </a:r>
            <a:r>
              <a:rPr lang="nb-NO" err="1">
                <a:ea typeface="+mj-lt"/>
                <a:cs typeface="+mj-lt"/>
              </a:rPr>
              <a:t>with</a:t>
            </a:r>
            <a:r>
              <a:rPr lang="nb-NO">
                <a:ea typeface="+mj-lt"/>
                <a:cs typeface="+mj-lt"/>
              </a:rPr>
              <a:t> FEIDE</a:t>
            </a:r>
            <a:endParaRPr lang="en-US"/>
          </a:p>
        </p:txBody>
      </p:sp>
      <p:sp>
        <p:nvSpPr>
          <p:cNvPr id="3" name="Content Placeholder 2"/>
          <p:cNvSpPr>
            <a:spLocks noGrp="1"/>
          </p:cNvSpPr>
          <p:nvPr>
            <p:ph idx="1"/>
          </p:nvPr>
        </p:nvSpPr>
        <p:spPr>
          <a:xfrm>
            <a:off x="422871" y="1219650"/>
            <a:ext cx="9155492" cy="5483595"/>
          </a:xfrm>
        </p:spPr>
        <p:txBody>
          <a:bodyPr>
            <a:normAutofit/>
          </a:bodyPr>
          <a:lstStyle/>
          <a:p>
            <a:pPr marL="457200" indent="-457200"/>
            <a:r>
              <a:rPr lang="nb-NO" sz="2000" dirty="0" err="1"/>
              <a:t>Sign</a:t>
            </a:r>
            <a:r>
              <a:rPr lang="nb-NO" sz="2000" dirty="0"/>
              <a:t> in </a:t>
            </a:r>
            <a:r>
              <a:rPr lang="nb-NO" sz="2000" dirty="0" err="1"/>
              <a:t>with</a:t>
            </a:r>
            <a:r>
              <a:rPr lang="nb-NO" sz="2000" dirty="0"/>
              <a:t> </a:t>
            </a:r>
            <a:r>
              <a:rPr lang="nb-NO" sz="2000" dirty="0" err="1"/>
              <a:t>your</a:t>
            </a:r>
            <a:r>
              <a:rPr lang="nb-NO" sz="2000" dirty="0"/>
              <a:t> </a:t>
            </a:r>
            <a:r>
              <a:rPr lang="nb-NO" sz="2000" b="1" dirty="0"/>
              <a:t>student e-mail </a:t>
            </a:r>
            <a:r>
              <a:rPr lang="nb-NO" sz="2000" b="1" dirty="0" err="1"/>
              <a:t>address</a:t>
            </a:r>
            <a:endParaRPr lang="nb-NO" sz="2000" b="1" dirty="0"/>
          </a:p>
          <a:p>
            <a:pPr marL="0" indent="0">
              <a:buNone/>
            </a:pPr>
            <a:endParaRPr lang="nb-NO" sz="2000" b="1" dirty="0"/>
          </a:p>
          <a:p>
            <a:pPr marL="0" indent="0">
              <a:buNone/>
            </a:pPr>
            <a:endParaRPr lang="nb-NO" sz="2000" b="1" dirty="0"/>
          </a:p>
          <a:p>
            <a:pPr marL="0" indent="0">
              <a:buNone/>
            </a:pPr>
            <a:endParaRPr lang="en-US" sz="2000" dirty="0">
              <a:cs typeface="Arial"/>
            </a:endParaRP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197485" indent="-197485"/>
            <a:r>
              <a:rPr lang="nb-NO" sz="2000" dirty="0" err="1"/>
              <a:t>Use</a:t>
            </a:r>
            <a:r>
              <a:rPr lang="nb-NO" sz="2000" dirty="0"/>
              <a:t> </a:t>
            </a:r>
            <a:r>
              <a:rPr lang="nb-NO" sz="2000" dirty="0" err="1"/>
              <a:t>your</a:t>
            </a:r>
            <a:r>
              <a:rPr lang="nb-NO" sz="2000" dirty="0"/>
              <a:t> FEIDE-</a:t>
            </a:r>
            <a:r>
              <a:rPr lang="nb-NO" sz="2000" dirty="0" err="1"/>
              <a:t>password</a:t>
            </a:r>
            <a:endParaRPr lang="nb-NO" sz="2000" dirty="0"/>
          </a:p>
          <a:p>
            <a:pPr marL="197485" indent="-197485"/>
            <a:endParaRPr lang="en-GB" sz="2000" dirty="0"/>
          </a:p>
          <a:p>
            <a:pPr marL="197485" indent="-197485"/>
            <a:endParaRPr lang="en-GB" sz="2000" dirty="0"/>
          </a:p>
        </p:txBody>
      </p:sp>
      <p:sp>
        <p:nvSpPr>
          <p:cNvPr id="4" name="Slide Number Placeholder 3"/>
          <p:cNvSpPr>
            <a:spLocks noGrp="1"/>
          </p:cNvSpPr>
          <p:nvPr>
            <p:ph type="sldNum" sz="quarter" idx="12"/>
          </p:nvPr>
        </p:nvSpPr>
        <p:spPr/>
        <p:txBody>
          <a:bodyPr/>
          <a:lstStyle/>
          <a:p>
            <a:fld id="{3FA4DDC8-1D0B-4B83-8CF0-4F24D54506BB}" type="slidenum">
              <a:rPr lang="nb-NO" smtClean="0"/>
              <a:pPr/>
              <a:t>34</a:t>
            </a:fld>
            <a:endParaRPr lang="nb-NO"/>
          </a:p>
        </p:txBody>
      </p:sp>
      <p:pic>
        <p:nvPicPr>
          <p:cNvPr id="7" name="Picture 6">
            <a:extLst>
              <a:ext uri="{FF2B5EF4-FFF2-40B4-BE49-F238E27FC236}">
                <a16:creationId xmlns:a16="http://schemas.microsoft.com/office/drawing/2014/main" id="{8B69867C-E58C-9F2F-74F9-596B5C2E9167}"/>
              </a:ext>
            </a:extLst>
          </p:cNvPr>
          <p:cNvPicPr>
            <a:picLocks noChangeAspect="1"/>
          </p:cNvPicPr>
          <p:nvPr/>
        </p:nvPicPr>
        <p:blipFill>
          <a:blip r:embed="rId2"/>
          <a:stretch>
            <a:fillRect/>
          </a:stretch>
        </p:blipFill>
        <p:spPr>
          <a:xfrm>
            <a:off x="574000" y="1722172"/>
            <a:ext cx="2823369" cy="2527828"/>
          </a:xfrm>
          <a:prstGeom prst="rect">
            <a:avLst/>
          </a:prstGeom>
        </p:spPr>
      </p:pic>
      <p:pic>
        <p:nvPicPr>
          <p:cNvPr id="10" name="Picture 9">
            <a:extLst>
              <a:ext uri="{FF2B5EF4-FFF2-40B4-BE49-F238E27FC236}">
                <a16:creationId xmlns:a16="http://schemas.microsoft.com/office/drawing/2014/main" id="{EE548B3B-E274-B808-F720-6FC74C06F832}"/>
              </a:ext>
            </a:extLst>
          </p:cNvPr>
          <p:cNvPicPr>
            <a:picLocks noChangeAspect="1"/>
          </p:cNvPicPr>
          <p:nvPr/>
        </p:nvPicPr>
        <p:blipFill>
          <a:blip r:embed="rId3"/>
          <a:stretch>
            <a:fillRect/>
          </a:stretch>
        </p:blipFill>
        <p:spPr>
          <a:xfrm>
            <a:off x="496351" y="4984291"/>
            <a:ext cx="2780250" cy="1809474"/>
          </a:xfrm>
          <a:prstGeom prst="rect">
            <a:avLst/>
          </a:prstGeom>
        </p:spPr>
      </p:pic>
    </p:spTree>
    <p:extLst>
      <p:ext uri="{BB962C8B-B14F-4D97-AF65-F5344CB8AC3E}">
        <p14:creationId xmlns:p14="http://schemas.microsoft.com/office/powerpoint/2010/main" val="482805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666B8-21BC-462C-B3F9-63692A5859FA}"/>
              </a:ext>
            </a:extLst>
          </p:cNvPr>
          <p:cNvSpPr>
            <a:spLocks noGrp="1"/>
          </p:cNvSpPr>
          <p:nvPr>
            <p:ph type="title"/>
          </p:nvPr>
        </p:nvSpPr>
        <p:spPr/>
        <p:txBody>
          <a:bodyPr/>
          <a:lstStyle/>
          <a:p>
            <a:r>
              <a:rPr lang="en-US"/>
              <a:t>Participant</a:t>
            </a:r>
            <a:r>
              <a:rPr lang="nb-NO"/>
              <a:t> </a:t>
            </a:r>
            <a:endParaRPr lang="en-US"/>
          </a:p>
        </p:txBody>
      </p:sp>
      <p:sp>
        <p:nvSpPr>
          <p:cNvPr id="4" name="Slide Number Placeholder 3">
            <a:extLst>
              <a:ext uri="{FF2B5EF4-FFF2-40B4-BE49-F238E27FC236}">
                <a16:creationId xmlns:a16="http://schemas.microsoft.com/office/drawing/2014/main" id="{615C48DC-60A2-475F-A18F-1D6382003E9E}"/>
              </a:ext>
            </a:extLst>
          </p:cNvPr>
          <p:cNvSpPr>
            <a:spLocks noGrp="1"/>
          </p:cNvSpPr>
          <p:nvPr>
            <p:ph type="sldNum" sz="quarter" idx="12"/>
          </p:nvPr>
        </p:nvSpPr>
        <p:spPr/>
        <p:txBody>
          <a:bodyPr/>
          <a:lstStyle/>
          <a:p>
            <a:fld id="{3FA4DDC8-1D0B-4B83-8CF0-4F24D54506BB}" type="slidenum">
              <a:rPr lang="nb-NO" smtClean="0"/>
              <a:pPr/>
              <a:t>35</a:t>
            </a:fld>
            <a:endParaRPr lang="nb-NO"/>
          </a:p>
        </p:txBody>
      </p:sp>
      <p:pic>
        <p:nvPicPr>
          <p:cNvPr id="7" name="Content Placeholder 6" descr="Graphical user interface&#10;&#10;Description automatically generated with medium confidence">
            <a:extLst>
              <a:ext uri="{FF2B5EF4-FFF2-40B4-BE49-F238E27FC236}">
                <a16:creationId xmlns:a16="http://schemas.microsoft.com/office/drawing/2014/main" id="{327D7CC5-00D4-409E-B837-57159927AE94}"/>
              </a:ext>
            </a:extLst>
          </p:cNvPr>
          <p:cNvPicPr>
            <a:picLocks noGrp="1" noChangeAspect="1"/>
          </p:cNvPicPr>
          <p:nvPr>
            <p:ph idx="1"/>
          </p:nvPr>
        </p:nvPicPr>
        <p:blipFill>
          <a:blip r:embed="rId3"/>
          <a:stretch>
            <a:fillRect/>
          </a:stretch>
        </p:blipFill>
        <p:spPr>
          <a:xfrm>
            <a:off x="615156" y="1875631"/>
            <a:ext cx="8778875" cy="3989748"/>
          </a:xfrm>
          <a:prstGeom prst="rect">
            <a:avLst/>
          </a:prstGeom>
        </p:spPr>
      </p:pic>
    </p:spTree>
    <p:extLst>
      <p:ext uri="{BB962C8B-B14F-4D97-AF65-F5344CB8AC3E}">
        <p14:creationId xmlns:p14="http://schemas.microsoft.com/office/powerpoint/2010/main" val="544679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6122" y="252239"/>
            <a:ext cx="7560840" cy="864644"/>
          </a:xfrm>
        </p:spPr>
        <p:txBody>
          <a:bodyPr>
            <a:normAutofit/>
          </a:bodyPr>
          <a:lstStyle/>
          <a:p>
            <a:r>
              <a:rPr lang="en-US" sz="3100" dirty="0"/>
              <a:t>3. Use guides and practice in demo flows</a:t>
            </a:r>
            <a:endParaRPr lang="en-US" dirty="0"/>
          </a:p>
        </p:txBody>
      </p:sp>
      <p:sp>
        <p:nvSpPr>
          <p:cNvPr id="27651" name="Rectangle 3"/>
          <p:cNvSpPr>
            <a:spLocks noGrp="1" noChangeArrowheads="1"/>
          </p:cNvSpPr>
          <p:nvPr>
            <p:ph idx="1"/>
          </p:nvPr>
        </p:nvSpPr>
        <p:spPr>
          <a:xfrm>
            <a:off x="540098" y="1188343"/>
            <a:ext cx="7967527" cy="5760640"/>
          </a:xfrm>
        </p:spPr>
        <p:txBody>
          <a:bodyPr>
            <a:normAutofit/>
          </a:bodyPr>
          <a:lstStyle/>
          <a:p>
            <a:pPr marL="0" indent="0">
              <a:buNone/>
            </a:pPr>
            <a:r>
              <a:rPr lang="en-US" sz="2200" dirty="0"/>
              <a:t>You should also try out some features </a:t>
            </a:r>
          </a:p>
          <a:p>
            <a:pPr marL="342900" indent="-342900"/>
            <a:endParaRPr lang="en-US" sz="2200" i="1" dirty="0">
              <a:cs typeface="Arial"/>
            </a:endParaRPr>
          </a:p>
          <a:p>
            <a:pPr marL="342900" indent="-342900"/>
            <a:r>
              <a:rPr lang="en-US" sz="2200" dirty="0">
                <a:cs typeface="Arial"/>
              </a:rPr>
              <a:t>by checking demo flows</a:t>
            </a:r>
          </a:p>
          <a:p>
            <a:pPr marL="0" indent="0">
              <a:buNone/>
            </a:pPr>
            <a:endParaRPr lang="en-US" dirty="0"/>
          </a:p>
          <a:p>
            <a:pPr marL="0" indent="0">
              <a:buNone/>
            </a:pPr>
            <a:endParaRPr lang="en-US" dirty="0"/>
          </a:p>
          <a:p>
            <a:pPr marL="0" indent="0">
              <a:buNone/>
            </a:pPr>
            <a:endParaRPr lang="en-US" dirty="0">
              <a:cs typeface="Arial"/>
            </a:endParaRPr>
          </a:p>
          <a:p>
            <a:pPr marL="0" indent="0">
              <a:buNone/>
            </a:pPr>
            <a:endParaRPr lang="en-US" dirty="0">
              <a:cs typeface="Arial"/>
            </a:endParaRPr>
          </a:p>
          <a:p>
            <a:pPr marL="0" indent="0" eaLnBrk="1" hangingPunct="1">
              <a:buFont typeface="Arial" pitchFamily="34" charset="0"/>
              <a:buNone/>
            </a:pPr>
            <a:endParaRPr lang="en-US" dirty="0">
              <a:latin typeface="+mn-lt"/>
              <a:cs typeface="Arial"/>
            </a:endParaRPr>
          </a:p>
          <a:p>
            <a:pPr marL="0" indent="0">
              <a:buFont typeface="Arial" pitchFamily="34" charset="0"/>
              <a:buNone/>
            </a:pPr>
            <a:endParaRPr lang="nb-NO" sz="2200" dirty="0">
              <a:latin typeface="+mn-lt"/>
              <a:cs typeface="Arial"/>
            </a:endParaRPr>
          </a:p>
          <a:p>
            <a:pPr marL="266700" lvl="1" indent="0">
              <a:buNone/>
            </a:pPr>
            <a:endParaRPr lang="nb-NO" altLang="nb-NO" sz="2000" dirty="0">
              <a:latin typeface="+mn-lt"/>
            </a:endParaRPr>
          </a:p>
        </p:txBody>
      </p:sp>
      <p:pic>
        <p:nvPicPr>
          <p:cNvPr id="2" name="Picture 1">
            <a:extLst>
              <a:ext uri="{FF2B5EF4-FFF2-40B4-BE49-F238E27FC236}">
                <a16:creationId xmlns:a16="http://schemas.microsoft.com/office/drawing/2014/main" id="{8C642065-895D-4BC8-84D7-2DF24B6EF3BC}"/>
              </a:ext>
            </a:extLst>
          </p:cNvPr>
          <p:cNvPicPr>
            <a:picLocks noChangeAspect="1"/>
          </p:cNvPicPr>
          <p:nvPr/>
        </p:nvPicPr>
        <p:blipFill>
          <a:blip r:embed="rId3"/>
          <a:stretch>
            <a:fillRect/>
          </a:stretch>
        </p:blipFill>
        <p:spPr>
          <a:xfrm>
            <a:off x="384089" y="2717800"/>
            <a:ext cx="8679696" cy="3180838"/>
          </a:xfrm>
          <a:prstGeom prst="rect">
            <a:avLst/>
          </a:prstGeom>
        </p:spPr>
      </p:pic>
    </p:spTree>
    <p:extLst>
      <p:ext uri="{BB962C8B-B14F-4D97-AF65-F5344CB8AC3E}">
        <p14:creationId xmlns:p14="http://schemas.microsoft.com/office/powerpoint/2010/main" val="136156840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486726-3E05-4C63-ABA4-C2C0FE17B124}"/>
              </a:ext>
            </a:extLst>
          </p:cNvPr>
          <p:cNvSpPr>
            <a:spLocks noGrp="1"/>
          </p:cNvSpPr>
          <p:nvPr>
            <p:ph type="sldNum" sz="quarter" idx="12"/>
          </p:nvPr>
        </p:nvSpPr>
        <p:spPr/>
        <p:txBody>
          <a:bodyPr/>
          <a:lstStyle/>
          <a:p>
            <a:fld id="{3FA4DDC8-1D0B-4B83-8CF0-4F24D54506BB}" type="slidenum">
              <a:rPr lang="nb-NO" smtClean="0"/>
              <a:pPr/>
              <a:t>37</a:t>
            </a:fld>
            <a:endParaRPr lang="nb-NO"/>
          </a:p>
        </p:txBody>
      </p:sp>
      <p:pic>
        <p:nvPicPr>
          <p:cNvPr id="8" name="Content Placeholder 7">
            <a:extLst>
              <a:ext uri="{FF2B5EF4-FFF2-40B4-BE49-F238E27FC236}">
                <a16:creationId xmlns:a16="http://schemas.microsoft.com/office/drawing/2014/main" id="{51D6580E-524C-4B13-BEB9-8008D1D6A1A3}"/>
              </a:ext>
            </a:extLst>
          </p:cNvPr>
          <p:cNvPicPr>
            <a:picLocks noGrp="1" noChangeAspect="1"/>
          </p:cNvPicPr>
          <p:nvPr>
            <p:ph idx="1"/>
          </p:nvPr>
        </p:nvPicPr>
        <p:blipFill>
          <a:blip r:embed="rId2"/>
          <a:stretch>
            <a:fillRect/>
          </a:stretch>
        </p:blipFill>
        <p:spPr>
          <a:xfrm>
            <a:off x="624529" y="1266031"/>
            <a:ext cx="8736443" cy="5257799"/>
          </a:xfrm>
          <a:prstGeom prst="rect">
            <a:avLst/>
          </a:prstGeom>
        </p:spPr>
      </p:pic>
    </p:spTree>
    <p:extLst>
      <p:ext uri="{BB962C8B-B14F-4D97-AF65-F5344CB8AC3E}">
        <p14:creationId xmlns:p14="http://schemas.microsoft.com/office/powerpoint/2010/main" val="3496492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FCE-0A7C-4D7C-A2F9-F7F5C9091A9E}"/>
              </a:ext>
            </a:extLst>
          </p:cNvPr>
          <p:cNvSpPr>
            <a:spLocks noGrp="1"/>
          </p:cNvSpPr>
          <p:nvPr>
            <p:ph type="title"/>
          </p:nvPr>
        </p:nvSpPr>
        <p:spPr/>
        <p:txBody>
          <a:bodyPr/>
          <a:lstStyle/>
          <a:p>
            <a:r>
              <a:rPr lang="en-US">
                <a:ea typeface="+mj-lt"/>
                <a:cs typeface="+mj-lt"/>
              </a:rPr>
              <a:t>3. Where can I find manuals for exams?</a:t>
            </a:r>
          </a:p>
        </p:txBody>
      </p:sp>
      <p:sp>
        <p:nvSpPr>
          <p:cNvPr id="4" name="Slide Number Placeholder 3">
            <a:extLst>
              <a:ext uri="{FF2B5EF4-FFF2-40B4-BE49-F238E27FC236}">
                <a16:creationId xmlns:a16="http://schemas.microsoft.com/office/drawing/2014/main" id="{3ABBA257-B94C-48A3-A03D-808B0F08E9CF}"/>
              </a:ext>
            </a:extLst>
          </p:cNvPr>
          <p:cNvSpPr>
            <a:spLocks noGrp="1"/>
          </p:cNvSpPr>
          <p:nvPr>
            <p:ph type="sldNum" sz="quarter" idx="12"/>
          </p:nvPr>
        </p:nvSpPr>
        <p:spPr/>
        <p:txBody>
          <a:bodyPr/>
          <a:lstStyle/>
          <a:p>
            <a:fld id="{3FA4DDC8-1D0B-4B83-8CF0-4F24D54506BB}" type="slidenum">
              <a:rPr lang="nb-NO" smtClean="0"/>
              <a:pPr/>
              <a:t>38</a:t>
            </a:fld>
            <a:endParaRPr lang="nb-NO"/>
          </a:p>
        </p:txBody>
      </p:sp>
      <p:pic>
        <p:nvPicPr>
          <p:cNvPr id="3" name="Picture 4" descr="Graphical user interface, application&#10;&#10;Description automatically generated">
            <a:extLst>
              <a:ext uri="{FF2B5EF4-FFF2-40B4-BE49-F238E27FC236}">
                <a16:creationId xmlns:a16="http://schemas.microsoft.com/office/drawing/2014/main" id="{E37ABA66-BFF2-1E7A-A1DB-633F4F6109B7}"/>
              </a:ext>
            </a:extLst>
          </p:cNvPr>
          <p:cNvPicPr>
            <a:picLocks noChangeAspect="1"/>
          </p:cNvPicPr>
          <p:nvPr/>
        </p:nvPicPr>
        <p:blipFill>
          <a:blip r:embed="rId2"/>
          <a:stretch>
            <a:fillRect/>
          </a:stretch>
        </p:blipFill>
        <p:spPr>
          <a:xfrm>
            <a:off x="618182" y="2376189"/>
            <a:ext cx="7150461" cy="4213608"/>
          </a:xfrm>
          <a:prstGeom prst="rect">
            <a:avLst/>
          </a:prstGeom>
        </p:spPr>
      </p:pic>
      <p:sp>
        <p:nvSpPr>
          <p:cNvPr id="5" name="TextBox 4">
            <a:extLst>
              <a:ext uri="{FF2B5EF4-FFF2-40B4-BE49-F238E27FC236}">
                <a16:creationId xmlns:a16="http://schemas.microsoft.com/office/drawing/2014/main" id="{7988A4D6-F084-0886-3453-5F111CBA93AB}"/>
              </a:ext>
            </a:extLst>
          </p:cNvPr>
          <p:cNvSpPr txBox="1"/>
          <p:nvPr/>
        </p:nvSpPr>
        <p:spPr>
          <a:xfrm>
            <a:off x="621658" y="1636002"/>
            <a:ext cx="899404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rabicPeriod"/>
            </a:pPr>
            <a:r>
              <a:rPr lang="en-US"/>
              <a:t>Detailed manual is available in the exam flow (activated approx. 1 week before the exam)</a:t>
            </a:r>
          </a:p>
        </p:txBody>
      </p:sp>
    </p:spTree>
    <p:extLst>
      <p:ext uri="{BB962C8B-B14F-4D97-AF65-F5344CB8AC3E}">
        <p14:creationId xmlns:p14="http://schemas.microsoft.com/office/powerpoint/2010/main" val="2548665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FCE-0A7C-4D7C-A2F9-F7F5C9091A9E}"/>
              </a:ext>
            </a:extLst>
          </p:cNvPr>
          <p:cNvSpPr>
            <a:spLocks noGrp="1"/>
          </p:cNvSpPr>
          <p:nvPr>
            <p:ph type="title"/>
          </p:nvPr>
        </p:nvSpPr>
        <p:spPr/>
        <p:txBody>
          <a:bodyPr/>
          <a:lstStyle/>
          <a:p>
            <a:r>
              <a:rPr lang="en-US">
                <a:ea typeface="+mj-lt"/>
                <a:cs typeface="+mj-lt"/>
              </a:rPr>
              <a:t>3. Where can I find manuals for exams?</a:t>
            </a:r>
          </a:p>
        </p:txBody>
      </p:sp>
      <p:sp>
        <p:nvSpPr>
          <p:cNvPr id="4" name="Slide Number Placeholder 3">
            <a:extLst>
              <a:ext uri="{FF2B5EF4-FFF2-40B4-BE49-F238E27FC236}">
                <a16:creationId xmlns:a16="http://schemas.microsoft.com/office/drawing/2014/main" id="{3ABBA257-B94C-48A3-A03D-808B0F08E9CF}"/>
              </a:ext>
            </a:extLst>
          </p:cNvPr>
          <p:cNvSpPr>
            <a:spLocks noGrp="1"/>
          </p:cNvSpPr>
          <p:nvPr>
            <p:ph type="sldNum" sz="quarter" idx="12"/>
          </p:nvPr>
        </p:nvSpPr>
        <p:spPr/>
        <p:txBody>
          <a:bodyPr/>
          <a:lstStyle/>
          <a:p>
            <a:fld id="{3FA4DDC8-1D0B-4B83-8CF0-4F24D54506BB}" type="slidenum">
              <a:rPr lang="nb-NO" smtClean="0"/>
              <a:pPr/>
              <a:t>39</a:t>
            </a:fld>
            <a:endParaRPr lang="nb-NO"/>
          </a:p>
        </p:txBody>
      </p:sp>
      <p:sp>
        <p:nvSpPr>
          <p:cNvPr id="5" name="TextBox 4">
            <a:extLst>
              <a:ext uri="{FF2B5EF4-FFF2-40B4-BE49-F238E27FC236}">
                <a16:creationId xmlns:a16="http://schemas.microsoft.com/office/drawing/2014/main" id="{7988A4D6-F084-0886-3453-5F111CBA93AB}"/>
              </a:ext>
            </a:extLst>
          </p:cNvPr>
          <p:cNvSpPr txBox="1"/>
          <p:nvPr/>
        </p:nvSpPr>
        <p:spPr>
          <a:xfrm>
            <a:off x="621658" y="1636002"/>
            <a:ext cx="899404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2. </a:t>
            </a:r>
            <a:r>
              <a:rPr lang="en-US">
                <a:ea typeface="+mn-lt"/>
                <a:cs typeface="+mn-lt"/>
              </a:rPr>
              <a:t>Manuals from the </a:t>
            </a:r>
            <a:r>
              <a:rPr lang="en-US" err="1">
                <a:ea typeface="+mn-lt"/>
                <a:cs typeface="+mn-lt"/>
              </a:rPr>
              <a:t>WISEflow</a:t>
            </a:r>
            <a:r>
              <a:rPr lang="en-US">
                <a:ea typeface="+mn-lt"/>
                <a:cs typeface="+mn-lt"/>
              </a:rPr>
              <a:t> supplier </a:t>
            </a:r>
            <a:r>
              <a:rPr lang="en-US" err="1">
                <a:ea typeface="+mn-lt"/>
                <a:cs typeface="+mn-lt"/>
              </a:rPr>
              <a:t>UNIwise</a:t>
            </a:r>
            <a:r>
              <a:rPr lang="en-US">
                <a:ea typeface="+mn-lt"/>
                <a:cs typeface="+mn-lt"/>
              </a:rPr>
              <a:t> can be found under Support </a:t>
            </a:r>
            <a:endParaRPr lang="en-US">
              <a:cs typeface="Arial"/>
            </a:endParaRPr>
          </a:p>
        </p:txBody>
      </p:sp>
      <p:pic>
        <p:nvPicPr>
          <p:cNvPr id="6" name="Picture 6" descr="Graphical user interface, text, website&#10;&#10;Description automatically generated">
            <a:extLst>
              <a:ext uri="{FF2B5EF4-FFF2-40B4-BE49-F238E27FC236}">
                <a16:creationId xmlns:a16="http://schemas.microsoft.com/office/drawing/2014/main" id="{715211DC-1716-EBFD-4E85-FFABEBC130B5}"/>
              </a:ext>
            </a:extLst>
          </p:cNvPr>
          <p:cNvPicPr>
            <a:picLocks noChangeAspect="1"/>
          </p:cNvPicPr>
          <p:nvPr/>
        </p:nvPicPr>
        <p:blipFill rotWithShape="1">
          <a:blip r:embed="rId2"/>
          <a:srcRect t="73347"/>
          <a:stretch/>
        </p:blipFill>
        <p:spPr>
          <a:xfrm>
            <a:off x="833199" y="2088453"/>
            <a:ext cx="6859121" cy="1636610"/>
          </a:xfrm>
          <a:prstGeom prst="rect">
            <a:avLst/>
          </a:prstGeom>
        </p:spPr>
      </p:pic>
      <p:pic>
        <p:nvPicPr>
          <p:cNvPr id="7" name="Picture 7" descr="Graphical user interface, application&#10;&#10;Description automatically generated">
            <a:extLst>
              <a:ext uri="{FF2B5EF4-FFF2-40B4-BE49-F238E27FC236}">
                <a16:creationId xmlns:a16="http://schemas.microsoft.com/office/drawing/2014/main" id="{B15CA587-BC3D-C927-6FA2-B0EF91800A71}"/>
              </a:ext>
            </a:extLst>
          </p:cNvPr>
          <p:cNvPicPr>
            <a:picLocks noChangeAspect="1"/>
          </p:cNvPicPr>
          <p:nvPr/>
        </p:nvPicPr>
        <p:blipFill>
          <a:blip r:embed="rId3"/>
          <a:stretch>
            <a:fillRect/>
          </a:stretch>
        </p:blipFill>
        <p:spPr>
          <a:xfrm>
            <a:off x="830452" y="3935233"/>
            <a:ext cx="4841575" cy="2613250"/>
          </a:xfrm>
          <a:prstGeom prst="rect">
            <a:avLst/>
          </a:prstGeom>
        </p:spPr>
      </p:pic>
    </p:spTree>
    <p:extLst>
      <p:ext uri="{BB962C8B-B14F-4D97-AF65-F5344CB8AC3E}">
        <p14:creationId xmlns:p14="http://schemas.microsoft.com/office/powerpoint/2010/main" val="51007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56123" y="468263"/>
            <a:ext cx="7344816" cy="778881"/>
          </a:xfrm>
        </p:spPr>
        <p:txBody>
          <a:bodyPr/>
          <a:lstStyle/>
          <a:p>
            <a:pPr eaLnBrk="1" hangingPunct="1"/>
            <a:r>
              <a:rPr lang="nb-NO" altLang="nb-NO" sz="3100"/>
              <a:t>Examination attemps</a:t>
            </a:r>
            <a:r>
              <a:rPr lang="nb-NO" altLang="nb-NO" sz="2600">
                <a:latin typeface="Verdana" pitchFamily="34" charset="0"/>
              </a:rPr>
              <a:t>	</a:t>
            </a:r>
          </a:p>
        </p:txBody>
      </p:sp>
      <p:sp>
        <p:nvSpPr>
          <p:cNvPr id="17411" name="Rectangle 3"/>
          <p:cNvSpPr>
            <a:spLocks noGrp="1" noChangeArrowheads="1"/>
          </p:cNvSpPr>
          <p:nvPr>
            <p:ph idx="1"/>
          </p:nvPr>
        </p:nvSpPr>
        <p:spPr>
          <a:xfrm>
            <a:off x="612106" y="2224930"/>
            <a:ext cx="8746132" cy="4548056"/>
          </a:xfrm>
        </p:spPr>
        <p:txBody>
          <a:bodyPr vert="horz" lIns="0" tIns="0" rIns="0" bIns="0" rtlCol="0" anchor="t">
            <a:noAutofit/>
          </a:bodyPr>
          <a:lstStyle/>
          <a:p>
            <a:pPr marL="197485" indent="-197485"/>
            <a:r>
              <a:rPr lang="nb-NO" altLang="nb-NO" sz="2200" noProof="1"/>
              <a:t>Two examination attempts per course</a:t>
            </a:r>
            <a:endParaRPr lang="nb-NO" altLang="nb-NO" sz="2200" noProof="1">
              <a:cs typeface="Arial"/>
            </a:endParaRPr>
          </a:p>
          <a:p>
            <a:pPr marL="197485" indent="-197485"/>
            <a:r>
              <a:rPr lang="nb-NO" altLang="nb-NO" sz="2200" noProof="1"/>
              <a:t>If you want to leave the examination room during a school exam without submitting your paper you have to sign a withdrawal form before you leave your desk </a:t>
            </a:r>
            <a:endParaRPr lang="nb-NO" altLang="nb-NO" sz="2200" noProof="1">
              <a:cs typeface="Arial"/>
            </a:endParaRPr>
          </a:p>
          <a:p>
            <a:pPr marL="197485" indent="-197485"/>
            <a:r>
              <a:rPr lang="nb-NO" sz="2200" noProof="1">
                <a:ea typeface="+mn-lt"/>
                <a:cs typeface="+mn-lt"/>
              </a:rPr>
              <a:t>This will count as an examination attempt unless you provide a medical certificate. </a:t>
            </a:r>
            <a:endParaRPr lang="nb-NO" altLang="nb-NO" sz="2200" noProof="1">
              <a:cs typeface="Arial"/>
            </a:endParaRPr>
          </a:p>
          <a:p>
            <a:pPr marL="197485" indent="-197485"/>
            <a:endParaRPr lang="nb-NO" altLang="nb-NO" sz="2200" noProof="1">
              <a:cs typeface="Arial"/>
            </a:endParaRPr>
          </a:p>
        </p:txBody>
      </p:sp>
      <p:pic>
        <p:nvPicPr>
          <p:cNvPr id="2" name="Picture 1">
            <a:extLst>
              <a:ext uri="{FF2B5EF4-FFF2-40B4-BE49-F238E27FC236}">
                <a16:creationId xmlns:a16="http://schemas.microsoft.com/office/drawing/2014/main" id="{642900B3-F40A-48F1-A466-C94E2219DC7F}"/>
              </a:ext>
            </a:extLst>
          </p:cNvPr>
          <p:cNvPicPr>
            <a:picLocks noChangeAspect="1"/>
          </p:cNvPicPr>
          <p:nvPr/>
        </p:nvPicPr>
        <p:blipFill>
          <a:blip r:embed="rId3"/>
          <a:stretch>
            <a:fillRect/>
          </a:stretch>
        </p:blipFill>
        <p:spPr>
          <a:xfrm>
            <a:off x="5004594" y="444000"/>
            <a:ext cx="3504224" cy="1728192"/>
          </a:xfrm>
          <a:prstGeom prst="rect">
            <a:avLst/>
          </a:prstGeom>
        </p:spPr>
      </p:pic>
    </p:spTree>
    <p:extLst>
      <p:ext uri="{BB962C8B-B14F-4D97-AF65-F5344CB8AC3E}">
        <p14:creationId xmlns:p14="http://schemas.microsoft.com/office/powerpoint/2010/main" val="258480836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36FCE-0A7C-4D7C-A2F9-F7F5C9091A9E}"/>
              </a:ext>
            </a:extLst>
          </p:cNvPr>
          <p:cNvSpPr>
            <a:spLocks noGrp="1"/>
          </p:cNvSpPr>
          <p:nvPr>
            <p:ph type="title"/>
          </p:nvPr>
        </p:nvSpPr>
        <p:spPr/>
        <p:txBody>
          <a:bodyPr/>
          <a:lstStyle/>
          <a:p>
            <a:r>
              <a:rPr lang="en-US">
                <a:ea typeface="+mj-lt"/>
                <a:cs typeface="+mj-lt"/>
              </a:rPr>
              <a:t>3. Where can I find information/ manuals for exams?</a:t>
            </a:r>
          </a:p>
        </p:txBody>
      </p:sp>
      <p:sp>
        <p:nvSpPr>
          <p:cNvPr id="4" name="Slide Number Placeholder 3">
            <a:extLst>
              <a:ext uri="{FF2B5EF4-FFF2-40B4-BE49-F238E27FC236}">
                <a16:creationId xmlns:a16="http://schemas.microsoft.com/office/drawing/2014/main" id="{3ABBA257-B94C-48A3-A03D-808B0F08E9CF}"/>
              </a:ext>
            </a:extLst>
          </p:cNvPr>
          <p:cNvSpPr>
            <a:spLocks noGrp="1"/>
          </p:cNvSpPr>
          <p:nvPr>
            <p:ph type="sldNum" sz="quarter" idx="12"/>
          </p:nvPr>
        </p:nvSpPr>
        <p:spPr/>
        <p:txBody>
          <a:bodyPr/>
          <a:lstStyle/>
          <a:p>
            <a:fld id="{3FA4DDC8-1D0B-4B83-8CF0-4F24D54506BB}" type="slidenum">
              <a:rPr lang="nb-NO" smtClean="0"/>
              <a:pPr/>
              <a:t>40</a:t>
            </a:fld>
            <a:endParaRPr lang="nb-NO"/>
          </a:p>
        </p:txBody>
      </p:sp>
      <p:sp>
        <p:nvSpPr>
          <p:cNvPr id="5" name="TextBox 4">
            <a:extLst>
              <a:ext uri="{FF2B5EF4-FFF2-40B4-BE49-F238E27FC236}">
                <a16:creationId xmlns:a16="http://schemas.microsoft.com/office/drawing/2014/main" id="{7988A4D6-F084-0886-3453-5F111CBA93AB}"/>
              </a:ext>
            </a:extLst>
          </p:cNvPr>
          <p:cNvSpPr txBox="1"/>
          <p:nvPr/>
        </p:nvSpPr>
        <p:spPr>
          <a:xfrm>
            <a:off x="621658" y="1636002"/>
            <a:ext cx="8236832"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3. Information on NHH website</a:t>
            </a:r>
          </a:p>
          <a:p>
            <a:endParaRPr lang="en-US">
              <a:cs typeface="Arial"/>
            </a:endParaRPr>
          </a:p>
          <a:p>
            <a:r>
              <a:rPr lang="en-US">
                <a:cs typeface="Arial"/>
              </a:rPr>
              <a:t>School exam: </a:t>
            </a:r>
            <a:r>
              <a:rPr lang="en-US">
                <a:ea typeface="+mn-lt"/>
                <a:cs typeface="+mn-lt"/>
                <a:hlinkClick r:id="rId2"/>
              </a:rPr>
              <a:t>https://www.nhh.no/en/for-students/examinations/electronic-school-exam/</a:t>
            </a:r>
            <a:endParaRPr lang="en-US">
              <a:ea typeface="+mn-lt"/>
              <a:cs typeface="+mn-lt"/>
            </a:endParaRPr>
          </a:p>
          <a:p>
            <a:endParaRPr lang="en-US">
              <a:cs typeface="Arial"/>
            </a:endParaRPr>
          </a:p>
          <a:p>
            <a:r>
              <a:rPr lang="en-US">
                <a:cs typeface="Arial"/>
              </a:rPr>
              <a:t>Home exam: </a:t>
            </a:r>
            <a:r>
              <a:rPr lang="en-US">
                <a:ea typeface="+mn-lt"/>
                <a:cs typeface="+mn-lt"/>
                <a:hlinkClick r:id="rId3"/>
              </a:rPr>
              <a:t>https://www.nhh.no/en/for-students/examinations/home-exams-and-assignments/</a:t>
            </a:r>
            <a:endParaRPr lang="en-US">
              <a:ea typeface="+mn-lt"/>
              <a:cs typeface="+mn-lt"/>
            </a:endParaRPr>
          </a:p>
          <a:p>
            <a:endParaRPr lang="en-US">
              <a:cs typeface="Arial"/>
            </a:endParaRPr>
          </a:p>
        </p:txBody>
      </p:sp>
    </p:spTree>
    <p:extLst>
      <p:ext uri="{BB962C8B-B14F-4D97-AF65-F5344CB8AC3E}">
        <p14:creationId xmlns:p14="http://schemas.microsoft.com/office/powerpoint/2010/main" val="808243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		Laptop </a:t>
            </a:r>
            <a:r>
              <a:rPr lang="en-US"/>
              <a:t>requirements</a:t>
            </a:r>
          </a:p>
        </p:txBody>
      </p:sp>
      <p:sp>
        <p:nvSpPr>
          <p:cNvPr id="3" name="Content Placeholder 2"/>
          <p:cNvSpPr>
            <a:spLocks noGrp="1"/>
          </p:cNvSpPr>
          <p:nvPr>
            <p:ph idx="1"/>
          </p:nvPr>
        </p:nvSpPr>
        <p:spPr>
          <a:xfrm>
            <a:off x="715459" y="1501103"/>
            <a:ext cx="8582271" cy="5358774"/>
          </a:xfrm>
        </p:spPr>
        <p:txBody>
          <a:bodyPr>
            <a:normAutofit lnSpcReduction="10000"/>
          </a:bodyPr>
          <a:lstStyle/>
          <a:p>
            <a:r>
              <a:rPr lang="nb-NO" err="1"/>
              <a:t>We</a:t>
            </a:r>
            <a:r>
              <a:rPr lang="nb-NO"/>
              <a:t> have a </a:t>
            </a:r>
            <a:r>
              <a:rPr lang="nb-NO" err="1"/>
              <a:t>limited</a:t>
            </a:r>
            <a:r>
              <a:rPr lang="nb-NO"/>
              <a:t> </a:t>
            </a:r>
            <a:r>
              <a:rPr lang="nb-NO" err="1"/>
              <a:t>number</a:t>
            </a:r>
            <a:r>
              <a:rPr lang="nb-NO"/>
              <a:t> </a:t>
            </a:r>
            <a:r>
              <a:rPr lang="nb-NO" err="1"/>
              <a:t>of</a:t>
            </a:r>
            <a:r>
              <a:rPr lang="nb-NO"/>
              <a:t> </a:t>
            </a:r>
            <a:r>
              <a:rPr lang="nb-NO" err="1"/>
              <a:t>laptops</a:t>
            </a:r>
            <a:r>
              <a:rPr lang="nb-NO"/>
              <a:t> for </a:t>
            </a:r>
            <a:r>
              <a:rPr lang="nb-NO" err="1"/>
              <a:t>emergency</a:t>
            </a:r>
            <a:r>
              <a:rPr lang="nb-NO"/>
              <a:t> </a:t>
            </a:r>
            <a:r>
              <a:rPr lang="nb-NO" err="1"/>
              <a:t>needs</a:t>
            </a:r>
            <a:r>
              <a:rPr lang="nb-NO"/>
              <a:t> </a:t>
            </a:r>
            <a:r>
              <a:rPr lang="nb-NO" err="1"/>
              <a:t>only</a:t>
            </a:r>
            <a:r>
              <a:rPr lang="nb-NO"/>
              <a:t>. </a:t>
            </a:r>
            <a:r>
              <a:rPr lang="nb-NO" err="1"/>
              <a:t>These</a:t>
            </a:r>
            <a:r>
              <a:rPr lang="nb-NO"/>
              <a:t> </a:t>
            </a:r>
            <a:r>
              <a:rPr lang="nb-NO" err="1"/>
              <a:t>are</a:t>
            </a:r>
            <a:r>
              <a:rPr lang="nb-NO"/>
              <a:t> </a:t>
            </a:r>
            <a:r>
              <a:rPr lang="nb-NO" err="1"/>
              <a:t>reserved</a:t>
            </a:r>
            <a:r>
              <a:rPr lang="nb-NO"/>
              <a:t> for </a:t>
            </a:r>
            <a:r>
              <a:rPr lang="nb-NO" err="1"/>
              <a:t>those</a:t>
            </a:r>
            <a:r>
              <a:rPr lang="nb-NO"/>
              <a:t> </a:t>
            </a:r>
            <a:r>
              <a:rPr lang="nb-NO" err="1"/>
              <a:t>who</a:t>
            </a:r>
            <a:r>
              <a:rPr lang="nb-NO"/>
              <a:t> </a:t>
            </a:r>
            <a:r>
              <a:rPr lang="nb-NO" err="1"/>
              <a:t>experience</a:t>
            </a:r>
            <a:r>
              <a:rPr lang="nb-NO"/>
              <a:t> problems </a:t>
            </a:r>
            <a:r>
              <a:rPr lang="nb-NO" err="1"/>
              <a:t>with</a:t>
            </a:r>
            <a:r>
              <a:rPr lang="nb-NO"/>
              <a:t> </a:t>
            </a:r>
            <a:r>
              <a:rPr lang="nb-NO" err="1"/>
              <a:t>their</a:t>
            </a:r>
            <a:r>
              <a:rPr lang="nb-NO"/>
              <a:t> </a:t>
            </a:r>
            <a:r>
              <a:rPr lang="nb-NO" err="1"/>
              <a:t>own</a:t>
            </a:r>
            <a:r>
              <a:rPr lang="nb-NO"/>
              <a:t> PC </a:t>
            </a:r>
            <a:r>
              <a:rPr lang="nb-NO" err="1"/>
              <a:t>on</a:t>
            </a:r>
            <a:r>
              <a:rPr lang="nb-NO"/>
              <a:t> </a:t>
            </a:r>
            <a:r>
              <a:rPr lang="nb-NO" err="1"/>
              <a:t>the</a:t>
            </a:r>
            <a:r>
              <a:rPr lang="nb-NO"/>
              <a:t> </a:t>
            </a:r>
            <a:r>
              <a:rPr lang="nb-NO" err="1"/>
              <a:t>day</a:t>
            </a:r>
            <a:r>
              <a:rPr lang="nb-NO"/>
              <a:t> </a:t>
            </a:r>
            <a:r>
              <a:rPr lang="nb-NO" err="1"/>
              <a:t>of</a:t>
            </a:r>
            <a:r>
              <a:rPr lang="nb-NO"/>
              <a:t> </a:t>
            </a:r>
            <a:r>
              <a:rPr lang="nb-NO" err="1"/>
              <a:t>the</a:t>
            </a:r>
            <a:r>
              <a:rPr lang="nb-NO"/>
              <a:t> </a:t>
            </a:r>
            <a:r>
              <a:rPr lang="nb-NO" err="1"/>
              <a:t>exam</a:t>
            </a:r>
            <a:r>
              <a:rPr lang="nb-NO"/>
              <a:t>.</a:t>
            </a:r>
          </a:p>
          <a:p>
            <a:pPr marL="0" indent="0">
              <a:buNone/>
            </a:pPr>
            <a:endParaRPr lang="nb-NO"/>
          </a:p>
          <a:p>
            <a:pPr marL="0" indent="0">
              <a:buNone/>
            </a:pPr>
            <a:r>
              <a:rPr lang="nb-NO"/>
              <a:t>REGULATIONS FOR FULL-TIME STUDY PROGRAMMES AT THE NORWEGIAN SCHOOL OF ECONOMICS (NHH), </a:t>
            </a:r>
            <a:r>
              <a:rPr lang="nb-NO" b="1" err="1"/>
              <a:t>Section</a:t>
            </a:r>
            <a:r>
              <a:rPr lang="nb-NO" b="1"/>
              <a:t> 1-7 Laptop computers:</a:t>
            </a:r>
            <a:endParaRPr lang="nb-NO"/>
          </a:p>
          <a:p>
            <a:pPr marL="0" indent="0">
              <a:buNone/>
            </a:pPr>
            <a:endParaRPr lang="nb-NO"/>
          </a:p>
          <a:p>
            <a:r>
              <a:rPr lang="nb-NO"/>
              <a:t>Students at NHH must have </a:t>
            </a:r>
            <a:r>
              <a:rPr lang="nb-NO" err="1"/>
              <a:t>access</a:t>
            </a:r>
            <a:r>
              <a:rPr lang="nb-NO"/>
              <a:t> to </a:t>
            </a:r>
            <a:r>
              <a:rPr lang="nb-NO" err="1"/>
              <a:t>their</a:t>
            </a:r>
            <a:r>
              <a:rPr lang="nb-NO"/>
              <a:t> </a:t>
            </a:r>
            <a:r>
              <a:rPr lang="nb-NO" err="1"/>
              <a:t>own</a:t>
            </a:r>
            <a:r>
              <a:rPr lang="nb-NO"/>
              <a:t> </a:t>
            </a:r>
            <a:r>
              <a:rPr lang="nb-NO" err="1"/>
              <a:t>laptop</a:t>
            </a:r>
            <a:r>
              <a:rPr lang="nb-NO"/>
              <a:t> computers in </a:t>
            </a:r>
            <a:r>
              <a:rPr lang="nb-NO" err="1"/>
              <a:t>connection</a:t>
            </a:r>
            <a:r>
              <a:rPr lang="nb-NO"/>
              <a:t> </a:t>
            </a:r>
            <a:r>
              <a:rPr lang="nb-NO" err="1"/>
              <a:t>with</a:t>
            </a:r>
            <a:r>
              <a:rPr lang="nb-NO"/>
              <a:t> </a:t>
            </a:r>
            <a:r>
              <a:rPr lang="nb-NO" err="1"/>
              <a:t>teaching</a:t>
            </a:r>
            <a:r>
              <a:rPr lang="nb-NO"/>
              <a:t> and </a:t>
            </a:r>
            <a:r>
              <a:rPr lang="nb-NO" err="1"/>
              <a:t>assessment</a:t>
            </a:r>
            <a:r>
              <a:rPr lang="nb-NO"/>
              <a:t>. </a:t>
            </a:r>
            <a:r>
              <a:rPr lang="nb-NO" err="1"/>
              <a:t>Requirements</a:t>
            </a:r>
            <a:r>
              <a:rPr lang="nb-NO"/>
              <a:t> </a:t>
            </a:r>
            <a:r>
              <a:rPr lang="nb-NO" err="1"/>
              <a:t>apply</a:t>
            </a:r>
            <a:r>
              <a:rPr lang="nb-NO"/>
              <a:t> in </a:t>
            </a:r>
            <a:r>
              <a:rPr lang="nb-NO" err="1"/>
              <a:t>relation</a:t>
            </a:r>
            <a:r>
              <a:rPr lang="nb-NO"/>
              <a:t> to </a:t>
            </a:r>
            <a:r>
              <a:rPr lang="nb-NO" err="1"/>
              <a:t>equipment</a:t>
            </a:r>
            <a:r>
              <a:rPr lang="nb-NO"/>
              <a:t> and </a:t>
            </a:r>
            <a:r>
              <a:rPr lang="nb-NO" err="1"/>
              <a:t>software</a:t>
            </a:r>
            <a:endParaRPr lang="nb-NO"/>
          </a:p>
          <a:p>
            <a:r>
              <a:rPr lang="nb-NO"/>
              <a:t>Test </a:t>
            </a:r>
            <a:r>
              <a:rPr lang="nb-NO" err="1"/>
              <a:t>your</a:t>
            </a:r>
            <a:r>
              <a:rPr lang="nb-NO"/>
              <a:t> </a:t>
            </a:r>
            <a:r>
              <a:rPr lang="nb-NO" err="1"/>
              <a:t>webcam</a:t>
            </a:r>
            <a:r>
              <a:rPr lang="nb-NO"/>
              <a:t> in </a:t>
            </a:r>
            <a:r>
              <a:rPr lang="nb-NO" err="1"/>
              <a:t>the</a:t>
            </a:r>
            <a:r>
              <a:rPr lang="nb-NO"/>
              <a:t> </a:t>
            </a:r>
            <a:r>
              <a:rPr lang="nb-NO" err="1"/>
              <a:t>demoflows</a:t>
            </a:r>
            <a:endParaRPr lang="nb-NO"/>
          </a:p>
        </p:txBody>
      </p:sp>
      <p:sp>
        <p:nvSpPr>
          <p:cNvPr id="4" name="Slide Number Placeholder 3"/>
          <p:cNvSpPr>
            <a:spLocks noGrp="1"/>
          </p:cNvSpPr>
          <p:nvPr>
            <p:ph type="sldNum" sz="quarter" idx="12"/>
          </p:nvPr>
        </p:nvSpPr>
        <p:spPr/>
        <p:txBody>
          <a:bodyPr/>
          <a:lstStyle/>
          <a:p>
            <a:fld id="{3FA4DDC8-1D0B-4B83-8CF0-4F24D54506BB}" type="slidenum">
              <a:rPr lang="nb-NO" smtClean="0"/>
              <a:pPr/>
              <a:t>41</a:t>
            </a:fld>
            <a:endParaRPr lang="nb-NO"/>
          </a:p>
        </p:txBody>
      </p:sp>
    </p:spTree>
    <p:extLst>
      <p:ext uri="{BB962C8B-B14F-4D97-AF65-F5344CB8AC3E}">
        <p14:creationId xmlns:p14="http://schemas.microsoft.com/office/powerpoint/2010/main" val="34523375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b">
            <a:noAutofit/>
          </a:bodyPr>
          <a:lstStyle/>
          <a:p>
            <a:r>
              <a:rPr lang="nb-NO" sz="3200">
                <a:ea typeface="+mj-lt"/>
                <a:cs typeface="+mj-lt"/>
              </a:rPr>
              <a:t>4</a:t>
            </a:r>
            <a:r>
              <a:rPr lang="en-US" sz="3200">
                <a:ea typeface="+mj-lt"/>
                <a:cs typeface="+mj-lt"/>
              </a:rPr>
              <a:t>. Check the PC, mouse, keyboard, WEB camera</a:t>
            </a:r>
            <a:endParaRPr lang="en-US" sz="3200"/>
          </a:p>
        </p:txBody>
      </p:sp>
      <p:sp>
        <p:nvSpPr>
          <p:cNvPr id="3" name="Content Placeholder 2"/>
          <p:cNvSpPr>
            <a:spLocks noGrp="1"/>
          </p:cNvSpPr>
          <p:nvPr>
            <p:ph idx="1"/>
          </p:nvPr>
        </p:nvSpPr>
        <p:spPr>
          <a:xfrm>
            <a:off x="715459" y="1501103"/>
            <a:ext cx="8582271" cy="5358774"/>
          </a:xfrm>
        </p:spPr>
        <p:txBody>
          <a:bodyPr>
            <a:normAutofit/>
          </a:bodyPr>
          <a:lstStyle/>
          <a:p>
            <a:pPr marL="197485" indent="-197485"/>
            <a:r>
              <a:rPr lang="en-US">
                <a:ea typeface="+mn-lt"/>
                <a:cs typeface="+mn-lt"/>
              </a:rPr>
              <a:t>PC: lockdown browser installed, you have administrator access to your PC, deacticate automatic Windows updates </a:t>
            </a:r>
            <a:endParaRPr lang="en-US">
              <a:cs typeface="Arial"/>
            </a:endParaRPr>
          </a:p>
          <a:p>
            <a:pPr marL="197485" indent="-197485"/>
            <a:r>
              <a:rPr lang="en-US">
                <a:ea typeface="+mn-lt"/>
                <a:cs typeface="+mn-lt"/>
              </a:rPr>
              <a:t>Test in the demo flow that the WEB camera takes legible pictures</a:t>
            </a:r>
            <a:endParaRPr lang="en-US">
              <a:cs typeface="Arial"/>
            </a:endParaRPr>
          </a:p>
          <a:p>
            <a:pPr marL="197485" indent="-197485"/>
            <a:r>
              <a:rPr lang="en-US">
                <a:ea typeface="+mn-lt"/>
                <a:cs typeface="+mn-lt"/>
              </a:rPr>
              <a:t>Allowed to use a wired mouse, keyboard, external webcamera</a:t>
            </a:r>
            <a:endParaRPr lang="en-US">
              <a:cs typeface="Arial"/>
            </a:endParaRPr>
          </a:p>
          <a:p>
            <a:pPr marL="197485" indent="-197485"/>
            <a:r>
              <a:rPr lang="en-US">
                <a:ea typeface="+mn-lt"/>
                <a:cs typeface="+mn-lt"/>
              </a:rPr>
              <a:t>No cordless equipment is allowed</a:t>
            </a:r>
            <a:endParaRPr lang="en-US">
              <a:cs typeface="Arial"/>
            </a:endParaRPr>
          </a:p>
          <a:p>
            <a:pPr marL="197485" indent="-197485"/>
            <a:r>
              <a:rPr lang="en-US">
                <a:ea typeface="+mn-lt"/>
                <a:cs typeface="+mn-lt"/>
              </a:rPr>
              <a:t>External monitor is not allowed</a:t>
            </a:r>
            <a:endParaRPr lang="en-US"/>
          </a:p>
        </p:txBody>
      </p:sp>
      <p:sp>
        <p:nvSpPr>
          <p:cNvPr id="4" name="Slide Number Placeholder 3"/>
          <p:cNvSpPr>
            <a:spLocks noGrp="1"/>
          </p:cNvSpPr>
          <p:nvPr>
            <p:ph type="sldNum" sz="quarter" idx="12"/>
          </p:nvPr>
        </p:nvSpPr>
        <p:spPr/>
        <p:txBody>
          <a:bodyPr/>
          <a:lstStyle/>
          <a:p>
            <a:fld id="{3FA4DDC8-1D0B-4B83-8CF0-4F24D54506BB}" type="slidenum">
              <a:rPr lang="nb-NO" smtClean="0"/>
              <a:pPr/>
              <a:t>42</a:t>
            </a:fld>
            <a:endParaRPr lang="nb-NO"/>
          </a:p>
        </p:txBody>
      </p:sp>
    </p:spTree>
    <p:extLst>
      <p:ext uri="{BB962C8B-B14F-4D97-AF65-F5344CB8AC3E}">
        <p14:creationId xmlns:p14="http://schemas.microsoft.com/office/powerpoint/2010/main" val="17604101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444C7-3F85-44AA-8FFB-AD474C04560F}"/>
              </a:ext>
            </a:extLst>
          </p:cNvPr>
          <p:cNvSpPr>
            <a:spLocks noGrp="1"/>
          </p:cNvSpPr>
          <p:nvPr>
            <p:ph type="title"/>
          </p:nvPr>
        </p:nvSpPr>
        <p:spPr/>
        <p:txBody>
          <a:bodyPr/>
          <a:lstStyle/>
          <a:p>
            <a:r>
              <a:rPr lang="en-US"/>
              <a:t>Home exam</a:t>
            </a:r>
          </a:p>
        </p:txBody>
      </p:sp>
      <p:sp>
        <p:nvSpPr>
          <p:cNvPr id="3" name="Content Placeholder 2">
            <a:extLst>
              <a:ext uri="{FF2B5EF4-FFF2-40B4-BE49-F238E27FC236}">
                <a16:creationId xmlns:a16="http://schemas.microsoft.com/office/drawing/2014/main" id="{648A3CE3-2544-4895-B10C-8DD6CFE5CE87}"/>
              </a:ext>
            </a:extLst>
          </p:cNvPr>
          <p:cNvSpPr>
            <a:spLocks noGrp="1"/>
          </p:cNvSpPr>
          <p:nvPr>
            <p:ph idx="1"/>
          </p:nvPr>
        </p:nvSpPr>
        <p:spPr>
          <a:xfrm>
            <a:off x="584994" y="1494631"/>
            <a:ext cx="6876603" cy="4724400"/>
          </a:xfrm>
        </p:spPr>
        <p:txBody>
          <a:bodyPr>
            <a:normAutofit lnSpcReduction="10000"/>
          </a:bodyPr>
          <a:lstStyle/>
          <a:p>
            <a:pPr marL="197485" indent="-197485"/>
            <a:r>
              <a:rPr lang="en-US" dirty="0"/>
              <a:t>The most of home exams are in FLOWassign: you should convert your main document into a PDF.</a:t>
            </a:r>
            <a:r>
              <a:rPr lang="en-US" dirty="0">
                <a:solidFill>
                  <a:srgbClr val="FF0000"/>
                </a:solidFill>
              </a:rPr>
              <a:t> Practice on converting files into a PDF format before the exam!</a:t>
            </a:r>
          </a:p>
          <a:p>
            <a:pPr marL="197485" indent="-197485"/>
            <a:r>
              <a:rPr lang="en-US" dirty="0"/>
              <a:t>Appendices, if allowed, can be submitted in </a:t>
            </a:r>
            <a:endParaRPr lang="en-US" dirty="0">
              <a:cs typeface="Arial"/>
            </a:endParaRPr>
          </a:p>
          <a:p>
            <a:pPr marL="0" indent="0">
              <a:buNone/>
            </a:pPr>
            <a:r>
              <a:rPr lang="en-US" dirty="0"/>
              <a:t>   various formats.</a:t>
            </a:r>
          </a:p>
          <a:p>
            <a:pPr marL="197485" indent="-197485"/>
            <a:r>
              <a:rPr lang="en-US" dirty="0"/>
              <a:t>15 minutes extra for uploading the paper.</a:t>
            </a:r>
            <a:endParaRPr lang="en-US" dirty="0">
              <a:cs typeface="Arial"/>
            </a:endParaRPr>
          </a:p>
          <a:p>
            <a:pPr marL="197485" indent="-197485"/>
            <a:r>
              <a:rPr lang="en-US" dirty="0"/>
              <a:t>NB! Bigger files (e.g., videos) can take longer to upload.</a:t>
            </a:r>
          </a:p>
          <a:p>
            <a:pPr marL="197485" indent="-197485"/>
            <a:r>
              <a:rPr lang="en-US" dirty="0"/>
              <a:t>Make sure you have an alternative internet source</a:t>
            </a:r>
          </a:p>
        </p:txBody>
      </p:sp>
      <p:sp>
        <p:nvSpPr>
          <p:cNvPr id="4" name="Slide Number Placeholder 3">
            <a:extLst>
              <a:ext uri="{FF2B5EF4-FFF2-40B4-BE49-F238E27FC236}">
                <a16:creationId xmlns:a16="http://schemas.microsoft.com/office/drawing/2014/main" id="{69A3E734-B5C9-4123-891E-48369CA66BC3}"/>
              </a:ext>
            </a:extLst>
          </p:cNvPr>
          <p:cNvSpPr>
            <a:spLocks noGrp="1"/>
          </p:cNvSpPr>
          <p:nvPr>
            <p:ph type="sldNum" sz="quarter" idx="12"/>
          </p:nvPr>
        </p:nvSpPr>
        <p:spPr/>
        <p:txBody>
          <a:bodyPr/>
          <a:lstStyle/>
          <a:p>
            <a:fld id="{3FA4DDC8-1D0B-4B83-8CF0-4F24D54506BB}" type="slidenum">
              <a:rPr lang="nb-NO" smtClean="0"/>
              <a:pPr/>
              <a:t>43</a:t>
            </a:fld>
            <a:endParaRPr lang="nb-NO"/>
          </a:p>
        </p:txBody>
      </p:sp>
      <p:pic>
        <p:nvPicPr>
          <p:cNvPr id="5" name="Picture 4">
            <a:extLst>
              <a:ext uri="{FF2B5EF4-FFF2-40B4-BE49-F238E27FC236}">
                <a16:creationId xmlns:a16="http://schemas.microsoft.com/office/drawing/2014/main" id="{805C4729-BF1E-4F56-83BA-542E810DC078}"/>
              </a:ext>
            </a:extLst>
          </p:cNvPr>
          <p:cNvPicPr>
            <a:picLocks noChangeAspect="1"/>
          </p:cNvPicPr>
          <p:nvPr/>
        </p:nvPicPr>
        <p:blipFill>
          <a:blip r:embed="rId2"/>
          <a:stretch>
            <a:fillRect/>
          </a:stretch>
        </p:blipFill>
        <p:spPr>
          <a:xfrm>
            <a:off x="7538633" y="1536644"/>
            <a:ext cx="1600200" cy="1228725"/>
          </a:xfrm>
          <a:prstGeom prst="rect">
            <a:avLst/>
          </a:prstGeom>
        </p:spPr>
      </p:pic>
    </p:spTree>
    <p:extLst>
      <p:ext uri="{BB962C8B-B14F-4D97-AF65-F5344CB8AC3E}">
        <p14:creationId xmlns:p14="http://schemas.microsoft.com/office/powerpoint/2010/main" val="14634840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12107" y="756295"/>
            <a:ext cx="7632848" cy="540416"/>
          </a:xfrm>
          <a:noFill/>
        </p:spPr>
        <p:txBody>
          <a:bodyPr wrap="square" lIns="78439" tIns="31375" rIns="78439" bIns="31375" anchor="t">
            <a:spAutoFit/>
          </a:bodyPr>
          <a:lstStyle/>
          <a:p>
            <a:pPr defTabSz="944747"/>
            <a:r>
              <a:rPr lang="nb-NO" altLang="nb-NO" sz="3100"/>
              <a:t>Home </a:t>
            </a:r>
            <a:r>
              <a:rPr lang="nb-NO" altLang="nb-NO" sz="3100" err="1"/>
              <a:t>exam</a:t>
            </a:r>
            <a:endParaRPr lang="nb-NO" altLang="nb-NO" sz="3100"/>
          </a:p>
        </p:txBody>
      </p:sp>
      <p:sp>
        <p:nvSpPr>
          <p:cNvPr id="33795" name="Rectangle 3"/>
          <p:cNvSpPr>
            <a:spLocks noChangeArrowheads="1"/>
          </p:cNvSpPr>
          <p:nvPr/>
        </p:nvSpPr>
        <p:spPr bwMode="auto">
          <a:xfrm>
            <a:off x="250229" y="1664178"/>
            <a:ext cx="9508729" cy="3549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098" tIns="50550" rIns="101098" bIns="50550">
            <a:spAutoFit/>
          </a:bodyPr>
          <a:lstStyle>
            <a:lvl1pPr defTabSz="762000" eaLnBrk="0" hangingPunct="0">
              <a:defRPr sz="2800">
                <a:solidFill>
                  <a:schemeClr val="tx1"/>
                </a:solidFill>
                <a:latin typeface="Georgia" pitchFamily="18" charset="0"/>
              </a:defRPr>
            </a:lvl1pPr>
            <a:lvl2pPr marL="742950" indent="-28575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pPr marL="342900" indent="-342900">
              <a:buFont typeface="Arial" panose="020B0604020202020204" pitchFamily="34" charset="0"/>
              <a:buChar char="•"/>
            </a:pPr>
            <a:r>
              <a:rPr lang="en-US" altLang="nb-NO" sz="2200">
                <a:solidFill>
                  <a:schemeClr val="tx1">
                    <a:lumMod val="75000"/>
                    <a:lumOff val="25000"/>
                  </a:schemeClr>
                </a:solidFill>
                <a:latin typeface="+mn-lt"/>
              </a:rPr>
              <a:t>Requirements on the maximum length of answers must be followed</a:t>
            </a:r>
          </a:p>
          <a:p>
            <a:endParaRPr lang="nb-NO" altLang="nb-NO" sz="2200">
              <a:solidFill>
                <a:schemeClr val="tx1">
                  <a:lumMod val="75000"/>
                  <a:lumOff val="25000"/>
                </a:schemeClr>
              </a:solidFill>
              <a:latin typeface="+mn-lt"/>
            </a:endParaRPr>
          </a:p>
          <a:p>
            <a:pPr marL="342900" indent="-342900">
              <a:buFont typeface="Arial" panose="020B0604020202020204" pitchFamily="34" charset="0"/>
              <a:buChar char="•"/>
            </a:pPr>
            <a:r>
              <a:rPr lang="nb-NO" altLang="nb-NO" sz="2200">
                <a:solidFill>
                  <a:schemeClr val="tx1">
                    <a:lumMod val="75000"/>
                    <a:lumOff val="25000"/>
                  </a:schemeClr>
                </a:solidFill>
                <a:latin typeface="+mn-lt"/>
              </a:rPr>
              <a:t>The </a:t>
            </a:r>
            <a:r>
              <a:rPr lang="nb-NO" altLang="nb-NO" sz="2200" err="1">
                <a:solidFill>
                  <a:schemeClr val="tx1">
                    <a:lumMod val="75000"/>
                    <a:lumOff val="25000"/>
                  </a:schemeClr>
                </a:solidFill>
                <a:latin typeface="+mn-lt"/>
              </a:rPr>
              <a:t>answer</a:t>
            </a:r>
            <a:r>
              <a:rPr lang="nb-NO" altLang="nb-NO" sz="2200">
                <a:solidFill>
                  <a:schemeClr val="tx1">
                    <a:lumMod val="75000"/>
                    <a:lumOff val="25000"/>
                  </a:schemeClr>
                </a:solidFill>
                <a:latin typeface="+mn-lt"/>
              </a:rPr>
              <a:t> </a:t>
            </a:r>
            <a:r>
              <a:rPr lang="nb-NO" altLang="nb-NO" sz="2200" err="1">
                <a:solidFill>
                  <a:schemeClr val="tx1">
                    <a:lumMod val="75000"/>
                    <a:lumOff val="25000"/>
                  </a:schemeClr>
                </a:solidFill>
                <a:latin typeface="+mn-lt"/>
              </a:rPr>
              <a:t>paper</a:t>
            </a:r>
            <a:r>
              <a:rPr lang="nb-NO" altLang="nb-NO" sz="2200">
                <a:solidFill>
                  <a:schemeClr val="tx1">
                    <a:lumMod val="75000"/>
                    <a:lumOff val="25000"/>
                  </a:schemeClr>
                </a:solidFill>
                <a:latin typeface="+mn-lt"/>
              </a:rPr>
              <a:t> </a:t>
            </a:r>
            <a:r>
              <a:rPr lang="nb-NO" altLang="nb-NO" sz="2200" err="1">
                <a:solidFill>
                  <a:schemeClr val="tx1">
                    <a:lumMod val="75000"/>
                    <a:lumOff val="25000"/>
                  </a:schemeClr>
                </a:solidFill>
                <a:latin typeface="+mn-lt"/>
              </a:rPr>
              <a:t>should</a:t>
            </a:r>
            <a:r>
              <a:rPr lang="nb-NO" altLang="nb-NO" sz="2200">
                <a:solidFill>
                  <a:schemeClr val="tx1">
                    <a:lumMod val="75000"/>
                    <a:lumOff val="25000"/>
                  </a:schemeClr>
                </a:solidFill>
                <a:latin typeface="+mn-lt"/>
              </a:rPr>
              <a:t> be </a:t>
            </a:r>
            <a:r>
              <a:rPr lang="nb-NO" altLang="nb-NO" sz="2200" err="1">
                <a:solidFill>
                  <a:schemeClr val="tx1">
                    <a:lumMod val="75000"/>
                    <a:lumOff val="25000"/>
                  </a:schemeClr>
                </a:solidFill>
                <a:latin typeface="+mn-lt"/>
              </a:rPr>
              <a:t>uploaded</a:t>
            </a:r>
            <a:r>
              <a:rPr lang="nb-NO" altLang="nb-NO" sz="2200">
                <a:solidFill>
                  <a:schemeClr val="tx1">
                    <a:lumMod val="75000"/>
                    <a:lumOff val="25000"/>
                  </a:schemeClr>
                </a:solidFill>
                <a:latin typeface="+mn-lt"/>
              </a:rPr>
              <a:t> </a:t>
            </a:r>
            <a:r>
              <a:rPr lang="en-US" altLang="nb-NO" sz="2200">
                <a:solidFill>
                  <a:schemeClr val="tx1">
                    <a:lumMod val="75000"/>
                    <a:lumOff val="25000"/>
                  </a:schemeClr>
                </a:solidFill>
                <a:latin typeface="+mn-lt"/>
              </a:rPr>
              <a:t>in a </a:t>
            </a:r>
            <a:r>
              <a:rPr lang="en-US" altLang="nb-NO" sz="2200">
                <a:solidFill>
                  <a:srgbClr val="FF0000"/>
                </a:solidFill>
                <a:latin typeface="+mn-lt"/>
              </a:rPr>
              <a:t>.pdf format </a:t>
            </a:r>
            <a:r>
              <a:rPr lang="en-US" altLang="nb-NO" sz="2200">
                <a:solidFill>
                  <a:schemeClr val="tx1">
                    <a:lumMod val="75000"/>
                    <a:lumOff val="25000"/>
                  </a:schemeClr>
                </a:solidFill>
                <a:latin typeface="+mn-lt"/>
              </a:rPr>
              <a:t>in </a:t>
            </a:r>
            <a:r>
              <a:rPr lang="en-US" altLang="nb-NO" sz="2200" err="1">
                <a:solidFill>
                  <a:schemeClr val="tx1">
                    <a:lumMod val="75000"/>
                    <a:lumOff val="25000"/>
                  </a:schemeClr>
                </a:solidFill>
                <a:latin typeface="+mn-lt"/>
              </a:rPr>
              <a:t>WISEflow</a:t>
            </a:r>
            <a:r>
              <a:rPr lang="en-US" altLang="nb-NO" sz="2200">
                <a:solidFill>
                  <a:schemeClr val="tx1">
                    <a:lumMod val="75000"/>
                    <a:lumOff val="25000"/>
                  </a:schemeClr>
                </a:solidFill>
                <a:latin typeface="+mn-lt"/>
              </a:rPr>
              <a:t>.</a:t>
            </a:r>
            <a:r>
              <a:rPr lang="nb-NO" altLang="nb-NO" sz="2200">
                <a:solidFill>
                  <a:schemeClr val="tx1">
                    <a:lumMod val="75000"/>
                    <a:lumOff val="25000"/>
                  </a:schemeClr>
                </a:solidFill>
                <a:latin typeface="+mn-lt"/>
              </a:rPr>
              <a:t> If not </a:t>
            </a:r>
            <a:r>
              <a:rPr lang="nb-NO" altLang="nb-NO" sz="2200" err="1">
                <a:solidFill>
                  <a:schemeClr val="tx1">
                    <a:lumMod val="75000"/>
                    <a:lumOff val="25000"/>
                  </a:schemeClr>
                </a:solidFill>
                <a:latin typeface="+mn-lt"/>
              </a:rPr>
              <a:t>stated</a:t>
            </a:r>
            <a:r>
              <a:rPr lang="nb-NO" altLang="nb-NO" sz="2200">
                <a:solidFill>
                  <a:schemeClr val="tx1">
                    <a:lumMod val="75000"/>
                    <a:lumOff val="25000"/>
                  </a:schemeClr>
                </a:solidFill>
                <a:latin typeface="+mn-lt"/>
              </a:rPr>
              <a:t> </a:t>
            </a:r>
            <a:r>
              <a:rPr lang="nb-NO" altLang="nb-NO" sz="2200" err="1">
                <a:solidFill>
                  <a:schemeClr val="tx1">
                    <a:lumMod val="75000"/>
                    <a:lumOff val="25000"/>
                  </a:schemeClr>
                </a:solidFill>
                <a:latin typeface="+mn-lt"/>
              </a:rPr>
              <a:t>otherwise</a:t>
            </a:r>
            <a:r>
              <a:rPr lang="nb-NO" altLang="nb-NO" sz="2200">
                <a:solidFill>
                  <a:schemeClr val="tx1">
                    <a:lumMod val="75000"/>
                    <a:lumOff val="25000"/>
                  </a:schemeClr>
                </a:solidFill>
                <a:latin typeface="+mn-lt"/>
              </a:rPr>
              <a:t> by </a:t>
            </a:r>
            <a:r>
              <a:rPr lang="nb-NO" altLang="nb-NO" sz="2200" err="1">
                <a:solidFill>
                  <a:schemeClr val="tx1">
                    <a:lumMod val="75000"/>
                    <a:lumOff val="25000"/>
                  </a:schemeClr>
                </a:solidFill>
                <a:latin typeface="+mn-lt"/>
              </a:rPr>
              <a:t>the</a:t>
            </a:r>
            <a:r>
              <a:rPr lang="nb-NO" altLang="nb-NO" sz="2200">
                <a:solidFill>
                  <a:schemeClr val="tx1">
                    <a:lumMod val="75000"/>
                    <a:lumOff val="25000"/>
                  </a:schemeClr>
                </a:solidFill>
                <a:latin typeface="+mn-lt"/>
              </a:rPr>
              <a:t> </a:t>
            </a:r>
            <a:r>
              <a:rPr lang="nb-NO" altLang="nb-NO" sz="2200" err="1">
                <a:solidFill>
                  <a:schemeClr val="tx1">
                    <a:lumMod val="75000"/>
                    <a:lumOff val="25000"/>
                  </a:schemeClr>
                </a:solidFill>
                <a:latin typeface="+mn-lt"/>
              </a:rPr>
              <a:t>lecturer</a:t>
            </a:r>
            <a:r>
              <a:rPr lang="nb-NO" altLang="nb-NO" sz="2200">
                <a:solidFill>
                  <a:schemeClr val="tx1">
                    <a:lumMod val="75000"/>
                    <a:lumOff val="25000"/>
                  </a:schemeClr>
                </a:solidFill>
                <a:latin typeface="+mn-lt"/>
              </a:rPr>
              <a:t>.</a:t>
            </a:r>
          </a:p>
          <a:p>
            <a:endParaRPr lang="nb-NO" altLang="nb-NO" sz="2200">
              <a:solidFill>
                <a:schemeClr val="tx1">
                  <a:lumMod val="75000"/>
                  <a:lumOff val="25000"/>
                </a:schemeClr>
              </a:solidFill>
              <a:latin typeface="+mn-lt"/>
            </a:endParaRPr>
          </a:p>
          <a:p>
            <a:pPr marL="342900" indent="-342900">
              <a:buFont typeface="Arial" panose="020B0604020202020204" pitchFamily="34" charset="0"/>
              <a:buChar char="•"/>
            </a:pPr>
            <a:r>
              <a:rPr lang="en-US" altLang="nb-NO" sz="2200">
                <a:solidFill>
                  <a:schemeClr val="tx1">
                    <a:lumMod val="75000"/>
                    <a:lumOff val="25000"/>
                  </a:schemeClr>
                </a:solidFill>
                <a:latin typeface="+mn-lt"/>
              </a:rPr>
              <a:t>The candidate number(s) should be provided on the first page. </a:t>
            </a:r>
          </a:p>
          <a:p>
            <a:endParaRPr lang="nb-NO" altLang="nb-NO" sz="2200">
              <a:solidFill>
                <a:schemeClr val="tx1">
                  <a:lumMod val="75000"/>
                  <a:lumOff val="25000"/>
                </a:schemeClr>
              </a:solidFill>
              <a:latin typeface="+mn-lt"/>
            </a:endParaRPr>
          </a:p>
          <a:p>
            <a:pPr marL="342900" indent="-342900">
              <a:buFont typeface="Arial" panose="020B0604020202020204" pitchFamily="34" charset="0"/>
              <a:buChar char="•"/>
            </a:pPr>
            <a:r>
              <a:rPr lang="en-US" altLang="nb-NO" sz="2200">
                <a:solidFill>
                  <a:schemeClr val="tx1">
                    <a:lumMod val="75000"/>
                    <a:lumOff val="25000"/>
                  </a:schemeClr>
                </a:solidFill>
                <a:latin typeface="+mn-lt"/>
              </a:rPr>
              <a:t>Find your candidate number on </a:t>
            </a:r>
            <a:r>
              <a:rPr lang="en-US" altLang="nb-NO" sz="2200" err="1">
                <a:solidFill>
                  <a:schemeClr val="tx1">
                    <a:lumMod val="75000"/>
                    <a:lumOff val="25000"/>
                  </a:schemeClr>
                </a:solidFill>
                <a:latin typeface="+mn-lt"/>
              </a:rPr>
              <a:t>StudentWeb</a:t>
            </a:r>
            <a:br>
              <a:rPr lang="nb-NO" altLang="nb-NO" sz="2400">
                <a:latin typeface="+mn-lt"/>
              </a:rPr>
            </a:br>
            <a:br>
              <a:rPr lang="nb-NO" altLang="nb-NO" sz="2400">
                <a:latin typeface="+mn-lt"/>
              </a:rPr>
            </a:br>
            <a:endParaRPr lang="nb-NO" altLang="nb-NO" sz="2400">
              <a:latin typeface="+mn-lt"/>
            </a:endParaRPr>
          </a:p>
        </p:txBody>
      </p:sp>
      <p:sp>
        <p:nvSpPr>
          <p:cNvPr id="4" name="Rectangle 3">
            <a:extLst>
              <a:ext uri="{FF2B5EF4-FFF2-40B4-BE49-F238E27FC236}">
                <a16:creationId xmlns:a16="http://schemas.microsoft.com/office/drawing/2014/main" id="{1CB899E1-A153-49EF-BC2C-97BCC99072F7}"/>
              </a:ext>
            </a:extLst>
          </p:cNvPr>
          <p:cNvSpPr/>
          <p:nvPr/>
        </p:nvSpPr>
        <p:spPr>
          <a:xfrm>
            <a:off x="1980258" y="5357025"/>
            <a:ext cx="5904656" cy="10801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600">
                <a:solidFill>
                  <a:srgbClr val="00314A"/>
                </a:solidFill>
              </a:rPr>
              <a:t>Deadline is final!!! </a:t>
            </a:r>
          </a:p>
        </p:txBody>
      </p:sp>
    </p:spTree>
    <p:extLst>
      <p:ext uri="{BB962C8B-B14F-4D97-AF65-F5344CB8AC3E}">
        <p14:creationId xmlns:p14="http://schemas.microsoft.com/office/powerpoint/2010/main" val="4256281682"/>
      </p:ext>
    </p:extLst>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444C7-3F85-44AA-8FFB-AD474C04560F}"/>
              </a:ext>
            </a:extLst>
          </p:cNvPr>
          <p:cNvSpPr>
            <a:spLocks noGrp="1"/>
          </p:cNvSpPr>
          <p:nvPr>
            <p:ph type="title"/>
          </p:nvPr>
        </p:nvSpPr>
        <p:spPr/>
        <p:txBody>
          <a:bodyPr/>
          <a:lstStyle/>
          <a:p>
            <a:r>
              <a:rPr lang="en-US">
                <a:cs typeface="Arial"/>
              </a:rPr>
              <a:t>Uploading and submitting your answer paper</a:t>
            </a:r>
            <a:endParaRPr lang="en-US"/>
          </a:p>
        </p:txBody>
      </p:sp>
      <p:sp>
        <p:nvSpPr>
          <p:cNvPr id="4" name="Slide Number Placeholder 3">
            <a:extLst>
              <a:ext uri="{FF2B5EF4-FFF2-40B4-BE49-F238E27FC236}">
                <a16:creationId xmlns:a16="http://schemas.microsoft.com/office/drawing/2014/main" id="{69A3E734-B5C9-4123-891E-48369CA66BC3}"/>
              </a:ext>
            </a:extLst>
          </p:cNvPr>
          <p:cNvSpPr>
            <a:spLocks noGrp="1"/>
          </p:cNvSpPr>
          <p:nvPr>
            <p:ph type="sldNum" sz="quarter" idx="12"/>
          </p:nvPr>
        </p:nvSpPr>
        <p:spPr/>
        <p:txBody>
          <a:bodyPr/>
          <a:lstStyle/>
          <a:p>
            <a:fld id="{3FA4DDC8-1D0B-4B83-8CF0-4F24D54506BB}" type="slidenum">
              <a:rPr lang="nb-NO" smtClean="0"/>
              <a:pPr/>
              <a:t>45</a:t>
            </a:fld>
            <a:endParaRPr lang="nb-NO"/>
          </a:p>
        </p:txBody>
      </p:sp>
      <p:pic>
        <p:nvPicPr>
          <p:cNvPr id="8" name="Picture 8" descr="Graphical user interface, application&#10;&#10;Description automatically generated">
            <a:extLst>
              <a:ext uri="{FF2B5EF4-FFF2-40B4-BE49-F238E27FC236}">
                <a16:creationId xmlns:a16="http://schemas.microsoft.com/office/drawing/2014/main" id="{EF94E331-89A8-81E2-6E61-7052B31B4969}"/>
              </a:ext>
            </a:extLst>
          </p:cNvPr>
          <p:cNvPicPr>
            <a:picLocks noGrp="1" noChangeAspect="1"/>
          </p:cNvPicPr>
          <p:nvPr>
            <p:ph idx="1"/>
          </p:nvPr>
        </p:nvPicPr>
        <p:blipFill>
          <a:blip r:embed="rId2"/>
          <a:stretch>
            <a:fillRect/>
          </a:stretch>
        </p:blipFill>
        <p:spPr>
          <a:xfrm>
            <a:off x="547059" y="1477219"/>
            <a:ext cx="8778262" cy="3575945"/>
          </a:xfrm>
        </p:spPr>
      </p:pic>
      <p:sp>
        <p:nvSpPr>
          <p:cNvPr id="9" name="TextBox 8">
            <a:extLst>
              <a:ext uri="{FF2B5EF4-FFF2-40B4-BE49-F238E27FC236}">
                <a16:creationId xmlns:a16="http://schemas.microsoft.com/office/drawing/2014/main" id="{B355C8C3-B355-00D6-DD26-5771FC3245FA}"/>
              </a:ext>
            </a:extLst>
          </p:cNvPr>
          <p:cNvSpPr txBox="1"/>
          <p:nvPr/>
        </p:nvSpPr>
        <p:spPr>
          <a:xfrm>
            <a:off x="702946" y="5220890"/>
            <a:ext cx="841797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solidFill>
                  <a:srgbClr val="595959"/>
                </a:solidFill>
              </a:rPr>
              <a:t>Uploading main file in a PDF format (1) and appendices (if allowed) in any formats (2)</a:t>
            </a:r>
          </a:p>
        </p:txBody>
      </p:sp>
    </p:spTree>
    <p:extLst>
      <p:ext uri="{BB962C8B-B14F-4D97-AF65-F5344CB8AC3E}">
        <p14:creationId xmlns:p14="http://schemas.microsoft.com/office/powerpoint/2010/main" val="13884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BDBED-601F-40DD-88ED-F7BBED98A55A}"/>
              </a:ext>
            </a:extLst>
          </p:cNvPr>
          <p:cNvSpPr>
            <a:spLocks noGrp="1"/>
          </p:cNvSpPr>
          <p:nvPr>
            <p:ph type="title"/>
          </p:nvPr>
        </p:nvSpPr>
        <p:spPr/>
        <p:txBody>
          <a:bodyPr/>
          <a:lstStyle/>
          <a:p>
            <a:r>
              <a:rPr lang="en-US">
                <a:ea typeface="+mj-lt"/>
                <a:cs typeface="+mj-lt"/>
              </a:rPr>
              <a:t>Uploading and submitting your answer paper</a:t>
            </a:r>
            <a:endParaRPr lang="en-US"/>
          </a:p>
        </p:txBody>
      </p:sp>
      <p:sp>
        <p:nvSpPr>
          <p:cNvPr id="3" name="Content Placeholder 2">
            <a:extLst>
              <a:ext uri="{FF2B5EF4-FFF2-40B4-BE49-F238E27FC236}">
                <a16:creationId xmlns:a16="http://schemas.microsoft.com/office/drawing/2014/main" id="{09749C96-9F60-41DA-929E-205D2BD8AED5}"/>
              </a:ext>
            </a:extLst>
          </p:cNvPr>
          <p:cNvSpPr>
            <a:spLocks noGrp="1"/>
          </p:cNvSpPr>
          <p:nvPr>
            <p:ph idx="1"/>
          </p:nvPr>
        </p:nvSpPr>
        <p:spPr>
          <a:xfrm>
            <a:off x="455344" y="1494631"/>
            <a:ext cx="8778262" cy="1066800"/>
          </a:xfrm>
        </p:spPr>
        <p:txBody>
          <a:bodyPr/>
          <a:lstStyle/>
          <a:p>
            <a:pPr marL="0" indent="0">
              <a:buNone/>
            </a:pPr>
            <a:r>
              <a:rPr lang="en-US"/>
              <a:t>If you are required to fill in the cover sheet, you will not be able to proceed to submitting your paper before filling it in.</a:t>
            </a:r>
          </a:p>
          <a:p>
            <a:pPr marL="0" indent="0">
              <a:buNone/>
            </a:pPr>
            <a:endParaRPr lang="nb-NO"/>
          </a:p>
          <a:p>
            <a:pPr marL="0" indent="0">
              <a:buNone/>
            </a:pPr>
            <a:endParaRPr lang="nb-NO"/>
          </a:p>
          <a:p>
            <a:pPr marL="0" indent="0">
              <a:buNone/>
            </a:pPr>
            <a:endParaRPr lang="en-US"/>
          </a:p>
        </p:txBody>
      </p:sp>
      <p:sp>
        <p:nvSpPr>
          <p:cNvPr id="4" name="Slide Number Placeholder 3">
            <a:extLst>
              <a:ext uri="{FF2B5EF4-FFF2-40B4-BE49-F238E27FC236}">
                <a16:creationId xmlns:a16="http://schemas.microsoft.com/office/drawing/2014/main" id="{165E3087-3383-415D-9319-3AC4EEBCB653}"/>
              </a:ext>
            </a:extLst>
          </p:cNvPr>
          <p:cNvSpPr>
            <a:spLocks noGrp="1"/>
          </p:cNvSpPr>
          <p:nvPr>
            <p:ph type="sldNum" sz="quarter" idx="12"/>
          </p:nvPr>
        </p:nvSpPr>
        <p:spPr/>
        <p:txBody>
          <a:bodyPr/>
          <a:lstStyle/>
          <a:p>
            <a:fld id="{3FA4DDC8-1D0B-4B83-8CF0-4F24D54506BB}" type="slidenum">
              <a:rPr lang="nb-NO" smtClean="0"/>
              <a:pPr/>
              <a:t>46</a:t>
            </a:fld>
            <a:endParaRPr lang="nb-NO"/>
          </a:p>
        </p:txBody>
      </p:sp>
      <p:pic>
        <p:nvPicPr>
          <p:cNvPr id="5" name="Picture 5" descr="Graphical user interface, application, PowerPoint&#10;&#10;Description automatically generated">
            <a:extLst>
              <a:ext uri="{FF2B5EF4-FFF2-40B4-BE49-F238E27FC236}">
                <a16:creationId xmlns:a16="http://schemas.microsoft.com/office/drawing/2014/main" id="{479BBA8D-C66D-A688-FC0E-B3A07CDEF354}"/>
              </a:ext>
            </a:extLst>
          </p:cNvPr>
          <p:cNvPicPr>
            <a:picLocks noChangeAspect="1"/>
          </p:cNvPicPr>
          <p:nvPr/>
        </p:nvPicPr>
        <p:blipFill>
          <a:blip r:embed="rId2"/>
          <a:stretch>
            <a:fillRect/>
          </a:stretch>
        </p:blipFill>
        <p:spPr>
          <a:xfrm>
            <a:off x="453510" y="2615590"/>
            <a:ext cx="9202098" cy="3880864"/>
          </a:xfrm>
          <a:prstGeom prst="rect">
            <a:avLst/>
          </a:prstGeom>
        </p:spPr>
      </p:pic>
    </p:spTree>
    <p:extLst>
      <p:ext uri="{BB962C8B-B14F-4D97-AF65-F5344CB8AC3E}">
        <p14:creationId xmlns:p14="http://schemas.microsoft.com/office/powerpoint/2010/main" val="30160660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70DDD-8DF3-4ACC-8348-C5FE14E7DDA4}"/>
              </a:ext>
            </a:extLst>
          </p:cNvPr>
          <p:cNvSpPr>
            <a:spLocks noGrp="1"/>
          </p:cNvSpPr>
          <p:nvPr>
            <p:ph type="title"/>
          </p:nvPr>
        </p:nvSpPr>
        <p:spPr/>
        <p:txBody>
          <a:bodyPr/>
          <a:lstStyle/>
          <a:p>
            <a:r>
              <a:rPr lang="en-US"/>
              <a:t>Group exam</a:t>
            </a:r>
          </a:p>
        </p:txBody>
      </p:sp>
      <p:sp>
        <p:nvSpPr>
          <p:cNvPr id="3" name="Content Placeholder 2">
            <a:extLst>
              <a:ext uri="{FF2B5EF4-FFF2-40B4-BE49-F238E27FC236}">
                <a16:creationId xmlns:a16="http://schemas.microsoft.com/office/drawing/2014/main" id="{DF5DA6F5-7A14-4ACA-A364-26A67BDCE0FF}"/>
              </a:ext>
            </a:extLst>
          </p:cNvPr>
          <p:cNvSpPr>
            <a:spLocks noGrp="1"/>
          </p:cNvSpPr>
          <p:nvPr>
            <p:ph idx="1"/>
          </p:nvPr>
        </p:nvSpPr>
        <p:spPr>
          <a:xfrm>
            <a:off x="743273" y="1661766"/>
            <a:ext cx="8778262" cy="4237730"/>
          </a:xfrm>
        </p:spPr>
        <p:txBody>
          <a:bodyPr/>
          <a:lstStyle/>
          <a:p>
            <a:pPr marL="197485" indent="-197485"/>
            <a:r>
              <a:rPr lang="en-US"/>
              <a:t>NB! You must create a group before you can upload the paper</a:t>
            </a:r>
          </a:p>
          <a:p>
            <a:pPr marL="197485" indent="-197485"/>
            <a:r>
              <a:rPr lang="en-US"/>
              <a:t>If you are submitting individually, create a one-person group</a:t>
            </a:r>
            <a:endParaRPr lang="en-US">
              <a:cs typeface="Arial"/>
            </a:endParaRPr>
          </a:p>
          <a:p>
            <a:pPr marL="197485" indent="-197485"/>
            <a:endParaRPr lang="en-US">
              <a:cs typeface="Arial"/>
            </a:endParaRPr>
          </a:p>
        </p:txBody>
      </p:sp>
      <p:sp>
        <p:nvSpPr>
          <p:cNvPr id="4" name="Slide Number Placeholder 3">
            <a:extLst>
              <a:ext uri="{FF2B5EF4-FFF2-40B4-BE49-F238E27FC236}">
                <a16:creationId xmlns:a16="http://schemas.microsoft.com/office/drawing/2014/main" id="{2F3E3807-C0C6-474D-A0E6-B1B7B4E12905}"/>
              </a:ext>
            </a:extLst>
          </p:cNvPr>
          <p:cNvSpPr>
            <a:spLocks noGrp="1"/>
          </p:cNvSpPr>
          <p:nvPr>
            <p:ph type="sldNum" sz="quarter" idx="12"/>
          </p:nvPr>
        </p:nvSpPr>
        <p:spPr/>
        <p:txBody>
          <a:bodyPr/>
          <a:lstStyle/>
          <a:p>
            <a:fld id="{3FA4DDC8-1D0B-4B83-8CF0-4F24D54506BB}" type="slidenum">
              <a:rPr lang="nb-NO" smtClean="0"/>
              <a:pPr/>
              <a:t>47</a:t>
            </a:fld>
            <a:endParaRPr lang="nb-NO"/>
          </a:p>
        </p:txBody>
      </p:sp>
      <p:pic>
        <p:nvPicPr>
          <p:cNvPr id="7" name="Picture 6">
            <a:extLst>
              <a:ext uri="{FF2B5EF4-FFF2-40B4-BE49-F238E27FC236}">
                <a16:creationId xmlns:a16="http://schemas.microsoft.com/office/drawing/2014/main" id="{E21CBC7E-FA68-4155-9B73-61DAFE0828EF}"/>
              </a:ext>
            </a:extLst>
          </p:cNvPr>
          <p:cNvPicPr>
            <a:picLocks noChangeAspect="1"/>
          </p:cNvPicPr>
          <p:nvPr/>
        </p:nvPicPr>
        <p:blipFill>
          <a:blip r:embed="rId2"/>
          <a:stretch>
            <a:fillRect/>
          </a:stretch>
        </p:blipFill>
        <p:spPr>
          <a:xfrm>
            <a:off x="734231" y="2637631"/>
            <a:ext cx="8155520" cy="4237731"/>
          </a:xfrm>
          <a:prstGeom prst="rect">
            <a:avLst/>
          </a:prstGeom>
        </p:spPr>
      </p:pic>
    </p:spTree>
    <p:extLst>
      <p:ext uri="{BB962C8B-B14F-4D97-AF65-F5344CB8AC3E}">
        <p14:creationId xmlns:p14="http://schemas.microsoft.com/office/powerpoint/2010/main" val="34612754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0C6EC-42CC-431F-AD37-C4D8B2F35909}"/>
              </a:ext>
            </a:extLst>
          </p:cNvPr>
          <p:cNvSpPr>
            <a:spLocks noGrp="1"/>
          </p:cNvSpPr>
          <p:nvPr>
            <p:ph type="title"/>
          </p:nvPr>
        </p:nvSpPr>
        <p:spPr>
          <a:xfrm>
            <a:off x="661194" y="123031"/>
            <a:ext cx="7732885" cy="917054"/>
          </a:xfrm>
        </p:spPr>
        <p:txBody>
          <a:bodyPr/>
          <a:lstStyle/>
          <a:p>
            <a:r>
              <a:rPr lang="en-US"/>
              <a:t>Group exam</a:t>
            </a:r>
          </a:p>
        </p:txBody>
      </p:sp>
      <p:sp>
        <p:nvSpPr>
          <p:cNvPr id="4" name="Slide Number Placeholder 3">
            <a:extLst>
              <a:ext uri="{FF2B5EF4-FFF2-40B4-BE49-F238E27FC236}">
                <a16:creationId xmlns:a16="http://schemas.microsoft.com/office/drawing/2014/main" id="{A3BEF1B4-D6BE-4C81-B04B-E449F62EAC66}"/>
              </a:ext>
            </a:extLst>
          </p:cNvPr>
          <p:cNvSpPr>
            <a:spLocks noGrp="1"/>
          </p:cNvSpPr>
          <p:nvPr>
            <p:ph type="sldNum" sz="quarter" idx="12"/>
          </p:nvPr>
        </p:nvSpPr>
        <p:spPr/>
        <p:txBody>
          <a:bodyPr/>
          <a:lstStyle/>
          <a:p>
            <a:fld id="{3FA4DDC8-1D0B-4B83-8CF0-4F24D54506BB}" type="slidenum">
              <a:rPr lang="nb-NO" smtClean="0"/>
              <a:pPr/>
              <a:t>48</a:t>
            </a:fld>
            <a:endParaRPr lang="nb-NO"/>
          </a:p>
        </p:txBody>
      </p:sp>
      <p:sp>
        <p:nvSpPr>
          <p:cNvPr id="6" name="TextBox 5">
            <a:extLst>
              <a:ext uri="{FF2B5EF4-FFF2-40B4-BE49-F238E27FC236}">
                <a16:creationId xmlns:a16="http://schemas.microsoft.com/office/drawing/2014/main" id="{F4C8E2BF-BCEA-4102-A84B-C8847E4791CE}"/>
              </a:ext>
            </a:extLst>
          </p:cNvPr>
          <p:cNvSpPr txBox="1"/>
          <p:nvPr/>
        </p:nvSpPr>
        <p:spPr>
          <a:xfrm>
            <a:off x="509662" y="1189831"/>
            <a:ext cx="9067800" cy="2308324"/>
          </a:xfrm>
          <a:prstGeom prst="rect">
            <a:avLst/>
          </a:prstGeom>
          <a:noFill/>
        </p:spPr>
        <p:txBody>
          <a:bodyPr wrap="square" rtlCol="0">
            <a:spAutoFit/>
          </a:bodyPr>
          <a:lstStyle/>
          <a:p>
            <a:pPr marL="285750" indent="-285750">
              <a:buFont typeface="Arial" panose="020B0604020202020204" pitchFamily="34" charset="0"/>
              <a:buChar char="•"/>
            </a:pPr>
            <a:r>
              <a:rPr lang="en-US" sz="1800">
                <a:solidFill>
                  <a:srgbClr val="FF0000"/>
                </a:solidFill>
              </a:rPr>
              <a:t>NB! All the invited group members must accept/ reject the group invitation before you can submit the paper. Make sure you create groups well in advance of the submission deadline.</a:t>
            </a:r>
          </a:p>
          <a:p>
            <a:pPr marL="285750" indent="-285750">
              <a:buFont typeface="Arial" panose="020B0604020202020204" pitchFamily="34" charset="0"/>
              <a:buChar char="•"/>
            </a:pPr>
            <a:r>
              <a:rPr lang="en-US" sz="1800">
                <a:solidFill>
                  <a:schemeClr val="tx1">
                    <a:lumMod val="75000"/>
                    <a:lumOff val="25000"/>
                  </a:schemeClr>
                </a:solidFill>
              </a:rPr>
              <a:t>You can also remove the members from the group.</a:t>
            </a:r>
          </a:p>
          <a:p>
            <a:pPr marL="285750" indent="-285750">
              <a:buFont typeface="Arial" panose="020B0604020202020204" pitchFamily="34" charset="0"/>
              <a:buChar char="•"/>
            </a:pPr>
            <a:r>
              <a:rPr lang="en-US" sz="1800">
                <a:solidFill>
                  <a:schemeClr val="tx1">
                    <a:lumMod val="75000"/>
                    <a:lumOff val="25000"/>
                  </a:schemeClr>
                </a:solidFill>
              </a:rPr>
              <a:t>After you have accepted the invitation, you have the same rights as the person who created the group.</a:t>
            </a:r>
          </a:p>
          <a:p>
            <a:pPr marL="285750" indent="-285750">
              <a:buFont typeface="Arial" panose="020B0604020202020204" pitchFamily="34" charset="0"/>
              <a:buChar char="•"/>
            </a:pPr>
            <a:r>
              <a:rPr lang="en-US" sz="1800">
                <a:solidFill>
                  <a:schemeClr val="tx1">
                    <a:lumMod val="75000"/>
                    <a:lumOff val="25000"/>
                  </a:schemeClr>
                </a:solidFill>
              </a:rPr>
              <a:t>One group member submits the paper for the whole group. Each group member can see the submitted paper.</a:t>
            </a:r>
            <a:endParaRPr lang="en-US">
              <a:solidFill>
                <a:schemeClr val="tx1">
                  <a:lumMod val="75000"/>
                  <a:lumOff val="25000"/>
                </a:schemeClr>
              </a:solidFill>
            </a:endParaRPr>
          </a:p>
        </p:txBody>
      </p:sp>
      <p:pic>
        <p:nvPicPr>
          <p:cNvPr id="9" name="Content Placeholder 8">
            <a:extLst>
              <a:ext uri="{FF2B5EF4-FFF2-40B4-BE49-F238E27FC236}">
                <a16:creationId xmlns:a16="http://schemas.microsoft.com/office/drawing/2014/main" id="{E4056FC5-7052-4805-81F7-863CB4797C39}"/>
              </a:ext>
            </a:extLst>
          </p:cNvPr>
          <p:cNvPicPr>
            <a:picLocks noGrp="1" noChangeAspect="1"/>
          </p:cNvPicPr>
          <p:nvPr>
            <p:ph idx="1"/>
          </p:nvPr>
        </p:nvPicPr>
        <p:blipFill>
          <a:blip r:embed="rId2"/>
          <a:stretch>
            <a:fillRect/>
          </a:stretch>
        </p:blipFill>
        <p:spPr>
          <a:xfrm>
            <a:off x="2032794" y="3982704"/>
            <a:ext cx="5505450" cy="2352675"/>
          </a:xfrm>
          <a:prstGeom prst="rect">
            <a:avLst/>
          </a:prstGeom>
        </p:spPr>
      </p:pic>
    </p:spTree>
    <p:extLst>
      <p:ext uri="{BB962C8B-B14F-4D97-AF65-F5344CB8AC3E}">
        <p14:creationId xmlns:p14="http://schemas.microsoft.com/office/powerpoint/2010/main" val="22369905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444C7-3F85-44AA-8FFB-AD474C04560F}"/>
              </a:ext>
            </a:extLst>
          </p:cNvPr>
          <p:cNvSpPr>
            <a:spLocks noGrp="1"/>
          </p:cNvSpPr>
          <p:nvPr>
            <p:ph type="title"/>
          </p:nvPr>
        </p:nvSpPr>
        <p:spPr/>
        <p:txBody>
          <a:bodyPr/>
          <a:lstStyle/>
          <a:p>
            <a:r>
              <a:rPr lang="en-US">
                <a:cs typeface="Arial"/>
              </a:rPr>
              <a:t>Uploading and submitting your answer paper</a:t>
            </a:r>
            <a:endParaRPr lang="en-US"/>
          </a:p>
        </p:txBody>
      </p:sp>
      <p:sp>
        <p:nvSpPr>
          <p:cNvPr id="4" name="Slide Number Placeholder 3">
            <a:extLst>
              <a:ext uri="{FF2B5EF4-FFF2-40B4-BE49-F238E27FC236}">
                <a16:creationId xmlns:a16="http://schemas.microsoft.com/office/drawing/2014/main" id="{69A3E734-B5C9-4123-891E-48369CA66BC3}"/>
              </a:ext>
            </a:extLst>
          </p:cNvPr>
          <p:cNvSpPr>
            <a:spLocks noGrp="1"/>
          </p:cNvSpPr>
          <p:nvPr>
            <p:ph type="sldNum" sz="quarter" idx="12"/>
          </p:nvPr>
        </p:nvSpPr>
        <p:spPr/>
        <p:txBody>
          <a:bodyPr/>
          <a:lstStyle/>
          <a:p>
            <a:fld id="{3FA4DDC8-1D0B-4B83-8CF0-4F24D54506BB}" type="slidenum">
              <a:rPr lang="nb-NO" smtClean="0"/>
              <a:pPr/>
              <a:t>49</a:t>
            </a:fld>
            <a:endParaRPr lang="nb-NO"/>
          </a:p>
        </p:txBody>
      </p:sp>
      <p:sp>
        <p:nvSpPr>
          <p:cNvPr id="5" name="Content Placeholder 4">
            <a:extLst>
              <a:ext uri="{FF2B5EF4-FFF2-40B4-BE49-F238E27FC236}">
                <a16:creationId xmlns:a16="http://schemas.microsoft.com/office/drawing/2014/main" id="{5EA03C2A-1126-0A62-727D-F787829F69F1}"/>
              </a:ext>
            </a:extLst>
          </p:cNvPr>
          <p:cNvSpPr>
            <a:spLocks noGrp="1"/>
          </p:cNvSpPr>
          <p:nvPr>
            <p:ph idx="1"/>
          </p:nvPr>
        </p:nvSpPr>
        <p:spPr/>
        <p:txBody>
          <a:bodyPr/>
          <a:lstStyle/>
          <a:p>
            <a:pPr marL="197485" indent="-197485"/>
            <a:r>
              <a:rPr lang="en-US">
                <a:ea typeface="+mn-lt"/>
                <a:cs typeface="+mn-lt"/>
              </a:rPr>
              <a:t>Press </a:t>
            </a:r>
            <a:r>
              <a:rPr lang="en-US" i="1">
                <a:ea typeface="+mn-lt"/>
                <a:cs typeface="+mn-lt"/>
              </a:rPr>
              <a:t>Click here to submit</a:t>
            </a:r>
            <a:r>
              <a:rPr lang="en-US">
                <a:ea typeface="+mn-lt"/>
                <a:cs typeface="+mn-lt"/>
              </a:rPr>
              <a:t> (3) button to submit your paper.</a:t>
            </a:r>
            <a:endParaRPr lang="en-US">
              <a:cs typeface="Arial"/>
            </a:endParaRPr>
          </a:p>
          <a:p>
            <a:pPr marL="197485" indent="-197485"/>
            <a:endParaRPr lang="en-US"/>
          </a:p>
          <a:p>
            <a:pPr marL="197485" indent="-197485"/>
            <a:endParaRPr lang="en-US">
              <a:cs typeface="Arial"/>
            </a:endParaRPr>
          </a:p>
        </p:txBody>
      </p:sp>
      <p:pic>
        <p:nvPicPr>
          <p:cNvPr id="6" name="Picture 6" descr="Graphical user interface, application&#10;&#10;Description automatically generated">
            <a:extLst>
              <a:ext uri="{FF2B5EF4-FFF2-40B4-BE49-F238E27FC236}">
                <a16:creationId xmlns:a16="http://schemas.microsoft.com/office/drawing/2014/main" id="{C2EADFF7-9AB1-A04D-72C8-A9AE1D5A7F4B}"/>
              </a:ext>
            </a:extLst>
          </p:cNvPr>
          <p:cNvPicPr>
            <a:picLocks noChangeAspect="1"/>
          </p:cNvPicPr>
          <p:nvPr/>
        </p:nvPicPr>
        <p:blipFill>
          <a:blip r:embed="rId2"/>
          <a:stretch>
            <a:fillRect/>
          </a:stretch>
        </p:blipFill>
        <p:spPr>
          <a:xfrm>
            <a:off x="669584" y="2529664"/>
            <a:ext cx="8914879" cy="3635120"/>
          </a:xfrm>
          <a:prstGeom prst="rect">
            <a:avLst/>
          </a:prstGeom>
        </p:spPr>
      </p:pic>
    </p:spTree>
    <p:extLst>
      <p:ext uri="{BB962C8B-B14F-4D97-AF65-F5344CB8AC3E}">
        <p14:creationId xmlns:p14="http://schemas.microsoft.com/office/powerpoint/2010/main" val="4003964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80314" y="468263"/>
            <a:ext cx="7732885" cy="917054"/>
          </a:xfrm>
        </p:spPr>
        <p:txBody>
          <a:bodyPr/>
          <a:lstStyle/>
          <a:p>
            <a:pPr eaLnBrk="1" hangingPunct="1"/>
            <a:r>
              <a:rPr lang="nb-NO" altLang="nb-NO" sz="3100" err="1"/>
              <a:t>Illness</a:t>
            </a:r>
            <a:r>
              <a:rPr lang="nb-NO" altLang="nb-NO" sz="3100"/>
              <a:t> </a:t>
            </a:r>
            <a:r>
              <a:rPr lang="nb-NO" altLang="nb-NO" sz="3100" u="sng" err="1"/>
              <a:t>before</a:t>
            </a:r>
            <a:r>
              <a:rPr lang="nb-NO" altLang="nb-NO" sz="3100" u="sng"/>
              <a:t> </a:t>
            </a:r>
            <a:r>
              <a:rPr lang="nb-NO" altLang="nb-NO" sz="3100" err="1"/>
              <a:t>the</a:t>
            </a:r>
            <a:r>
              <a:rPr lang="nb-NO" altLang="nb-NO" sz="3100"/>
              <a:t> </a:t>
            </a:r>
            <a:r>
              <a:rPr lang="nb-NO" altLang="nb-NO" sz="3100" err="1"/>
              <a:t>exam</a:t>
            </a:r>
            <a:r>
              <a:rPr lang="nb-NO" altLang="nb-NO"/>
              <a:t>	</a:t>
            </a:r>
          </a:p>
        </p:txBody>
      </p:sp>
      <p:sp>
        <p:nvSpPr>
          <p:cNvPr id="25603" name="Rectangle 3"/>
          <p:cNvSpPr>
            <a:spLocks noGrp="1" noChangeArrowheads="1"/>
          </p:cNvSpPr>
          <p:nvPr>
            <p:ph idx="1"/>
          </p:nvPr>
        </p:nvSpPr>
        <p:spPr>
          <a:xfrm>
            <a:off x="504250" y="2052439"/>
            <a:ext cx="9000688" cy="4078181"/>
          </a:xfrm>
        </p:spPr>
        <p:txBody>
          <a:bodyPr>
            <a:normAutofit fontScale="85000" lnSpcReduction="20000"/>
          </a:bodyPr>
          <a:lstStyle/>
          <a:p>
            <a:pPr marL="0" indent="0">
              <a:buNone/>
            </a:pPr>
            <a:r>
              <a:rPr lang="en-US" dirty="0"/>
              <a:t>Doctor's notice must be submitted </a:t>
            </a:r>
            <a:r>
              <a:rPr lang="en-US" dirty="0">
                <a:solidFill>
                  <a:srgbClr val="FF0000"/>
                </a:solidFill>
              </a:rPr>
              <a:t>at the latest the first business day after the exam</a:t>
            </a:r>
            <a:endParaRPr lang="en-US" dirty="0">
              <a:cs typeface="Arial"/>
            </a:endParaRPr>
          </a:p>
          <a:p>
            <a:pPr marL="0" indent="0">
              <a:buNone/>
            </a:pPr>
            <a:endParaRPr lang="en-US" dirty="0">
              <a:solidFill>
                <a:srgbClr val="FF0000"/>
              </a:solidFill>
              <a:ea typeface="+mn-lt"/>
              <a:cs typeface="+mn-lt"/>
            </a:endParaRPr>
          </a:p>
          <a:p>
            <a:pPr marL="0" indent="0">
              <a:buNone/>
            </a:pPr>
            <a:r>
              <a:rPr lang="en-US" dirty="0">
                <a:ea typeface="+mn-lt"/>
                <a:cs typeface="+mn-lt"/>
              </a:rPr>
              <a:t>Submit an </a:t>
            </a:r>
            <a:r>
              <a:rPr lang="en-US" dirty="0">
                <a:ea typeface="+mn-lt"/>
                <a:cs typeface="+mn-lt"/>
                <a:hlinkClick r:id="rId3"/>
              </a:rPr>
              <a:t>Online form</a:t>
            </a:r>
            <a:r>
              <a:rPr lang="en-US" dirty="0">
                <a:ea typeface="+mn-lt"/>
                <a:cs typeface="+mn-lt"/>
              </a:rPr>
              <a:t> (if you have a Norwegian Bank-ID)</a:t>
            </a:r>
          </a:p>
          <a:p>
            <a:pPr marL="0" indent="0">
              <a:buNone/>
            </a:pPr>
            <a:r>
              <a:rPr lang="en-US" dirty="0">
                <a:cs typeface="Arial"/>
              </a:rPr>
              <a:t>Or send to </a:t>
            </a:r>
            <a:r>
              <a:rPr lang="en-US" dirty="0">
                <a:ea typeface="+mn-lt"/>
                <a:cs typeface="+mn-lt"/>
                <a:hlinkClick r:id="rId4"/>
              </a:rPr>
              <a:t>exams@nhh.no</a:t>
            </a:r>
            <a:r>
              <a:rPr lang="en-US" dirty="0">
                <a:ea typeface="+mn-lt"/>
                <a:cs typeface="+mn-lt"/>
              </a:rPr>
              <a:t> (if you don't have a Bank-ID)</a:t>
            </a:r>
            <a:endParaRPr lang="en-US" dirty="0">
              <a:cs typeface="Arial"/>
            </a:endParaRPr>
          </a:p>
          <a:p>
            <a:pPr marL="0" indent="0">
              <a:buNone/>
            </a:pPr>
            <a:endParaRPr lang="en-US" dirty="0"/>
          </a:p>
          <a:p>
            <a:pPr marL="197485" indent="-197485"/>
            <a:r>
              <a:rPr lang="en-US" dirty="0"/>
              <a:t>The medical certificate must be dated before or on the exam date, and be signed and stamped</a:t>
            </a:r>
            <a:endParaRPr lang="en-US" dirty="0">
              <a:cs typeface="Arial"/>
            </a:endParaRPr>
          </a:p>
          <a:p>
            <a:pPr marL="0" indent="0">
              <a:buNone/>
            </a:pPr>
            <a:endParaRPr lang="en-US" dirty="0"/>
          </a:p>
          <a:p>
            <a:pPr marL="197485" indent="-197485"/>
            <a:r>
              <a:rPr lang="en-US" dirty="0"/>
              <a:t>With valid documentation you will not use an exam attempt</a:t>
            </a:r>
            <a:endParaRPr lang="nb-NO" altLang="nb-NO" sz="2200" dirty="0">
              <a:cs typeface="Arial"/>
            </a:endParaRPr>
          </a:p>
        </p:txBody>
      </p:sp>
      <p:pic>
        <p:nvPicPr>
          <p:cNvPr id="2" name="Picture 1">
            <a:extLst>
              <a:ext uri="{FF2B5EF4-FFF2-40B4-BE49-F238E27FC236}">
                <a16:creationId xmlns:a16="http://schemas.microsoft.com/office/drawing/2014/main" id="{8F457D07-168B-4930-9B06-DDD804C3A240}"/>
              </a:ext>
            </a:extLst>
          </p:cNvPr>
          <p:cNvPicPr>
            <a:picLocks noChangeAspect="1"/>
          </p:cNvPicPr>
          <p:nvPr/>
        </p:nvPicPr>
        <p:blipFill>
          <a:blip r:embed="rId5"/>
          <a:stretch>
            <a:fillRect/>
          </a:stretch>
        </p:blipFill>
        <p:spPr>
          <a:xfrm>
            <a:off x="5580658" y="468263"/>
            <a:ext cx="3019425" cy="1352550"/>
          </a:xfrm>
          <a:prstGeom prst="rect">
            <a:avLst/>
          </a:prstGeom>
        </p:spPr>
      </p:pic>
    </p:spTree>
    <p:extLst>
      <p:ext uri="{BB962C8B-B14F-4D97-AF65-F5344CB8AC3E}">
        <p14:creationId xmlns:p14="http://schemas.microsoft.com/office/powerpoint/2010/main" val="300544398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444C7-3F85-44AA-8FFB-AD474C04560F}"/>
              </a:ext>
            </a:extLst>
          </p:cNvPr>
          <p:cNvSpPr>
            <a:spLocks noGrp="1"/>
          </p:cNvSpPr>
          <p:nvPr>
            <p:ph type="title"/>
          </p:nvPr>
        </p:nvSpPr>
        <p:spPr/>
        <p:txBody>
          <a:bodyPr/>
          <a:lstStyle/>
          <a:p>
            <a:r>
              <a:rPr lang="en-US"/>
              <a:t>Home exam</a:t>
            </a:r>
          </a:p>
        </p:txBody>
      </p:sp>
      <p:sp>
        <p:nvSpPr>
          <p:cNvPr id="3" name="Content Placeholder 2">
            <a:extLst>
              <a:ext uri="{FF2B5EF4-FFF2-40B4-BE49-F238E27FC236}">
                <a16:creationId xmlns:a16="http://schemas.microsoft.com/office/drawing/2014/main" id="{648A3CE3-2544-4895-B10C-8DD6CFE5CE87}"/>
              </a:ext>
            </a:extLst>
          </p:cNvPr>
          <p:cNvSpPr>
            <a:spLocks noGrp="1"/>
          </p:cNvSpPr>
          <p:nvPr>
            <p:ph idx="1"/>
          </p:nvPr>
        </p:nvSpPr>
        <p:spPr>
          <a:xfrm>
            <a:off x="584994" y="1494631"/>
            <a:ext cx="6876603" cy="4724400"/>
          </a:xfrm>
        </p:spPr>
        <p:txBody>
          <a:bodyPr>
            <a:normAutofit/>
          </a:bodyPr>
          <a:lstStyle/>
          <a:p>
            <a:pPr marL="197485" indent="-197485"/>
            <a:r>
              <a:rPr lang="en-US">
                <a:cs typeface="Arial"/>
              </a:rPr>
              <a:t>Try </a:t>
            </a:r>
            <a:r>
              <a:rPr lang="en-US" err="1">
                <a:cs typeface="Arial"/>
              </a:rPr>
              <a:t>FLOWassign</a:t>
            </a:r>
            <a:r>
              <a:rPr lang="en-US">
                <a:cs typeface="Arial"/>
              </a:rPr>
              <a:t> demo flow</a:t>
            </a:r>
          </a:p>
          <a:p>
            <a:pPr marL="0" indent="0">
              <a:buNone/>
            </a:pPr>
            <a:endParaRPr lang="en-US">
              <a:cs typeface="Arial"/>
            </a:endParaRPr>
          </a:p>
        </p:txBody>
      </p:sp>
      <p:sp>
        <p:nvSpPr>
          <p:cNvPr id="4" name="Slide Number Placeholder 3">
            <a:extLst>
              <a:ext uri="{FF2B5EF4-FFF2-40B4-BE49-F238E27FC236}">
                <a16:creationId xmlns:a16="http://schemas.microsoft.com/office/drawing/2014/main" id="{69A3E734-B5C9-4123-891E-48369CA66BC3}"/>
              </a:ext>
            </a:extLst>
          </p:cNvPr>
          <p:cNvSpPr>
            <a:spLocks noGrp="1"/>
          </p:cNvSpPr>
          <p:nvPr>
            <p:ph type="sldNum" sz="quarter" idx="12"/>
          </p:nvPr>
        </p:nvSpPr>
        <p:spPr/>
        <p:txBody>
          <a:bodyPr/>
          <a:lstStyle/>
          <a:p>
            <a:fld id="{3FA4DDC8-1D0B-4B83-8CF0-4F24D54506BB}" type="slidenum">
              <a:rPr lang="nb-NO" smtClean="0"/>
              <a:pPr/>
              <a:t>50</a:t>
            </a:fld>
            <a:endParaRPr lang="nb-NO"/>
          </a:p>
        </p:txBody>
      </p:sp>
      <p:pic>
        <p:nvPicPr>
          <p:cNvPr id="6" name="Picture 6" descr="Graphical user interface, application&#10;&#10;Description automatically generated">
            <a:extLst>
              <a:ext uri="{FF2B5EF4-FFF2-40B4-BE49-F238E27FC236}">
                <a16:creationId xmlns:a16="http://schemas.microsoft.com/office/drawing/2014/main" id="{D07B7005-73CF-5C07-0FC7-B81CA9BE02E4}"/>
              </a:ext>
            </a:extLst>
          </p:cNvPr>
          <p:cNvPicPr>
            <a:picLocks noChangeAspect="1"/>
          </p:cNvPicPr>
          <p:nvPr/>
        </p:nvPicPr>
        <p:blipFill>
          <a:blip r:embed="rId2"/>
          <a:stretch>
            <a:fillRect/>
          </a:stretch>
        </p:blipFill>
        <p:spPr>
          <a:xfrm>
            <a:off x="587006" y="2029124"/>
            <a:ext cx="6947856" cy="4735773"/>
          </a:xfrm>
          <a:prstGeom prst="rect">
            <a:avLst/>
          </a:prstGeom>
        </p:spPr>
      </p:pic>
    </p:spTree>
    <p:extLst>
      <p:ext uri="{BB962C8B-B14F-4D97-AF65-F5344CB8AC3E}">
        <p14:creationId xmlns:p14="http://schemas.microsoft.com/office/powerpoint/2010/main" val="41838520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444C7-3F85-44AA-8FFB-AD474C04560F}"/>
              </a:ext>
            </a:extLst>
          </p:cNvPr>
          <p:cNvSpPr>
            <a:spLocks noGrp="1"/>
          </p:cNvSpPr>
          <p:nvPr>
            <p:ph type="title"/>
          </p:nvPr>
        </p:nvSpPr>
        <p:spPr/>
        <p:txBody>
          <a:bodyPr/>
          <a:lstStyle/>
          <a:p>
            <a:r>
              <a:rPr lang="en-US">
                <a:ea typeface="+mj-lt"/>
                <a:cs typeface="+mj-lt"/>
              </a:rPr>
              <a:t>If you experience technical problems with submission</a:t>
            </a:r>
            <a:endParaRPr lang="en-US"/>
          </a:p>
        </p:txBody>
      </p:sp>
      <p:sp>
        <p:nvSpPr>
          <p:cNvPr id="3" name="Content Placeholder 2">
            <a:extLst>
              <a:ext uri="{FF2B5EF4-FFF2-40B4-BE49-F238E27FC236}">
                <a16:creationId xmlns:a16="http://schemas.microsoft.com/office/drawing/2014/main" id="{648A3CE3-2544-4895-B10C-8DD6CFE5CE87}"/>
              </a:ext>
            </a:extLst>
          </p:cNvPr>
          <p:cNvSpPr>
            <a:spLocks noGrp="1"/>
          </p:cNvSpPr>
          <p:nvPr>
            <p:ph idx="1"/>
          </p:nvPr>
        </p:nvSpPr>
        <p:spPr>
          <a:xfrm>
            <a:off x="584994" y="1494631"/>
            <a:ext cx="8251778" cy="4724400"/>
          </a:xfrm>
        </p:spPr>
        <p:txBody>
          <a:bodyPr>
            <a:normAutofit/>
          </a:bodyPr>
          <a:lstStyle/>
          <a:p>
            <a:pPr marL="197485" indent="-197485"/>
            <a:r>
              <a:rPr lang="en-US" dirty="0"/>
              <a:t>Send your paper in the right format to the Exam Office (exams@nhh.no) </a:t>
            </a:r>
            <a:r>
              <a:rPr lang="en-US" u="sng" dirty="0"/>
              <a:t>before</a:t>
            </a:r>
            <a:r>
              <a:rPr lang="en-US" dirty="0"/>
              <a:t> the deadline.</a:t>
            </a:r>
          </a:p>
          <a:p>
            <a:pPr marL="197485" indent="-197485"/>
            <a:r>
              <a:rPr lang="en-US" dirty="0">
                <a:cs typeface="Arial"/>
              </a:rPr>
              <a:t>If the file is too large to be sent by email, </a:t>
            </a:r>
            <a:r>
              <a:rPr lang="en-US" dirty="0">
                <a:solidFill>
                  <a:schemeClr val="tx1"/>
                </a:solidFill>
                <a:cs typeface="Arial"/>
              </a:rPr>
              <a:t>use File sender:</a:t>
            </a:r>
            <a:r>
              <a:rPr lang="en-US" dirty="0">
                <a:solidFill>
                  <a:srgbClr val="FF0000"/>
                </a:solidFill>
                <a:cs typeface="Arial"/>
              </a:rPr>
              <a:t> </a:t>
            </a:r>
            <a:r>
              <a:rPr lang="en-US" u="sng" dirty="0">
                <a:ea typeface="+mn-lt"/>
                <a:cs typeface="+mn-lt"/>
                <a:hlinkClick r:id="rId2"/>
              </a:rPr>
              <a:t>https://filesender.sikt.no/</a:t>
            </a:r>
            <a:r>
              <a:rPr lang="en-US" dirty="0">
                <a:ea typeface="+mn-lt"/>
                <a:cs typeface="+mn-lt"/>
              </a:rPr>
              <a:t>(FEIDE login). </a:t>
            </a:r>
          </a:p>
          <a:p>
            <a:pPr marL="197485" indent="-197485"/>
            <a:r>
              <a:rPr lang="en-US" dirty="0">
                <a:ea typeface="+mn-lt"/>
                <a:cs typeface="+mn-lt"/>
              </a:rPr>
              <a:t>NB! The links to cloud storage are not accepted.</a:t>
            </a:r>
          </a:p>
          <a:p>
            <a:pPr marL="197485" indent="-197485"/>
            <a:endParaRPr lang="en-US" dirty="0">
              <a:cs typeface="Arial"/>
            </a:endParaRPr>
          </a:p>
          <a:p>
            <a:pPr marL="0" indent="0">
              <a:buNone/>
            </a:pPr>
            <a:r>
              <a:rPr lang="en-US" sz="3200" dirty="0">
                <a:solidFill>
                  <a:srgbClr val="FF0000"/>
                </a:solidFill>
                <a:ea typeface="+mn-lt"/>
                <a:cs typeface="+mn-lt"/>
              </a:rPr>
              <a:t>NB! Submissions are not accepted after the deadline.</a:t>
            </a:r>
            <a:endParaRPr lang="en-US" sz="3200" dirty="0">
              <a:solidFill>
                <a:srgbClr val="FF0000"/>
              </a:solidFill>
              <a:cs typeface="Arial"/>
            </a:endParaRPr>
          </a:p>
        </p:txBody>
      </p:sp>
      <p:sp>
        <p:nvSpPr>
          <p:cNvPr id="4" name="Slide Number Placeholder 3">
            <a:extLst>
              <a:ext uri="{FF2B5EF4-FFF2-40B4-BE49-F238E27FC236}">
                <a16:creationId xmlns:a16="http://schemas.microsoft.com/office/drawing/2014/main" id="{69A3E734-B5C9-4123-891E-48369CA66BC3}"/>
              </a:ext>
            </a:extLst>
          </p:cNvPr>
          <p:cNvSpPr>
            <a:spLocks noGrp="1"/>
          </p:cNvSpPr>
          <p:nvPr>
            <p:ph type="sldNum" sz="quarter" idx="12"/>
          </p:nvPr>
        </p:nvSpPr>
        <p:spPr/>
        <p:txBody>
          <a:bodyPr/>
          <a:lstStyle/>
          <a:p>
            <a:fld id="{3FA4DDC8-1D0B-4B83-8CF0-4F24D54506BB}" type="slidenum">
              <a:rPr lang="nb-NO" smtClean="0"/>
              <a:pPr/>
              <a:t>51</a:t>
            </a:fld>
            <a:endParaRPr lang="nb-NO"/>
          </a:p>
        </p:txBody>
      </p:sp>
      <p:sp>
        <p:nvSpPr>
          <p:cNvPr id="7" name="Rectangle 6">
            <a:extLst>
              <a:ext uri="{FF2B5EF4-FFF2-40B4-BE49-F238E27FC236}">
                <a16:creationId xmlns:a16="http://schemas.microsoft.com/office/drawing/2014/main" id="{83321BDF-BABC-0F4B-AA07-F0349F6EA386}"/>
              </a:ext>
            </a:extLst>
          </p:cNvPr>
          <p:cNvSpPr/>
          <p:nvPr/>
        </p:nvSpPr>
        <p:spPr>
          <a:xfrm>
            <a:off x="1841146" y="5678628"/>
            <a:ext cx="5904656" cy="10801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3600">
                <a:solidFill>
                  <a:srgbClr val="00314A"/>
                </a:solidFill>
              </a:rPr>
              <a:t>Deadline is final!!! </a:t>
            </a:r>
          </a:p>
        </p:txBody>
      </p:sp>
    </p:spTree>
    <p:extLst>
      <p:ext uri="{BB962C8B-B14F-4D97-AF65-F5344CB8AC3E}">
        <p14:creationId xmlns:p14="http://schemas.microsoft.com/office/powerpoint/2010/main" val="42319731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444C7-3F85-44AA-8FFB-AD474C04560F}"/>
              </a:ext>
            </a:extLst>
          </p:cNvPr>
          <p:cNvSpPr>
            <a:spLocks noGrp="1"/>
          </p:cNvSpPr>
          <p:nvPr>
            <p:ph type="title"/>
          </p:nvPr>
        </p:nvSpPr>
        <p:spPr/>
        <p:txBody>
          <a:bodyPr/>
          <a:lstStyle/>
          <a:p>
            <a:r>
              <a:rPr lang="en-US">
                <a:ea typeface="+mj-lt"/>
                <a:cs typeface="+mj-lt"/>
              </a:rPr>
              <a:t>If you experience technical problems with submission</a:t>
            </a:r>
            <a:endParaRPr lang="en-US"/>
          </a:p>
        </p:txBody>
      </p:sp>
      <p:sp>
        <p:nvSpPr>
          <p:cNvPr id="3" name="Content Placeholder 2">
            <a:extLst>
              <a:ext uri="{FF2B5EF4-FFF2-40B4-BE49-F238E27FC236}">
                <a16:creationId xmlns:a16="http://schemas.microsoft.com/office/drawing/2014/main" id="{648A3CE3-2544-4895-B10C-8DD6CFE5CE87}"/>
              </a:ext>
            </a:extLst>
          </p:cNvPr>
          <p:cNvSpPr>
            <a:spLocks noGrp="1"/>
          </p:cNvSpPr>
          <p:nvPr>
            <p:ph idx="1"/>
          </p:nvPr>
        </p:nvSpPr>
        <p:spPr>
          <a:xfrm>
            <a:off x="584994" y="1494631"/>
            <a:ext cx="8251778" cy="4724400"/>
          </a:xfrm>
        </p:spPr>
        <p:txBody>
          <a:bodyPr>
            <a:normAutofit/>
          </a:bodyPr>
          <a:lstStyle/>
          <a:p>
            <a:pPr marL="0" indent="0">
              <a:buNone/>
            </a:pPr>
            <a:r>
              <a:rPr lang="en-US">
                <a:ea typeface="+mn-lt"/>
                <a:cs typeface="+mn-lt"/>
              </a:rPr>
              <a:t>The link to Filesender and other important information about problems with submission will appear in a direct message sent 1 hour before the submission deadline on each home exam</a:t>
            </a:r>
          </a:p>
          <a:p>
            <a:pPr marL="197485" indent="-197485"/>
            <a:endParaRPr lang="en-US">
              <a:cs typeface="Arial"/>
            </a:endParaRPr>
          </a:p>
          <a:p>
            <a:pPr marL="0" indent="0">
              <a:buNone/>
            </a:pPr>
            <a:endParaRPr lang="en-US" sz="3200">
              <a:solidFill>
                <a:srgbClr val="FF0000"/>
              </a:solidFill>
              <a:cs typeface="Arial"/>
            </a:endParaRPr>
          </a:p>
        </p:txBody>
      </p:sp>
      <p:sp>
        <p:nvSpPr>
          <p:cNvPr id="4" name="Slide Number Placeholder 3">
            <a:extLst>
              <a:ext uri="{FF2B5EF4-FFF2-40B4-BE49-F238E27FC236}">
                <a16:creationId xmlns:a16="http://schemas.microsoft.com/office/drawing/2014/main" id="{69A3E734-B5C9-4123-891E-48369CA66BC3}"/>
              </a:ext>
            </a:extLst>
          </p:cNvPr>
          <p:cNvSpPr>
            <a:spLocks noGrp="1"/>
          </p:cNvSpPr>
          <p:nvPr>
            <p:ph type="sldNum" sz="quarter" idx="12"/>
          </p:nvPr>
        </p:nvSpPr>
        <p:spPr/>
        <p:txBody>
          <a:bodyPr/>
          <a:lstStyle/>
          <a:p>
            <a:fld id="{3FA4DDC8-1D0B-4B83-8CF0-4F24D54506BB}" type="slidenum">
              <a:rPr lang="nb-NO" smtClean="0"/>
              <a:pPr/>
              <a:t>52</a:t>
            </a:fld>
            <a:endParaRPr lang="nb-NO"/>
          </a:p>
        </p:txBody>
      </p:sp>
      <p:pic>
        <p:nvPicPr>
          <p:cNvPr id="6" name="Picture 7" descr="Graphical user interface, application&#10;&#10;Description automatically generated">
            <a:extLst>
              <a:ext uri="{FF2B5EF4-FFF2-40B4-BE49-F238E27FC236}">
                <a16:creationId xmlns:a16="http://schemas.microsoft.com/office/drawing/2014/main" id="{9627D5F1-06B4-600D-1957-6B5269B31EAC}"/>
              </a:ext>
            </a:extLst>
          </p:cNvPr>
          <p:cNvPicPr>
            <a:picLocks noChangeAspect="1"/>
          </p:cNvPicPr>
          <p:nvPr/>
        </p:nvPicPr>
        <p:blipFill>
          <a:blip r:embed="rId2"/>
          <a:stretch>
            <a:fillRect/>
          </a:stretch>
        </p:blipFill>
        <p:spPr>
          <a:xfrm>
            <a:off x="2829027" y="2937711"/>
            <a:ext cx="6155825" cy="3757465"/>
          </a:xfrm>
          <a:prstGeom prst="rect">
            <a:avLst/>
          </a:prstGeom>
        </p:spPr>
      </p:pic>
    </p:spTree>
    <p:extLst>
      <p:ext uri="{BB962C8B-B14F-4D97-AF65-F5344CB8AC3E}">
        <p14:creationId xmlns:p14="http://schemas.microsoft.com/office/powerpoint/2010/main" val="14703306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444C7-3F85-44AA-8FFB-AD474C04560F}"/>
              </a:ext>
            </a:extLst>
          </p:cNvPr>
          <p:cNvSpPr>
            <a:spLocks noGrp="1"/>
          </p:cNvSpPr>
          <p:nvPr>
            <p:ph type="title"/>
          </p:nvPr>
        </p:nvSpPr>
        <p:spPr/>
        <p:txBody>
          <a:bodyPr/>
          <a:lstStyle/>
          <a:p>
            <a:r>
              <a:rPr lang="en-US">
                <a:ea typeface="+mj-lt"/>
                <a:cs typeface="+mj-lt"/>
              </a:rPr>
              <a:t>If you experience technical problems with submission</a:t>
            </a:r>
            <a:endParaRPr lang="en-US"/>
          </a:p>
        </p:txBody>
      </p:sp>
      <p:sp>
        <p:nvSpPr>
          <p:cNvPr id="3" name="Content Placeholder 2">
            <a:extLst>
              <a:ext uri="{FF2B5EF4-FFF2-40B4-BE49-F238E27FC236}">
                <a16:creationId xmlns:a16="http://schemas.microsoft.com/office/drawing/2014/main" id="{648A3CE3-2544-4895-B10C-8DD6CFE5CE87}"/>
              </a:ext>
            </a:extLst>
          </p:cNvPr>
          <p:cNvSpPr>
            <a:spLocks noGrp="1"/>
          </p:cNvSpPr>
          <p:nvPr>
            <p:ph idx="1"/>
          </p:nvPr>
        </p:nvSpPr>
        <p:spPr>
          <a:xfrm>
            <a:off x="584994" y="1494631"/>
            <a:ext cx="8251778" cy="4724400"/>
          </a:xfrm>
        </p:spPr>
        <p:txBody>
          <a:bodyPr>
            <a:normAutofit/>
          </a:bodyPr>
          <a:lstStyle/>
          <a:p>
            <a:pPr marL="0" indent="0">
              <a:buNone/>
            </a:pPr>
            <a:r>
              <a:rPr lang="en-US">
                <a:solidFill>
                  <a:srgbClr val="FF0000"/>
                </a:solidFill>
                <a:ea typeface="+mn-lt"/>
                <a:cs typeface="+mn-lt"/>
              </a:rPr>
              <a:t>NB! Problems with internet connection is not a valid excuse for late submission</a:t>
            </a:r>
          </a:p>
          <a:p>
            <a:pPr marL="0" indent="0">
              <a:buNone/>
            </a:pPr>
            <a:r>
              <a:rPr lang="en-US">
                <a:ea typeface="+mn-lt"/>
                <a:cs typeface="+mn-lt"/>
              </a:rPr>
              <a:t>It is important that you use a stable internet connection when submitting your exam. We also recommend that you have an alternative Internet connection available in case there is a problem with your network. A good alternative is to use your phone as a WIFI hotspot. </a:t>
            </a:r>
          </a:p>
          <a:p>
            <a:pPr marL="197485" indent="-197485"/>
            <a:endParaRPr lang="en-US">
              <a:solidFill>
                <a:srgbClr val="404040"/>
              </a:solidFill>
              <a:cs typeface="Arial"/>
            </a:endParaRPr>
          </a:p>
          <a:p>
            <a:pPr marL="0" indent="0">
              <a:buNone/>
            </a:pPr>
            <a:endParaRPr lang="en-US" sz="3200">
              <a:solidFill>
                <a:srgbClr val="FF0000"/>
              </a:solidFill>
              <a:cs typeface="Arial"/>
            </a:endParaRPr>
          </a:p>
        </p:txBody>
      </p:sp>
      <p:sp>
        <p:nvSpPr>
          <p:cNvPr id="4" name="Slide Number Placeholder 3">
            <a:extLst>
              <a:ext uri="{FF2B5EF4-FFF2-40B4-BE49-F238E27FC236}">
                <a16:creationId xmlns:a16="http://schemas.microsoft.com/office/drawing/2014/main" id="{69A3E734-B5C9-4123-891E-48369CA66BC3}"/>
              </a:ext>
            </a:extLst>
          </p:cNvPr>
          <p:cNvSpPr>
            <a:spLocks noGrp="1"/>
          </p:cNvSpPr>
          <p:nvPr>
            <p:ph type="sldNum" sz="quarter" idx="12"/>
          </p:nvPr>
        </p:nvSpPr>
        <p:spPr/>
        <p:txBody>
          <a:bodyPr/>
          <a:lstStyle/>
          <a:p>
            <a:fld id="{3FA4DDC8-1D0B-4B83-8CF0-4F24D54506BB}" type="slidenum">
              <a:rPr lang="nb-NO" smtClean="0"/>
              <a:pPr/>
              <a:t>53</a:t>
            </a:fld>
            <a:endParaRPr lang="nb-NO"/>
          </a:p>
        </p:txBody>
      </p:sp>
    </p:spTree>
    <p:extLst>
      <p:ext uri="{BB962C8B-B14F-4D97-AF65-F5344CB8AC3E}">
        <p14:creationId xmlns:p14="http://schemas.microsoft.com/office/powerpoint/2010/main" val="23904244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BC8C3-13C7-4B6F-A334-3173081A42C7}"/>
              </a:ext>
            </a:extLst>
          </p:cNvPr>
          <p:cNvSpPr>
            <a:spLocks noGrp="1"/>
          </p:cNvSpPr>
          <p:nvPr>
            <p:ph type="title"/>
          </p:nvPr>
        </p:nvSpPr>
        <p:spPr/>
        <p:txBody>
          <a:bodyPr/>
          <a:lstStyle/>
          <a:p>
            <a:r>
              <a:rPr lang="en-US"/>
              <a:t>Home exam</a:t>
            </a:r>
          </a:p>
        </p:txBody>
      </p:sp>
      <p:sp>
        <p:nvSpPr>
          <p:cNvPr id="4" name="Slide Number Placeholder 3">
            <a:extLst>
              <a:ext uri="{FF2B5EF4-FFF2-40B4-BE49-F238E27FC236}">
                <a16:creationId xmlns:a16="http://schemas.microsoft.com/office/drawing/2014/main" id="{43B4E8AE-F2A9-4073-8638-190C07133F78}"/>
              </a:ext>
            </a:extLst>
          </p:cNvPr>
          <p:cNvSpPr>
            <a:spLocks noGrp="1"/>
          </p:cNvSpPr>
          <p:nvPr>
            <p:ph type="sldNum" sz="quarter" idx="12"/>
          </p:nvPr>
        </p:nvSpPr>
        <p:spPr/>
        <p:txBody>
          <a:bodyPr/>
          <a:lstStyle/>
          <a:p>
            <a:fld id="{3FA4DDC8-1D0B-4B83-8CF0-4F24D54506BB}" type="slidenum">
              <a:rPr lang="nb-NO" smtClean="0"/>
              <a:pPr/>
              <a:t>54</a:t>
            </a:fld>
            <a:endParaRPr lang="nb-NO"/>
          </a:p>
        </p:txBody>
      </p:sp>
      <p:sp>
        <p:nvSpPr>
          <p:cNvPr id="7" name="TextBox 6">
            <a:extLst>
              <a:ext uri="{FF2B5EF4-FFF2-40B4-BE49-F238E27FC236}">
                <a16:creationId xmlns:a16="http://schemas.microsoft.com/office/drawing/2014/main" id="{5C35CFBC-CC46-4540-970C-49C99E5F7832}"/>
              </a:ext>
            </a:extLst>
          </p:cNvPr>
          <p:cNvSpPr txBox="1"/>
          <p:nvPr/>
        </p:nvSpPr>
        <p:spPr>
          <a:xfrm>
            <a:off x="508794" y="1506884"/>
            <a:ext cx="7871792" cy="954107"/>
          </a:xfrm>
          <a:prstGeom prst="rect">
            <a:avLst/>
          </a:prstGeom>
          <a:noFill/>
        </p:spPr>
        <p:txBody>
          <a:bodyPr wrap="square" lIns="91440" tIns="45720" rIns="91440" bIns="45720" rtlCol="0" anchor="t">
            <a:spAutoFit/>
          </a:bodyPr>
          <a:lstStyle/>
          <a:p>
            <a:r>
              <a:rPr lang="en-US" sz="2800">
                <a:solidFill>
                  <a:schemeClr val="tx1">
                    <a:lumMod val="75000"/>
                    <a:lumOff val="25000"/>
                  </a:schemeClr>
                </a:solidFill>
              </a:rPr>
              <a:t>You can withdraw your paper before the deadline and submit another paper</a:t>
            </a:r>
            <a:endParaRPr lang="en-US"/>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36C86B67-BFC9-863C-C313-F40D840B39D1}"/>
                  </a:ext>
                </a:extLst>
              </p14:cNvPr>
              <p14:cNvContentPartPr/>
              <p14:nvPr/>
            </p14:nvContentPartPr>
            <p14:xfrm>
              <a:off x="8940542" y="5800025"/>
              <a:ext cx="360" cy="360"/>
            </p14:xfrm>
          </p:contentPart>
        </mc:Choice>
        <mc:Fallback xmlns="">
          <p:pic>
            <p:nvPicPr>
              <p:cNvPr id="9" name="Ink 8">
                <a:extLst>
                  <a:ext uri="{FF2B5EF4-FFF2-40B4-BE49-F238E27FC236}">
                    <a16:creationId xmlns:a16="http://schemas.microsoft.com/office/drawing/2014/main" id="{36C86B67-BFC9-863C-C313-F40D840B39D1}"/>
                  </a:ext>
                </a:extLst>
              </p:cNvPr>
              <p:cNvPicPr/>
              <p:nvPr/>
            </p:nvPicPr>
            <p:blipFill>
              <a:blip r:embed="rId5"/>
              <a:stretch>
                <a:fillRect/>
              </a:stretch>
            </p:blipFill>
            <p:spPr>
              <a:xfrm>
                <a:off x="8850542" y="5620025"/>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69F56618-1609-A791-DCA5-17C40324A4AA}"/>
                  </a:ext>
                </a:extLst>
              </p14:cNvPr>
              <p14:cNvContentPartPr/>
              <p14:nvPr/>
            </p14:nvContentPartPr>
            <p14:xfrm>
              <a:off x="8844422" y="5800025"/>
              <a:ext cx="133200" cy="29160"/>
            </p14:xfrm>
          </p:contentPart>
        </mc:Choice>
        <mc:Fallback xmlns="">
          <p:pic>
            <p:nvPicPr>
              <p:cNvPr id="10" name="Ink 9">
                <a:extLst>
                  <a:ext uri="{FF2B5EF4-FFF2-40B4-BE49-F238E27FC236}">
                    <a16:creationId xmlns:a16="http://schemas.microsoft.com/office/drawing/2014/main" id="{69F56618-1609-A791-DCA5-17C40324A4AA}"/>
                  </a:ext>
                </a:extLst>
              </p:cNvPr>
              <p:cNvPicPr/>
              <p:nvPr/>
            </p:nvPicPr>
            <p:blipFill>
              <a:blip r:embed="rId7"/>
              <a:stretch>
                <a:fillRect/>
              </a:stretch>
            </p:blipFill>
            <p:spPr>
              <a:xfrm>
                <a:off x="8754782" y="5620025"/>
                <a:ext cx="31284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C2465BBB-F745-DE21-3890-B94ED27051D2}"/>
                  </a:ext>
                </a:extLst>
              </p14:cNvPr>
              <p14:cNvContentPartPr/>
              <p14:nvPr/>
            </p14:nvContentPartPr>
            <p14:xfrm>
              <a:off x="8813462" y="5754665"/>
              <a:ext cx="231480" cy="75600"/>
            </p14:xfrm>
          </p:contentPart>
        </mc:Choice>
        <mc:Fallback xmlns="">
          <p:pic>
            <p:nvPicPr>
              <p:cNvPr id="11" name="Ink 10">
                <a:extLst>
                  <a:ext uri="{FF2B5EF4-FFF2-40B4-BE49-F238E27FC236}">
                    <a16:creationId xmlns:a16="http://schemas.microsoft.com/office/drawing/2014/main" id="{C2465BBB-F745-DE21-3890-B94ED27051D2}"/>
                  </a:ext>
                </a:extLst>
              </p:cNvPr>
              <p:cNvPicPr/>
              <p:nvPr/>
            </p:nvPicPr>
            <p:blipFill>
              <a:blip r:embed="rId9"/>
              <a:stretch>
                <a:fillRect/>
              </a:stretch>
            </p:blipFill>
            <p:spPr>
              <a:xfrm>
                <a:off x="8723462" y="5574665"/>
                <a:ext cx="411120" cy="435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2E7B473E-B4FA-1AE3-61D9-EA1B863EC8F8}"/>
                  </a:ext>
                </a:extLst>
              </p14:cNvPr>
              <p14:cNvContentPartPr/>
              <p14:nvPr/>
            </p14:nvContentPartPr>
            <p14:xfrm>
              <a:off x="8977622" y="5753945"/>
              <a:ext cx="360" cy="360"/>
            </p14:xfrm>
          </p:contentPart>
        </mc:Choice>
        <mc:Fallback xmlns="">
          <p:pic>
            <p:nvPicPr>
              <p:cNvPr id="12" name="Ink 11">
                <a:extLst>
                  <a:ext uri="{FF2B5EF4-FFF2-40B4-BE49-F238E27FC236}">
                    <a16:creationId xmlns:a16="http://schemas.microsoft.com/office/drawing/2014/main" id="{2E7B473E-B4FA-1AE3-61D9-EA1B863EC8F8}"/>
                  </a:ext>
                </a:extLst>
              </p:cNvPr>
              <p:cNvPicPr/>
              <p:nvPr/>
            </p:nvPicPr>
            <p:blipFill>
              <a:blip r:embed="rId5"/>
              <a:stretch>
                <a:fillRect/>
              </a:stretch>
            </p:blipFill>
            <p:spPr>
              <a:xfrm>
                <a:off x="8887622" y="5573945"/>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84A35F97-0B0F-48AE-FCB1-ABB3D498F6C7}"/>
                  </a:ext>
                </a:extLst>
              </p14:cNvPr>
              <p14:cNvContentPartPr/>
              <p14:nvPr/>
            </p14:nvContentPartPr>
            <p14:xfrm>
              <a:off x="8977622" y="5753945"/>
              <a:ext cx="360" cy="360"/>
            </p14:xfrm>
          </p:contentPart>
        </mc:Choice>
        <mc:Fallback xmlns="">
          <p:pic>
            <p:nvPicPr>
              <p:cNvPr id="13" name="Ink 12">
                <a:extLst>
                  <a:ext uri="{FF2B5EF4-FFF2-40B4-BE49-F238E27FC236}">
                    <a16:creationId xmlns:a16="http://schemas.microsoft.com/office/drawing/2014/main" id="{84A35F97-0B0F-48AE-FCB1-ABB3D498F6C7}"/>
                  </a:ext>
                </a:extLst>
              </p:cNvPr>
              <p:cNvPicPr/>
              <p:nvPr/>
            </p:nvPicPr>
            <p:blipFill>
              <a:blip r:embed="rId5"/>
              <a:stretch>
                <a:fillRect/>
              </a:stretch>
            </p:blipFill>
            <p:spPr>
              <a:xfrm>
                <a:off x="8887622" y="5573945"/>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166C0478-BBF9-0001-C0F7-05E54B790144}"/>
                  </a:ext>
                </a:extLst>
              </p14:cNvPr>
              <p14:cNvContentPartPr/>
              <p14:nvPr/>
            </p14:nvContentPartPr>
            <p14:xfrm>
              <a:off x="7372742" y="6612905"/>
              <a:ext cx="1152360" cy="289440"/>
            </p14:xfrm>
          </p:contentPart>
        </mc:Choice>
        <mc:Fallback xmlns="">
          <p:pic>
            <p:nvPicPr>
              <p:cNvPr id="14" name="Ink 13">
                <a:extLst>
                  <a:ext uri="{FF2B5EF4-FFF2-40B4-BE49-F238E27FC236}">
                    <a16:creationId xmlns:a16="http://schemas.microsoft.com/office/drawing/2014/main" id="{166C0478-BBF9-0001-C0F7-05E54B790144}"/>
                  </a:ext>
                </a:extLst>
              </p:cNvPr>
              <p:cNvPicPr/>
              <p:nvPr/>
            </p:nvPicPr>
            <p:blipFill>
              <a:blip r:embed="rId13"/>
              <a:stretch>
                <a:fillRect/>
              </a:stretch>
            </p:blipFill>
            <p:spPr>
              <a:xfrm>
                <a:off x="7283102" y="6433265"/>
                <a:ext cx="1332000" cy="649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54D455ED-76F5-563A-92BF-B90C1F8C4F9D}"/>
                  </a:ext>
                </a:extLst>
              </p14:cNvPr>
              <p14:cNvContentPartPr/>
              <p14:nvPr/>
            </p14:nvContentPartPr>
            <p14:xfrm>
              <a:off x="2696702" y="7148585"/>
              <a:ext cx="1050480" cy="124920"/>
            </p14:xfrm>
          </p:contentPart>
        </mc:Choice>
        <mc:Fallback xmlns="">
          <p:pic>
            <p:nvPicPr>
              <p:cNvPr id="15" name="Ink 14">
                <a:extLst>
                  <a:ext uri="{FF2B5EF4-FFF2-40B4-BE49-F238E27FC236}">
                    <a16:creationId xmlns:a16="http://schemas.microsoft.com/office/drawing/2014/main" id="{54D455ED-76F5-563A-92BF-B90C1F8C4F9D}"/>
                  </a:ext>
                </a:extLst>
              </p:cNvPr>
              <p:cNvPicPr/>
              <p:nvPr/>
            </p:nvPicPr>
            <p:blipFill>
              <a:blip r:embed="rId15"/>
              <a:stretch>
                <a:fillRect/>
              </a:stretch>
            </p:blipFill>
            <p:spPr>
              <a:xfrm>
                <a:off x="2606702" y="6968585"/>
                <a:ext cx="1230120" cy="484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Ink 15">
                <a:extLst>
                  <a:ext uri="{FF2B5EF4-FFF2-40B4-BE49-F238E27FC236}">
                    <a16:creationId xmlns:a16="http://schemas.microsoft.com/office/drawing/2014/main" id="{DE2EE52C-A814-1E20-26A8-4D7A59658F0C}"/>
                  </a:ext>
                </a:extLst>
              </p14:cNvPr>
              <p14:cNvContentPartPr/>
              <p14:nvPr/>
            </p14:nvContentPartPr>
            <p14:xfrm>
              <a:off x="2706062" y="7102484"/>
              <a:ext cx="360" cy="360"/>
            </p14:xfrm>
          </p:contentPart>
        </mc:Choice>
        <mc:Fallback xmlns="">
          <p:pic>
            <p:nvPicPr>
              <p:cNvPr id="16" name="Ink 15">
                <a:extLst>
                  <a:ext uri="{FF2B5EF4-FFF2-40B4-BE49-F238E27FC236}">
                    <a16:creationId xmlns:a16="http://schemas.microsoft.com/office/drawing/2014/main" id="{DE2EE52C-A814-1E20-26A8-4D7A59658F0C}"/>
                  </a:ext>
                </a:extLst>
              </p:cNvPr>
              <p:cNvPicPr/>
              <p:nvPr/>
            </p:nvPicPr>
            <p:blipFill>
              <a:blip r:embed="rId5"/>
              <a:stretch>
                <a:fillRect/>
              </a:stretch>
            </p:blipFill>
            <p:spPr>
              <a:xfrm>
                <a:off x="2616062" y="692248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id="{8D6003F5-BB1A-F63B-F8FF-367C63C81819}"/>
                  </a:ext>
                </a:extLst>
              </p14:cNvPr>
              <p14:cNvContentPartPr/>
              <p14:nvPr/>
            </p14:nvContentPartPr>
            <p14:xfrm>
              <a:off x="-905818" y="1024964"/>
              <a:ext cx="360" cy="360"/>
            </p14:xfrm>
          </p:contentPart>
        </mc:Choice>
        <mc:Fallback xmlns="">
          <p:pic>
            <p:nvPicPr>
              <p:cNvPr id="17" name="Ink 16">
                <a:extLst>
                  <a:ext uri="{FF2B5EF4-FFF2-40B4-BE49-F238E27FC236}">
                    <a16:creationId xmlns:a16="http://schemas.microsoft.com/office/drawing/2014/main" id="{8D6003F5-BB1A-F63B-F8FF-367C63C81819}"/>
                  </a:ext>
                </a:extLst>
              </p:cNvPr>
              <p:cNvPicPr/>
              <p:nvPr/>
            </p:nvPicPr>
            <p:blipFill>
              <a:blip r:embed="rId5"/>
              <a:stretch>
                <a:fillRect/>
              </a:stretch>
            </p:blipFill>
            <p:spPr>
              <a:xfrm>
                <a:off x="-995458" y="84532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id="{CE1686E5-E7E2-E1A4-1651-9D21416D308D}"/>
                  </a:ext>
                </a:extLst>
              </p14:cNvPr>
              <p14:cNvContentPartPr/>
              <p14:nvPr/>
            </p14:nvContentPartPr>
            <p14:xfrm>
              <a:off x="8866382" y="5726204"/>
              <a:ext cx="228960" cy="150120"/>
            </p14:xfrm>
          </p:contentPart>
        </mc:Choice>
        <mc:Fallback xmlns="">
          <p:pic>
            <p:nvPicPr>
              <p:cNvPr id="18" name="Ink 17">
                <a:extLst>
                  <a:ext uri="{FF2B5EF4-FFF2-40B4-BE49-F238E27FC236}">
                    <a16:creationId xmlns:a16="http://schemas.microsoft.com/office/drawing/2014/main" id="{CE1686E5-E7E2-E1A4-1651-9D21416D308D}"/>
                  </a:ext>
                </a:extLst>
              </p:cNvPr>
              <p:cNvPicPr/>
              <p:nvPr/>
            </p:nvPicPr>
            <p:blipFill>
              <a:blip r:embed="rId19"/>
              <a:stretch>
                <a:fillRect/>
              </a:stretch>
            </p:blipFill>
            <p:spPr>
              <a:xfrm>
                <a:off x="8776742" y="5546564"/>
                <a:ext cx="408600" cy="509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E1343039-1616-4204-495F-C9CC64F904EF}"/>
                  </a:ext>
                </a:extLst>
              </p14:cNvPr>
              <p14:cNvContentPartPr/>
              <p14:nvPr/>
            </p14:nvContentPartPr>
            <p14:xfrm>
              <a:off x="8949542" y="5790644"/>
              <a:ext cx="360" cy="360"/>
            </p14:xfrm>
          </p:contentPart>
        </mc:Choice>
        <mc:Fallback xmlns="">
          <p:pic>
            <p:nvPicPr>
              <p:cNvPr id="19" name="Ink 18">
                <a:extLst>
                  <a:ext uri="{FF2B5EF4-FFF2-40B4-BE49-F238E27FC236}">
                    <a16:creationId xmlns:a16="http://schemas.microsoft.com/office/drawing/2014/main" id="{E1343039-1616-4204-495F-C9CC64F904EF}"/>
                  </a:ext>
                </a:extLst>
              </p:cNvPr>
              <p:cNvPicPr/>
              <p:nvPr/>
            </p:nvPicPr>
            <p:blipFill>
              <a:blip r:embed="rId5"/>
              <a:stretch>
                <a:fillRect/>
              </a:stretch>
            </p:blipFill>
            <p:spPr>
              <a:xfrm>
                <a:off x="8859542" y="561100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Ink 19">
                <a:extLst>
                  <a:ext uri="{FF2B5EF4-FFF2-40B4-BE49-F238E27FC236}">
                    <a16:creationId xmlns:a16="http://schemas.microsoft.com/office/drawing/2014/main" id="{459EE61C-90B4-E61C-3275-BB0FA27D3BDB}"/>
                  </a:ext>
                </a:extLst>
              </p14:cNvPr>
              <p14:cNvContentPartPr/>
              <p14:nvPr/>
            </p14:nvContentPartPr>
            <p14:xfrm>
              <a:off x="6954422" y="4710284"/>
              <a:ext cx="360" cy="360"/>
            </p14:xfrm>
          </p:contentPart>
        </mc:Choice>
        <mc:Fallback xmlns="">
          <p:pic>
            <p:nvPicPr>
              <p:cNvPr id="20" name="Ink 19">
                <a:extLst>
                  <a:ext uri="{FF2B5EF4-FFF2-40B4-BE49-F238E27FC236}">
                    <a16:creationId xmlns:a16="http://schemas.microsoft.com/office/drawing/2014/main" id="{459EE61C-90B4-E61C-3275-BB0FA27D3BDB}"/>
                  </a:ext>
                </a:extLst>
              </p:cNvPr>
              <p:cNvPicPr/>
              <p:nvPr/>
            </p:nvPicPr>
            <p:blipFill>
              <a:blip r:embed="rId5"/>
              <a:stretch>
                <a:fillRect/>
              </a:stretch>
            </p:blipFill>
            <p:spPr>
              <a:xfrm>
                <a:off x="6864782" y="453064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Ink 20">
                <a:extLst>
                  <a:ext uri="{FF2B5EF4-FFF2-40B4-BE49-F238E27FC236}">
                    <a16:creationId xmlns:a16="http://schemas.microsoft.com/office/drawing/2014/main" id="{A7B6C6F3-E50E-A265-0CCC-AE166A8BC638}"/>
                  </a:ext>
                </a:extLst>
              </p14:cNvPr>
              <p14:cNvContentPartPr/>
              <p14:nvPr/>
            </p14:nvContentPartPr>
            <p14:xfrm>
              <a:off x="6226862" y="1726964"/>
              <a:ext cx="16920" cy="360"/>
            </p14:xfrm>
          </p:contentPart>
        </mc:Choice>
        <mc:Fallback xmlns="">
          <p:pic>
            <p:nvPicPr>
              <p:cNvPr id="21" name="Ink 20">
                <a:extLst>
                  <a:ext uri="{FF2B5EF4-FFF2-40B4-BE49-F238E27FC236}">
                    <a16:creationId xmlns:a16="http://schemas.microsoft.com/office/drawing/2014/main" id="{A7B6C6F3-E50E-A265-0CCC-AE166A8BC638}"/>
                  </a:ext>
                </a:extLst>
              </p:cNvPr>
              <p:cNvPicPr/>
              <p:nvPr/>
            </p:nvPicPr>
            <p:blipFill>
              <a:blip r:embed="rId23"/>
              <a:stretch>
                <a:fillRect/>
              </a:stretch>
            </p:blipFill>
            <p:spPr>
              <a:xfrm>
                <a:off x="6137222" y="1547324"/>
                <a:ext cx="19656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Ink 21">
                <a:extLst>
                  <a:ext uri="{FF2B5EF4-FFF2-40B4-BE49-F238E27FC236}">
                    <a16:creationId xmlns:a16="http://schemas.microsoft.com/office/drawing/2014/main" id="{F571DA16-80D2-3A3B-028D-95F16FD24DEE}"/>
                  </a:ext>
                </a:extLst>
              </p14:cNvPr>
              <p14:cNvContentPartPr/>
              <p14:nvPr/>
            </p14:nvContentPartPr>
            <p14:xfrm>
              <a:off x="6613142" y="2197844"/>
              <a:ext cx="360" cy="360"/>
            </p14:xfrm>
          </p:contentPart>
        </mc:Choice>
        <mc:Fallback xmlns="">
          <p:pic>
            <p:nvPicPr>
              <p:cNvPr id="22" name="Ink 21">
                <a:extLst>
                  <a:ext uri="{FF2B5EF4-FFF2-40B4-BE49-F238E27FC236}">
                    <a16:creationId xmlns:a16="http://schemas.microsoft.com/office/drawing/2014/main" id="{F571DA16-80D2-3A3B-028D-95F16FD24DEE}"/>
                  </a:ext>
                </a:extLst>
              </p:cNvPr>
              <p:cNvPicPr/>
              <p:nvPr/>
            </p:nvPicPr>
            <p:blipFill>
              <a:blip r:embed="rId5"/>
              <a:stretch>
                <a:fillRect/>
              </a:stretch>
            </p:blipFill>
            <p:spPr>
              <a:xfrm>
                <a:off x="6523142" y="201820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Ink 22">
                <a:extLst>
                  <a:ext uri="{FF2B5EF4-FFF2-40B4-BE49-F238E27FC236}">
                    <a16:creationId xmlns:a16="http://schemas.microsoft.com/office/drawing/2014/main" id="{32B870E5-1225-6966-BA5F-27DC6628C4BE}"/>
                  </a:ext>
                </a:extLst>
              </p14:cNvPr>
              <p14:cNvContentPartPr/>
              <p14:nvPr/>
            </p14:nvContentPartPr>
            <p14:xfrm>
              <a:off x="6252782" y="2114684"/>
              <a:ext cx="360" cy="360"/>
            </p14:xfrm>
          </p:contentPart>
        </mc:Choice>
        <mc:Fallback xmlns="">
          <p:pic>
            <p:nvPicPr>
              <p:cNvPr id="23" name="Ink 22">
                <a:extLst>
                  <a:ext uri="{FF2B5EF4-FFF2-40B4-BE49-F238E27FC236}">
                    <a16:creationId xmlns:a16="http://schemas.microsoft.com/office/drawing/2014/main" id="{32B870E5-1225-6966-BA5F-27DC6628C4BE}"/>
                  </a:ext>
                </a:extLst>
              </p:cNvPr>
              <p:cNvPicPr/>
              <p:nvPr/>
            </p:nvPicPr>
            <p:blipFill>
              <a:blip r:embed="rId5"/>
              <a:stretch>
                <a:fillRect/>
              </a:stretch>
            </p:blipFill>
            <p:spPr>
              <a:xfrm>
                <a:off x="6163142" y="193504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Ink 23">
                <a:extLst>
                  <a:ext uri="{FF2B5EF4-FFF2-40B4-BE49-F238E27FC236}">
                    <a16:creationId xmlns:a16="http://schemas.microsoft.com/office/drawing/2014/main" id="{43F6CB7B-C9F1-93DB-DBA9-EF08EF0D8B72}"/>
                  </a:ext>
                </a:extLst>
              </p14:cNvPr>
              <p14:cNvContentPartPr/>
              <p14:nvPr/>
            </p14:nvContentPartPr>
            <p14:xfrm>
              <a:off x="5671022" y="2022524"/>
              <a:ext cx="360" cy="360"/>
            </p14:xfrm>
          </p:contentPart>
        </mc:Choice>
        <mc:Fallback xmlns="">
          <p:pic>
            <p:nvPicPr>
              <p:cNvPr id="24" name="Ink 23">
                <a:extLst>
                  <a:ext uri="{FF2B5EF4-FFF2-40B4-BE49-F238E27FC236}">
                    <a16:creationId xmlns:a16="http://schemas.microsoft.com/office/drawing/2014/main" id="{43F6CB7B-C9F1-93DB-DBA9-EF08EF0D8B72}"/>
                  </a:ext>
                </a:extLst>
              </p:cNvPr>
              <p:cNvPicPr/>
              <p:nvPr/>
            </p:nvPicPr>
            <p:blipFill>
              <a:blip r:embed="rId5"/>
              <a:stretch>
                <a:fillRect/>
              </a:stretch>
            </p:blipFill>
            <p:spPr>
              <a:xfrm>
                <a:off x="5581022" y="184252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Ink 24">
                <a:extLst>
                  <a:ext uri="{FF2B5EF4-FFF2-40B4-BE49-F238E27FC236}">
                    <a16:creationId xmlns:a16="http://schemas.microsoft.com/office/drawing/2014/main" id="{E93DB38C-406A-F24D-5ADB-FC8FC1EB6468}"/>
                  </a:ext>
                </a:extLst>
              </p14:cNvPr>
              <p14:cNvContentPartPr/>
              <p14:nvPr/>
            </p14:nvContentPartPr>
            <p14:xfrm>
              <a:off x="7462742" y="4654844"/>
              <a:ext cx="360" cy="360"/>
            </p14:xfrm>
          </p:contentPart>
        </mc:Choice>
        <mc:Fallback xmlns="">
          <p:pic>
            <p:nvPicPr>
              <p:cNvPr id="25" name="Ink 24">
                <a:extLst>
                  <a:ext uri="{FF2B5EF4-FFF2-40B4-BE49-F238E27FC236}">
                    <a16:creationId xmlns:a16="http://schemas.microsoft.com/office/drawing/2014/main" id="{E93DB38C-406A-F24D-5ADB-FC8FC1EB6468}"/>
                  </a:ext>
                </a:extLst>
              </p:cNvPr>
              <p:cNvPicPr/>
              <p:nvPr/>
            </p:nvPicPr>
            <p:blipFill>
              <a:blip r:embed="rId5"/>
              <a:stretch>
                <a:fillRect/>
              </a:stretch>
            </p:blipFill>
            <p:spPr>
              <a:xfrm>
                <a:off x="7373102" y="447520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 name="Ink 25">
                <a:extLst>
                  <a:ext uri="{FF2B5EF4-FFF2-40B4-BE49-F238E27FC236}">
                    <a16:creationId xmlns:a16="http://schemas.microsoft.com/office/drawing/2014/main" id="{A83B08F2-0CE6-6D57-CD16-CA056853D273}"/>
                  </a:ext>
                </a:extLst>
              </p14:cNvPr>
              <p14:cNvContentPartPr/>
              <p14:nvPr/>
            </p14:nvContentPartPr>
            <p14:xfrm>
              <a:off x="4904222" y="2022524"/>
              <a:ext cx="360" cy="360"/>
            </p14:xfrm>
          </p:contentPart>
        </mc:Choice>
        <mc:Fallback xmlns="">
          <p:pic>
            <p:nvPicPr>
              <p:cNvPr id="26" name="Ink 25">
                <a:extLst>
                  <a:ext uri="{FF2B5EF4-FFF2-40B4-BE49-F238E27FC236}">
                    <a16:creationId xmlns:a16="http://schemas.microsoft.com/office/drawing/2014/main" id="{A83B08F2-0CE6-6D57-CD16-CA056853D273}"/>
                  </a:ext>
                </a:extLst>
              </p:cNvPr>
              <p:cNvPicPr/>
              <p:nvPr/>
            </p:nvPicPr>
            <p:blipFill>
              <a:blip r:embed="rId5"/>
              <a:stretch>
                <a:fillRect/>
              </a:stretch>
            </p:blipFill>
            <p:spPr>
              <a:xfrm>
                <a:off x="4814582" y="184252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 name="Ink 26">
                <a:extLst>
                  <a:ext uri="{FF2B5EF4-FFF2-40B4-BE49-F238E27FC236}">
                    <a16:creationId xmlns:a16="http://schemas.microsoft.com/office/drawing/2014/main" id="{4C08FF0F-7E72-DF57-6019-3179B8EC30C9}"/>
                  </a:ext>
                </a:extLst>
              </p14:cNvPr>
              <p14:cNvContentPartPr/>
              <p14:nvPr/>
            </p14:nvContentPartPr>
            <p14:xfrm>
              <a:off x="4562582" y="3601844"/>
              <a:ext cx="360" cy="360"/>
            </p14:xfrm>
          </p:contentPart>
        </mc:Choice>
        <mc:Fallback xmlns="">
          <p:pic>
            <p:nvPicPr>
              <p:cNvPr id="27" name="Ink 26">
                <a:extLst>
                  <a:ext uri="{FF2B5EF4-FFF2-40B4-BE49-F238E27FC236}">
                    <a16:creationId xmlns:a16="http://schemas.microsoft.com/office/drawing/2014/main" id="{4C08FF0F-7E72-DF57-6019-3179B8EC30C9}"/>
                  </a:ext>
                </a:extLst>
              </p:cNvPr>
              <p:cNvPicPr/>
              <p:nvPr/>
            </p:nvPicPr>
            <p:blipFill>
              <a:blip r:embed="rId30"/>
              <a:stretch>
                <a:fillRect/>
              </a:stretch>
            </p:blipFill>
            <p:spPr>
              <a:xfrm>
                <a:off x="4472582" y="342184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8" name="Ink 27">
                <a:extLst>
                  <a:ext uri="{FF2B5EF4-FFF2-40B4-BE49-F238E27FC236}">
                    <a16:creationId xmlns:a16="http://schemas.microsoft.com/office/drawing/2014/main" id="{895405F7-5560-FA8F-563A-70191DE84E7A}"/>
                  </a:ext>
                </a:extLst>
              </p14:cNvPr>
              <p14:cNvContentPartPr/>
              <p14:nvPr/>
            </p14:nvContentPartPr>
            <p14:xfrm>
              <a:off x="2456582" y="1773044"/>
              <a:ext cx="360" cy="360"/>
            </p14:xfrm>
          </p:contentPart>
        </mc:Choice>
        <mc:Fallback xmlns="">
          <p:pic>
            <p:nvPicPr>
              <p:cNvPr id="28" name="Ink 27">
                <a:extLst>
                  <a:ext uri="{FF2B5EF4-FFF2-40B4-BE49-F238E27FC236}">
                    <a16:creationId xmlns:a16="http://schemas.microsoft.com/office/drawing/2014/main" id="{895405F7-5560-FA8F-563A-70191DE84E7A}"/>
                  </a:ext>
                </a:extLst>
              </p:cNvPr>
              <p:cNvPicPr/>
              <p:nvPr/>
            </p:nvPicPr>
            <p:blipFill>
              <a:blip r:embed="rId5"/>
              <a:stretch>
                <a:fillRect/>
              </a:stretch>
            </p:blipFill>
            <p:spPr>
              <a:xfrm>
                <a:off x="2366582" y="1593404"/>
                <a:ext cx="180000" cy="360000"/>
              </a:xfrm>
              <a:prstGeom prst="rect">
                <a:avLst/>
              </a:prstGeom>
            </p:spPr>
          </p:pic>
        </mc:Fallback>
      </mc:AlternateContent>
      <p:pic>
        <p:nvPicPr>
          <p:cNvPr id="3" name="Picture 4" descr="Graphical user interface, application&#10;&#10;Description automatically generated">
            <a:extLst>
              <a:ext uri="{FF2B5EF4-FFF2-40B4-BE49-F238E27FC236}">
                <a16:creationId xmlns:a16="http://schemas.microsoft.com/office/drawing/2014/main" id="{B2F11822-86D3-F99D-C0AA-AB137E1D93E9}"/>
              </a:ext>
            </a:extLst>
          </p:cNvPr>
          <p:cNvPicPr>
            <a:picLocks noChangeAspect="1"/>
          </p:cNvPicPr>
          <p:nvPr/>
        </p:nvPicPr>
        <p:blipFill>
          <a:blip r:embed="rId32"/>
          <a:stretch>
            <a:fillRect/>
          </a:stretch>
        </p:blipFill>
        <p:spPr>
          <a:xfrm>
            <a:off x="954935" y="2773631"/>
            <a:ext cx="8359786" cy="3189032"/>
          </a:xfrm>
          <a:prstGeom prst="rect">
            <a:avLst/>
          </a:prstGeom>
        </p:spPr>
      </p:pic>
    </p:spTree>
    <p:extLst>
      <p:ext uri="{BB962C8B-B14F-4D97-AF65-F5344CB8AC3E}">
        <p14:creationId xmlns:p14="http://schemas.microsoft.com/office/powerpoint/2010/main" val="421754188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BC8C3-13C7-4B6F-A334-3173081A42C7}"/>
              </a:ext>
            </a:extLst>
          </p:cNvPr>
          <p:cNvSpPr>
            <a:spLocks noGrp="1"/>
          </p:cNvSpPr>
          <p:nvPr>
            <p:ph type="title"/>
          </p:nvPr>
        </p:nvSpPr>
        <p:spPr/>
        <p:txBody>
          <a:bodyPr/>
          <a:lstStyle/>
          <a:p>
            <a:r>
              <a:rPr lang="en-US"/>
              <a:t>Home exam</a:t>
            </a:r>
          </a:p>
        </p:txBody>
      </p:sp>
      <p:sp>
        <p:nvSpPr>
          <p:cNvPr id="4" name="Slide Number Placeholder 3">
            <a:extLst>
              <a:ext uri="{FF2B5EF4-FFF2-40B4-BE49-F238E27FC236}">
                <a16:creationId xmlns:a16="http://schemas.microsoft.com/office/drawing/2014/main" id="{43B4E8AE-F2A9-4073-8638-190C07133F78}"/>
              </a:ext>
            </a:extLst>
          </p:cNvPr>
          <p:cNvSpPr>
            <a:spLocks noGrp="1"/>
          </p:cNvSpPr>
          <p:nvPr>
            <p:ph type="sldNum" sz="quarter" idx="12"/>
          </p:nvPr>
        </p:nvSpPr>
        <p:spPr/>
        <p:txBody>
          <a:bodyPr/>
          <a:lstStyle/>
          <a:p>
            <a:fld id="{3FA4DDC8-1D0B-4B83-8CF0-4F24D54506BB}" type="slidenum">
              <a:rPr lang="nb-NO" smtClean="0"/>
              <a:pPr/>
              <a:t>55</a:t>
            </a:fld>
            <a:endParaRPr lang="nb-NO"/>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36C86B67-BFC9-863C-C313-F40D840B39D1}"/>
                  </a:ext>
                </a:extLst>
              </p14:cNvPr>
              <p14:cNvContentPartPr/>
              <p14:nvPr/>
            </p14:nvContentPartPr>
            <p14:xfrm>
              <a:off x="8940542" y="5800025"/>
              <a:ext cx="360" cy="360"/>
            </p14:xfrm>
          </p:contentPart>
        </mc:Choice>
        <mc:Fallback xmlns="">
          <p:pic>
            <p:nvPicPr>
              <p:cNvPr id="9" name="Ink 8">
                <a:extLst>
                  <a:ext uri="{FF2B5EF4-FFF2-40B4-BE49-F238E27FC236}">
                    <a16:creationId xmlns:a16="http://schemas.microsoft.com/office/drawing/2014/main" id="{36C86B67-BFC9-863C-C313-F40D840B39D1}"/>
                  </a:ext>
                </a:extLst>
              </p:cNvPr>
              <p:cNvPicPr/>
              <p:nvPr/>
            </p:nvPicPr>
            <p:blipFill>
              <a:blip r:embed="rId4"/>
              <a:stretch>
                <a:fillRect/>
              </a:stretch>
            </p:blipFill>
            <p:spPr>
              <a:xfrm>
                <a:off x="8850542" y="5620025"/>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69F56618-1609-A791-DCA5-17C40324A4AA}"/>
                  </a:ext>
                </a:extLst>
              </p14:cNvPr>
              <p14:cNvContentPartPr/>
              <p14:nvPr/>
            </p14:nvContentPartPr>
            <p14:xfrm>
              <a:off x="8844422" y="5800025"/>
              <a:ext cx="133200" cy="29160"/>
            </p14:xfrm>
          </p:contentPart>
        </mc:Choice>
        <mc:Fallback xmlns="">
          <p:pic>
            <p:nvPicPr>
              <p:cNvPr id="10" name="Ink 9">
                <a:extLst>
                  <a:ext uri="{FF2B5EF4-FFF2-40B4-BE49-F238E27FC236}">
                    <a16:creationId xmlns:a16="http://schemas.microsoft.com/office/drawing/2014/main" id="{69F56618-1609-A791-DCA5-17C40324A4AA}"/>
                  </a:ext>
                </a:extLst>
              </p:cNvPr>
              <p:cNvPicPr/>
              <p:nvPr/>
            </p:nvPicPr>
            <p:blipFill>
              <a:blip r:embed="rId6"/>
              <a:stretch>
                <a:fillRect/>
              </a:stretch>
            </p:blipFill>
            <p:spPr>
              <a:xfrm>
                <a:off x="8754422" y="5620025"/>
                <a:ext cx="31284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C2465BBB-F745-DE21-3890-B94ED27051D2}"/>
                  </a:ext>
                </a:extLst>
              </p14:cNvPr>
              <p14:cNvContentPartPr/>
              <p14:nvPr/>
            </p14:nvContentPartPr>
            <p14:xfrm>
              <a:off x="8813462" y="5754665"/>
              <a:ext cx="231480" cy="75600"/>
            </p14:xfrm>
          </p:contentPart>
        </mc:Choice>
        <mc:Fallback xmlns="">
          <p:pic>
            <p:nvPicPr>
              <p:cNvPr id="11" name="Ink 10">
                <a:extLst>
                  <a:ext uri="{FF2B5EF4-FFF2-40B4-BE49-F238E27FC236}">
                    <a16:creationId xmlns:a16="http://schemas.microsoft.com/office/drawing/2014/main" id="{C2465BBB-F745-DE21-3890-B94ED27051D2}"/>
                  </a:ext>
                </a:extLst>
              </p:cNvPr>
              <p:cNvPicPr/>
              <p:nvPr/>
            </p:nvPicPr>
            <p:blipFill>
              <a:blip r:embed="rId8"/>
              <a:stretch>
                <a:fillRect/>
              </a:stretch>
            </p:blipFill>
            <p:spPr>
              <a:xfrm>
                <a:off x="8723462" y="5574665"/>
                <a:ext cx="411120" cy="435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2E7B473E-B4FA-1AE3-61D9-EA1B863EC8F8}"/>
                  </a:ext>
                </a:extLst>
              </p14:cNvPr>
              <p14:cNvContentPartPr/>
              <p14:nvPr/>
            </p14:nvContentPartPr>
            <p14:xfrm>
              <a:off x="8977622" y="5753945"/>
              <a:ext cx="360" cy="360"/>
            </p14:xfrm>
          </p:contentPart>
        </mc:Choice>
        <mc:Fallback xmlns="">
          <p:pic>
            <p:nvPicPr>
              <p:cNvPr id="12" name="Ink 11">
                <a:extLst>
                  <a:ext uri="{FF2B5EF4-FFF2-40B4-BE49-F238E27FC236}">
                    <a16:creationId xmlns:a16="http://schemas.microsoft.com/office/drawing/2014/main" id="{2E7B473E-B4FA-1AE3-61D9-EA1B863EC8F8}"/>
                  </a:ext>
                </a:extLst>
              </p:cNvPr>
              <p:cNvPicPr/>
              <p:nvPr/>
            </p:nvPicPr>
            <p:blipFill>
              <a:blip r:embed="rId4"/>
              <a:stretch>
                <a:fillRect/>
              </a:stretch>
            </p:blipFill>
            <p:spPr>
              <a:xfrm>
                <a:off x="8887622" y="5573945"/>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84A35F97-0B0F-48AE-FCB1-ABB3D498F6C7}"/>
                  </a:ext>
                </a:extLst>
              </p14:cNvPr>
              <p14:cNvContentPartPr/>
              <p14:nvPr/>
            </p14:nvContentPartPr>
            <p14:xfrm>
              <a:off x="8977622" y="5753945"/>
              <a:ext cx="360" cy="360"/>
            </p14:xfrm>
          </p:contentPart>
        </mc:Choice>
        <mc:Fallback xmlns="">
          <p:pic>
            <p:nvPicPr>
              <p:cNvPr id="13" name="Ink 12">
                <a:extLst>
                  <a:ext uri="{FF2B5EF4-FFF2-40B4-BE49-F238E27FC236}">
                    <a16:creationId xmlns:a16="http://schemas.microsoft.com/office/drawing/2014/main" id="{84A35F97-0B0F-48AE-FCB1-ABB3D498F6C7}"/>
                  </a:ext>
                </a:extLst>
              </p:cNvPr>
              <p:cNvPicPr/>
              <p:nvPr/>
            </p:nvPicPr>
            <p:blipFill>
              <a:blip r:embed="rId4"/>
              <a:stretch>
                <a:fillRect/>
              </a:stretch>
            </p:blipFill>
            <p:spPr>
              <a:xfrm>
                <a:off x="8887622" y="5573945"/>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166C0478-BBF9-0001-C0F7-05E54B790144}"/>
                  </a:ext>
                </a:extLst>
              </p14:cNvPr>
              <p14:cNvContentPartPr/>
              <p14:nvPr/>
            </p14:nvContentPartPr>
            <p14:xfrm>
              <a:off x="7372742" y="6612905"/>
              <a:ext cx="1152360" cy="289440"/>
            </p14:xfrm>
          </p:contentPart>
        </mc:Choice>
        <mc:Fallback xmlns="">
          <p:pic>
            <p:nvPicPr>
              <p:cNvPr id="14" name="Ink 13">
                <a:extLst>
                  <a:ext uri="{FF2B5EF4-FFF2-40B4-BE49-F238E27FC236}">
                    <a16:creationId xmlns:a16="http://schemas.microsoft.com/office/drawing/2014/main" id="{166C0478-BBF9-0001-C0F7-05E54B790144}"/>
                  </a:ext>
                </a:extLst>
              </p:cNvPr>
              <p:cNvPicPr/>
              <p:nvPr/>
            </p:nvPicPr>
            <p:blipFill>
              <a:blip r:embed="rId12"/>
              <a:stretch>
                <a:fillRect/>
              </a:stretch>
            </p:blipFill>
            <p:spPr>
              <a:xfrm>
                <a:off x="7282714" y="6432905"/>
                <a:ext cx="1332056" cy="649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54D455ED-76F5-563A-92BF-B90C1F8C4F9D}"/>
                  </a:ext>
                </a:extLst>
              </p14:cNvPr>
              <p14:cNvContentPartPr/>
              <p14:nvPr/>
            </p14:nvContentPartPr>
            <p14:xfrm>
              <a:off x="2696702" y="7148585"/>
              <a:ext cx="1050480" cy="124920"/>
            </p14:xfrm>
          </p:contentPart>
        </mc:Choice>
        <mc:Fallback xmlns="">
          <p:pic>
            <p:nvPicPr>
              <p:cNvPr id="15" name="Ink 14">
                <a:extLst>
                  <a:ext uri="{FF2B5EF4-FFF2-40B4-BE49-F238E27FC236}">
                    <a16:creationId xmlns:a16="http://schemas.microsoft.com/office/drawing/2014/main" id="{54D455ED-76F5-563A-92BF-B90C1F8C4F9D}"/>
                  </a:ext>
                </a:extLst>
              </p:cNvPr>
              <p:cNvPicPr/>
              <p:nvPr/>
            </p:nvPicPr>
            <p:blipFill>
              <a:blip r:embed="rId14"/>
              <a:stretch>
                <a:fillRect/>
              </a:stretch>
            </p:blipFill>
            <p:spPr>
              <a:xfrm>
                <a:off x="2606702" y="6969102"/>
                <a:ext cx="1230120" cy="483527"/>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id="{DE2EE52C-A814-1E20-26A8-4D7A59658F0C}"/>
                  </a:ext>
                </a:extLst>
              </p14:cNvPr>
              <p14:cNvContentPartPr/>
              <p14:nvPr/>
            </p14:nvContentPartPr>
            <p14:xfrm>
              <a:off x="2706062" y="7102484"/>
              <a:ext cx="360" cy="360"/>
            </p14:xfrm>
          </p:contentPart>
        </mc:Choice>
        <mc:Fallback xmlns="">
          <p:pic>
            <p:nvPicPr>
              <p:cNvPr id="16" name="Ink 15">
                <a:extLst>
                  <a:ext uri="{FF2B5EF4-FFF2-40B4-BE49-F238E27FC236}">
                    <a16:creationId xmlns:a16="http://schemas.microsoft.com/office/drawing/2014/main" id="{DE2EE52C-A814-1E20-26A8-4D7A59658F0C}"/>
                  </a:ext>
                </a:extLst>
              </p:cNvPr>
              <p:cNvPicPr/>
              <p:nvPr/>
            </p:nvPicPr>
            <p:blipFill>
              <a:blip r:embed="rId4"/>
              <a:stretch>
                <a:fillRect/>
              </a:stretch>
            </p:blipFill>
            <p:spPr>
              <a:xfrm>
                <a:off x="2616062" y="692248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8D6003F5-BB1A-F63B-F8FF-367C63C81819}"/>
                  </a:ext>
                </a:extLst>
              </p14:cNvPr>
              <p14:cNvContentPartPr/>
              <p14:nvPr/>
            </p14:nvContentPartPr>
            <p14:xfrm>
              <a:off x="-905818" y="1024964"/>
              <a:ext cx="360" cy="360"/>
            </p14:xfrm>
          </p:contentPart>
        </mc:Choice>
        <mc:Fallback xmlns="">
          <p:pic>
            <p:nvPicPr>
              <p:cNvPr id="17" name="Ink 16">
                <a:extLst>
                  <a:ext uri="{FF2B5EF4-FFF2-40B4-BE49-F238E27FC236}">
                    <a16:creationId xmlns:a16="http://schemas.microsoft.com/office/drawing/2014/main" id="{8D6003F5-BB1A-F63B-F8FF-367C63C81819}"/>
                  </a:ext>
                </a:extLst>
              </p:cNvPr>
              <p:cNvPicPr/>
              <p:nvPr/>
            </p:nvPicPr>
            <p:blipFill>
              <a:blip r:embed="rId4"/>
              <a:stretch>
                <a:fillRect/>
              </a:stretch>
            </p:blipFill>
            <p:spPr>
              <a:xfrm>
                <a:off x="-995818" y="84496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Ink 17">
                <a:extLst>
                  <a:ext uri="{FF2B5EF4-FFF2-40B4-BE49-F238E27FC236}">
                    <a16:creationId xmlns:a16="http://schemas.microsoft.com/office/drawing/2014/main" id="{CE1686E5-E7E2-E1A4-1651-9D21416D308D}"/>
                  </a:ext>
                </a:extLst>
              </p14:cNvPr>
              <p14:cNvContentPartPr/>
              <p14:nvPr/>
            </p14:nvContentPartPr>
            <p14:xfrm>
              <a:off x="8866382" y="5726204"/>
              <a:ext cx="228960" cy="150120"/>
            </p14:xfrm>
          </p:contentPart>
        </mc:Choice>
        <mc:Fallback xmlns="">
          <p:pic>
            <p:nvPicPr>
              <p:cNvPr id="18" name="Ink 17">
                <a:extLst>
                  <a:ext uri="{FF2B5EF4-FFF2-40B4-BE49-F238E27FC236}">
                    <a16:creationId xmlns:a16="http://schemas.microsoft.com/office/drawing/2014/main" id="{CE1686E5-E7E2-E1A4-1651-9D21416D308D}"/>
                  </a:ext>
                </a:extLst>
              </p:cNvPr>
              <p:cNvPicPr/>
              <p:nvPr/>
            </p:nvPicPr>
            <p:blipFill>
              <a:blip r:embed="rId18"/>
              <a:stretch>
                <a:fillRect/>
              </a:stretch>
            </p:blipFill>
            <p:spPr>
              <a:xfrm>
                <a:off x="8776240" y="5545771"/>
                <a:ext cx="408883" cy="510625"/>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9" name="Ink 18">
                <a:extLst>
                  <a:ext uri="{FF2B5EF4-FFF2-40B4-BE49-F238E27FC236}">
                    <a16:creationId xmlns:a16="http://schemas.microsoft.com/office/drawing/2014/main" id="{E1343039-1616-4204-495F-C9CC64F904EF}"/>
                  </a:ext>
                </a:extLst>
              </p14:cNvPr>
              <p14:cNvContentPartPr/>
              <p14:nvPr/>
            </p14:nvContentPartPr>
            <p14:xfrm>
              <a:off x="8949542" y="5790644"/>
              <a:ext cx="360" cy="360"/>
            </p14:xfrm>
          </p:contentPart>
        </mc:Choice>
        <mc:Fallback xmlns="">
          <p:pic>
            <p:nvPicPr>
              <p:cNvPr id="19" name="Ink 18">
                <a:extLst>
                  <a:ext uri="{FF2B5EF4-FFF2-40B4-BE49-F238E27FC236}">
                    <a16:creationId xmlns:a16="http://schemas.microsoft.com/office/drawing/2014/main" id="{E1343039-1616-4204-495F-C9CC64F904EF}"/>
                  </a:ext>
                </a:extLst>
              </p:cNvPr>
              <p:cNvPicPr/>
              <p:nvPr/>
            </p:nvPicPr>
            <p:blipFill>
              <a:blip r:embed="rId4"/>
              <a:stretch>
                <a:fillRect/>
              </a:stretch>
            </p:blipFill>
            <p:spPr>
              <a:xfrm>
                <a:off x="8859542" y="561064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Ink 19">
                <a:extLst>
                  <a:ext uri="{FF2B5EF4-FFF2-40B4-BE49-F238E27FC236}">
                    <a16:creationId xmlns:a16="http://schemas.microsoft.com/office/drawing/2014/main" id="{459EE61C-90B4-E61C-3275-BB0FA27D3BDB}"/>
                  </a:ext>
                </a:extLst>
              </p14:cNvPr>
              <p14:cNvContentPartPr/>
              <p14:nvPr/>
            </p14:nvContentPartPr>
            <p14:xfrm>
              <a:off x="6954422" y="4710284"/>
              <a:ext cx="360" cy="360"/>
            </p14:xfrm>
          </p:contentPart>
        </mc:Choice>
        <mc:Fallback xmlns="">
          <p:pic>
            <p:nvPicPr>
              <p:cNvPr id="20" name="Ink 19">
                <a:extLst>
                  <a:ext uri="{FF2B5EF4-FFF2-40B4-BE49-F238E27FC236}">
                    <a16:creationId xmlns:a16="http://schemas.microsoft.com/office/drawing/2014/main" id="{459EE61C-90B4-E61C-3275-BB0FA27D3BDB}"/>
                  </a:ext>
                </a:extLst>
              </p:cNvPr>
              <p:cNvPicPr/>
              <p:nvPr/>
            </p:nvPicPr>
            <p:blipFill>
              <a:blip r:embed="rId4"/>
              <a:stretch>
                <a:fillRect/>
              </a:stretch>
            </p:blipFill>
            <p:spPr>
              <a:xfrm>
                <a:off x="6864422" y="453028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Ink 20">
                <a:extLst>
                  <a:ext uri="{FF2B5EF4-FFF2-40B4-BE49-F238E27FC236}">
                    <a16:creationId xmlns:a16="http://schemas.microsoft.com/office/drawing/2014/main" id="{A7B6C6F3-E50E-A265-0CCC-AE166A8BC638}"/>
                  </a:ext>
                </a:extLst>
              </p14:cNvPr>
              <p14:cNvContentPartPr/>
              <p14:nvPr/>
            </p14:nvContentPartPr>
            <p14:xfrm>
              <a:off x="6226862" y="1726964"/>
              <a:ext cx="16920" cy="360"/>
            </p14:xfrm>
          </p:contentPart>
        </mc:Choice>
        <mc:Fallback xmlns="">
          <p:pic>
            <p:nvPicPr>
              <p:cNvPr id="21" name="Ink 20">
                <a:extLst>
                  <a:ext uri="{FF2B5EF4-FFF2-40B4-BE49-F238E27FC236}">
                    <a16:creationId xmlns:a16="http://schemas.microsoft.com/office/drawing/2014/main" id="{A7B6C6F3-E50E-A265-0CCC-AE166A8BC638}"/>
                  </a:ext>
                </a:extLst>
              </p:cNvPr>
              <p:cNvPicPr/>
              <p:nvPr/>
            </p:nvPicPr>
            <p:blipFill>
              <a:blip r:embed="rId22"/>
              <a:stretch>
                <a:fillRect/>
              </a:stretch>
            </p:blipFill>
            <p:spPr>
              <a:xfrm>
                <a:off x="6134905" y="1546964"/>
                <a:ext cx="200465"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Ink 21">
                <a:extLst>
                  <a:ext uri="{FF2B5EF4-FFF2-40B4-BE49-F238E27FC236}">
                    <a16:creationId xmlns:a16="http://schemas.microsoft.com/office/drawing/2014/main" id="{F571DA16-80D2-3A3B-028D-95F16FD24DEE}"/>
                  </a:ext>
                </a:extLst>
              </p14:cNvPr>
              <p14:cNvContentPartPr/>
              <p14:nvPr/>
            </p14:nvContentPartPr>
            <p14:xfrm>
              <a:off x="6613142" y="2197844"/>
              <a:ext cx="360" cy="360"/>
            </p14:xfrm>
          </p:contentPart>
        </mc:Choice>
        <mc:Fallback xmlns="">
          <p:pic>
            <p:nvPicPr>
              <p:cNvPr id="22" name="Ink 21">
                <a:extLst>
                  <a:ext uri="{FF2B5EF4-FFF2-40B4-BE49-F238E27FC236}">
                    <a16:creationId xmlns:a16="http://schemas.microsoft.com/office/drawing/2014/main" id="{F571DA16-80D2-3A3B-028D-95F16FD24DEE}"/>
                  </a:ext>
                </a:extLst>
              </p:cNvPr>
              <p:cNvPicPr/>
              <p:nvPr/>
            </p:nvPicPr>
            <p:blipFill>
              <a:blip r:embed="rId4"/>
              <a:stretch>
                <a:fillRect/>
              </a:stretch>
            </p:blipFill>
            <p:spPr>
              <a:xfrm>
                <a:off x="6523142" y="201784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 22">
                <a:extLst>
                  <a:ext uri="{FF2B5EF4-FFF2-40B4-BE49-F238E27FC236}">
                    <a16:creationId xmlns:a16="http://schemas.microsoft.com/office/drawing/2014/main" id="{32B870E5-1225-6966-BA5F-27DC6628C4BE}"/>
                  </a:ext>
                </a:extLst>
              </p14:cNvPr>
              <p14:cNvContentPartPr/>
              <p14:nvPr/>
            </p14:nvContentPartPr>
            <p14:xfrm>
              <a:off x="6252782" y="2114684"/>
              <a:ext cx="360" cy="360"/>
            </p14:xfrm>
          </p:contentPart>
        </mc:Choice>
        <mc:Fallback xmlns="">
          <p:pic>
            <p:nvPicPr>
              <p:cNvPr id="23" name="Ink 22">
                <a:extLst>
                  <a:ext uri="{FF2B5EF4-FFF2-40B4-BE49-F238E27FC236}">
                    <a16:creationId xmlns:a16="http://schemas.microsoft.com/office/drawing/2014/main" id="{32B870E5-1225-6966-BA5F-27DC6628C4BE}"/>
                  </a:ext>
                </a:extLst>
              </p:cNvPr>
              <p:cNvPicPr/>
              <p:nvPr/>
            </p:nvPicPr>
            <p:blipFill>
              <a:blip r:embed="rId4"/>
              <a:stretch>
                <a:fillRect/>
              </a:stretch>
            </p:blipFill>
            <p:spPr>
              <a:xfrm>
                <a:off x="6162782" y="193468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Ink 23">
                <a:extLst>
                  <a:ext uri="{FF2B5EF4-FFF2-40B4-BE49-F238E27FC236}">
                    <a16:creationId xmlns:a16="http://schemas.microsoft.com/office/drawing/2014/main" id="{43F6CB7B-C9F1-93DB-DBA9-EF08EF0D8B72}"/>
                  </a:ext>
                </a:extLst>
              </p14:cNvPr>
              <p14:cNvContentPartPr/>
              <p14:nvPr/>
            </p14:nvContentPartPr>
            <p14:xfrm>
              <a:off x="5671022" y="2022524"/>
              <a:ext cx="360" cy="360"/>
            </p14:xfrm>
          </p:contentPart>
        </mc:Choice>
        <mc:Fallback xmlns="">
          <p:pic>
            <p:nvPicPr>
              <p:cNvPr id="24" name="Ink 23">
                <a:extLst>
                  <a:ext uri="{FF2B5EF4-FFF2-40B4-BE49-F238E27FC236}">
                    <a16:creationId xmlns:a16="http://schemas.microsoft.com/office/drawing/2014/main" id="{43F6CB7B-C9F1-93DB-DBA9-EF08EF0D8B72}"/>
                  </a:ext>
                </a:extLst>
              </p:cNvPr>
              <p:cNvPicPr/>
              <p:nvPr/>
            </p:nvPicPr>
            <p:blipFill>
              <a:blip r:embed="rId4"/>
              <a:stretch>
                <a:fillRect/>
              </a:stretch>
            </p:blipFill>
            <p:spPr>
              <a:xfrm>
                <a:off x="5581022" y="184252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 name="Ink 24">
                <a:extLst>
                  <a:ext uri="{FF2B5EF4-FFF2-40B4-BE49-F238E27FC236}">
                    <a16:creationId xmlns:a16="http://schemas.microsoft.com/office/drawing/2014/main" id="{E93DB38C-406A-F24D-5ADB-FC8FC1EB6468}"/>
                  </a:ext>
                </a:extLst>
              </p14:cNvPr>
              <p14:cNvContentPartPr/>
              <p14:nvPr/>
            </p14:nvContentPartPr>
            <p14:xfrm>
              <a:off x="7462742" y="4654844"/>
              <a:ext cx="360" cy="360"/>
            </p14:xfrm>
          </p:contentPart>
        </mc:Choice>
        <mc:Fallback xmlns="">
          <p:pic>
            <p:nvPicPr>
              <p:cNvPr id="25" name="Ink 24">
                <a:extLst>
                  <a:ext uri="{FF2B5EF4-FFF2-40B4-BE49-F238E27FC236}">
                    <a16:creationId xmlns:a16="http://schemas.microsoft.com/office/drawing/2014/main" id="{E93DB38C-406A-F24D-5ADB-FC8FC1EB6468}"/>
                  </a:ext>
                </a:extLst>
              </p:cNvPr>
              <p:cNvPicPr/>
              <p:nvPr/>
            </p:nvPicPr>
            <p:blipFill>
              <a:blip r:embed="rId4"/>
              <a:stretch>
                <a:fillRect/>
              </a:stretch>
            </p:blipFill>
            <p:spPr>
              <a:xfrm>
                <a:off x="7372742" y="447484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6" name="Ink 25">
                <a:extLst>
                  <a:ext uri="{FF2B5EF4-FFF2-40B4-BE49-F238E27FC236}">
                    <a16:creationId xmlns:a16="http://schemas.microsoft.com/office/drawing/2014/main" id="{A83B08F2-0CE6-6D57-CD16-CA056853D273}"/>
                  </a:ext>
                </a:extLst>
              </p14:cNvPr>
              <p14:cNvContentPartPr/>
              <p14:nvPr/>
            </p14:nvContentPartPr>
            <p14:xfrm>
              <a:off x="4904222" y="2022524"/>
              <a:ext cx="360" cy="360"/>
            </p14:xfrm>
          </p:contentPart>
        </mc:Choice>
        <mc:Fallback xmlns="">
          <p:pic>
            <p:nvPicPr>
              <p:cNvPr id="26" name="Ink 25">
                <a:extLst>
                  <a:ext uri="{FF2B5EF4-FFF2-40B4-BE49-F238E27FC236}">
                    <a16:creationId xmlns:a16="http://schemas.microsoft.com/office/drawing/2014/main" id="{A83B08F2-0CE6-6D57-CD16-CA056853D273}"/>
                  </a:ext>
                </a:extLst>
              </p:cNvPr>
              <p:cNvPicPr/>
              <p:nvPr/>
            </p:nvPicPr>
            <p:blipFill>
              <a:blip r:embed="rId4"/>
              <a:stretch>
                <a:fillRect/>
              </a:stretch>
            </p:blipFill>
            <p:spPr>
              <a:xfrm>
                <a:off x="4814222" y="184252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Ink 26">
                <a:extLst>
                  <a:ext uri="{FF2B5EF4-FFF2-40B4-BE49-F238E27FC236}">
                    <a16:creationId xmlns:a16="http://schemas.microsoft.com/office/drawing/2014/main" id="{4C08FF0F-7E72-DF57-6019-3179B8EC30C9}"/>
                  </a:ext>
                </a:extLst>
              </p14:cNvPr>
              <p14:cNvContentPartPr/>
              <p14:nvPr/>
            </p14:nvContentPartPr>
            <p14:xfrm>
              <a:off x="4562582" y="3601844"/>
              <a:ext cx="360" cy="360"/>
            </p14:xfrm>
          </p:contentPart>
        </mc:Choice>
        <mc:Fallback xmlns="">
          <p:pic>
            <p:nvPicPr>
              <p:cNvPr id="27" name="Ink 26">
                <a:extLst>
                  <a:ext uri="{FF2B5EF4-FFF2-40B4-BE49-F238E27FC236}">
                    <a16:creationId xmlns:a16="http://schemas.microsoft.com/office/drawing/2014/main" id="{4C08FF0F-7E72-DF57-6019-3179B8EC30C9}"/>
                  </a:ext>
                </a:extLst>
              </p:cNvPr>
              <p:cNvPicPr/>
              <p:nvPr/>
            </p:nvPicPr>
            <p:blipFill>
              <a:blip r:embed="rId4"/>
              <a:stretch>
                <a:fillRect/>
              </a:stretch>
            </p:blipFill>
            <p:spPr>
              <a:xfrm>
                <a:off x="4472582" y="3421844"/>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8" name="Ink 27">
                <a:extLst>
                  <a:ext uri="{FF2B5EF4-FFF2-40B4-BE49-F238E27FC236}">
                    <a16:creationId xmlns:a16="http://schemas.microsoft.com/office/drawing/2014/main" id="{895405F7-5560-FA8F-563A-70191DE84E7A}"/>
                  </a:ext>
                </a:extLst>
              </p14:cNvPr>
              <p14:cNvContentPartPr/>
              <p14:nvPr/>
            </p14:nvContentPartPr>
            <p14:xfrm>
              <a:off x="2456582" y="1773044"/>
              <a:ext cx="360" cy="360"/>
            </p14:xfrm>
          </p:contentPart>
        </mc:Choice>
        <mc:Fallback xmlns="">
          <p:pic>
            <p:nvPicPr>
              <p:cNvPr id="28" name="Ink 27">
                <a:extLst>
                  <a:ext uri="{FF2B5EF4-FFF2-40B4-BE49-F238E27FC236}">
                    <a16:creationId xmlns:a16="http://schemas.microsoft.com/office/drawing/2014/main" id="{895405F7-5560-FA8F-563A-70191DE84E7A}"/>
                  </a:ext>
                </a:extLst>
              </p:cNvPr>
              <p:cNvPicPr/>
              <p:nvPr/>
            </p:nvPicPr>
            <p:blipFill>
              <a:blip r:embed="rId4"/>
              <a:stretch>
                <a:fillRect/>
              </a:stretch>
            </p:blipFill>
            <p:spPr>
              <a:xfrm>
                <a:off x="2366582" y="1593044"/>
                <a:ext cx="180000" cy="360000"/>
              </a:xfrm>
              <a:prstGeom prst="rect">
                <a:avLst/>
              </a:prstGeom>
            </p:spPr>
          </p:pic>
        </mc:Fallback>
      </mc:AlternateContent>
      <p:sp>
        <p:nvSpPr>
          <p:cNvPr id="3" name="TextBox 2">
            <a:extLst>
              <a:ext uri="{FF2B5EF4-FFF2-40B4-BE49-F238E27FC236}">
                <a16:creationId xmlns:a16="http://schemas.microsoft.com/office/drawing/2014/main" id="{6ACA0FCB-0E69-9A3D-7BE5-59344675A2F5}"/>
              </a:ext>
            </a:extLst>
          </p:cNvPr>
          <p:cNvSpPr txBox="1"/>
          <p:nvPr/>
        </p:nvSpPr>
        <p:spPr>
          <a:xfrm>
            <a:off x="992722" y="1641568"/>
            <a:ext cx="832621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800">
                <a:solidFill>
                  <a:srgbClr val="FF0000"/>
                </a:solidFill>
              </a:rPr>
              <a:t>NB! Remember to delete old files before uploading new files that will replace them and then press submit. When you press </a:t>
            </a:r>
            <a:r>
              <a:rPr lang="en-GB" sz="1800" i="1">
                <a:solidFill>
                  <a:srgbClr val="FF0000"/>
                </a:solidFill>
              </a:rPr>
              <a:t>Click here to submit</a:t>
            </a:r>
            <a:r>
              <a:rPr lang="en-GB" sz="1800">
                <a:solidFill>
                  <a:srgbClr val="FF0000"/>
                </a:solidFill>
              </a:rPr>
              <a:t>, everything that is uploaded in the flow will be sent for grading.</a:t>
            </a:r>
            <a:endParaRPr lang="en-GB" sz="1800">
              <a:solidFill>
                <a:srgbClr val="FF0000"/>
              </a:solidFill>
              <a:cs typeface="Arial"/>
            </a:endParaRPr>
          </a:p>
        </p:txBody>
      </p:sp>
      <p:pic>
        <p:nvPicPr>
          <p:cNvPr id="6" name="Picture 28" descr="Graphical user interface, application&#10;&#10;Description automatically generated">
            <a:extLst>
              <a:ext uri="{FF2B5EF4-FFF2-40B4-BE49-F238E27FC236}">
                <a16:creationId xmlns:a16="http://schemas.microsoft.com/office/drawing/2014/main" id="{310C7940-0EE5-EB36-9A47-8E03F4ABD4AB}"/>
              </a:ext>
            </a:extLst>
          </p:cNvPr>
          <p:cNvPicPr>
            <a:picLocks noChangeAspect="1"/>
          </p:cNvPicPr>
          <p:nvPr/>
        </p:nvPicPr>
        <p:blipFill>
          <a:blip r:embed="rId30"/>
          <a:stretch>
            <a:fillRect/>
          </a:stretch>
        </p:blipFill>
        <p:spPr>
          <a:xfrm>
            <a:off x="988791" y="2958437"/>
            <a:ext cx="8158598" cy="3271654"/>
          </a:xfrm>
          <a:prstGeom prst="rect">
            <a:avLst/>
          </a:prstGeom>
        </p:spPr>
      </p:pic>
    </p:spTree>
    <p:extLst>
      <p:ext uri="{BB962C8B-B14F-4D97-AF65-F5344CB8AC3E}">
        <p14:creationId xmlns:p14="http://schemas.microsoft.com/office/powerpoint/2010/main" val="34117184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D4F03-4FF4-4507-8414-484F73935356}"/>
              </a:ext>
            </a:extLst>
          </p:cNvPr>
          <p:cNvSpPr>
            <a:spLocks noGrp="1"/>
          </p:cNvSpPr>
          <p:nvPr>
            <p:ph type="title"/>
          </p:nvPr>
        </p:nvSpPr>
        <p:spPr/>
        <p:txBody>
          <a:bodyPr/>
          <a:lstStyle/>
          <a:p>
            <a:r>
              <a:rPr lang="en-US"/>
              <a:t>Exam in </a:t>
            </a:r>
            <a:r>
              <a:rPr lang="en-US" err="1"/>
              <a:t>WISEflow</a:t>
            </a:r>
          </a:p>
        </p:txBody>
      </p:sp>
      <p:sp>
        <p:nvSpPr>
          <p:cNvPr id="3" name="Content Placeholder 2">
            <a:extLst>
              <a:ext uri="{FF2B5EF4-FFF2-40B4-BE49-F238E27FC236}">
                <a16:creationId xmlns:a16="http://schemas.microsoft.com/office/drawing/2014/main" id="{12B4B43A-B21C-4328-A977-B67247B90956}"/>
              </a:ext>
            </a:extLst>
          </p:cNvPr>
          <p:cNvSpPr>
            <a:spLocks noGrp="1"/>
          </p:cNvSpPr>
          <p:nvPr>
            <p:ph idx="1"/>
          </p:nvPr>
        </p:nvSpPr>
        <p:spPr/>
        <p:txBody>
          <a:bodyPr/>
          <a:lstStyle/>
          <a:p>
            <a:pPr marL="197485" indent="-197485"/>
            <a:r>
              <a:rPr lang="en-US"/>
              <a:t>Remember to request the receipt:</a:t>
            </a:r>
          </a:p>
          <a:p>
            <a:pPr marL="197485" indent="-197485"/>
            <a:endParaRPr lang="nb-NO">
              <a:cs typeface="Arial"/>
            </a:endParaRPr>
          </a:p>
          <a:p>
            <a:pPr marL="197485" indent="-197485"/>
            <a:endParaRPr lang="en-US">
              <a:cs typeface="Arial"/>
            </a:endParaRPr>
          </a:p>
        </p:txBody>
      </p:sp>
      <p:sp>
        <p:nvSpPr>
          <p:cNvPr id="4" name="Slide Number Placeholder 3">
            <a:extLst>
              <a:ext uri="{FF2B5EF4-FFF2-40B4-BE49-F238E27FC236}">
                <a16:creationId xmlns:a16="http://schemas.microsoft.com/office/drawing/2014/main" id="{5BEC9303-2656-4F40-B6D4-697DE1026897}"/>
              </a:ext>
            </a:extLst>
          </p:cNvPr>
          <p:cNvSpPr>
            <a:spLocks noGrp="1"/>
          </p:cNvSpPr>
          <p:nvPr>
            <p:ph type="sldNum" sz="quarter" idx="12"/>
          </p:nvPr>
        </p:nvSpPr>
        <p:spPr/>
        <p:txBody>
          <a:bodyPr/>
          <a:lstStyle/>
          <a:p>
            <a:fld id="{3FA4DDC8-1D0B-4B83-8CF0-4F24D54506BB}" type="slidenum">
              <a:rPr lang="nb-NO" smtClean="0"/>
              <a:pPr/>
              <a:t>56</a:t>
            </a:fld>
            <a:endParaRPr lang="nb-NO"/>
          </a:p>
        </p:txBody>
      </p:sp>
      <p:pic>
        <p:nvPicPr>
          <p:cNvPr id="5" name="Picture 4">
            <a:extLst>
              <a:ext uri="{FF2B5EF4-FFF2-40B4-BE49-F238E27FC236}">
                <a16:creationId xmlns:a16="http://schemas.microsoft.com/office/drawing/2014/main" id="{1D434F89-FD86-4AE1-9FB4-4010A136BD9F}"/>
              </a:ext>
            </a:extLst>
          </p:cNvPr>
          <p:cNvPicPr>
            <a:picLocks noChangeAspect="1"/>
          </p:cNvPicPr>
          <p:nvPr/>
        </p:nvPicPr>
        <p:blipFill>
          <a:blip r:embed="rId2"/>
          <a:stretch>
            <a:fillRect/>
          </a:stretch>
        </p:blipFill>
        <p:spPr>
          <a:xfrm>
            <a:off x="476703" y="3236219"/>
            <a:ext cx="8722543" cy="2702966"/>
          </a:xfrm>
          <a:prstGeom prst="rect">
            <a:avLst/>
          </a:prstGeom>
        </p:spPr>
      </p:pic>
    </p:spTree>
    <p:extLst>
      <p:ext uri="{BB962C8B-B14F-4D97-AF65-F5344CB8AC3E}">
        <p14:creationId xmlns:p14="http://schemas.microsoft.com/office/powerpoint/2010/main" val="393524466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12107" y="756295"/>
            <a:ext cx="7632848" cy="540416"/>
          </a:xfrm>
          <a:noFill/>
        </p:spPr>
        <p:txBody>
          <a:bodyPr wrap="square" lIns="78439" tIns="31375" rIns="78439" bIns="31375" anchor="t">
            <a:spAutoFit/>
          </a:bodyPr>
          <a:lstStyle/>
          <a:p>
            <a:pPr defTabSz="944747"/>
            <a:r>
              <a:rPr lang="nb-NO" altLang="nb-NO" sz="3100" dirty="0"/>
              <a:t>School </a:t>
            </a:r>
            <a:r>
              <a:rPr lang="nb-NO" altLang="nb-NO" sz="3100" dirty="0" err="1"/>
              <a:t>exam</a:t>
            </a:r>
            <a:endParaRPr lang="nb-NO" altLang="nb-NO" sz="3100" dirty="0"/>
          </a:p>
        </p:txBody>
      </p:sp>
      <p:sp>
        <p:nvSpPr>
          <p:cNvPr id="33795" name="Rectangle 3"/>
          <p:cNvSpPr>
            <a:spLocks noChangeArrowheads="1"/>
          </p:cNvSpPr>
          <p:nvPr/>
        </p:nvSpPr>
        <p:spPr bwMode="auto">
          <a:xfrm>
            <a:off x="250229" y="1664178"/>
            <a:ext cx="9508729" cy="194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098" tIns="50550" rIns="101098" bIns="50550">
            <a:spAutoFit/>
          </a:bodyPr>
          <a:lstStyle>
            <a:lvl1pPr defTabSz="762000" eaLnBrk="0" hangingPunct="0">
              <a:defRPr sz="2800">
                <a:solidFill>
                  <a:schemeClr val="tx1"/>
                </a:solidFill>
                <a:latin typeface="Georgia" pitchFamily="18" charset="0"/>
              </a:defRPr>
            </a:lvl1pPr>
            <a:lvl2pPr marL="742950" indent="-285750" defTabSz="762000" eaLnBrk="0" hangingPunct="0">
              <a:defRPr sz="2800">
                <a:solidFill>
                  <a:schemeClr val="tx1"/>
                </a:solidFill>
                <a:latin typeface="Georgia" pitchFamily="18" charset="0"/>
              </a:defRPr>
            </a:lvl2pPr>
            <a:lvl3pPr marL="1143000" indent="-228600" defTabSz="762000" eaLnBrk="0" hangingPunct="0">
              <a:defRPr sz="2800">
                <a:solidFill>
                  <a:schemeClr val="tx1"/>
                </a:solidFill>
                <a:latin typeface="Georgia" pitchFamily="18" charset="0"/>
              </a:defRPr>
            </a:lvl3pPr>
            <a:lvl4pPr marL="1600200" indent="-228600" defTabSz="762000" eaLnBrk="0" hangingPunct="0">
              <a:defRPr sz="2800">
                <a:solidFill>
                  <a:schemeClr val="tx1"/>
                </a:solidFill>
                <a:latin typeface="Georgia" pitchFamily="18" charset="0"/>
              </a:defRPr>
            </a:lvl4pPr>
            <a:lvl5pPr marL="2057400" indent="-228600" defTabSz="762000" eaLnBrk="0" hangingPunct="0">
              <a:defRPr sz="2800">
                <a:solidFill>
                  <a:schemeClr val="tx1"/>
                </a:solidFill>
                <a:latin typeface="Georgia" pitchFamily="18" charset="0"/>
              </a:defRPr>
            </a:lvl5pPr>
            <a:lvl6pPr marL="2514600" indent="-228600" defTabSz="762000" eaLnBrk="0" fontAlgn="base" hangingPunct="0">
              <a:spcBef>
                <a:spcPct val="0"/>
              </a:spcBef>
              <a:spcAft>
                <a:spcPct val="0"/>
              </a:spcAft>
              <a:defRPr sz="2800">
                <a:solidFill>
                  <a:schemeClr val="tx1"/>
                </a:solidFill>
                <a:latin typeface="Georgia" pitchFamily="18" charset="0"/>
              </a:defRPr>
            </a:lvl6pPr>
            <a:lvl7pPr marL="2971800" indent="-228600" defTabSz="762000" eaLnBrk="0" fontAlgn="base" hangingPunct="0">
              <a:spcBef>
                <a:spcPct val="0"/>
              </a:spcBef>
              <a:spcAft>
                <a:spcPct val="0"/>
              </a:spcAft>
              <a:defRPr sz="2800">
                <a:solidFill>
                  <a:schemeClr val="tx1"/>
                </a:solidFill>
                <a:latin typeface="Georgia" pitchFamily="18" charset="0"/>
              </a:defRPr>
            </a:lvl7pPr>
            <a:lvl8pPr marL="3429000" indent="-228600" defTabSz="762000" eaLnBrk="0" fontAlgn="base" hangingPunct="0">
              <a:spcBef>
                <a:spcPct val="0"/>
              </a:spcBef>
              <a:spcAft>
                <a:spcPct val="0"/>
              </a:spcAft>
              <a:defRPr sz="2800">
                <a:solidFill>
                  <a:schemeClr val="tx1"/>
                </a:solidFill>
                <a:latin typeface="Georgia" pitchFamily="18" charset="0"/>
              </a:defRPr>
            </a:lvl8pPr>
            <a:lvl9pPr marL="3886200" indent="-228600" defTabSz="762000" eaLnBrk="0" fontAlgn="base" hangingPunct="0">
              <a:spcBef>
                <a:spcPct val="0"/>
              </a:spcBef>
              <a:spcAft>
                <a:spcPct val="0"/>
              </a:spcAft>
              <a:defRPr sz="2800">
                <a:solidFill>
                  <a:schemeClr val="tx1"/>
                </a:solidFill>
                <a:latin typeface="Georgia" pitchFamily="18" charset="0"/>
              </a:defRPr>
            </a:lvl9pPr>
          </a:lstStyle>
          <a:p>
            <a:pPr marL="342900" indent="-342900">
              <a:buFont typeface="Arial" panose="020B0604020202020204" pitchFamily="34" charset="0"/>
              <a:buChar char="•"/>
            </a:pPr>
            <a:r>
              <a:rPr lang="nb-NO" altLang="nb-NO" sz="2400" dirty="0" err="1">
                <a:latin typeface="+mn-lt"/>
              </a:rPr>
              <a:t>Exams</a:t>
            </a:r>
            <a:r>
              <a:rPr lang="nb-NO" altLang="nb-NO" sz="2400" dirty="0">
                <a:latin typeface="+mn-lt"/>
              </a:rPr>
              <a:t> </a:t>
            </a:r>
            <a:r>
              <a:rPr lang="nb-NO" altLang="nb-NO" sz="2400" dirty="0" err="1">
                <a:latin typeface="+mn-lt"/>
              </a:rPr>
              <a:t>with</a:t>
            </a:r>
            <a:r>
              <a:rPr lang="nb-NO" altLang="nb-NO" sz="2400" dirty="0">
                <a:latin typeface="+mn-lt"/>
              </a:rPr>
              <a:t> </a:t>
            </a:r>
            <a:r>
              <a:rPr lang="nb-NO" altLang="nb-NO" sz="2400" dirty="0" err="1">
                <a:latin typeface="+mn-lt"/>
              </a:rPr>
              <a:t>LOCKdown</a:t>
            </a:r>
            <a:r>
              <a:rPr lang="nb-NO" altLang="nb-NO" sz="2400" dirty="0">
                <a:latin typeface="+mn-lt"/>
              </a:rPr>
              <a:t> </a:t>
            </a:r>
            <a:r>
              <a:rPr lang="nb-NO" altLang="nb-NO" sz="2400" dirty="0" err="1">
                <a:latin typeface="+mn-lt"/>
              </a:rPr>
              <a:t>browser</a:t>
            </a:r>
            <a:r>
              <a:rPr lang="nb-NO" altLang="nb-NO" sz="2400" dirty="0">
                <a:latin typeface="+mn-lt"/>
              </a:rPr>
              <a:t>: FLOWlock and FLOWmulti</a:t>
            </a:r>
          </a:p>
          <a:p>
            <a:pPr marL="342900" indent="-342900">
              <a:buFont typeface="Arial" panose="020B0604020202020204" pitchFamily="34" charset="0"/>
              <a:buChar char="•"/>
            </a:pPr>
            <a:endParaRPr lang="nb-NO" altLang="nb-NO" sz="2400" dirty="0">
              <a:latin typeface="+mn-lt"/>
            </a:endParaRPr>
          </a:p>
          <a:p>
            <a:pPr marL="342900" indent="-342900">
              <a:buFont typeface="Arial" panose="020B0604020202020204" pitchFamily="34" charset="0"/>
              <a:buChar char="•"/>
            </a:pPr>
            <a:r>
              <a:rPr lang="nb-NO" altLang="nb-NO" sz="2400" dirty="0">
                <a:latin typeface="+mn-lt"/>
              </a:rPr>
              <a:t> Device monitor </a:t>
            </a:r>
            <a:r>
              <a:rPr lang="nb-NO" altLang="nb-NO" sz="2400" dirty="0" err="1">
                <a:latin typeface="+mn-lt"/>
              </a:rPr>
              <a:t>exams</a:t>
            </a:r>
            <a:br>
              <a:rPr lang="nb-NO" altLang="nb-NO" sz="2400" dirty="0">
                <a:latin typeface="+mn-lt"/>
              </a:rPr>
            </a:br>
            <a:br>
              <a:rPr lang="nb-NO" altLang="nb-NO" sz="2400" dirty="0">
                <a:latin typeface="+mn-lt"/>
              </a:rPr>
            </a:br>
            <a:endParaRPr lang="nb-NO" altLang="nb-NO" sz="2400" dirty="0">
              <a:latin typeface="+mn-lt"/>
            </a:endParaRPr>
          </a:p>
        </p:txBody>
      </p:sp>
    </p:spTree>
    <p:extLst>
      <p:ext uri="{BB962C8B-B14F-4D97-AF65-F5344CB8AC3E}">
        <p14:creationId xmlns:p14="http://schemas.microsoft.com/office/powerpoint/2010/main" val="3131725390"/>
      </p:ext>
    </p:extLst>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56122" y="252239"/>
            <a:ext cx="7560840" cy="864644"/>
          </a:xfrm>
        </p:spPr>
        <p:txBody>
          <a:bodyPr>
            <a:normAutofit fontScale="90000"/>
          </a:bodyPr>
          <a:lstStyle/>
          <a:p>
            <a:r>
              <a:rPr lang="en-US" sz="3100"/>
              <a:t>Download lockdown browser for school exams</a:t>
            </a:r>
            <a:endParaRPr lang="en-US"/>
          </a:p>
        </p:txBody>
      </p:sp>
      <p:sp>
        <p:nvSpPr>
          <p:cNvPr id="27651" name="Rectangle 3"/>
          <p:cNvSpPr>
            <a:spLocks noGrp="1" noChangeArrowheads="1"/>
          </p:cNvSpPr>
          <p:nvPr>
            <p:ph idx="1"/>
          </p:nvPr>
        </p:nvSpPr>
        <p:spPr>
          <a:xfrm>
            <a:off x="253304" y="2185597"/>
            <a:ext cx="4287488" cy="4220989"/>
          </a:xfrm>
        </p:spPr>
        <p:txBody>
          <a:bodyPr>
            <a:normAutofit/>
          </a:bodyPr>
          <a:lstStyle/>
          <a:p>
            <a:pPr marL="197485" indent="-197485" algn="just">
              <a:buFont typeface="Arial"/>
              <a:buChar char="•"/>
            </a:pPr>
            <a:r>
              <a:rPr lang="en-US" sz="1800" dirty="0">
                <a:ea typeface="+mn-lt"/>
                <a:cs typeface="+mn-lt"/>
              </a:rPr>
              <a:t>Click on your name in the upper right corner and select </a:t>
            </a:r>
            <a:r>
              <a:rPr lang="en-US" sz="1800" i="1" dirty="0">
                <a:ea typeface="+mn-lt"/>
                <a:cs typeface="+mn-lt"/>
              </a:rPr>
              <a:t>Edit profile.</a:t>
            </a:r>
            <a:endParaRPr lang="en-US" sz="1800" dirty="0">
              <a:ea typeface="+mn-lt"/>
              <a:cs typeface="+mn-lt"/>
            </a:endParaRPr>
          </a:p>
          <a:p>
            <a:pPr marL="197485" indent="-197485" algn="just">
              <a:buFont typeface="Arial"/>
              <a:buChar char="•"/>
            </a:pPr>
            <a:r>
              <a:rPr lang="en-US" sz="1800" dirty="0">
                <a:ea typeface="+mn-lt"/>
                <a:cs typeface="+mn-lt"/>
              </a:rPr>
              <a:t>Click </a:t>
            </a:r>
            <a:r>
              <a:rPr lang="en-US" sz="1800" i="1" dirty="0">
                <a:ea typeface="+mn-lt"/>
                <a:cs typeface="+mn-lt"/>
              </a:rPr>
              <a:t>System requirements</a:t>
            </a:r>
            <a:r>
              <a:rPr lang="en-US" sz="1800" dirty="0">
                <a:ea typeface="+mn-lt"/>
                <a:cs typeface="+mn-lt"/>
              </a:rPr>
              <a:t>.</a:t>
            </a:r>
          </a:p>
          <a:p>
            <a:pPr marL="197485" indent="-197485" algn="just">
              <a:buFont typeface="Arial"/>
              <a:buChar char="•"/>
            </a:pPr>
            <a:r>
              <a:rPr lang="en-US" sz="1800" dirty="0">
                <a:ea typeface="+mn-lt"/>
                <a:cs typeface="+mn-lt"/>
              </a:rPr>
              <a:t>Make sure that all points are ticked off .</a:t>
            </a:r>
          </a:p>
          <a:p>
            <a:pPr marL="197485" indent="-197485" algn="just">
              <a:buFont typeface="Arial"/>
              <a:buChar char="•"/>
            </a:pPr>
            <a:r>
              <a:rPr lang="en-US" sz="1800" dirty="0">
                <a:ea typeface="+mn-lt"/>
                <a:cs typeface="+mn-lt"/>
              </a:rPr>
              <a:t>Download the latest version of the lockdown browser.</a:t>
            </a:r>
            <a:endParaRPr lang="en-US" sz="1800" dirty="0">
              <a:cs typeface="Arial"/>
            </a:endParaRPr>
          </a:p>
          <a:p>
            <a:pPr marL="0" indent="0" algn="just">
              <a:buNone/>
            </a:pPr>
            <a:endParaRPr lang="en-US" sz="1800" dirty="0">
              <a:cs typeface="Arial"/>
            </a:endParaRPr>
          </a:p>
          <a:p>
            <a:pPr marL="0" indent="0" algn="just">
              <a:buNone/>
            </a:pPr>
            <a:r>
              <a:rPr lang="en-US" sz="1600" dirty="0">
                <a:solidFill>
                  <a:srgbClr val="FF0000"/>
                </a:solidFill>
                <a:cs typeface="Arial"/>
              </a:rPr>
              <a:t>NB! You won't be compensated for the time used to download and install lockdown browser on the exam. Technical invigilators will prioritize other issues.</a:t>
            </a:r>
          </a:p>
          <a:p>
            <a:pPr marL="0" indent="0">
              <a:buNone/>
            </a:pPr>
            <a:endParaRPr lang="en-US" sz="2400" dirty="0">
              <a:cs typeface="Arial"/>
            </a:endParaRPr>
          </a:p>
          <a:p>
            <a:pPr marL="0" indent="0">
              <a:buNone/>
            </a:pPr>
            <a:endParaRPr lang="en-US" dirty="0"/>
          </a:p>
          <a:p>
            <a:pPr marL="0" indent="0">
              <a:buNone/>
            </a:pPr>
            <a:endParaRPr lang="en-US" dirty="0"/>
          </a:p>
          <a:p>
            <a:pPr marL="0" indent="0">
              <a:buNone/>
            </a:pPr>
            <a:endParaRPr lang="en-US" dirty="0"/>
          </a:p>
          <a:p>
            <a:pPr marL="0" indent="0">
              <a:buNone/>
            </a:pPr>
            <a:endParaRPr lang="nb-NO" sz="2200" dirty="0"/>
          </a:p>
          <a:p>
            <a:pPr marL="266700" lvl="1" indent="0" eaLnBrk="1" hangingPunct="1">
              <a:buNone/>
            </a:pPr>
            <a:endParaRPr lang="nb-NO" altLang="nb-NO" sz="2000" dirty="0">
              <a:latin typeface="+mn-lt"/>
            </a:endParaRPr>
          </a:p>
        </p:txBody>
      </p:sp>
      <p:pic>
        <p:nvPicPr>
          <p:cNvPr id="5" name="Picture 5" descr="Graphical user interface, application&#10;&#10;Description automatically generated">
            <a:extLst>
              <a:ext uri="{FF2B5EF4-FFF2-40B4-BE49-F238E27FC236}">
                <a16:creationId xmlns:a16="http://schemas.microsoft.com/office/drawing/2014/main" id="{258AAE70-5F8E-6714-AE1D-A45131745FEE}"/>
              </a:ext>
            </a:extLst>
          </p:cNvPr>
          <p:cNvPicPr>
            <a:picLocks noChangeAspect="1"/>
          </p:cNvPicPr>
          <p:nvPr/>
        </p:nvPicPr>
        <p:blipFill>
          <a:blip r:embed="rId3"/>
          <a:stretch>
            <a:fillRect/>
          </a:stretch>
        </p:blipFill>
        <p:spPr>
          <a:xfrm>
            <a:off x="4795627" y="2183997"/>
            <a:ext cx="4733686" cy="3190375"/>
          </a:xfrm>
          <a:prstGeom prst="rect">
            <a:avLst/>
          </a:prstGeom>
        </p:spPr>
      </p:pic>
      <p:sp>
        <p:nvSpPr>
          <p:cNvPr id="6" name="TextBox 5">
            <a:extLst>
              <a:ext uri="{FF2B5EF4-FFF2-40B4-BE49-F238E27FC236}">
                <a16:creationId xmlns:a16="http://schemas.microsoft.com/office/drawing/2014/main" id="{A9614343-230F-DB26-99E5-E8B6BF3AFFA0}"/>
              </a:ext>
            </a:extLst>
          </p:cNvPr>
          <p:cNvSpPr txBox="1"/>
          <p:nvPr/>
        </p:nvSpPr>
        <p:spPr>
          <a:xfrm>
            <a:off x="254568" y="1185622"/>
            <a:ext cx="822609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You must download the latest version of lockdown browser before every examination period </a:t>
            </a:r>
            <a:r>
              <a:rPr lang="en-US">
                <a:cs typeface="Arial"/>
              </a:rPr>
              <a:t>(is already available this semester):</a:t>
            </a:r>
            <a:endParaRPr lang="en-US" sz="2400">
              <a:cs typeface="Arial"/>
            </a:endParaRPr>
          </a:p>
        </p:txBody>
      </p:sp>
    </p:spTree>
    <p:extLst>
      <p:ext uri="{BB962C8B-B14F-4D97-AF65-F5344CB8AC3E}">
        <p14:creationId xmlns:p14="http://schemas.microsoft.com/office/powerpoint/2010/main" val="75607946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0379817-CCF7-445C-854F-C3F4003242CF}"/>
              </a:ext>
            </a:extLst>
          </p:cNvPr>
          <p:cNvPicPr>
            <a:picLocks noGrp="1" noChangeAspect="1"/>
          </p:cNvPicPr>
          <p:nvPr>
            <p:ph idx="1"/>
          </p:nvPr>
        </p:nvPicPr>
        <p:blipFill>
          <a:blip r:embed="rId2"/>
          <a:stretch>
            <a:fillRect/>
          </a:stretch>
        </p:blipFill>
        <p:spPr>
          <a:xfrm>
            <a:off x="1953630" y="1951831"/>
            <a:ext cx="5596520" cy="3565525"/>
          </a:xfrm>
          <a:prstGeom prst="rect">
            <a:avLst/>
          </a:prstGeom>
        </p:spPr>
      </p:pic>
      <p:sp>
        <p:nvSpPr>
          <p:cNvPr id="4" name="Slide Number Placeholder 3">
            <a:extLst>
              <a:ext uri="{FF2B5EF4-FFF2-40B4-BE49-F238E27FC236}">
                <a16:creationId xmlns:a16="http://schemas.microsoft.com/office/drawing/2014/main" id="{38DBEACB-3146-4741-A1D7-4CE3A62E2BE1}"/>
              </a:ext>
            </a:extLst>
          </p:cNvPr>
          <p:cNvSpPr>
            <a:spLocks noGrp="1"/>
          </p:cNvSpPr>
          <p:nvPr>
            <p:ph type="sldNum" sz="quarter" idx="12"/>
          </p:nvPr>
        </p:nvSpPr>
        <p:spPr/>
        <p:txBody>
          <a:bodyPr/>
          <a:lstStyle/>
          <a:p>
            <a:fld id="{3FA4DDC8-1D0B-4B83-8CF0-4F24D54506BB}" type="slidenum">
              <a:rPr lang="nb-NO" smtClean="0"/>
              <a:pPr/>
              <a:t>59</a:t>
            </a:fld>
            <a:endParaRPr lang="nb-NO"/>
          </a:p>
        </p:txBody>
      </p:sp>
    </p:spTree>
    <p:extLst>
      <p:ext uri="{BB962C8B-B14F-4D97-AF65-F5344CB8AC3E}">
        <p14:creationId xmlns:p14="http://schemas.microsoft.com/office/powerpoint/2010/main" val="3532998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title"/>
          </p:nvPr>
        </p:nvSpPr>
        <p:spPr>
          <a:xfrm>
            <a:off x="920985" y="938157"/>
            <a:ext cx="6843087" cy="540416"/>
          </a:xfrm>
          <a:noFill/>
        </p:spPr>
        <p:txBody>
          <a:bodyPr lIns="78439" tIns="31375" rIns="78439" bIns="31375" anchor="t">
            <a:spAutoFit/>
          </a:bodyPr>
          <a:lstStyle/>
          <a:p>
            <a:pPr eaLnBrk="1" hangingPunct="1"/>
            <a:r>
              <a:rPr lang="en-GB" altLang="nb-NO" sz="3100"/>
              <a:t>Illness</a:t>
            </a:r>
            <a:r>
              <a:rPr lang="nb-NO" altLang="nb-NO" sz="3100"/>
              <a:t> </a:t>
            </a:r>
            <a:r>
              <a:rPr lang="nb-NO" altLang="nb-NO" sz="3100" u="sng"/>
              <a:t>during </a:t>
            </a:r>
            <a:r>
              <a:rPr lang="nb-NO" altLang="nb-NO" sz="3100" err="1"/>
              <a:t>the</a:t>
            </a:r>
            <a:r>
              <a:rPr lang="nb-NO" altLang="nb-NO" sz="3100"/>
              <a:t> </a:t>
            </a:r>
            <a:r>
              <a:rPr lang="nb-NO" altLang="nb-NO" sz="3100" err="1"/>
              <a:t>exam</a:t>
            </a:r>
            <a:r>
              <a:rPr lang="nb-NO" altLang="nb-NO"/>
              <a:t>	</a:t>
            </a:r>
          </a:p>
        </p:txBody>
      </p:sp>
      <p:sp>
        <p:nvSpPr>
          <p:cNvPr id="26627" name="Rectangle 2"/>
          <p:cNvSpPr>
            <a:spLocks noGrp="1" noChangeArrowheads="1"/>
          </p:cNvSpPr>
          <p:nvPr>
            <p:ph idx="1"/>
          </p:nvPr>
        </p:nvSpPr>
        <p:spPr>
          <a:xfrm>
            <a:off x="540098" y="1692399"/>
            <a:ext cx="6624736" cy="5040730"/>
          </a:xfrm>
        </p:spPr>
        <p:txBody>
          <a:bodyPr>
            <a:normAutofit/>
          </a:bodyPr>
          <a:lstStyle/>
          <a:p>
            <a:pPr marL="197485" indent="-197485">
              <a:lnSpc>
                <a:spcPct val="90000"/>
              </a:lnSpc>
            </a:pPr>
            <a:r>
              <a:rPr lang="en-US" sz="2400"/>
              <a:t>Contact the invigilator to withdraw from the examination. </a:t>
            </a:r>
            <a:endParaRPr lang="nb-NO"/>
          </a:p>
          <a:p>
            <a:pPr lvl="1">
              <a:lnSpc>
                <a:spcPct val="90000"/>
              </a:lnSpc>
              <a:buFont typeface="Wingdings" panose="05000000000000000000" pitchFamily="2" charset="2"/>
              <a:buChar char="ü"/>
            </a:pPr>
            <a:r>
              <a:rPr lang="en-US" sz="1800"/>
              <a:t>NB! The withdrawal form must be filled in. </a:t>
            </a:r>
          </a:p>
          <a:p>
            <a:pPr marL="0" indent="0">
              <a:lnSpc>
                <a:spcPct val="90000"/>
              </a:lnSpc>
              <a:buNone/>
            </a:pPr>
            <a:endParaRPr lang="en-US" sz="2400"/>
          </a:p>
          <a:p>
            <a:pPr marL="197485" indent="-197485">
              <a:lnSpc>
                <a:spcPct val="90000"/>
              </a:lnSpc>
            </a:pPr>
            <a:r>
              <a:rPr lang="en-US" sz="2400"/>
              <a:t>You must then immediately see a doctor. </a:t>
            </a:r>
            <a:endParaRPr lang="en-US" sz="2400">
              <a:cs typeface="Arial"/>
            </a:endParaRPr>
          </a:p>
          <a:p>
            <a:pPr marL="197485" indent="-197485"/>
            <a:r>
              <a:rPr lang="nb-NO" altLang="nb-NO" sz="2400" noProof="1">
                <a:cs typeface="Arial"/>
              </a:rPr>
              <a:t>If you get sick during home exam, do not submit your paper/ blank paper in WISEflow, everything submitted in WISEflow will be send for assessment regardless of the doctor’s notice.</a:t>
            </a:r>
          </a:p>
          <a:p>
            <a:pPr marL="197485" indent="-197485">
              <a:lnSpc>
                <a:spcPct val="90000"/>
              </a:lnSpc>
            </a:pPr>
            <a:endParaRPr lang="nb-NO" altLang="nb-NO" sz="2200">
              <a:cs typeface="Arial"/>
            </a:endParaRPr>
          </a:p>
        </p:txBody>
      </p:sp>
      <p:pic>
        <p:nvPicPr>
          <p:cNvPr id="2" name="Picture 1">
            <a:extLst>
              <a:ext uri="{FF2B5EF4-FFF2-40B4-BE49-F238E27FC236}">
                <a16:creationId xmlns:a16="http://schemas.microsoft.com/office/drawing/2014/main" id="{54E7782C-4150-4F35-8F36-3120160D0951}"/>
              </a:ext>
            </a:extLst>
          </p:cNvPr>
          <p:cNvPicPr>
            <a:picLocks noChangeAspect="1"/>
          </p:cNvPicPr>
          <p:nvPr/>
        </p:nvPicPr>
        <p:blipFill>
          <a:blip r:embed="rId3"/>
          <a:stretch>
            <a:fillRect/>
          </a:stretch>
        </p:blipFill>
        <p:spPr>
          <a:xfrm>
            <a:off x="7308850" y="1692399"/>
            <a:ext cx="2552700" cy="1752600"/>
          </a:xfrm>
          <a:prstGeom prst="rect">
            <a:avLst/>
          </a:prstGeom>
        </p:spPr>
      </p:pic>
    </p:spTree>
    <p:extLst>
      <p:ext uri="{BB962C8B-B14F-4D97-AF65-F5344CB8AC3E}">
        <p14:creationId xmlns:p14="http://schemas.microsoft.com/office/powerpoint/2010/main" val="10602442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57E69-AB33-4336-A94E-DDA35458E1A7}"/>
              </a:ext>
            </a:extLst>
          </p:cNvPr>
          <p:cNvSpPr>
            <a:spLocks noGrp="1"/>
          </p:cNvSpPr>
          <p:nvPr>
            <p:ph type="title"/>
          </p:nvPr>
        </p:nvSpPr>
        <p:spPr/>
        <p:txBody>
          <a:bodyPr/>
          <a:lstStyle/>
          <a:p>
            <a:r>
              <a:rPr lang="nb-NO" err="1"/>
              <a:t>FLOWlock</a:t>
            </a:r>
            <a:endParaRPr lang="en-US"/>
          </a:p>
        </p:txBody>
      </p:sp>
      <p:sp>
        <p:nvSpPr>
          <p:cNvPr id="4" name="Slide Number Placeholder 3">
            <a:extLst>
              <a:ext uri="{FF2B5EF4-FFF2-40B4-BE49-F238E27FC236}">
                <a16:creationId xmlns:a16="http://schemas.microsoft.com/office/drawing/2014/main" id="{76430F6D-6683-4AE2-9101-2799D94B9171}"/>
              </a:ext>
            </a:extLst>
          </p:cNvPr>
          <p:cNvSpPr>
            <a:spLocks noGrp="1"/>
          </p:cNvSpPr>
          <p:nvPr>
            <p:ph type="sldNum" sz="quarter" idx="12"/>
          </p:nvPr>
        </p:nvSpPr>
        <p:spPr/>
        <p:txBody>
          <a:bodyPr/>
          <a:lstStyle/>
          <a:p>
            <a:fld id="{3FA4DDC8-1D0B-4B83-8CF0-4F24D54506BB}" type="slidenum">
              <a:rPr lang="nb-NO" smtClean="0"/>
              <a:pPr/>
              <a:t>60</a:t>
            </a:fld>
            <a:endParaRPr lang="nb-NO"/>
          </a:p>
        </p:txBody>
      </p:sp>
      <p:pic>
        <p:nvPicPr>
          <p:cNvPr id="8" name="Content Placeholder 7">
            <a:extLst>
              <a:ext uri="{FF2B5EF4-FFF2-40B4-BE49-F238E27FC236}">
                <a16:creationId xmlns:a16="http://schemas.microsoft.com/office/drawing/2014/main" id="{ED00FC12-A83B-4514-9B20-D72F140F57EE}"/>
              </a:ext>
            </a:extLst>
          </p:cNvPr>
          <p:cNvPicPr>
            <a:picLocks noGrp="1" noChangeAspect="1"/>
          </p:cNvPicPr>
          <p:nvPr>
            <p:ph idx="1"/>
          </p:nvPr>
        </p:nvPicPr>
        <p:blipFill>
          <a:blip r:embed="rId2"/>
          <a:stretch>
            <a:fillRect/>
          </a:stretch>
        </p:blipFill>
        <p:spPr>
          <a:xfrm>
            <a:off x="359728" y="2071742"/>
            <a:ext cx="9527607" cy="3396236"/>
          </a:xfrm>
          <a:prstGeom prst="rect">
            <a:avLst/>
          </a:prstGeom>
        </p:spPr>
      </p:pic>
      <p:sp>
        <p:nvSpPr>
          <p:cNvPr id="9" name="TextBox 8">
            <a:extLst>
              <a:ext uri="{FF2B5EF4-FFF2-40B4-BE49-F238E27FC236}">
                <a16:creationId xmlns:a16="http://schemas.microsoft.com/office/drawing/2014/main" id="{456520E0-0C2D-4236-8FF7-BFB52BF03E2C}"/>
              </a:ext>
            </a:extLst>
          </p:cNvPr>
          <p:cNvSpPr txBox="1"/>
          <p:nvPr/>
        </p:nvSpPr>
        <p:spPr>
          <a:xfrm>
            <a:off x="615370" y="1438027"/>
            <a:ext cx="8123024" cy="400110"/>
          </a:xfrm>
          <a:prstGeom prst="rect">
            <a:avLst/>
          </a:prstGeom>
          <a:noFill/>
        </p:spPr>
        <p:txBody>
          <a:bodyPr wrap="square" rtlCol="0">
            <a:spAutoFit/>
          </a:bodyPr>
          <a:lstStyle/>
          <a:p>
            <a:r>
              <a:rPr lang="en-US">
                <a:solidFill>
                  <a:schemeClr val="tx1">
                    <a:lumMod val="75000"/>
                    <a:lumOff val="25000"/>
                  </a:schemeClr>
                </a:solidFill>
              </a:rPr>
              <a:t>A WORD-like text editor </a:t>
            </a:r>
          </a:p>
        </p:txBody>
      </p:sp>
      <p:sp>
        <p:nvSpPr>
          <p:cNvPr id="11" name="TextBox 10">
            <a:extLst>
              <a:ext uri="{FF2B5EF4-FFF2-40B4-BE49-F238E27FC236}">
                <a16:creationId xmlns:a16="http://schemas.microsoft.com/office/drawing/2014/main" id="{BB18C768-2E0D-4D2D-B522-E5AD7B9C2B18}"/>
              </a:ext>
            </a:extLst>
          </p:cNvPr>
          <p:cNvSpPr txBox="1"/>
          <p:nvPr/>
        </p:nvSpPr>
        <p:spPr>
          <a:xfrm>
            <a:off x="359728" y="5600015"/>
            <a:ext cx="8661667" cy="923330"/>
          </a:xfrm>
          <a:prstGeom prst="rect">
            <a:avLst/>
          </a:prstGeom>
          <a:noFill/>
        </p:spPr>
        <p:txBody>
          <a:bodyPr wrap="none" rtlCol="0">
            <a:spAutoFit/>
          </a:bodyPr>
          <a:lstStyle/>
          <a:p>
            <a:r>
              <a:rPr lang="en-US" sz="1800">
                <a:solidFill>
                  <a:srgbClr val="FF0000"/>
                </a:solidFill>
              </a:rPr>
              <a:t>NB! Your answer paper will be converted to a PDF-file, there can be margin width </a:t>
            </a:r>
          </a:p>
          <a:p>
            <a:r>
              <a:rPr lang="en-US" sz="1800">
                <a:solidFill>
                  <a:srgbClr val="FF0000"/>
                </a:solidFill>
              </a:rPr>
              <a:t>discrepancies, thus some words can be moved to a new line. </a:t>
            </a:r>
          </a:p>
          <a:p>
            <a:r>
              <a:rPr lang="en-US" sz="1800">
                <a:solidFill>
                  <a:srgbClr val="FF0000"/>
                </a:solidFill>
              </a:rPr>
              <a:t>If the alignment is important (e.g., accounting), create a table!</a:t>
            </a:r>
          </a:p>
        </p:txBody>
      </p:sp>
    </p:spTree>
    <p:extLst>
      <p:ext uri="{BB962C8B-B14F-4D97-AF65-F5344CB8AC3E}">
        <p14:creationId xmlns:p14="http://schemas.microsoft.com/office/powerpoint/2010/main" val="13360587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391CD-F28A-4437-9843-E81AF4812C10}"/>
              </a:ext>
            </a:extLst>
          </p:cNvPr>
          <p:cNvSpPr>
            <a:spLocks noGrp="1"/>
          </p:cNvSpPr>
          <p:nvPr>
            <p:ph type="title"/>
          </p:nvPr>
        </p:nvSpPr>
        <p:spPr/>
        <p:txBody>
          <a:bodyPr/>
          <a:lstStyle/>
          <a:p>
            <a:r>
              <a:rPr lang="nb-NO" err="1"/>
              <a:t>Navigation</a:t>
            </a:r>
            <a:endParaRPr lang="en-US"/>
          </a:p>
        </p:txBody>
      </p:sp>
      <p:sp>
        <p:nvSpPr>
          <p:cNvPr id="4" name="Slide Number Placeholder 3">
            <a:extLst>
              <a:ext uri="{FF2B5EF4-FFF2-40B4-BE49-F238E27FC236}">
                <a16:creationId xmlns:a16="http://schemas.microsoft.com/office/drawing/2014/main" id="{28A4580C-E47C-4CEC-BDB8-52950DD8EF31}"/>
              </a:ext>
            </a:extLst>
          </p:cNvPr>
          <p:cNvSpPr>
            <a:spLocks noGrp="1"/>
          </p:cNvSpPr>
          <p:nvPr>
            <p:ph type="sldNum" sz="quarter" idx="12"/>
          </p:nvPr>
        </p:nvSpPr>
        <p:spPr/>
        <p:txBody>
          <a:bodyPr/>
          <a:lstStyle/>
          <a:p>
            <a:fld id="{3FA4DDC8-1D0B-4B83-8CF0-4F24D54506BB}" type="slidenum">
              <a:rPr lang="nb-NO" smtClean="0"/>
              <a:pPr/>
              <a:t>61</a:t>
            </a:fld>
            <a:endParaRPr lang="nb-NO"/>
          </a:p>
        </p:txBody>
      </p:sp>
      <p:pic>
        <p:nvPicPr>
          <p:cNvPr id="9" name="Content Placeholder 8">
            <a:extLst>
              <a:ext uri="{FF2B5EF4-FFF2-40B4-BE49-F238E27FC236}">
                <a16:creationId xmlns:a16="http://schemas.microsoft.com/office/drawing/2014/main" id="{2F8F79CA-B3CD-49A9-BF1B-F4366412DDE2}"/>
              </a:ext>
            </a:extLst>
          </p:cNvPr>
          <p:cNvPicPr>
            <a:picLocks noGrp="1" noChangeAspect="1"/>
          </p:cNvPicPr>
          <p:nvPr>
            <p:ph idx="1"/>
          </p:nvPr>
        </p:nvPicPr>
        <p:blipFill>
          <a:blip r:embed="rId2"/>
          <a:stretch>
            <a:fillRect/>
          </a:stretch>
        </p:blipFill>
        <p:spPr>
          <a:xfrm>
            <a:off x="2185194" y="1472712"/>
            <a:ext cx="5714999" cy="5351421"/>
          </a:xfrm>
          <a:prstGeom prst="rect">
            <a:avLst/>
          </a:prstGeom>
        </p:spPr>
      </p:pic>
    </p:spTree>
    <p:extLst>
      <p:ext uri="{BB962C8B-B14F-4D97-AF65-F5344CB8AC3E}">
        <p14:creationId xmlns:p14="http://schemas.microsoft.com/office/powerpoint/2010/main" val="35160907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391CD-F28A-4437-9843-E81AF4812C10}"/>
              </a:ext>
            </a:extLst>
          </p:cNvPr>
          <p:cNvSpPr>
            <a:spLocks noGrp="1"/>
          </p:cNvSpPr>
          <p:nvPr>
            <p:ph type="title"/>
          </p:nvPr>
        </p:nvSpPr>
        <p:spPr/>
        <p:txBody>
          <a:bodyPr/>
          <a:lstStyle/>
          <a:p>
            <a:r>
              <a:rPr lang="nb-NO" err="1"/>
              <a:t>Navigation</a:t>
            </a:r>
            <a:r>
              <a:rPr lang="nb-NO"/>
              <a:t>: </a:t>
            </a:r>
            <a:r>
              <a:rPr lang="nb-NO" err="1"/>
              <a:t>Assignment</a:t>
            </a:r>
            <a:endParaRPr lang="en-US" err="1"/>
          </a:p>
        </p:txBody>
      </p:sp>
      <p:sp>
        <p:nvSpPr>
          <p:cNvPr id="4" name="Slide Number Placeholder 3">
            <a:extLst>
              <a:ext uri="{FF2B5EF4-FFF2-40B4-BE49-F238E27FC236}">
                <a16:creationId xmlns:a16="http://schemas.microsoft.com/office/drawing/2014/main" id="{28A4580C-E47C-4CEC-BDB8-52950DD8EF31}"/>
              </a:ext>
            </a:extLst>
          </p:cNvPr>
          <p:cNvSpPr>
            <a:spLocks noGrp="1"/>
          </p:cNvSpPr>
          <p:nvPr>
            <p:ph type="sldNum" sz="quarter" idx="12"/>
          </p:nvPr>
        </p:nvSpPr>
        <p:spPr/>
        <p:txBody>
          <a:bodyPr/>
          <a:lstStyle/>
          <a:p>
            <a:fld id="{3FA4DDC8-1D0B-4B83-8CF0-4F24D54506BB}" type="slidenum">
              <a:rPr lang="nb-NO" smtClean="0"/>
              <a:pPr/>
              <a:t>62</a:t>
            </a:fld>
            <a:endParaRPr lang="nb-NO"/>
          </a:p>
        </p:txBody>
      </p:sp>
      <p:sp>
        <p:nvSpPr>
          <p:cNvPr id="6" name="TextBox 5">
            <a:extLst>
              <a:ext uri="{FF2B5EF4-FFF2-40B4-BE49-F238E27FC236}">
                <a16:creationId xmlns:a16="http://schemas.microsoft.com/office/drawing/2014/main" id="{67DC4D43-C7DD-DE6B-DE8E-86279325C052}"/>
              </a:ext>
            </a:extLst>
          </p:cNvPr>
          <p:cNvSpPr txBox="1"/>
          <p:nvPr/>
        </p:nvSpPr>
        <p:spPr>
          <a:xfrm>
            <a:off x="752537" y="1631105"/>
            <a:ext cx="831352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You can open the exam assignment in its own tab</a:t>
            </a:r>
          </a:p>
        </p:txBody>
      </p:sp>
      <p:pic>
        <p:nvPicPr>
          <p:cNvPr id="7" name="Picture 7" descr="Graphical user interface, text, application&#10;&#10;Description automatically generated">
            <a:extLst>
              <a:ext uri="{FF2B5EF4-FFF2-40B4-BE49-F238E27FC236}">
                <a16:creationId xmlns:a16="http://schemas.microsoft.com/office/drawing/2014/main" id="{7618988D-CE78-FD5F-A113-930AE36860DD}"/>
              </a:ext>
            </a:extLst>
          </p:cNvPr>
          <p:cNvPicPr>
            <a:picLocks noChangeAspect="1"/>
          </p:cNvPicPr>
          <p:nvPr/>
        </p:nvPicPr>
        <p:blipFill>
          <a:blip r:embed="rId2"/>
          <a:stretch>
            <a:fillRect/>
          </a:stretch>
        </p:blipFill>
        <p:spPr>
          <a:xfrm>
            <a:off x="888572" y="2145909"/>
            <a:ext cx="6973968" cy="4114526"/>
          </a:xfrm>
          <a:prstGeom prst="rect">
            <a:avLst/>
          </a:prstGeom>
        </p:spPr>
      </p:pic>
    </p:spTree>
    <p:extLst>
      <p:ext uri="{BB962C8B-B14F-4D97-AF65-F5344CB8AC3E}">
        <p14:creationId xmlns:p14="http://schemas.microsoft.com/office/powerpoint/2010/main" val="18524994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F38D-610C-4F4C-9186-46595BCD4C43}"/>
              </a:ext>
            </a:extLst>
          </p:cNvPr>
          <p:cNvSpPr>
            <a:spLocks noGrp="1"/>
          </p:cNvSpPr>
          <p:nvPr>
            <p:ph type="title"/>
          </p:nvPr>
        </p:nvSpPr>
        <p:spPr/>
        <p:txBody>
          <a:bodyPr/>
          <a:lstStyle/>
          <a:p>
            <a:r>
              <a:rPr lang="en-US"/>
              <a:t>Revisions</a:t>
            </a:r>
          </a:p>
        </p:txBody>
      </p:sp>
      <p:sp>
        <p:nvSpPr>
          <p:cNvPr id="4" name="Slide Number Placeholder 3">
            <a:extLst>
              <a:ext uri="{FF2B5EF4-FFF2-40B4-BE49-F238E27FC236}">
                <a16:creationId xmlns:a16="http://schemas.microsoft.com/office/drawing/2014/main" id="{908AA2DB-EC3A-41E7-A36D-AAACBB2801FD}"/>
              </a:ext>
            </a:extLst>
          </p:cNvPr>
          <p:cNvSpPr>
            <a:spLocks noGrp="1"/>
          </p:cNvSpPr>
          <p:nvPr>
            <p:ph type="sldNum" sz="quarter" idx="12"/>
          </p:nvPr>
        </p:nvSpPr>
        <p:spPr/>
        <p:txBody>
          <a:bodyPr/>
          <a:lstStyle/>
          <a:p>
            <a:fld id="{3FA4DDC8-1D0B-4B83-8CF0-4F24D54506BB}" type="slidenum">
              <a:rPr lang="nb-NO" smtClean="0"/>
              <a:pPr/>
              <a:t>63</a:t>
            </a:fld>
            <a:endParaRPr lang="nb-NO"/>
          </a:p>
        </p:txBody>
      </p:sp>
      <p:pic>
        <p:nvPicPr>
          <p:cNvPr id="5" name="Content Placeholder 4">
            <a:extLst>
              <a:ext uri="{FF2B5EF4-FFF2-40B4-BE49-F238E27FC236}">
                <a16:creationId xmlns:a16="http://schemas.microsoft.com/office/drawing/2014/main" id="{76C11FD9-FCC4-4533-B34F-AA1349DE7760}"/>
              </a:ext>
            </a:extLst>
          </p:cNvPr>
          <p:cNvPicPr>
            <a:picLocks noGrp="1"/>
          </p:cNvPicPr>
          <p:nvPr>
            <p:ph idx="1"/>
          </p:nvPr>
        </p:nvPicPr>
        <p:blipFill>
          <a:blip r:embed="rId2"/>
          <a:stretch>
            <a:fillRect/>
          </a:stretch>
        </p:blipFill>
        <p:spPr>
          <a:xfrm>
            <a:off x="3099594" y="1494631"/>
            <a:ext cx="3581400" cy="5410200"/>
          </a:xfrm>
          <a:prstGeom prst="rect">
            <a:avLst/>
          </a:prstGeom>
        </p:spPr>
      </p:pic>
    </p:spTree>
    <p:extLst>
      <p:ext uri="{BB962C8B-B14F-4D97-AF65-F5344CB8AC3E}">
        <p14:creationId xmlns:p14="http://schemas.microsoft.com/office/powerpoint/2010/main" val="13525013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B83D0-A985-4EDB-BE0C-F046DE09B574}"/>
              </a:ext>
            </a:extLst>
          </p:cNvPr>
          <p:cNvSpPr>
            <a:spLocks noGrp="1"/>
          </p:cNvSpPr>
          <p:nvPr>
            <p:ph type="title"/>
          </p:nvPr>
        </p:nvSpPr>
        <p:spPr/>
        <p:txBody>
          <a:bodyPr/>
          <a:lstStyle/>
          <a:p>
            <a:r>
              <a:rPr lang="en-US"/>
              <a:t>Appendix manager</a:t>
            </a:r>
          </a:p>
        </p:txBody>
      </p:sp>
      <p:sp>
        <p:nvSpPr>
          <p:cNvPr id="4" name="Slide Number Placeholder 3">
            <a:extLst>
              <a:ext uri="{FF2B5EF4-FFF2-40B4-BE49-F238E27FC236}">
                <a16:creationId xmlns:a16="http://schemas.microsoft.com/office/drawing/2014/main" id="{05F1516D-F343-4A57-876D-50258004340C}"/>
              </a:ext>
            </a:extLst>
          </p:cNvPr>
          <p:cNvSpPr>
            <a:spLocks noGrp="1"/>
          </p:cNvSpPr>
          <p:nvPr>
            <p:ph type="sldNum" sz="quarter" idx="12"/>
          </p:nvPr>
        </p:nvSpPr>
        <p:spPr/>
        <p:txBody>
          <a:bodyPr/>
          <a:lstStyle/>
          <a:p>
            <a:fld id="{3FA4DDC8-1D0B-4B83-8CF0-4F24D54506BB}" type="slidenum">
              <a:rPr lang="nb-NO" smtClean="0"/>
              <a:pPr/>
              <a:t>64</a:t>
            </a:fld>
            <a:endParaRPr lang="nb-NO"/>
          </a:p>
        </p:txBody>
      </p:sp>
      <p:pic>
        <p:nvPicPr>
          <p:cNvPr id="5" name="Content Placeholder 4">
            <a:extLst>
              <a:ext uri="{FF2B5EF4-FFF2-40B4-BE49-F238E27FC236}">
                <a16:creationId xmlns:a16="http://schemas.microsoft.com/office/drawing/2014/main" id="{2A7BD830-53EA-48D2-9CD3-AA60E86BE73A}"/>
              </a:ext>
            </a:extLst>
          </p:cNvPr>
          <p:cNvPicPr>
            <a:picLocks noGrp="1"/>
          </p:cNvPicPr>
          <p:nvPr>
            <p:ph idx="1"/>
          </p:nvPr>
        </p:nvPicPr>
        <p:blipFill>
          <a:blip r:embed="rId2"/>
          <a:stretch>
            <a:fillRect/>
          </a:stretch>
        </p:blipFill>
        <p:spPr>
          <a:xfrm>
            <a:off x="3315363" y="1893888"/>
            <a:ext cx="3745175" cy="4237037"/>
          </a:xfrm>
          <a:prstGeom prst="rect">
            <a:avLst/>
          </a:prstGeom>
        </p:spPr>
      </p:pic>
    </p:spTree>
    <p:extLst>
      <p:ext uri="{BB962C8B-B14F-4D97-AF65-F5344CB8AC3E}">
        <p14:creationId xmlns:p14="http://schemas.microsoft.com/office/powerpoint/2010/main" val="27598408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62D3B-9984-4C76-A3C8-10D3F034FC08}"/>
              </a:ext>
            </a:extLst>
          </p:cNvPr>
          <p:cNvSpPr>
            <a:spLocks noGrp="1"/>
          </p:cNvSpPr>
          <p:nvPr>
            <p:ph type="title"/>
          </p:nvPr>
        </p:nvSpPr>
        <p:spPr/>
        <p:txBody>
          <a:bodyPr/>
          <a:lstStyle/>
          <a:p>
            <a:r>
              <a:rPr lang="en-US"/>
              <a:t>Appendix manager</a:t>
            </a:r>
          </a:p>
        </p:txBody>
      </p:sp>
      <p:sp>
        <p:nvSpPr>
          <p:cNvPr id="4" name="Slide Number Placeholder 3">
            <a:extLst>
              <a:ext uri="{FF2B5EF4-FFF2-40B4-BE49-F238E27FC236}">
                <a16:creationId xmlns:a16="http://schemas.microsoft.com/office/drawing/2014/main" id="{69DBD196-3316-4D88-8009-689FFADD9492}"/>
              </a:ext>
            </a:extLst>
          </p:cNvPr>
          <p:cNvSpPr>
            <a:spLocks noGrp="1"/>
          </p:cNvSpPr>
          <p:nvPr>
            <p:ph type="sldNum" sz="quarter" idx="12"/>
          </p:nvPr>
        </p:nvSpPr>
        <p:spPr/>
        <p:txBody>
          <a:bodyPr/>
          <a:lstStyle/>
          <a:p>
            <a:fld id="{3FA4DDC8-1D0B-4B83-8CF0-4F24D54506BB}" type="slidenum">
              <a:rPr lang="nb-NO" smtClean="0"/>
              <a:pPr/>
              <a:t>65</a:t>
            </a:fld>
            <a:endParaRPr lang="nb-NO"/>
          </a:p>
        </p:txBody>
      </p:sp>
      <p:pic>
        <p:nvPicPr>
          <p:cNvPr id="5" name="Content Placeholder 4">
            <a:extLst>
              <a:ext uri="{FF2B5EF4-FFF2-40B4-BE49-F238E27FC236}">
                <a16:creationId xmlns:a16="http://schemas.microsoft.com/office/drawing/2014/main" id="{69FC114D-ECB6-4158-8D66-78E32DAD16B5}"/>
              </a:ext>
            </a:extLst>
          </p:cNvPr>
          <p:cNvPicPr>
            <a:picLocks noGrp="1"/>
          </p:cNvPicPr>
          <p:nvPr>
            <p:ph idx="1"/>
          </p:nvPr>
        </p:nvPicPr>
        <p:blipFill>
          <a:blip r:embed="rId2"/>
          <a:stretch>
            <a:fillRect/>
          </a:stretch>
        </p:blipFill>
        <p:spPr>
          <a:xfrm>
            <a:off x="737395" y="1570831"/>
            <a:ext cx="8488152" cy="4800599"/>
          </a:xfrm>
          <a:prstGeom prst="rect">
            <a:avLst/>
          </a:prstGeom>
        </p:spPr>
      </p:pic>
    </p:spTree>
    <p:extLst>
      <p:ext uri="{BB962C8B-B14F-4D97-AF65-F5344CB8AC3E}">
        <p14:creationId xmlns:p14="http://schemas.microsoft.com/office/powerpoint/2010/main" val="3604946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FFDA3-88B6-4611-BA46-78396F58F3EA}"/>
              </a:ext>
            </a:extLst>
          </p:cNvPr>
          <p:cNvSpPr>
            <a:spLocks noGrp="1"/>
          </p:cNvSpPr>
          <p:nvPr>
            <p:ph type="title"/>
          </p:nvPr>
        </p:nvSpPr>
        <p:spPr/>
        <p:txBody>
          <a:bodyPr/>
          <a:lstStyle/>
          <a:p>
            <a:r>
              <a:rPr lang="en-US"/>
              <a:t>Formula editor</a:t>
            </a:r>
          </a:p>
        </p:txBody>
      </p:sp>
      <p:sp>
        <p:nvSpPr>
          <p:cNvPr id="4" name="Slide Number Placeholder 3">
            <a:extLst>
              <a:ext uri="{FF2B5EF4-FFF2-40B4-BE49-F238E27FC236}">
                <a16:creationId xmlns:a16="http://schemas.microsoft.com/office/drawing/2014/main" id="{1D08C72E-C3EC-4351-B5C5-358D505B944A}"/>
              </a:ext>
            </a:extLst>
          </p:cNvPr>
          <p:cNvSpPr>
            <a:spLocks noGrp="1"/>
          </p:cNvSpPr>
          <p:nvPr>
            <p:ph type="sldNum" sz="quarter" idx="12"/>
          </p:nvPr>
        </p:nvSpPr>
        <p:spPr/>
        <p:txBody>
          <a:bodyPr/>
          <a:lstStyle/>
          <a:p>
            <a:fld id="{3FA4DDC8-1D0B-4B83-8CF0-4F24D54506BB}" type="slidenum">
              <a:rPr lang="nb-NO" smtClean="0"/>
              <a:pPr/>
              <a:t>66</a:t>
            </a:fld>
            <a:endParaRPr lang="nb-NO"/>
          </a:p>
        </p:txBody>
      </p:sp>
      <p:pic>
        <p:nvPicPr>
          <p:cNvPr id="5" name="Content Placeholder 4" descr="FormulaEditor.png">
            <a:hlinkClick r:id="rId2"/>
            <a:extLst>
              <a:ext uri="{FF2B5EF4-FFF2-40B4-BE49-F238E27FC236}">
                <a16:creationId xmlns:a16="http://schemas.microsoft.com/office/drawing/2014/main" id="{474FF1CC-5CFA-4BAA-BAA7-3EECDE3195B6}"/>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89794" y="1799431"/>
            <a:ext cx="8534400" cy="4572000"/>
          </a:xfrm>
          <a:prstGeom prst="rect">
            <a:avLst/>
          </a:prstGeom>
          <a:noFill/>
          <a:ln>
            <a:noFill/>
          </a:ln>
        </p:spPr>
      </p:pic>
    </p:spTree>
    <p:extLst>
      <p:ext uri="{BB962C8B-B14F-4D97-AF65-F5344CB8AC3E}">
        <p14:creationId xmlns:p14="http://schemas.microsoft.com/office/powerpoint/2010/main" val="32964848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62D3B-9984-4C76-A3C8-10D3F034FC08}"/>
              </a:ext>
            </a:extLst>
          </p:cNvPr>
          <p:cNvSpPr>
            <a:spLocks noGrp="1"/>
          </p:cNvSpPr>
          <p:nvPr>
            <p:ph type="title"/>
          </p:nvPr>
        </p:nvSpPr>
        <p:spPr/>
        <p:txBody>
          <a:bodyPr/>
          <a:lstStyle/>
          <a:p>
            <a:r>
              <a:rPr lang="en-US"/>
              <a:t>WEBCAM</a:t>
            </a:r>
          </a:p>
        </p:txBody>
      </p:sp>
      <p:sp>
        <p:nvSpPr>
          <p:cNvPr id="4" name="Slide Number Placeholder 3">
            <a:extLst>
              <a:ext uri="{FF2B5EF4-FFF2-40B4-BE49-F238E27FC236}">
                <a16:creationId xmlns:a16="http://schemas.microsoft.com/office/drawing/2014/main" id="{69DBD196-3316-4D88-8009-689FFADD9492}"/>
              </a:ext>
            </a:extLst>
          </p:cNvPr>
          <p:cNvSpPr>
            <a:spLocks noGrp="1"/>
          </p:cNvSpPr>
          <p:nvPr>
            <p:ph type="sldNum" sz="quarter" idx="12"/>
          </p:nvPr>
        </p:nvSpPr>
        <p:spPr/>
        <p:txBody>
          <a:bodyPr/>
          <a:lstStyle/>
          <a:p>
            <a:fld id="{3FA4DDC8-1D0B-4B83-8CF0-4F24D54506BB}" type="slidenum">
              <a:rPr lang="nb-NO" smtClean="0"/>
              <a:pPr/>
              <a:t>67</a:t>
            </a:fld>
            <a:endParaRPr lang="nb-NO"/>
          </a:p>
        </p:txBody>
      </p:sp>
      <p:sp>
        <p:nvSpPr>
          <p:cNvPr id="6" name="Content Placeholder 5">
            <a:extLst>
              <a:ext uri="{FF2B5EF4-FFF2-40B4-BE49-F238E27FC236}">
                <a16:creationId xmlns:a16="http://schemas.microsoft.com/office/drawing/2014/main" id="{444F1C4F-6391-476A-B5DB-35EF225A3725}"/>
              </a:ext>
            </a:extLst>
          </p:cNvPr>
          <p:cNvSpPr>
            <a:spLocks noGrp="1"/>
          </p:cNvSpPr>
          <p:nvPr>
            <p:ph idx="1"/>
          </p:nvPr>
        </p:nvSpPr>
        <p:spPr>
          <a:xfrm>
            <a:off x="616615" y="1467930"/>
            <a:ext cx="8778262" cy="4237730"/>
          </a:xfrm>
        </p:spPr>
        <p:txBody>
          <a:bodyPr/>
          <a:lstStyle/>
          <a:p>
            <a:pPr marL="197485" indent="-197485"/>
            <a:r>
              <a:rPr lang="en-US" dirty="0"/>
              <a:t> Use a special sheet for taking pictures handed out by invigilators</a:t>
            </a:r>
          </a:p>
          <a:p>
            <a:pPr marL="197485" indent="-197485"/>
            <a:r>
              <a:rPr lang="en-US" dirty="0">
                <a:ea typeface="+mn-lt"/>
                <a:cs typeface="+mn-lt"/>
              </a:rPr>
              <a:t>You can edit Webcam pictures.</a:t>
            </a:r>
          </a:p>
          <a:p>
            <a:pPr marL="0" indent="0">
              <a:buNone/>
            </a:pPr>
            <a:endParaRPr lang="en-US" dirty="0"/>
          </a:p>
        </p:txBody>
      </p:sp>
      <p:pic>
        <p:nvPicPr>
          <p:cNvPr id="7" name="Picture 6">
            <a:extLst>
              <a:ext uri="{FF2B5EF4-FFF2-40B4-BE49-F238E27FC236}">
                <a16:creationId xmlns:a16="http://schemas.microsoft.com/office/drawing/2014/main" id="{5165F6A6-423F-4C37-9E67-97EF4A951254}"/>
              </a:ext>
            </a:extLst>
          </p:cNvPr>
          <p:cNvPicPr>
            <a:picLocks noChangeAspect="1"/>
          </p:cNvPicPr>
          <p:nvPr/>
        </p:nvPicPr>
        <p:blipFill>
          <a:blip r:embed="rId2"/>
          <a:stretch>
            <a:fillRect/>
          </a:stretch>
        </p:blipFill>
        <p:spPr>
          <a:xfrm>
            <a:off x="5471798" y="2198396"/>
            <a:ext cx="3342020" cy="4067175"/>
          </a:xfrm>
          <a:prstGeom prst="rect">
            <a:avLst/>
          </a:prstGeom>
        </p:spPr>
      </p:pic>
    </p:spTree>
    <p:extLst>
      <p:ext uri="{BB962C8B-B14F-4D97-AF65-F5344CB8AC3E}">
        <p14:creationId xmlns:p14="http://schemas.microsoft.com/office/powerpoint/2010/main" val="41808545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0AF52-BF1F-4212-9215-4A8899ABD616}"/>
              </a:ext>
            </a:extLst>
          </p:cNvPr>
          <p:cNvSpPr>
            <a:spLocks noGrp="1"/>
          </p:cNvSpPr>
          <p:nvPr>
            <p:ph type="title"/>
          </p:nvPr>
        </p:nvSpPr>
        <p:spPr/>
        <p:txBody>
          <a:bodyPr/>
          <a:lstStyle/>
          <a:p>
            <a:r>
              <a:rPr lang="en-US"/>
              <a:t>Appendix manager</a:t>
            </a:r>
          </a:p>
        </p:txBody>
      </p:sp>
      <p:pic>
        <p:nvPicPr>
          <p:cNvPr id="9" name="Content Placeholder 8">
            <a:extLst>
              <a:ext uri="{FF2B5EF4-FFF2-40B4-BE49-F238E27FC236}">
                <a16:creationId xmlns:a16="http://schemas.microsoft.com/office/drawing/2014/main" id="{F7CD5168-CE0A-4D7A-AD35-9E8C23170E4F}"/>
              </a:ext>
            </a:extLst>
          </p:cNvPr>
          <p:cNvPicPr>
            <a:picLocks noGrp="1" noChangeAspect="1"/>
          </p:cNvPicPr>
          <p:nvPr>
            <p:ph idx="1"/>
          </p:nvPr>
        </p:nvPicPr>
        <p:blipFill>
          <a:blip r:embed="rId2"/>
          <a:stretch>
            <a:fillRect/>
          </a:stretch>
        </p:blipFill>
        <p:spPr>
          <a:xfrm>
            <a:off x="800101" y="1579297"/>
            <a:ext cx="6873094" cy="4684425"/>
          </a:xfrm>
          <a:prstGeom prst="rect">
            <a:avLst/>
          </a:prstGeom>
        </p:spPr>
      </p:pic>
      <p:sp>
        <p:nvSpPr>
          <p:cNvPr id="4" name="Slide Number Placeholder 3">
            <a:extLst>
              <a:ext uri="{FF2B5EF4-FFF2-40B4-BE49-F238E27FC236}">
                <a16:creationId xmlns:a16="http://schemas.microsoft.com/office/drawing/2014/main" id="{953637B9-0CCE-4B45-8853-B268B7F7B2CC}"/>
              </a:ext>
            </a:extLst>
          </p:cNvPr>
          <p:cNvSpPr>
            <a:spLocks noGrp="1"/>
          </p:cNvSpPr>
          <p:nvPr>
            <p:ph type="sldNum" sz="quarter" idx="12"/>
          </p:nvPr>
        </p:nvSpPr>
        <p:spPr/>
        <p:txBody>
          <a:bodyPr/>
          <a:lstStyle/>
          <a:p>
            <a:fld id="{3FA4DDC8-1D0B-4B83-8CF0-4F24D54506BB}" type="slidenum">
              <a:rPr lang="nb-NO" smtClean="0"/>
              <a:pPr/>
              <a:t>68</a:t>
            </a:fld>
            <a:endParaRPr lang="nb-NO"/>
          </a:p>
        </p:txBody>
      </p:sp>
    </p:spTree>
    <p:extLst>
      <p:ext uri="{BB962C8B-B14F-4D97-AF65-F5344CB8AC3E}">
        <p14:creationId xmlns:p14="http://schemas.microsoft.com/office/powerpoint/2010/main" val="33545530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BBFBC-94B0-45BE-ADA9-09351EB53286}"/>
              </a:ext>
            </a:extLst>
          </p:cNvPr>
          <p:cNvSpPr>
            <a:spLocks noGrp="1"/>
          </p:cNvSpPr>
          <p:nvPr>
            <p:ph type="title"/>
          </p:nvPr>
        </p:nvSpPr>
        <p:spPr/>
        <p:txBody>
          <a:bodyPr/>
          <a:lstStyle/>
          <a:p>
            <a:r>
              <a:rPr lang="en-US"/>
              <a:t>FLOWmulti: the interactive exam</a:t>
            </a:r>
          </a:p>
        </p:txBody>
      </p:sp>
      <p:pic>
        <p:nvPicPr>
          <p:cNvPr id="5" name="Content Placeholder 4">
            <a:extLst>
              <a:ext uri="{FF2B5EF4-FFF2-40B4-BE49-F238E27FC236}">
                <a16:creationId xmlns:a16="http://schemas.microsoft.com/office/drawing/2014/main" id="{2B1F0205-4D3E-48E3-A70C-71DF08B5C360}"/>
              </a:ext>
            </a:extLst>
          </p:cNvPr>
          <p:cNvPicPr>
            <a:picLocks noGrp="1" noChangeAspect="1"/>
          </p:cNvPicPr>
          <p:nvPr>
            <p:ph idx="1"/>
          </p:nvPr>
        </p:nvPicPr>
        <p:blipFill>
          <a:blip r:embed="rId2"/>
          <a:stretch>
            <a:fillRect/>
          </a:stretch>
        </p:blipFill>
        <p:spPr>
          <a:xfrm>
            <a:off x="889793" y="1478516"/>
            <a:ext cx="8687459" cy="5121515"/>
          </a:xfrm>
          <a:prstGeom prst="rect">
            <a:avLst/>
          </a:prstGeom>
        </p:spPr>
      </p:pic>
      <p:sp>
        <p:nvSpPr>
          <p:cNvPr id="4" name="Slide Number Placeholder 3">
            <a:extLst>
              <a:ext uri="{FF2B5EF4-FFF2-40B4-BE49-F238E27FC236}">
                <a16:creationId xmlns:a16="http://schemas.microsoft.com/office/drawing/2014/main" id="{C8BB6EC4-D898-4778-A24A-1CE0C563EF5B}"/>
              </a:ext>
            </a:extLst>
          </p:cNvPr>
          <p:cNvSpPr>
            <a:spLocks noGrp="1"/>
          </p:cNvSpPr>
          <p:nvPr>
            <p:ph type="sldNum" sz="quarter" idx="12"/>
          </p:nvPr>
        </p:nvSpPr>
        <p:spPr/>
        <p:txBody>
          <a:bodyPr/>
          <a:lstStyle/>
          <a:p>
            <a:fld id="{3FA4DDC8-1D0B-4B83-8CF0-4F24D54506BB}" type="slidenum">
              <a:rPr lang="nb-NO" smtClean="0"/>
              <a:pPr/>
              <a:t>69</a:t>
            </a:fld>
            <a:endParaRPr lang="nb-NO"/>
          </a:p>
        </p:txBody>
      </p:sp>
    </p:spTree>
    <p:extLst>
      <p:ext uri="{BB962C8B-B14F-4D97-AF65-F5344CB8AC3E}">
        <p14:creationId xmlns:p14="http://schemas.microsoft.com/office/powerpoint/2010/main" val="312035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84587" y="540271"/>
            <a:ext cx="7620408" cy="778881"/>
          </a:xfrm>
        </p:spPr>
        <p:txBody>
          <a:bodyPr/>
          <a:lstStyle/>
          <a:p>
            <a:pPr eaLnBrk="1" hangingPunct="1"/>
            <a:r>
              <a:rPr lang="nb-NO" altLang="nb-NO" sz="3100" dirty="0"/>
              <a:t>	Re-</a:t>
            </a:r>
            <a:r>
              <a:rPr lang="en-GB" altLang="nb-NO" sz="3100" dirty="0"/>
              <a:t>sit</a:t>
            </a:r>
            <a:r>
              <a:rPr lang="nb-NO" altLang="nb-NO" sz="3100" dirty="0"/>
              <a:t> </a:t>
            </a:r>
            <a:r>
              <a:rPr lang="nb-NO" altLang="nb-NO" sz="3100" dirty="0" err="1"/>
              <a:t>exam</a:t>
            </a:r>
            <a:r>
              <a:rPr lang="nb-NO" altLang="nb-NO" sz="2600" dirty="0">
                <a:latin typeface="Verdana" pitchFamily="34" charset="0"/>
              </a:rPr>
              <a:t>	</a:t>
            </a:r>
          </a:p>
        </p:txBody>
      </p:sp>
      <p:sp>
        <p:nvSpPr>
          <p:cNvPr id="10243" name="Rectangle 3"/>
          <p:cNvSpPr>
            <a:spLocks noGrp="1" noChangeArrowheads="1"/>
          </p:cNvSpPr>
          <p:nvPr>
            <p:ph idx="1"/>
          </p:nvPr>
        </p:nvSpPr>
        <p:spPr>
          <a:xfrm>
            <a:off x="485401" y="2142927"/>
            <a:ext cx="8611281" cy="4294153"/>
          </a:xfrm>
        </p:spPr>
        <p:txBody>
          <a:bodyPr/>
          <a:lstStyle/>
          <a:p>
            <a:pPr marL="197485" indent="-197485" eaLnBrk="1" hangingPunct="1">
              <a:lnSpc>
                <a:spcPct val="80000"/>
              </a:lnSpc>
            </a:pPr>
            <a:endParaRPr lang="en-GB" altLang="nb-NO" sz="2500" dirty="0">
              <a:cs typeface="Arial"/>
            </a:endParaRPr>
          </a:p>
          <a:p>
            <a:pPr marL="197485" indent="-197485">
              <a:lnSpc>
                <a:spcPct val="80000"/>
              </a:lnSpc>
            </a:pPr>
            <a:r>
              <a:rPr lang="en-GB" altLang="nb-NO" sz="2100" dirty="0"/>
              <a:t>Bachelor: written individual exams in mandatory courses are normally held every semester</a:t>
            </a:r>
            <a:endParaRPr lang="en-GB" altLang="nb-NO" sz="2100" dirty="0">
              <a:cs typeface="Arial"/>
            </a:endParaRPr>
          </a:p>
          <a:p>
            <a:pPr marL="197485" indent="-197485" eaLnBrk="1" hangingPunct="1">
              <a:lnSpc>
                <a:spcPct val="80000"/>
              </a:lnSpc>
            </a:pPr>
            <a:endParaRPr lang="en-GB" altLang="nb-NO" sz="2100" dirty="0">
              <a:cs typeface="Arial"/>
            </a:endParaRPr>
          </a:p>
          <a:p>
            <a:pPr marL="197485" indent="-197485">
              <a:lnSpc>
                <a:spcPct val="80000"/>
              </a:lnSpc>
            </a:pPr>
            <a:r>
              <a:rPr lang="en-GB" altLang="nb-NO" sz="2100" dirty="0"/>
              <a:t>Master: exams are held only in the semester the course is taught</a:t>
            </a:r>
            <a:endParaRPr lang="en-GB" altLang="nb-NO" sz="2100" dirty="0">
              <a:cs typeface="Arial"/>
            </a:endParaRPr>
          </a:p>
          <a:p>
            <a:pPr marL="197485" indent="-197485" eaLnBrk="1" hangingPunct="1">
              <a:lnSpc>
                <a:spcPct val="80000"/>
              </a:lnSpc>
            </a:pPr>
            <a:endParaRPr lang="en-GB" altLang="nb-NO" sz="2100" dirty="0">
              <a:cs typeface="Arial"/>
            </a:endParaRPr>
          </a:p>
          <a:p>
            <a:pPr marL="197485" indent="-197485">
              <a:lnSpc>
                <a:spcPct val="80000"/>
              </a:lnSpc>
              <a:buFont typeface="Wingdings" panose="05000000000000000000" pitchFamily="2" charset="2"/>
              <a:buChar char="Ø"/>
            </a:pPr>
            <a:r>
              <a:rPr lang="en-GB" altLang="nb-NO" sz="2100" dirty="0"/>
              <a:t>Prerequisite: passed compulsory activity</a:t>
            </a:r>
            <a:endParaRPr lang="en-GB" altLang="nb-NO" sz="2100" dirty="0">
              <a:cs typeface="Arial"/>
            </a:endParaRPr>
          </a:p>
          <a:p>
            <a:pPr marL="197485" indent="-197485" eaLnBrk="1" hangingPunct="1">
              <a:lnSpc>
                <a:spcPct val="80000"/>
              </a:lnSpc>
              <a:buFont typeface="Wingdings" panose="05000000000000000000" pitchFamily="2" charset="2"/>
              <a:buChar char="Ø"/>
            </a:pPr>
            <a:endParaRPr lang="en-GB" altLang="nb-NO" sz="2100" dirty="0">
              <a:cs typeface="Arial"/>
            </a:endParaRPr>
          </a:p>
          <a:p>
            <a:pPr marL="0" indent="0">
              <a:lnSpc>
                <a:spcPct val="80000"/>
              </a:lnSpc>
              <a:buNone/>
            </a:pPr>
            <a:r>
              <a:rPr lang="en-GB" altLang="nb-NO" sz="2100" dirty="0"/>
              <a:t>Compulsory activities: </a:t>
            </a:r>
          </a:p>
          <a:p>
            <a:pPr marL="0" indent="0">
              <a:lnSpc>
                <a:spcPct val="80000"/>
              </a:lnSpc>
              <a:buNone/>
            </a:pPr>
            <a:endParaRPr lang="en-GB" altLang="nb-NO" sz="2100" dirty="0"/>
          </a:p>
          <a:p>
            <a:pPr marL="197485" indent="-197485">
              <a:lnSpc>
                <a:spcPct val="80000"/>
              </a:lnSpc>
            </a:pPr>
            <a:r>
              <a:rPr lang="en-GB" altLang="nb-NO" sz="2100" dirty="0"/>
              <a:t>can only be passed in the semester the course is taught.</a:t>
            </a:r>
            <a:endParaRPr lang="en-GB" altLang="nb-NO" sz="2100" dirty="0">
              <a:cs typeface="Arial"/>
            </a:endParaRPr>
          </a:p>
          <a:p>
            <a:pPr marL="197485" indent="-197485">
              <a:lnSpc>
                <a:spcPct val="80000"/>
              </a:lnSpc>
              <a:buFont typeface="Wingdings" panose="05000000000000000000" pitchFamily="2" charset="2"/>
              <a:buChar char="Ø"/>
            </a:pPr>
            <a:endParaRPr lang="en-GB" altLang="nb-NO" sz="2100" dirty="0">
              <a:cs typeface="Arial"/>
            </a:endParaRPr>
          </a:p>
          <a:p>
            <a:pPr marL="197485" indent="-197485">
              <a:lnSpc>
                <a:spcPct val="80000"/>
              </a:lnSpc>
            </a:pPr>
            <a:r>
              <a:rPr lang="en-GB" altLang="nb-NO" sz="2100" dirty="0"/>
              <a:t>valid in the following semesters unless otherwise specified in the course description or until the requirements for passing are changed</a:t>
            </a:r>
            <a:endParaRPr lang="en-GB" altLang="nb-NO" sz="2100" dirty="0">
              <a:cs typeface="Arial"/>
            </a:endParaRPr>
          </a:p>
          <a:p>
            <a:pPr marL="197485" indent="-197485" eaLnBrk="1" hangingPunct="1">
              <a:lnSpc>
                <a:spcPct val="80000"/>
              </a:lnSpc>
              <a:buFont typeface="Symbol"/>
              <a:buChar char="Þ"/>
            </a:pPr>
            <a:endParaRPr lang="en-US" altLang="nb-NO" sz="2600" dirty="0">
              <a:cs typeface="Arial"/>
            </a:endParaRPr>
          </a:p>
        </p:txBody>
      </p:sp>
      <p:pic>
        <p:nvPicPr>
          <p:cNvPr id="2" name="Picture 1">
            <a:extLst>
              <a:ext uri="{FF2B5EF4-FFF2-40B4-BE49-F238E27FC236}">
                <a16:creationId xmlns:a16="http://schemas.microsoft.com/office/drawing/2014/main" id="{594E3338-2F0E-4AC9-973A-DEF1DA5F9DB2}"/>
              </a:ext>
            </a:extLst>
          </p:cNvPr>
          <p:cNvPicPr>
            <a:picLocks noChangeAspect="1"/>
          </p:cNvPicPr>
          <p:nvPr/>
        </p:nvPicPr>
        <p:blipFill>
          <a:blip r:embed="rId3"/>
          <a:stretch>
            <a:fillRect/>
          </a:stretch>
        </p:blipFill>
        <p:spPr>
          <a:xfrm>
            <a:off x="156495" y="108223"/>
            <a:ext cx="1656184" cy="1944216"/>
          </a:xfrm>
          <a:prstGeom prst="rect">
            <a:avLst/>
          </a:prstGeom>
        </p:spPr>
      </p:pic>
    </p:spTree>
    <p:extLst>
      <p:ext uri="{BB962C8B-B14F-4D97-AF65-F5344CB8AC3E}">
        <p14:creationId xmlns:p14="http://schemas.microsoft.com/office/powerpoint/2010/main" val="3657895664"/>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71B7B-99D1-4E94-BF5F-F015F6155618}"/>
              </a:ext>
            </a:extLst>
          </p:cNvPr>
          <p:cNvSpPr>
            <a:spLocks noGrp="1"/>
          </p:cNvSpPr>
          <p:nvPr>
            <p:ph type="title"/>
          </p:nvPr>
        </p:nvSpPr>
        <p:spPr/>
        <p:txBody>
          <a:bodyPr/>
          <a:lstStyle/>
          <a:p>
            <a:r>
              <a:rPr lang="en-US"/>
              <a:t>FLOWmulti: the interactive exam</a:t>
            </a:r>
          </a:p>
        </p:txBody>
      </p:sp>
      <p:pic>
        <p:nvPicPr>
          <p:cNvPr id="5" name="Content Placeholder 4">
            <a:extLst>
              <a:ext uri="{FF2B5EF4-FFF2-40B4-BE49-F238E27FC236}">
                <a16:creationId xmlns:a16="http://schemas.microsoft.com/office/drawing/2014/main" id="{C5AADE1D-1DA0-4339-9FD3-FEB0CF77C3BD}"/>
              </a:ext>
            </a:extLst>
          </p:cNvPr>
          <p:cNvPicPr>
            <a:picLocks noGrp="1" noChangeAspect="1"/>
          </p:cNvPicPr>
          <p:nvPr>
            <p:ph idx="1"/>
          </p:nvPr>
        </p:nvPicPr>
        <p:blipFill>
          <a:blip r:embed="rId2"/>
          <a:stretch>
            <a:fillRect/>
          </a:stretch>
        </p:blipFill>
        <p:spPr>
          <a:xfrm>
            <a:off x="889793" y="1457187"/>
            <a:ext cx="6324601" cy="3759925"/>
          </a:xfrm>
          <a:prstGeom prst="rect">
            <a:avLst/>
          </a:prstGeom>
        </p:spPr>
      </p:pic>
      <p:sp>
        <p:nvSpPr>
          <p:cNvPr id="4" name="Slide Number Placeholder 3">
            <a:extLst>
              <a:ext uri="{FF2B5EF4-FFF2-40B4-BE49-F238E27FC236}">
                <a16:creationId xmlns:a16="http://schemas.microsoft.com/office/drawing/2014/main" id="{C80BC9E4-9366-4D40-8AA6-2B94A7F9ED92}"/>
              </a:ext>
            </a:extLst>
          </p:cNvPr>
          <p:cNvSpPr>
            <a:spLocks noGrp="1"/>
          </p:cNvSpPr>
          <p:nvPr>
            <p:ph type="sldNum" sz="quarter" idx="12"/>
          </p:nvPr>
        </p:nvSpPr>
        <p:spPr/>
        <p:txBody>
          <a:bodyPr/>
          <a:lstStyle/>
          <a:p>
            <a:fld id="{3FA4DDC8-1D0B-4B83-8CF0-4F24D54506BB}" type="slidenum">
              <a:rPr lang="nb-NO" smtClean="0"/>
              <a:pPr/>
              <a:t>70</a:t>
            </a:fld>
            <a:endParaRPr lang="nb-NO"/>
          </a:p>
        </p:txBody>
      </p:sp>
      <p:sp>
        <p:nvSpPr>
          <p:cNvPr id="6" name="TextBox 5">
            <a:extLst>
              <a:ext uri="{FF2B5EF4-FFF2-40B4-BE49-F238E27FC236}">
                <a16:creationId xmlns:a16="http://schemas.microsoft.com/office/drawing/2014/main" id="{CFE0D5A8-7B8B-4448-8B8D-583EAB2AE0DD}"/>
              </a:ext>
            </a:extLst>
          </p:cNvPr>
          <p:cNvSpPr txBox="1"/>
          <p:nvPr/>
        </p:nvSpPr>
        <p:spPr>
          <a:xfrm>
            <a:off x="506883" y="5415652"/>
            <a:ext cx="8764911" cy="1287532"/>
          </a:xfrm>
          <a:prstGeom prst="rect">
            <a:avLst/>
          </a:prstGeom>
          <a:noFill/>
        </p:spPr>
        <p:txBody>
          <a:bodyPr wrap="square" rtlCol="0">
            <a:spAutoFit/>
          </a:bodyPr>
          <a:lstStyle/>
          <a:p>
            <a:pPr>
              <a:lnSpc>
                <a:spcPct val="150000"/>
              </a:lnSpc>
            </a:pPr>
            <a:r>
              <a:rPr lang="en-US" sz="1800"/>
              <a:t>1. Navigate between sections of the questionnaire.</a:t>
            </a:r>
          </a:p>
          <a:p>
            <a:pPr>
              <a:lnSpc>
                <a:spcPct val="150000"/>
              </a:lnSpc>
            </a:pPr>
            <a:r>
              <a:rPr lang="en-US" sz="1800"/>
              <a:t>2. The current section is situated here. A section can have multiple questions. </a:t>
            </a:r>
          </a:p>
          <a:p>
            <a:pPr>
              <a:lnSpc>
                <a:spcPct val="150000"/>
              </a:lnSpc>
            </a:pPr>
            <a:r>
              <a:rPr lang="en-US" sz="1800"/>
              <a:t>3. Annotation and overview tools for FLOWmulti. </a:t>
            </a:r>
            <a:endParaRPr lang="en-US" sz="1800">
              <a:solidFill>
                <a:schemeClr val="tx1">
                  <a:lumMod val="75000"/>
                  <a:lumOff val="25000"/>
                </a:schemeClr>
              </a:solidFill>
            </a:endParaRPr>
          </a:p>
        </p:txBody>
      </p:sp>
    </p:spTree>
    <p:extLst>
      <p:ext uri="{BB962C8B-B14F-4D97-AF65-F5344CB8AC3E}">
        <p14:creationId xmlns:p14="http://schemas.microsoft.com/office/powerpoint/2010/main" val="19758874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E22E4-3CF3-4899-A972-96396DBD51AA}"/>
              </a:ext>
            </a:extLst>
          </p:cNvPr>
          <p:cNvSpPr>
            <a:spLocks noGrp="1"/>
          </p:cNvSpPr>
          <p:nvPr>
            <p:ph type="title"/>
          </p:nvPr>
        </p:nvSpPr>
        <p:spPr/>
        <p:txBody>
          <a:bodyPr/>
          <a:lstStyle/>
          <a:p>
            <a:r>
              <a:rPr lang="en-US"/>
              <a:t>Annotation tools: changes visible only to you</a:t>
            </a:r>
          </a:p>
        </p:txBody>
      </p:sp>
      <p:sp>
        <p:nvSpPr>
          <p:cNvPr id="3" name="Content Placeholder 2">
            <a:extLst>
              <a:ext uri="{FF2B5EF4-FFF2-40B4-BE49-F238E27FC236}">
                <a16:creationId xmlns:a16="http://schemas.microsoft.com/office/drawing/2014/main" id="{06D69AB2-3BE4-4DEA-8ADB-DB157CFFD047}"/>
              </a:ext>
            </a:extLst>
          </p:cNvPr>
          <p:cNvSpPr>
            <a:spLocks noGrp="1"/>
          </p:cNvSpPr>
          <p:nvPr>
            <p:ph idx="1"/>
          </p:nvPr>
        </p:nvSpPr>
        <p:spPr/>
        <p:txBody>
          <a:bodyPr/>
          <a:lstStyle/>
          <a:p>
            <a:pPr marL="0"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2E35CAD0-2291-4AB9-8C80-B59CD7FD8108}"/>
              </a:ext>
            </a:extLst>
          </p:cNvPr>
          <p:cNvSpPr>
            <a:spLocks noGrp="1"/>
          </p:cNvSpPr>
          <p:nvPr>
            <p:ph type="sldNum" sz="quarter" idx="12"/>
          </p:nvPr>
        </p:nvSpPr>
        <p:spPr/>
        <p:txBody>
          <a:bodyPr/>
          <a:lstStyle/>
          <a:p>
            <a:fld id="{3FA4DDC8-1D0B-4B83-8CF0-4F24D54506BB}" type="slidenum">
              <a:rPr lang="nb-NO" smtClean="0"/>
              <a:pPr/>
              <a:t>71</a:t>
            </a:fld>
            <a:endParaRPr lang="nb-NO"/>
          </a:p>
        </p:txBody>
      </p:sp>
      <p:pic>
        <p:nvPicPr>
          <p:cNvPr id="5" name="Picture 4">
            <a:extLst>
              <a:ext uri="{FF2B5EF4-FFF2-40B4-BE49-F238E27FC236}">
                <a16:creationId xmlns:a16="http://schemas.microsoft.com/office/drawing/2014/main" id="{25780968-D1BD-4E3D-A5BB-88CB428E8103}"/>
              </a:ext>
            </a:extLst>
          </p:cNvPr>
          <p:cNvPicPr>
            <a:picLocks noChangeAspect="1"/>
          </p:cNvPicPr>
          <p:nvPr/>
        </p:nvPicPr>
        <p:blipFill>
          <a:blip r:embed="rId2"/>
          <a:stretch>
            <a:fillRect/>
          </a:stretch>
        </p:blipFill>
        <p:spPr>
          <a:xfrm>
            <a:off x="637995" y="1449754"/>
            <a:ext cx="3345777" cy="1848076"/>
          </a:xfrm>
          <a:prstGeom prst="rect">
            <a:avLst/>
          </a:prstGeom>
        </p:spPr>
      </p:pic>
      <p:pic>
        <p:nvPicPr>
          <p:cNvPr id="7" name="Picture 6">
            <a:extLst>
              <a:ext uri="{FF2B5EF4-FFF2-40B4-BE49-F238E27FC236}">
                <a16:creationId xmlns:a16="http://schemas.microsoft.com/office/drawing/2014/main" id="{F899D1FF-F13D-BD4A-72A5-9729A0EAC74B}"/>
              </a:ext>
            </a:extLst>
          </p:cNvPr>
          <p:cNvPicPr>
            <a:picLocks noChangeAspect="1"/>
          </p:cNvPicPr>
          <p:nvPr/>
        </p:nvPicPr>
        <p:blipFill>
          <a:blip r:embed="rId3"/>
          <a:stretch>
            <a:fillRect/>
          </a:stretch>
        </p:blipFill>
        <p:spPr>
          <a:xfrm>
            <a:off x="4076668" y="1450212"/>
            <a:ext cx="2983584" cy="1927630"/>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AAD7F195-56D2-7CAB-764D-27193185650E}"/>
              </a:ext>
            </a:extLst>
          </p:cNvPr>
          <p:cNvPicPr>
            <a:picLocks noChangeAspect="1"/>
          </p:cNvPicPr>
          <p:nvPr/>
        </p:nvPicPr>
        <p:blipFill>
          <a:blip r:embed="rId4"/>
          <a:stretch>
            <a:fillRect/>
          </a:stretch>
        </p:blipFill>
        <p:spPr>
          <a:xfrm>
            <a:off x="246856" y="3533171"/>
            <a:ext cx="3736258" cy="2210332"/>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C06337DC-3EC1-9346-37E0-FD6E3B1EC677}"/>
              </a:ext>
            </a:extLst>
          </p:cNvPr>
          <p:cNvPicPr>
            <a:picLocks noChangeAspect="1"/>
          </p:cNvPicPr>
          <p:nvPr/>
        </p:nvPicPr>
        <p:blipFill>
          <a:blip r:embed="rId5"/>
          <a:stretch>
            <a:fillRect/>
          </a:stretch>
        </p:blipFill>
        <p:spPr>
          <a:xfrm>
            <a:off x="3958470" y="3502780"/>
            <a:ext cx="3106906" cy="2450656"/>
          </a:xfrm>
          <a:prstGeom prst="rect">
            <a:avLst/>
          </a:prstGeom>
        </p:spPr>
      </p:pic>
      <p:pic>
        <p:nvPicPr>
          <p:cNvPr id="13" name="Picture 12" descr="A picture containing application&#10;&#10;Description automatically generated">
            <a:extLst>
              <a:ext uri="{FF2B5EF4-FFF2-40B4-BE49-F238E27FC236}">
                <a16:creationId xmlns:a16="http://schemas.microsoft.com/office/drawing/2014/main" id="{57866F12-308B-20F4-3A06-8FFA35BFB0BC}"/>
              </a:ext>
            </a:extLst>
          </p:cNvPr>
          <p:cNvPicPr>
            <a:picLocks noChangeAspect="1"/>
          </p:cNvPicPr>
          <p:nvPr/>
        </p:nvPicPr>
        <p:blipFill>
          <a:blip r:embed="rId6"/>
          <a:stretch>
            <a:fillRect/>
          </a:stretch>
        </p:blipFill>
        <p:spPr>
          <a:xfrm>
            <a:off x="6770020" y="3723698"/>
            <a:ext cx="3069839" cy="1928371"/>
          </a:xfrm>
          <a:prstGeom prst="rect">
            <a:avLst/>
          </a:prstGeom>
        </p:spPr>
      </p:pic>
    </p:spTree>
    <p:extLst>
      <p:ext uri="{BB962C8B-B14F-4D97-AF65-F5344CB8AC3E}">
        <p14:creationId xmlns:p14="http://schemas.microsoft.com/office/powerpoint/2010/main" val="1748139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37999-B175-4C7F-9C0D-5981C9AD1A86}"/>
              </a:ext>
            </a:extLst>
          </p:cNvPr>
          <p:cNvSpPr>
            <a:spLocks noGrp="1"/>
          </p:cNvSpPr>
          <p:nvPr>
            <p:ph type="title"/>
          </p:nvPr>
        </p:nvSpPr>
        <p:spPr/>
        <p:txBody>
          <a:bodyPr/>
          <a:lstStyle/>
          <a:p>
            <a:r>
              <a:rPr lang="en-US"/>
              <a:t>Appendix manager</a:t>
            </a:r>
          </a:p>
        </p:txBody>
      </p:sp>
      <p:sp>
        <p:nvSpPr>
          <p:cNvPr id="3" name="Content Placeholder 2">
            <a:extLst>
              <a:ext uri="{FF2B5EF4-FFF2-40B4-BE49-F238E27FC236}">
                <a16:creationId xmlns:a16="http://schemas.microsoft.com/office/drawing/2014/main" id="{1B0D632A-294E-4186-B882-22F9EFA0DC10}"/>
              </a:ext>
            </a:extLst>
          </p:cNvPr>
          <p:cNvSpPr>
            <a:spLocks noGrp="1"/>
          </p:cNvSpPr>
          <p:nvPr>
            <p:ph idx="1"/>
          </p:nvPr>
        </p:nvSpPr>
        <p:spPr/>
        <p:txBody>
          <a:bodyPr/>
          <a:lstStyle/>
          <a:p>
            <a:r>
              <a:rPr lang="en-US"/>
              <a:t>For specific question types you can add appendices to the section. Click the "Manage appendices" to open the Appendix manager in a new tab.</a:t>
            </a:r>
          </a:p>
          <a:p>
            <a:pPr marL="0" indent="0">
              <a:buNone/>
            </a:pPr>
            <a:endParaRPr lang="en-US"/>
          </a:p>
          <a:p>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3274DA61-8197-47A1-9936-461B8074F0D4}"/>
              </a:ext>
            </a:extLst>
          </p:cNvPr>
          <p:cNvSpPr>
            <a:spLocks noGrp="1"/>
          </p:cNvSpPr>
          <p:nvPr>
            <p:ph type="sldNum" sz="quarter" idx="12"/>
          </p:nvPr>
        </p:nvSpPr>
        <p:spPr/>
        <p:txBody>
          <a:bodyPr/>
          <a:lstStyle/>
          <a:p>
            <a:fld id="{3FA4DDC8-1D0B-4B83-8CF0-4F24D54506BB}" type="slidenum">
              <a:rPr lang="nb-NO" smtClean="0"/>
              <a:pPr/>
              <a:t>72</a:t>
            </a:fld>
            <a:endParaRPr lang="nb-NO"/>
          </a:p>
        </p:txBody>
      </p:sp>
      <p:pic>
        <p:nvPicPr>
          <p:cNvPr id="15" name="Picture 14" descr="Screenshot_2019-03-01_at_16.02.22.png">
            <a:extLst>
              <a:ext uri="{FF2B5EF4-FFF2-40B4-BE49-F238E27FC236}">
                <a16:creationId xmlns:a16="http://schemas.microsoft.com/office/drawing/2014/main" id="{7B5AE455-161E-45DF-AD62-E8192C5D69C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31726" y="3334225"/>
            <a:ext cx="9145736" cy="1360806"/>
          </a:xfrm>
          <a:prstGeom prst="rect">
            <a:avLst/>
          </a:prstGeom>
          <a:noFill/>
          <a:ln>
            <a:noFill/>
          </a:ln>
        </p:spPr>
      </p:pic>
    </p:spTree>
    <p:extLst>
      <p:ext uri="{BB962C8B-B14F-4D97-AF65-F5344CB8AC3E}">
        <p14:creationId xmlns:p14="http://schemas.microsoft.com/office/powerpoint/2010/main" val="12217051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37999-B175-4C7F-9C0D-5981C9AD1A86}"/>
              </a:ext>
            </a:extLst>
          </p:cNvPr>
          <p:cNvSpPr>
            <a:spLocks noGrp="1"/>
          </p:cNvSpPr>
          <p:nvPr>
            <p:ph type="title"/>
          </p:nvPr>
        </p:nvSpPr>
        <p:spPr/>
        <p:txBody>
          <a:bodyPr/>
          <a:lstStyle/>
          <a:p>
            <a:r>
              <a:rPr lang="en-US"/>
              <a:t>Appendix manager</a:t>
            </a:r>
          </a:p>
        </p:txBody>
      </p:sp>
      <p:sp>
        <p:nvSpPr>
          <p:cNvPr id="3" name="Content Placeholder 2">
            <a:extLst>
              <a:ext uri="{FF2B5EF4-FFF2-40B4-BE49-F238E27FC236}">
                <a16:creationId xmlns:a16="http://schemas.microsoft.com/office/drawing/2014/main" id="{1B0D632A-294E-4186-B882-22F9EFA0DC10}"/>
              </a:ext>
            </a:extLst>
          </p:cNvPr>
          <p:cNvSpPr>
            <a:spLocks noGrp="1"/>
          </p:cNvSpPr>
          <p:nvPr>
            <p:ph idx="1"/>
          </p:nvPr>
        </p:nvSpPr>
        <p:spPr/>
        <p:txBody>
          <a:bodyPr/>
          <a:lstStyle/>
          <a:p>
            <a:r>
              <a:rPr lang="en-US"/>
              <a:t>The appendix manager shows you which section is open.</a:t>
            </a:r>
          </a:p>
          <a:p>
            <a:pPr marL="0" indent="0">
              <a:buNone/>
            </a:pPr>
            <a:endParaRPr lang="en-US"/>
          </a:p>
          <a:p>
            <a:endParaRPr lang="en-US"/>
          </a:p>
        </p:txBody>
      </p:sp>
      <p:sp>
        <p:nvSpPr>
          <p:cNvPr id="4" name="Slide Number Placeholder 3">
            <a:extLst>
              <a:ext uri="{FF2B5EF4-FFF2-40B4-BE49-F238E27FC236}">
                <a16:creationId xmlns:a16="http://schemas.microsoft.com/office/drawing/2014/main" id="{3274DA61-8197-47A1-9936-461B8074F0D4}"/>
              </a:ext>
            </a:extLst>
          </p:cNvPr>
          <p:cNvSpPr>
            <a:spLocks noGrp="1"/>
          </p:cNvSpPr>
          <p:nvPr>
            <p:ph type="sldNum" sz="quarter" idx="12"/>
          </p:nvPr>
        </p:nvSpPr>
        <p:spPr/>
        <p:txBody>
          <a:bodyPr/>
          <a:lstStyle/>
          <a:p>
            <a:fld id="{3FA4DDC8-1D0B-4B83-8CF0-4F24D54506BB}" type="slidenum">
              <a:rPr lang="nb-NO" smtClean="0"/>
              <a:pPr/>
              <a:t>73</a:t>
            </a:fld>
            <a:endParaRPr lang="nb-NO"/>
          </a:p>
        </p:txBody>
      </p:sp>
      <p:pic>
        <p:nvPicPr>
          <p:cNvPr id="6" name="Picture 5" descr="Screenshot_2019-03-01_at_16.03.17.png">
            <a:extLst>
              <a:ext uri="{FF2B5EF4-FFF2-40B4-BE49-F238E27FC236}">
                <a16:creationId xmlns:a16="http://schemas.microsoft.com/office/drawing/2014/main" id="{FC954181-A1A3-4A13-A8C7-09BA2F8ED7C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099594" y="2485231"/>
            <a:ext cx="2393315" cy="3975735"/>
          </a:xfrm>
          <a:prstGeom prst="rect">
            <a:avLst/>
          </a:prstGeom>
          <a:noFill/>
          <a:ln>
            <a:noFill/>
          </a:ln>
        </p:spPr>
      </p:pic>
    </p:spTree>
    <p:extLst>
      <p:ext uri="{BB962C8B-B14F-4D97-AF65-F5344CB8AC3E}">
        <p14:creationId xmlns:p14="http://schemas.microsoft.com/office/powerpoint/2010/main" val="25140751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37999-B175-4C7F-9C0D-5981C9AD1A86}"/>
              </a:ext>
            </a:extLst>
          </p:cNvPr>
          <p:cNvSpPr>
            <a:spLocks noGrp="1"/>
          </p:cNvSpPr>
          <p:nvPr>
            <p:ph type="title"/>
          </p:nvPr>
        </p:nvSpPr>
        <p:spPr/>
        <p:txBody>
          <a:bodyPr/>
          <a:lstStyle/>
          <a:p>
            <a:r>
              <a:rPr lang="en-US"/>
              <a:t>Appendix manager</a:t>
            </a:r>
          </a:p>
        </p:txBody>
      </p:sp>
      <p:sp>
        <p:nvSpPr>
          <p:cNvPr id="3" name="Content Placeholder 2">
            <a:extLst>
              <a:ext uri="{FF2B5EF4-FFF2-40B4-BE49-F238E27FC236}">
                <a16:creationId xmlns:a16="http://schemas.microsoft.com/office/drawing/2014/main" id="{1B0D632A-294E-4186-B882-22F9EFA0DC10}"/>
              </a:ext>
            </a:extLst>
          </p:cNvPr>
          <p:cNvSpPr>
            <a:spLocks noGrp="1"/>
          </p:cNvSpPr>
          <p:nvPr>
            <p:ph idx="1"/>
          </p:nvPr>
        </p:nvSpPr>
        <p:spPr>
          <a:xfrm>
            <a:off x="815729" y="1570831"/>
            <a:ext cx="8778262" cy="4237730"/>
          </a:xfrm>
        </p:spPr>
        <p:txBody>
          <a:bodyPr/>
          <a:lstStyle/>
          <a:p>
            <a:r>
              <a:rPr lang="en-US"/>
              <a:t>You can preview appendices for the section in the dropdown to the right of the manage appendices button.</a:t>
            </a:r>
          </a:p>
          <a:p>
            <a:pPr marL="0" indent="0">
              <a:buNone/>
            </a:pPr>
            <a:endParaRPr lang="en-US"/>
          </a:p>
        </p:txBody>
      </p:sp>
      <p:sp>
        <p:nvSpPr>
          <p:cNvPr id="4" name="Slide Number Placeholder 3">
            <a:extLst>
              <a:ext uri="{FF2B5EF4-FFF2-40B4-BE49-F238E27FC236}">
                <a16:creationId xmlns:a16="http://schemas.microsoft.com/office/drawing/2014/main" id="{3274DA61-8197-47A1-9936-461B8074F0D4}"/>
              </a:ext>
            </a:extLst>
          </p:cNvPr>
          <p:cNvSpPr>
            <a:spLocks noGrp="1"/>
          </p:cNvSpPr>
          <p:nvPr>
            <p:ph type="sldNum" sz="quarter" idx="12"/>
          </p:nvPr>
        </p:nvSpPr>
        <p:spPr/>
        <p:txBody>
          <a:bodyPr/>
          <a:lstStyle/>
          <a:p>
            <a:fld id="{3FA4DDC8-1D0B-4B83-8CF0-4F24D54506BB}" type="slidenum">
              <a:rPr lang="nb-NO" smtClean="0"/>
              <a:pPr/>
              <a:t>74</a:t>
            </a:fld>
            <a:endParaRPr lang="nb-NO"/>
          </a:p>
        </p:txBody>
      </p:sp>
      <p:pic>
        <p:nvPicPr>
          <p:cNvPr id="9" name="Picture 8" descr="Screenshot_2019-03-01_at_16.04.31.png">
            <a:extLst>
              <a:ext uri="{FF2B5EF4-FFF2-40B4-BE49-F238E27FC236}">
                <a16:creationId xmlns:a16="http://schemas.microsoft.com/office/drawing/2014/main" id="{7107D070-B9AB-40F7-B742-4EB142BC2D1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89794" y="2561431"/>
            <a:ext cx="7239000" cy="3886200"/>
          </a:xfrm>
          <a:prstGeom prst="rect">
            <a:avLst/>
          </a:prstGeom>
          <a:noFill/>
          <a:ln>
            <a:noFill/>
          </a:ln>
        </p:spPr>
      </p:pic>
    </p:spTree>
    <p:extLst>
      <p:ext uri="{BB962C8B-B14F-4D97-AF65-F5344CB8AC3E}">
        <p14:creationId xmlns:p14="http://schemas.microsoft.com/office/powerpoint/2010/main" val="357323381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6D5B7-3F96-420E-8E36-AA57F0E341BB}"/>
              </a:ext>
            </a:extLst>
          </p:cNvPr>
          <p:cNvSpPr>
            <a:spLocks noGrp="1"/>
          </p:cNvSpPr>
          <p:nvPr>
            <p:ph type="title"/>
          </p:nvPr>
        </p:nvSpPr>
        <p:spPr/>
        <p:txBody>
          <a:bodyPr/>
          <a:lstStyle/>
          <a:p>
            <a:r>
              <a:rPr lang="en-US"/>
              <a:t>Math essay in FLOWmulti</a:t>
            </a:r>
          </a:p>
        </p:txBody>
      </p:sp>
      <p:sp>
        <p:nvSpPr>
          <p:cNvPr id="3" name="Content Placeholder 2">
            <a:extLst>
              <a:ext uri="{FF2B5EF4-FFF2-40B4-BE49-F238E27FC236}">
                <a16:creationId xmlns:a16="http://schemas.microsoft.com/office/drawing/2014/main" id="{F16A4A7F-67BB-4BF2-AD94-2AA289277CE6}"/>
              </a:ext>
            </a:extLst>
          </p:cNvPr>
          <p:cNvSpPr>
            <a:spLocks noGrp="1"/>
          </p:cNvSpPr>
          <p:nvPr>
            <p:ph idx="1"/>
          </p:nvPr>
        </p:nvSpPr>
        <p:spPr>
          <a:xfrm>
            <a:off x="661194" y="1570831"/>
            <a:ext cx="8778262" cy="4237730"/>
          </a:xfrm>
        </p:spPr>
        <p:txBody>
          <a:bodyPr/>
          <a:lstStyle/>
          <a:p>
            <a:r>
              <a:rPr lang="en-US">
                <a:solidFill>
                  <a:srgbClr val="FF0000"/>
                </a:solidFill>
              </a:rPr>
              <a:t>NB! Remember to switch between </a:t>
            </a:r>
            <a:r>
              <a:rPr lang="nb-NO">
                <a:solidFill>
                  <a:srgbClr val="FF0000"/>
                </a:solidFill>
              </a:rPr>
              <a:t>text and math!</a:t>
            </a:r>
          </a:p>
          <a:p>
            <a:pPr marL="0" indent="0">
              <a:buNone/>
            </a:pPr>
            <a:endParaRPr lang="en-US"/>
          </a:p>
        </p:txBody>
      </p:sp>
      <p:sp>
        <p:nvSpPr>
          <p:cNvPr id="4" name="Slide Number Placeholder 3">
            <a:extLst>
              <a:ext uri="{FF2B5EF4-FFF2-40B4-BE49-F238E27FC236}">
                <a16:creationId xmlns:a16="http://schemas.microsoft.com/office/drawing/2014/main" id="{C64A066F-B631-435C-B03F-AFC3A3F7B314}"/>
              </a:ext>
            </a:extLst>
          </p:cNvPr>
          <p:cNvSpPr>
            <a:spLocks noGrp="1"/>
          </p:cNvSpPr>
          <p:nvPr>
            <p:ph type="sldNum" sz="quarter" idx="12"/>
          </p:nvPr>
        </p:nvSpPr>
        <p:spPr/>
        <p:txBody>
          <a:bodyPr/>
          <a:lstStyle/>
          <a:p>
            <a:fld id="{3FA4DDC8-1D0B-4B83-8CF0-4F24D54506BB}" type="slidenum">
              <a:rPr lang="nb-NO" smtClean="0"/>
              <a:pPr/>
              <a:t>75</a:t>
            </a:fld>
            <a:endParaRPr lang="nb-NO"/>
          </a:p>
        </p:txBody>
      </p:sp>
      <p:pic>
        <p:nvPicPr>
          <p:cNvPr id="5" name="Picture 4">
            <a:extLst>
              <a:ext uri="{FF2B5EF4-FFF2-40B4-BE49-F238E27FC236}">
                <a16:creationId xmlns:a16="http://schemas.microsoft.com/office/drawing/2014/main" id="{8448ED6E-F5EE-43C0-B5B8-153DBC3AFE9E}"/>
              </a:ext>
            </a:extLst>
          </p:cNvPr>
          <p:cNvPicPr>
            <a:picLocks noChangeAspect="1"/>
          </p:cNvPicPr>
          <p:nvPr/>
        </p:nvPicPr>
        <p:blipFill>
          <a:blip r:embed="rId2"/>
          <a:stretch>
            <a:fillRect/>
          </a:stretch>
        </p:blipFill>
        <p:spPr>
          <a:xfrm>
            <a:off x="1042194" y="2104231"/>
            <a:ext cx="8611310" cy="4648200"/>
          </a:xfrm>
          <a:prstGeom prst="rect">
            <a:avLst/>
          </a:prstGeom>
        </p:spPr>
      </p:pic>
    </p:spTree>
    <p:extLst>
      <p:ext uri="{BB962C8B-B14F-4D97-AF65-F5344CB8AC3E}">
        <p14:creationId xmlns:p14="http://schemas.microsoft.com/office/powerpoint/2010/main" val="1869464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C787-7B41-44CF-BB28-A0B5A44616B0}"/>
              </a:ext>
            </a:extLst>
          </p:cNvPr>
          <p:cNvSpPr>
            <a:spLocks noGrp="1"/>
          </p:cNvSpPr>
          <p:nvPr>
            <p:ph type="title"/>
          </p:nvPr>
        </p:nvSpPr>
        <p:spPr/>
        <p:txBody>
          <a:bodyPr/>
          <a:lstStyle/>
          <a:p>
            <a:r>
              <a:rPr lang="en-US"/>
              <a:t>School exam</a:t>
            </a:r>
          </a:p>
        </p:txBody>
      </p:sp>
      <p:sp>
        <p:nvSpPr>
          <p:cNvPr id="4" name="Slide Number Placeholder 3">
            <a:extLst>
              <a:ext uri="{FF2B5EF4-FFF2-40B4-BE49-F238E27FC236}">
                <a16:creationId xmlns:a16="http://schemas.microsoft.com/office/drawing/2014/main" id="{7609EE0F-F765-4733-B44D-2FF5061111D4}"/>
              </a:ext>
            </a:extLst>
          </p:cNvPr>
          <p:cNvSpPr>
            <a:spLocks noGrp="1"/>
          </p:cNvSpPr>
          <p:nvPr>
            <p:ph type="sldNum" sz="quarter" idx="12"/>
          </p:nvPr>
        </p:nvSpPr>
        <p:spPr/>
        <p:txBody>
          <a:bodyPr/>
          <a:lstStyle/>
          <a:p>
            <a:fld id="{3FA4DDC8-1D0B-4B83-8CF0-4F24D54506BB}" type="slidenum">
              <a:rPr lang="nb-NO" smtClean="0"/>
              <a:pPr/>
              <a:t>76</a:t>
            </a:fld>
            <a:endParaRPr lang="nb-NO"/>
          </a:p>
        </p:txBody>
      </p:sp>
      <p:pic>
        <p:nvPicPr>
          <p:cNvPr id="9" name="Content Placeholder 8">
            <a:extLst>
              <a:ext uri="{FF2B5EF4-FFF2-40B4-BE49-F238E27FC236}">
                <a16:creationId xmlns:a16="http://schemas.microsoft.com/office/drawing/2014/main" id="{A18A6AE9-820C-4CAD-9476-782490E113A3}"/>
              </a:ext>
            </a:extLst>
          </p:cNvPr>
          <p:cNvPicPr>
            <a:picLocks noGrp="1" noChangeAspect="1"/>
          </p:cNvPicPr>
          <p:nvPr>
            <p:ph idx="1"/>
          </p:nvPr>
        </p:nvPicPr>
        <p:blipFill>
          <a:blip r:embed="rId2"/>
          <a:stretch>
            <a:fillRect/>
          </a:stretch>
        </p:blipFill>
        <p:spPr>
          <a:xfrm>
            <a:off x="2391807" y="2942431"/>
            <a:ext cx="4800600" cy="3728768"/>
          </a:xfrm>
          <a:prstGeom prst="rect">
            <a:avLst/>
          </a:prstGeom>
        </p:spPr>
      </p:pic>
      <p:sp>
        <p:nvSpPr>
          <p:cNvPr id="10" name="TextBox 9">
            <a:extLst>
              <a:ext uri="{FF2B5EF4-FFF2-40B4-BE49-F238E27FC236}">
                <a16:creationId xmlns:a16="http://schemas.microsoft.com/office/drawing/2014/main" id="{DB9F74A4-3F2E-4F82-9A5B-E580CF2B684A}"/>
              </a:ext>
            </a:extLst>
          </p:cNvPr>
          <p:cNvSpPr txBox="1"/>
          <p:nvPr/>
        </p:nvSpPr>
        <p:spPr>
          <a:xfrm>
            <a:off x="845820" y="1480804"/>
            <a:ext cx="7892574" cy="954107"/>
          </a:xfrm>
          <a:prstGeom prst="rect">
            <a:avLst/>
          </a:prstGeom>
          <a:noFill/>
        </p:spPr>
        <p:txBody>
          <a:bodyPr wrap="square" rtlCol="0">
            <a:spAutoFit/>
          </a:bodyPr>
          <a:lstStyle/>
          <a:p>
            <a:r>
              <a:rPr lang="en-US" sz="2800">
                <a:solidFill>
                  <a:schemeClr val="tx1">
                    <a:lumMod val="75000"/>
                    <a:lumOff val="25000"/>
                  </a:schemeClr>
                </a:solidFill>
              </a:rPr>
              <a:t>Do not be worried if you get this message during the exam: press </a:t>
            </a:r>
            <a:r>
              <a:rPr lang="en-US" sz="2800" i="1">
                <a:solidFill>
                  <a:schemeClr val="tx1">
                    <a:lumMod val="75000"/>
                    <a:lumOff val="25000"/>
                  </a:schemeClr>
                </a:solidFill>
              </a:rPr>
              <a:t>Ok</a:t>
            </a:r>
            <a:r>
              <a:rPr lang="en-US" sz="2800">
                <a:solidFill>
                  <a:schemeClr val="tx1">
                    <a:lumMod val="75000"/>
                    <a:lumOff val="25000"/>
                  </a:schemeClr>
                </a:solidFill>
              </a:rPr>
              <a:t> and continue working </a:t>
            </a:r>
          </a:p>
        </p:txBody>
      </p:sp>
    </p:spTree>
    <p:extLst>
      <p:ext uri="{BB962C8B-B14F-4D97-AF65-F5344CB8AC3E}">
        <p14:creationId xmlns:p14="http://schemas.microsoft.com/office/powerpoint/2010/main" val="18025794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C787-7B41-44CF-BB28-A0B5A44616B0}"/>
              </a:ext>
            </a:extLst>
          </p:cNvPr>
          <p:cNvSpPr>
            <a:spLocks noGrp="1"/>
          </p:cNvSpPr>
          <p:nvPr>
            <p:ph type="title"/>
          </p:nvPr>
        </p:nvSpPr>
        <p:spPr>
          <a:xfrm>
            <a:off x="612312" y="199231"/>
            <a:ext cx="7732885" cy="917054"/>
          </a:xfrm>
        </p:spPr>
        <p:txBody>
          <a:bodyPr/>
          <a:lstStyle/>
          <a:p>
            <a:r>
              <a:rPr lang="en-US"/>
              <a:t>School exam</a:t>
            </a:r>
          </a:p>
        </p:txBody>
      </p:sp>
      <p:sp>
        <p:nvSpPr>
          <p:cNvPr id="4" name="Slide Number Placeholder 3">
            <a:extLst>
              <a:ext uri="{FF2B5EF4-FFF2-40B4-BE49-F238E27FC236}">
                <a16:creationId xmlns:a16="http://schemas.microsoft.com/office/drawing/2014/main" id="{7609EE0F-F765-4733-B44D-2FF5061111D4}"/>
              </a:ext>
            </a:extLst>
          </p:cNvPr>
          <p:cNvSpPr>
            <a:spLocks noGrp="1"/>
          </p:cNvSpPr>
          <p:nvPr>
            <p:ph type="sldNum" sz="quarter" idx="12"/>
          </p:nvPr>
        </p:nvSpPr>
        <p:spPr/>
        <p:txBody>
          <a:bodyPr/>
          <a:lstStyle/>
          <a:p>
            <a:fld id="{3FA4DDC8-1D0B-4B83-8CF0-4F24D54506BB}" type="slidenum">
              <a:rPr lang="nb-NO" smtClean="0"/>
              <a:pPr/>
              <a:t>77</a:t>
            </a:fld>
            <a:endParaRPr lang="nb-NO"/>
          </a:p>
        </p:txBody>
      </p:sp>
      <p:sp>
        <p:nvSpPr>
          <p:cNvPr id="10" name="TextBox 9">
            <a:extLst>
              <a:ext uri="{FF2B5EF4-FFF2-40B4-BE49-F238E27FC236}">
                <a16:creationId xmlns:a16="http://schemas.microsoft.com/office/drawing/2014/main" id="{DB9F74A4-3F2E-4F82-9A5B-E580CF2B684A}"/>
              </a:ext>
            </a:extLst>
          </p:cNvPr>
          <p:cNvSpPr txBox="1"/>
          <p:nvPr/>
        </p:nvSpPr>
        <p:spPr>
          <a:xfrm>
            <a:off x="546894" y="1116285"/>
            <a:ext cx="8915400" cy="1815882"/>
          </a:xfrm>
          <a:prstGeom prst="rect">
            <a:avLst/>
          </a:prstGeom>
          <a:noFill/>
        </p:spPr>
        <p:txBody>
          <a:bodyPr wrap="square" rtlCol="0">
            <a:spAutoFit/>
          </a:bodyPr>
          <a:lstStyle/>
          <a:p>
            <a:r>
              <a:rPr lang="en-US" sz="2800">
                <a:solidFill>
                  <a:schemeClr val="tx1">
                    <a:lumMod val="75000"/>
                    <a:lumOff val="25000"/>
                  </a:schemeClr>
                </a:solidFill>
              </a:rPr>
              <a:t>You can monitor your connection status on the top of the browser: if you are not connected to the internet for over 5 minutes, please, contact a technical invigilator. NB! Do not refresh the browser while offline.</a:t>
            </a:r>
          </a:p>
        </p:txBody>
      </p:sp>
      <p:pic>
        <p:nvPicPr>
          <p:cNvPr id="13" name="Content Placeholder 12">
            <a:extLst>
              <a:ext uri="{FF2B5EF4-FFF2-40B4-BE49-F238E27FC236}">
                <a16:creationId xmlns:a16="http://schemas.microsoft.com/office/drawing/2014/main" id="{089C51C1-CCCF-45DE-898A-1A91392ED2BA}"/>
              </a:ext>
            </a:extLst>
          </p:cNvPr>
          <p:cNvPicPr>
            <a:picLocks noGrp="1" noChangeAspect="1"/>
          </p:cNvPicPr>
          <p:nvPr>
            <p:ph idx="1"/>
          </p:nvPr>
        </p:nvPicPr>
        <p:blipFill>
          <a:blip r:embed="rId2"/>
          <a:stretch>
            <a:fillRect/>
          </a:stretch>
        </p:blipFill>
        <p:spPr>
          <a:xfrm>
            <a:off x="2185194" y="3062330"/>
            <a:ext cx="5405413" cy="3995305"/>
          </a:xfrm>
          <a:prstGeom prst="rect">
            <a:avLst/>
          </a:prstGeom>
        </p:spPr>
      </p:pic>
    </p:spTree>
    <p:extLst>
      <p:ext uri="{BB962C8B-B14F-4D97-AF65-F5344CB8AC3E}">
        <p14:creationId xmlns:p14="http://schemas.microsoft.com/office/powerpoint/2010/main" val="13736322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4C787-7B41-44CF-BB28-A0B5A44616B0}"/>
              </a:ext>
            </a:extLst>
          </p:cNvPr>
          <p:cNvSpPr>
            <a:spLocks noGrp="1"/>
          </p:cNvSpPr>
          <p:nvPr>
            <p:ph type="title"/>
          </p:nvPr>
        </p:nvSpPr>
        <p:spPr>
          <a:xfrm>
            <a:off x="612312" y="199231"/>
            <a:ext cx="7732885" cy="917054"/>
          </a:xfrm>
        </p:spPr>
        <p:txBody>
          <a:bodyPr/>
          <a:lstStyle/>
          <a:p>
            <a:r>
              <a:rPr lang="en-US"/>
              <a:t>School exam</a:t>
            </a:r>
          </a:p>
        </p:txBody>
      </p:sp>
      <p:sp>
        <p:nvSpPr>
          <p:cNvPr id="4" name="Slide Number Placeholder 3">
            <a:extLst>
              <a:ext uri="{FF2B5EF4-FFF2-40B4-BE49-F238E27FC236}">
                <a16:creationId xmlns:a16="http://schemas.microsoft.com/office/drawing/2014/main" id="{7609EE0F-F765-4733-B44D-2FF5061111D4}"/>
              </a:ext>
            </a:extLst>
          </p:cNvPr>
          <p:cNvSpPr>
            <a:spLocks noGrp="1"/>
          </p:cNvSpPr>
          <p:nvPr>
            <p:ph type="sldNum" sz="quarter" idx="12"/>
          </p:nvPr>
        </p:nvSpPr>
        <p:spPr/>
        <p:txBody>
          <a:bodyPr/>
          <a:lstStyle/>
          <a:p>
            <a:fld id="{3FA4DDC8-1D0B-4B83-8CF0-4F24D54506BB}" type="slidenum">
              <a:rPr lang="nb-NO" smtClean="0"/>
              <a:pPr/>
              <a:t>78</a:t>
            </a:fld>
            <a:endParaRPr lang="nb-NO"/>
          </a:p>
        </p:txBody>
      </p:sp>
      <p:sp>
        <p:nvSpPr>
          <p:cNvPr id="10" name="TextBox 9">
            <a:extLst>
              <a:ext uri="{FF2B5EF4-FFF2-40B4-BE49-F238E27FC236}">
                <a16:creationId xmlns:a16="http://schemas.microsoft.com/office/drawing/2014/main" id="{DB9F74A4-3F2E-4F82-9A5B-E580CF2B684A}"/>
              </a:ext>
            </a:extLst>
          </p:cNvPr>
          <p:cNvSpPr txBox="1"/>
          <p:nvPr/>
        </p:nvSpPr>
        <p:spPr>
          <a:xfrm>
            <a:off x="546894" y="1342231"/>
            <a:ext cx="8915400" cy="2677656"/>
          </a:xfrm>
          <a:prstGeom prst="rect">
            <a:avLst/>
          </a:prstGeom>
          <a:noFill/>
        </p:spPr>
        <p:txBody>
          <a:bodyPr wrap="square" rtlCol="0">
            <a:spAutoFit/>
          </a:bodyPr>
          <a:lstStyle/>
          <a:p>
            <a:r>
              <a:rPr lang="en-US" sz="2800">
                <a:solidFill>
                  <a:schemeClr val="tx1">
                    <a:lumMod val="75000"/>
                    <a:lumOff val="25000"/>
                  </a:schemeClr>
                </a:solidFill>
              </a:rPr>
              <a:t>If you are online, but are experiencing other issues, for example, the extra time is not showing, refresh the browser. If the problem persists, take contact with a technical invigilator</a:t>
            </a:r>
          </a:p>
          <a:p>
            <a:endParaRPr lang="en-US" sz="2800">
              <a:solidFill>
                <a:schemeClr val="tx1">
                  <a:lumMod val="75000"/>
                  <a:lumOff val="25000"/>
                </a:schemeClr>
              </a:solidFill>
            </a:endParaRPr>
          </a:p>
          <a:p>
            <a:endParaRPr lang="en-US" sz="2800">
              <a:solidFill>
                <a:schemeClr val="tx1">
                  <a:lumMod val="75000"/>
                  <a:lumOff val="25000"/>
                </a:schemeClr>
              </a:solidFill>
            </a:endParaRPr>
          </a:p>
        </p:txBody>
      </p:sp>
      <p:pic>
        <p:nvPicPr>
          <p:cNvPr id="7" name="Picture 6">
            <a:extLst>
              <a:ext uri="{FF2B5EF4-FFF2-40B4-BE49-F238E27FC236}">
                <a16:creationId xmlns:a16="http://schemas.microsoft.com/office/drawing/2014/main" id="{689B6013-E362-4CDD-B8A9-08DA8630A76D}"/>
              </a:ext>
            </a:extLst>
          </p:cNvPr>
          <p:cNvPicPr>
            <a:picLocks noChangeAspect="1"/>
          </p:cNvPicPr>
          <p:nvPr/>
        </p:nvPicPr>
        <p:blipFill>
          <a:blip r:embed="rId2"/>
          <a:stretch>
            <a:fillRect/>
          </a:stretch>
        </p:blipFill>
        <p:spPr>
          <a:xfrm>
            <a:off x="2718594" y="3280568"/>
            <a:ext cx="3429000" cy="1500188"/>
          </a:xfrm>
          <a:prstGeom prst="rect">
            <a:avLst/>
          </a:prstGeom>
        </p:spPr>
      </p:pic>
    </p:spTree>
    <p:extLst>
      <p:ext uri="{BB962C8B-B14F-4D97-AF65-F5344CB8AC3E}">
        <p14:creationId xmlns:p14="http://schemas.microsoft.com/office/powerpoint/2010/main" val="21130970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C543E-D8F0-4012-AA10-C7A2D1450C52}"/>
              </a:ext>
            </a:extLst>
          </p:cNvPr>
          <p:cNvSpPr>
            <a:spLocks noGrp="1"/>
          </p:cNvSpPr>
          <p:nvPr>
            <p:ph type="title"/>
          </p:nvPr>
        </p:nvSpPr>
        <p:spPr/>
        <p:txBody>
          <a:bodyPr/>
          <a:lstStyle/>
          <a:p>
            <a:r>
              <a:rPr lang="en-US"/>
              <a:t>Direct messages</a:t>
            </a:r>
          </a:p>
        </p:txBody>
      </p:sp>
      <p:sp>
        <p:nvSpPr>
          <p:cNvPr id="3" name="Content Placeholder 2">
            <a:extLst>
              <a:ext uri="{FF2B5EF4-FFF2-40B4-BE49-F238E27FC236}">
                <a16:creationId xmlns:a16="http://schemas.microsoft.com/office/drawing/2014/main" id="{7F810452-75AF-494C-8B60-B62ABB574877}"/>
              </a:ext>
            </a:extLst>
          </p:cNvPr>
          <p:cNvSpPr>
            <a:spLocks noGrp="1"/>
          </p:cNvSpPr>
          <p:nvPr>
            <p:ph idx="1"/>
          </p:nvPr>
        </p:nvSpPr>
        <p:spPr>
          <a:xfrm>
            <a:off x="752655" y="1494631"/>
            <a:ext cx="8778262" cy="4237730"/>
          </a:xfrm>
        </p:spPr>
        <p:txBody>
          <a:bodyPr/>
          <a:lstStyle/>
          <a:p>
            <a:r>
              <a:rPr lang="en-US"/>
              <a:t>Important information and instructions</a:t>
            </a:r>
          </a:p>
          <a:p>
            <a:r>
              <a:rPr lang="en-US"/>
              <a:t>Pop up automatically</a:t>
            </a:r>
          </a:p>
          <a:p>
            <a:r>
              <a:rPr lang="en-US"/>
              <a:t>Can be found on the top of the page</a:t>
            </a:r>
          </a:p>
          <a:p>
            <a:pPr marL="0" indent="0">
              <a:buNone/>
            </a:pPr>
            <a:endParaRPr lang="en-US"/>
          </a:p>
        </p:txBody>
      </p:sp>
      <p:sp>
        <p:nvSpPr>
          <p:cNvPr id="4" name="Slide Number Placeholder 3">
            <a:extLst>
              <a:ext uri="{FF2B5EF4-FFF2-40B4-BE49-F238E27FC236}">
                <a16:creationId xmlns:a16="http://schemas.microsoft.com/office/drawing/2014/main" id="{21F78653-9759-4479-B8EB-D6F00AA205C8}"/>
              </a:ext>
            </a:extLst>
          </p:cNvPr>
          <p:cNvSpPr>
            <a:spLocks noGrp="1"/>
          </p:cNvSpPr>
          <p:nvPr>
            <p:ph type="sldNum" sz="quarter" idx="12"/>
          </p:nvPr>
        </p:nvSpPr>
        <p:spPr/>
        <p:txBody>
          <a:bodyPr/>
          <a:lstStyle/>
          <a:p>
            <a:fld id="{3FA4DDC8-1D0B-4B83-8CF0-4F24D54506BB}" type="slidenum">
              <a:rPr lang="nb-NO" smtClean="0"/>
              <a:pPr/>
              <a:t>79</a:t>
            </a:fld>
            <a:endParaRPr lang="nb-NO"/>
          </a:p>
        </p:txBody>
      </p:sp>
      <p:pic>
        <p:nvPicPr>
          <p:cNvPr id="6" name="Picture 5">
            <a:extLst>
              <a:ext uri="{FF2B5EF4-FFF2-40B4-BE49-F238E27FC236}">
                <a16:creationId xmlns:a16="http://schemas.microsoft.com/office/drawing/2014/main" id="{CFFBA5BC-B0FA-44DF-AB22-5808BDA77A5A}"/>
              </a:ext>
            </a:extLst>
          </p:cNvPr>
          <p:cNvPicPr>
            <a:picLocks noChangeAspect="1"/>
          </p:cNvPicPr>
          <p:nvPr/>
        </p:nvPicPr>
        <p:blipFill>
          <a:blip r:embed="rId2"/>
          <a:stretch>
            <a:fillRect/>
          </a:stretch>
        </p:blipFill>
        <p:spPr>
          <a:xfrm>
            <a:off x="502044" y="3174386"/>
            <a:ext cx="8777087" cy="2714127"/>
          </a:xfrm>
          <a:prstGeom prst="rect">
            <a:avLst/>
          </a:prstGeom>
        </p:spPr>
      </p:pic>
    </p:spTree>
    <p:extLst>
      <p:ext uri="{BB962C8B-B14F-4D97-AF65-F5344CB8AC3E}">
        <p14:creationId xmlns:p14="http://schemas.microsoft.com/office/powerpoint/2010/main" val="1638292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00138" y="756295"/>
            <a:ext cx="7263612" cy="850642"/>
          </a:xfrm>
        </p:spPr>
        <p:txBody>
          <a:bodyPr>
            <a:normAutofit fontScale="90000"/>
          </a:bodyPr>
          <a:lstStyle/>
          <a:p>
            <a:pPr defTabSz="944747"/>
            <a:r>
              <a:rPr lang="nb-NO" altLang="nb-NO" sz="2600">
                <a:latin typeface="Verdana" pitchFamily="34" charset="0"/>
              </a:rPr>
              <a:t>	</a:t>
            </a:r>
            <a:br>
              <a:rPr lang="nb-NO" altLang="nb-NO" sz="2600">
                <a:latin typeface="Verdana" pitchFamily="34" charset="0"/>
              </a:rPr>
            </a:br>
            <a:r>
              <a:rPr lang="nb-NO" altLang="nb-NO" sz="2600">
                <a:latin typeface="Verdana" pitchFamily="34" charset="0"/>
              </a:rPr>
              <a:t>		</a:t>
            </a:r>
            <a:r>
              <a:rPr lang="nb-NO" altLang="nb-NO" sz="2800"/>
              <a:t>Re-</a:t>
            </a:r>
            <a:r>
              <a:rPr lang="nb-NO" altLang="nb-NO" sz="2800" err="1"/>
              <a:t>sit</a:t>
            </a:r>
            <a:r>
              <a:rPr lang="nb-NO" altLang="nb-NO" sz="2800"/>
              <a:t> </a:t>
            </a:r>
            <a:r>
              <a:rPr lang="nb-NO" altLang="nb-NO" sz="2800" err="1"/>
              <a:t>examination</a:t>
            </a:r>
            <a:r>
              <a:rPr lang="nb-NO" altLang="nb-NO" sz="2800"/>
              <a:t> </a:t>
            </a:r>
            <a:br>
              <a:rPr lang="nb-NO" sz="2800"/>
            </a:br>
            <a:endParaRPr lang="nb-NO" altLang="nb-NO" sz="2800"/>
          </a:p>
        </p:txBody>
      </p:sp>
      <p:sp>
        <p:nvSpPr>
          <p:cNvPr id="16387" name="Rectangle 3"/>
          <p:cNvSpPr>
            <a:spLocks noGrp="1" noChangeArrowheads="1"/>
          </p:cNvSpPr>
          <p:nvPr>
            <p:ph idx="1"/>
          </p:nvPr>
        </p:nvSpPr>
        <p:spPr>
          <a:xfrm>
            <a:off x="432594" y="1723230"/>
            <a:ext cx="5638800" cy="5081738"/>
          </a:xfrm>
        </p:spPr>
        <p:txBody>
          <a:bodyPr>
            <a:noAutofit/>
          </a:bodyPr>
          <a:lstStyle/>
          <a:p>
            <a:pPr marL="375920" indent="-375920"/>
            <a:r>
              <a:rPr lang="en-US" sz="2100" dirty="0"/>
              <a:t>You will be tested in accordance with the most recent curriculum taught, and changes may be made to the content, curriculum and form of assessment, and course requirement. </a:t>
            </a:r>
            <a:endParaRPr lang="en-US" altLang="nb-NO" sz="2100" dirty="0">
              <a:latin typeface="+mn-lt"/>
              <a:cs typeface="+mn-cs"/>
            </a:endParaRPr>
          </a:p>
          <a:p>
            <a:pPr marL="375920" indent="-375920"/>
            <a:r>
              <a:rPr lang="en-US" altLang="nb-NO" sz="2100" dirty="0">
                <a:latin typeface="+mn-lt"/>
                <a:cs typeface="+mn-cs"/>
              </a:rPr>
              <a:t>The best result will appear in your transcript</a:t>
            </a:r>
          </a:p>
          <a:p>
            <a:pPr marL="375920" indent="-375920"/>
            <a:r>
              <a:rPr lang="en-US" altLang="nb-NO" sz="2100" dirty="0">
                <a:latin typeface="+mn-lt"/>
                <a:cs typeface="+mn-cs"/>
              </a:rPr>
              <a:t>You can still re-sit an exam </a:t>
            </a:r>
            <a:r>
              <a:rPr lang="en-US" altLang="nb-NO" sz="2100" b="1" i="1" dirty="0">
                <a:latin typeface="+mn-lt"/>
                <a:cs typeface="+mn-cs"/>
              </a:rPr>
              <a:t>after your </a:t>
            </a:r>
            <a:br>
              <a:rPr lang="en-US" altLang="nb-NO" sz="2100" b="1" i="1" dirty="0">
                <a:latin typeface="+mn-lt"/>
                <a:cs typeface="+mn-cs"/>
              </a:rPr>
            </a:br>
            <a:r>
              <a:rPr lang="en-US" altLang="nb-NO" sz="2100" b="1" i="1" dirty="0">
                <a:latin typeface="+mn-lt"/>
                <a:cs typeface="+mn-cs"/>
              </a:rPr>
              <a:t>exchange has ended</a:t>
            </a:r>
            <a:r>
              <a:rPr lang="en-US" altLang="nb-NO" sz="2100" dirty="0">
                <a:latin typeface="+mn-lt"/>
                <a:cs typeface="+mn-cs"/>
              </a:rPr>
              <a:t>, if you still have </a:t>
            </a:r>
            <a:br>
              <a:rPr lang="en-US" altLang="nb-NO" sz="2100" dirty="0">
                <a:latin typeface="+mn-lt"/>
                <a:cs typeface="+mn-cs"/>
              </a:rPr>
            </a:br>
            <a:r>
              <a:rPr lang="en-US" altLang="nb-NO" sz="2100" dirty="0">
                <a:latin typeface="+mn-lt"/>
                <a:cs typeface="+mn-cs"/>
              </a:rPr>
              <a:t>valid attempts left in the course. </a:t>
            </a:r>
          </a:p>
          <a:p>
            <a:pPr marL="375920" indent="-375920"/>
            <a:r>
              <a:rPr lang="en-US" altLang="nb-NO" sz="2100" dirty="0"/>
              <a:t>You will need help signing up for it, so please send an e-mail to </a:t>
            </a:r>
            <a:r>
              <a:rPr lang="en-US" altLang="nb-NO" sz="2100" dirty="0">
                <a:hlinkClick r:id="rId3"/>
              </a:rPr>
              <a:t>exchange@nhh.no</a:t>
            </a:r>
            <a:r>
              <a:rPr lang="en-US" altLang="nb-NO" sz="2100" dirty="0"/>
              <a:t>  </a:t>
            </a:r>
            <a:br>
              <a:rPr lang="en-US" altLang="nb-NO" sz="2100" dirty="0">
                <a:latin typeface="+mn-lt"/>
                <a:cs typeface="+mn-cs"/>
              </a:rPr>
            </a:br>
            <a:endParaRPr lang="en-US" altLang="nb-NO" sz="2100" dirty="0">
              <a:latin typeface="+mn-lt"/>
              <a:cs typeface="Arial"/>
            </a:endParaRPr>
          </a:p>
          <a:p>
            <a:pPr marL="375920" indent="-375920">
              <a:buNone/>
            </a:pPr>
            <a:br>
              <a:rPr lang="en-US" altLang="nb-NO" dirty="0"/>
            </a:br>
            <a:endParaRPr lang="nb-NO" altLang="nb-NO" dirty="0">
              <a:cs typeface="Arial"/>
            </a:endParaRPr>
          </a:p>
        </p:txBody>
      </p:sp>
      <p:pic>
        <p:nvPicPr>
          <p:cNvPr id="16388" name="Picture 4" descr="Studydes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7594" y="1875630"/>
            <a:ext cx="3545853" cy="4205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7150626"/>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C5A40-8B57-4DF6-9F77-E8CFF5410DA9}"/>
              </a:ext>
            </a:extLst>
          </p:cNvPr>
          <p:cNvSpPr>
            <a:spLocks noGrp="1"/>
          </p:cNvSpPr>
          <p:nvPr>
            <p:ph type="title"/>
          </p:nvPr>
        </p:nvSpPr>
        <p:spPr/>
        <p:txBody>
          <a:bodyPr/>
          <a:lstStyle/>
          <a:p>
            <a:r>
              <a:rPr lang="en-US" dirty="0"/>
              <a:t>Submitting and exiting lockdown browser</a:t>
            </a:r>
          </a:p>
        </p:txBody>
      </p:sp>
      <p:sp>
        <p:nvSpPr>
          <p:cNvPr id="3" name="Content Placeholder 2">
            <a:extLst>
              <a:ext uri="{FF2B5EF4-FFF2-40B4-BE49-F238E27FC236}">
                <a16:creationId xmlns:a16="http://schemas.microsoft.com/office/drawing/2014/main" id="{2919150D-7E29-44E1-9A62-545926918195}"/>
              </a:ext>
            </a:extLst>
          </p:cNvPr>
          <p:cNvSpPr>
            <a:spLocks noGrp="1"/>
          </p:cNvSpPr>
          <p:nvPr>
            <p:ph idx="1"/>
          </p:nvPr>
        </p:nvSpPr>
        <p:spPr/>
        <p:txBody>
          <a:bodyPr/>
          <a:lstStyle/>
          <a:p>
            <a:r>
              <a:rPr lang="en-US"/>
              <a:t>You can hand in or exit without handing in (an invigilator will have to enter the password)</a:t>
            </a:r>
          </a:p>
          <a:p>
            <a:endParaRPr lang="en-US"/>
          </a:p>
        </p:txBody>
      </p:sp>
      <p:sp>
        <p:nvSpPr>
          <p:cNvPr id="4" name="Slide Number Placeholder 3">
            <a:extLst>
              <a:ext uri="{FF2B5EF4-FFF2-40B4-BE49-F238E27FC236}">
                <a16:creationId xmlns:a16="http://schemas.microsoft.com/office/drawing/2014/main" id="{3CF9F866-A776-46D4-94AE-CE3CAEAAE7F9}"/>
              </a:ext>
            </a:extLst>
          </p:cNvPr>
          <p:cNvSpPr>
            <a:spLocks noGrp="1"/>
          </p:cNvSpPr>
          <p:nvPr>
            <p:ph type="sldNum" sz="quarter" idx="12"/>
          </p:nvPr>
        </p:nvSpPr>
        <p:spPr/>
        <p:txBody>
          <a:bodyPr/>
          <a:lstStyle/>
          <a:p>
            <a:fld id="{3FA4DDC8-1D0B-4B83-8CF0-4F24D54506BB}" type="slidenum">
              <a:rPr lang="nb-NO" smtClean="0"/>
              <a:pPr/>
              <a:t>80</a:t>
            </a:fld>
            <a:endParaRPr lang="nb-NO"/>
          </a:p>
        </p:txBody>
      </p:sp>
      <p:pic>
        <p:nvPicPr>
          <p:cNvPr id="7" name="Picture 6">
            <a:extLst>
              <a:ext uri="{FF2B5EF4-FFF2-40B4-BE49-F238E27FC236}">
                <a16:creationId xmlns:a16="http://schemas.microsoft.com/office/drawing/2014/main" id="{C5341413-97DB-2E04-736B-F337EA1AC7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191" y="3322104"/>
            <a:ext cx="9530805" cy="917054"/>
          </a:xfrm>
          <a:prstGeom prst="rect">
            <a:avLst/>
          </a:prstGeom>
        </p:spPr>
      </p:pic>
    </p:spTree>
    <p:extLst>
      <p:ext uri="{BB962C8B-B14F-4D97-AF65-F5344CB8AC3E}">
        <p14:creationId xmlns:p14="http://schemas.microsoft.com/office/powerpoint/2010/main" val="33115248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C5A40-8B57-4DF6-9F77-E8CFF5410DA9}"/>
              </a:ext>
            </a:extLst>
          </p:cNvPr>
          <p:cNvSpPr>
            <a:spLocks noGrp="1"/>
          </p:cNvSpPr>
          <p:nvPr>
            <p:ph type="title"/>
          </p:nvPr>
        </p:nvSpPr>
        <p:spPr/>
        <p:txBody>
          <a:bodyPr/>
          <a:lstStyle/>
          <a:p>
            <a:r>
              <a:rPr lang="en-US" dirty="0"/>
              <a:t>Exams in Device monitor</a:t>
            </a:r>
          </a:p>
        </p:txBody>
      </p:sp>
      <p:sp>
        <p:nvSpPr>
          <p:cNvPr id="3" name="Content Placeholder 2">
            <a:extLst>
              <a:ext uri="{FF2B5EF4-FFF2-40B4-BE49-F238E27FC236}">
                <a16:creationId xmlns:a16="http://schemas.microsoft.com/office/drawing/2014/main" id="{2919150D-7E29-44E1-9A62-545926918195}"/>
              </a:ext>
            </a:extLst>
          </p:cNvPr>
          <p:cNvSpPr>
            <a:spLocks noGrp="1"/>
          </p:cNvSpPr>
          <p:nvPr>
            <p:ph idx="1"/>
          </p:nvPr>
        </p:nvSpPr>
        <p:spPr>
          <a:xfrm>
            <a:off x="799200" y="1893837"/>
            <a:ext cx="8429467" cy="4237730"/>
          </a:xfrm>
        </p:spPr>
        <p:txBody>
          <a:bodyPr/>
          <a:lstStyle/>
          <a:p>
            <a:r>
              <a:rPr lang="en-US" dirty="0"/>
              <a:t>Device monitor takes pictures of your screen continuously</a:t>
            </a:r>
          </a:p>
          <a:p>
            <a:r>
              <a:rPr lang="en-US" dirty="0"/>
              <a:t>Technical invigilators and exam administration can see the print screens during and after the exam.</a:t>
            </a:r>
          </a:p>
          <a:p>
            <a:endParaRPr lang="en-US" dirty="0"/>
          </a:p>
        </p:txBody>
      </p:sp>
      <p:sp>
        <p:nvSpPr>
          <p:cNvPr id="4" name="Slide Number Placeholder 3">
            <a:extLst>
              <a:ext uri="{FF2B5EF4-FFF2-40B4-BE49-F238E27FC236}">
                <a16:creationId xmlns:a16="http://schemas.microsoft.com/office/drawing/2014/main" id="{3CF9F866-A776-46D4-94AE-CE3CAEAAE7F9}"/>
              </a:ext>
            </a:extLst>
          </p:cNvPr>
          <p:cNvSpPr>
            <a:spLocks noGrp="1"/>
          </p:cNvSpPr>
          <p:nvPr>
            <p:ph type="sldNum" sz="quarter" idx="12"/>
          </p:nvPr>
        </p:nvSpPr>
        <p:spPr/>
        <p:txBody>
          <a:bodyPr/>
          <a:lstStyle/>
          <a:p>
            <a:fld id="{3FA4DDC8-1D0B-4B83-8CF0-4F24D54506BB}" type="slidenum">
              <a:rPr lang="nb-NO" smtClean="0"/>
              <a:pPr/>
              <a:t>81</a:t>
            </a:fld>
            <a:endParaRPr lang="nb-NO"/>
          </a:p>
        </p:txBody>
      </p:sp>
    </p:spTree>
    <p:extLst>
      <p:ext uri="{BB962C8B-B14F-4D97-AF65-F5344CB8AC3E}">
        <p14:creationId xmlns:p14="http://schemas.microsoft.com/office/powerpoint/2010/main" val="25714601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C5A40-8B57-4DF6-9F77-E8CFF5410DA9}"/>
              </a:ext>
            </a:extLst>
          </p:cNvPr>
          <p:cNvSpPr>
            <a:spLocks noGrp="1"/>
          </p:cNvSpPr>
          <p:nvPr>
            <p:ph type="title"/>
          </p:nvPr>
        </p:nvSpPr>
        <p:spPr>
          <a:xfrm>
            <a:off x="325968" y="28025"/>
            <a:ext cx="7732885" cy="917054"/>
          </a:xfrm>
        </p:spPr>
        <p:txBody>
          <a:bodyPr/>
          <a:lstStyle/>
          <a:p>
            <a:r>
              <a:rPr lang="en-US" dirty="0"/>
              <a:t>Exams with Device monitor</a:t>
            </a:r>
          </a:p>
        </p:txBody>
      </p:sp>
      <p:sp>
        <p:nvSpPr>
          <p:cNvPr id="3" name="Content Placeholder 2">
            <a:extLst>
              <a:ext uri="{FF2B5EF4-FFF2-40B4-BE49-F238E27FC236}">
                <a16:creationId xmlns:a16="http://schemas.microsoft.com/office/drawing/2014/main" id="{2919150D-7E29-44E1-9A62-545926918195}"/>
              </a:ext>
            </a:extLst>
          </p:cNvPr>
          <p:cNvSpPr>
            <a:spLocks noGrp="1"/>
          </p:cNvSpPr>
          <p:nvPr>
            <p:ph idx="1"/>
          </p:nvPr>
        </p:nvSpPr>
        <p:spPr>
          <a:xfrm>
            <a:off x="624760" y="1072571"/>
            <a:ext cx="8759667" cy="3279295"/>
          </a:xfrm>
        </p:spPr>
        <p:txBody>
          <a:bodyPr>
            <a:normAutofit fontScale="92500"/>
          </a:bodyPr>
          <a:lstStyle/>
          <a:p>
            <a:r>
              <a:rPr lang="en-US" dirty="0"/>
              <a:t>Install Device monitor (manual sent in email and in the flow)</a:t>
            </a:r>
          </a:p>
          <a:p>
            <a:r>
              <a:rPr lang="en-US" dirty="0"/>
              <a:t>Start Device monitor before the exam</a:t>
            </a:r>
          </a:p>
          <a:p>
            <a:r>
              <a:rPr lang="en-US" dirty="0"/>
              <a:t>Device monitor should be on until you submit</a:t>
            </a:r>
          </a:p>
          <a:p>
            <a:r>
              <a:rPr lang="en-US" dirty="0"/>
              <a:t>Before the exam: save the file with your answer paper on your computer’s hard disk. Remember the location and file name.</a:t>
            </a:r>
          </a:p>
          <a:p>
            <a:r>
              <a:rPr lang="en-US" dirty="0"/>
              <a:t>Make sure that the name cannot be confused with other file names.</a:t>
            </a:r>
          </a:p>
          <a:p>
            <a:r>
              <a:rPr lang="en-US" dirty="0"/>
              <a:t>Save the file frequently during the exam</a:t>
            </a:r>
          </a:p>
          <a:p>
            <a:endParaRPr lang="en-US" dirty="0"/>
          </a:p>
        </p:txBody>
      </p:sp>
      <p:sp>
        <p:nvSpPr>
          <p:cNvPr id="4" name="Slide Number Placeholder 3">
            <a:extLst>
              <a:ext uri="{FF2B5EF4-FFF2-40B4-BE49-F238E27FC236}">
                <a16:creationId xmlns:a16="http://schemas.microsoft.com/office/drawing/2014/main" id="{3CF9F866-A776-46D4-94AE-CE3CAEAAE7F9}"/>
              </a:ext>
            </a:extLst>
          </p:cNvPr>
          <p:cNvSpPr>
            <a:spLocks noGrp="1"/>
          </p:cNvSpPr>
          <p:nvPr>
            <p:ph type="sldNum" sz="quarter" idx="12"/>
          </p:nvPr>
        </p:nvSpPr>
        <p:spPr/>
        <p:txBody>
          <a:bodyPr/>
          <a:lstStyle/>
          <a:p>
            <a:fld id="{3FA4DDC8-1D0B-4B83-8CF0-4F24D54506BB}" type="slidenum">
              <a:rPr lang="nb-NO" smtClean="0"/>
              <a:pPr/>
              <a:t>82</a:t>
            </a:fld>
            <a:endParaRPr lang="nb-NO"/>
          </a:p>
        </p:txBody>
      </p:sp>
      <p:pic>
        <p:nvPicPr>
          <p:cNvPr id="5" name="Picture 4" descr="Graphical user interface, text, application&#10;&#10;Description automatically generated">
            <a:extLst>
              <a:ext uri="{FF2B5EF4-FFF2-40B4-BE49-F238E27FC236}">
                <a16:creationId xmlns:a16="http://schemas.microsoft.com/office/drawing/2014/main" id="{88441717-2D36-D21A-E770-9DDF6AEDD97C}"/>
              </a:ext>
            </a:extLst>
          </p:cNvPr>
          <p:cNvPicPr>
            <a:picLocks noChangeAspect="1"/>
          </p:cNvPicPr>
          <p:nvPr/>
        </p:nvPicPr>
        <p:blipFill>
          <a:blip r:embed="rId2"/>
          <a:stretch>
            <a:fillRect/>
          </a:stretch>
        </p:blipFill>
        <p:spPr>
          <a:xfrm>
            <a:off x="828834" y="4137788"/>
            <a:ext cx="7824099" cy="3367847"/>
          </a:xfrm>
          <a:prstGeom prst="rect">
            <a:avLst/>
          </a:prstGeom>
        </p:spPr>
      </p:pic>
    </p:spTree>
    <p:extLst>
      <p:ext uri="{BB962C8B-B14F-4D97-AF65-F5344CB8AC3E}">
        <p14:creationId xmlns:p14="http://schemas.microsoft.com/office/powerpoint/2010/main" val="5429443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AD3E-EFE1-4062-BDDB-E0BCB0D9A090}"/>
              </a:ext>
            </a:extLst>
          </p:cNvPr>
          <p:cNvSpPr>
            <a:spLocks noGrp="1"/>
          </p:cNvSpPr>
          <p:nvPr>
            <p:ph type="title"/>
          </p:nvPr>
        </p:nvSpPr>
        <p:spPr/>
        <p:txBody>
          <a:bodyPr/>
          <a:lstStyle/>
          <a:p>
            <a:r>
              <a:rPr lang="en-US"/>
              <a:t>Practical assignments</a:t>
            </a:r>
          </a:p>
        </p:txBody>
      </p:sp>
      <p:sp>
        <p:nvSpPr>
          <p:cNvPr id="3" name="Content Placeholder 2">
            <a:extLst>
              <a:ext uri="{FF2B5EF4-FFF2-40B4-BE49-F238E27FC236}">
                <a16:creationId xmlns:a16="http://schemas.microsoft.com/office/drawing/2014/main" id="{636BF628-0F54-4A93-933F-3561E5E5AA7F}"/>
              </a:ext>
            </a:extLst>
          </p:cNvPr>
          <p:cNvSpPr>
            <a:spLocks noGrp="1"/>
          </p:cNvSpPr>
          <p:nvPr>
            <p:ph idx="1"/>
          </p:nvPr>
        </p:nvSpPr>
        <p:spPr>
          <a:xfrm>
            <a:off x="508360" y="1340706"/>
            <a:ext cx="8992468" cy="5716525"/>
          </a:xfrm>
        </p:spPr>
        <p:txBody>
          <a:bodyPr>
            <a:normAutofit/>
          </a:bodyPr>
          <a:lstStyle/>
          <a:p>
            <a:pPr marL="197485" indent="-197485">
              <a:lnSpc>
                <a:spcPct val="170000"/>
              </a:lnSpc>
            </a:pPr>
            <a:r>
              <a:rPr lang="en-US" dirty="0">
                <a:ea typeface="+mn-lt"/>
                <a:cs typeface="+mn-lt"/>
              </a:rPr>
              <a:t>Complete the flow "Important information about exams and cheating autumn 2023" (it is a FLOWmulti exam).</a:t>
            </a:r>
            <a:endParaRPr lang="en-US" dirty="0"/>
          </a:p>
          <a:p>
            <a:pPr marL="197485" indent="-197485">
              <a:lnSpc>
                <a:spcPct val="170000"/>
              </a:lnSpc>
            </a:pPr>
            <a:r>
              <a:rPr lang="en-US" dirty="0"/>
              <a:t>Download and install the lockdown browser</a:t>
            </a:r>
            <a:endParaRPr lang="en-US" dirty="0">
              <a:cs typeface="Arial"/>
            </a:endParaRPr>
          </a:p>
          <a:p>
            <a:pPr marL="197485" indent="-197485">
              <a:lnSpc>
                <a:spcPct val="170000"/>
              </a:lnSpc>
            </a:pPr>
            <a:r>
              <a:rPr lang="en-US" dirty="0"/>
              <a:t>Open the demo FLOWlock </a:t>
            </a:r>
            <a:endParaRPr lang="en-US" dirty="0">
              <a:cs typeface="Arial"/>
            </a:endParaRPr>
          </a:p>
          <a:p>
            <a:pPr lvl="1">
              <a:lnSpc>
                <a:spcPct val="170000"/>
              </a:lnSpc>
              <a:buFont typeface="Wingdings" panose="05000000000000000000" pitchFamily="2" charset="2"/>
              <a:buChar char="Ø"/>
            </a:pPr>
            <a:r>
              <a:rPr lang="en-US" dirty="0">
                <a:cs typeface="Times New Roman"/>
              </a:rPr>
              <a:t>Create a table</a:t>
            </a:r>
          </a:p>
          <a:p>
            <a:pPr marL="266700" lvl="1" indent="0">
              <a:buNone/>
            </a:pPr>
            <a:endParaRPr lang="en-US" dirty="0"/>
          </a:p>
          <a:p>
            <a:pPr marL="266700" lvl="1" indent="0">
              <a:buNone/>
            </a:pPr>
            <a:endParaRPr lang="en-US" dirty="0"/>
          </a:p>
          <a:p>
            <a:pPr marL="266700" lvl="1" indent="0">
              <a:buNone/>
            </a:pPr>
            <a:endParaRPr lang="en-US" dirty="0"/>
          </a:p>
          <a:p>
            <a:pPr marL="266700" lvl="1" indent="0">
              <a:buNone/>
            </a:pPr>
            <a:endParaRPr lang="en-US" dirty="0"/>
          </a:p>
          <a:p>
            <a:pPr marL="266700" lvl="1" indent="0">
              <a:buNone/>
            </a:pPr>
            <a:endParaRPr lang="en-US" dirty="0"/>
          </a:p>
          <a:p>
            <a:pPr marL="266700" lvl="1" indent="0">
              <a:buNone/>
            </a:pPr>
            <a:endParaRPr lang="en-US" dirty="0"/>
          </a:p>
          <a:p>
            <a:pPr marL="266700" lvl="1" indent="0">
              <a:buNone/>
            </a:pPr>
            <a:endParaRPr lang="en-US" dirty="0"/>
          </a:p>
          <a:p>
            <a:pPr lvl="1">
              <a:buFont typeface="Wingdings" panose="05000000000000000000" pitchFamily="2" charset="2"/>
              <a:buChar char="Ø"/>
            </a:pPr>
            <a:r>
              <a:rPr lang="en-US" dirty="0"/>
              <a:t>Take a picture with your webcam and insert it in the paper</a:t>
            </a:r>
          </a:p>
          <a:p>
            <a:pPr marL="266700" lvl="1" indent="0">
              <a:buNone/>
            </a:pPr>
            <a:endParaRPr lang="en-US" dirty="0"/>
          </a:p>
          <a:p>
            <a:pPr marL="266700" lvl="1" indent="0">
              <a:lnSpc>
                <a:spcPct val="170000"/>
              </a:lnSpc>
              <a:buNone/>
            </a:pPr>
            <a:endParaRPr lang="en-US" dirty="0">
              <a:cs typeface="Times New Roman"/>
            </a:endParaRPr>
          </a:p>
          <a:p>
            <a:pPr marL="197485" indent="-197485">
              <a:buFont typeface="Arial" panose="05000000000000000000" pitchFamily="2" charset="2"/>
              <a:buChar char="•"/>
            </a:pPr>
            <a:endParaRPr lang="nb-NO" dirty="0">
              <a:ea typeface="+mn-lt"/>
              <a:cs typeface="+mn-lt"/>
            </a:endParaRPr>
          </a:p>
          <a:p>
            <a:pPr marL="0" indent="0">
              <a:buNone/>
            </a:pPr>
            <a:endParaRPr lang="nb-NO" dirty="0">
              <a:cs typeface="Arial"/>
            </a:endParaRPr>
          </a:p>
        </p:txBody>
      </p:sp>
      <p:sp>
        <p:nvSpPr>
          <p:cNvPr id="4" name="Slide Number Placeholder 3">
            <a:extLst>
              <a:ext uri="{FF2B5EF4-FFF2-40B4-BE49-F238E27FC236}">
                <a16:creationId xmlns:a16="http://schemas.microsoft.com/office/drawing/2014/main" id="{1E0C9455-E312-4A45-9633-DD50466CAC8E}"/>
              </a:ext>
            </a:extLst>
          </p:cNvPr>
          <p:cNvSpPr>
            <a:spLocks noGrp="1"/>
          </p:cNvSpPr>
          <p:nvPr>
            <p:ph type="sldNum" sz="quarter" idx="12"/>
          </p:nvPr>
        </p:nvSpPr>
        <p:spPr/>
        <p:txBody>
          <a:bodyPr/>
          <a:lstStyle/>
          <a:p>
            <a:fld id="{3FA4DDC8-1D0B-4B83-8CF0-4F24D54506BB}" type="slidenum">
              <a:rPr lang="nb-NO" smtClean="0"/>
              <a:pPr/>
              <a:t>83</a:t>
            </a:fld>
            <a:endParaRPr lang="nb-NO"/>
          </a:p>
        </p:txBody>
      </p:sp>
      <p:pic>
        <p:nvPicPr>
          <p:cNvPr id="5" name="Picture 4">
            <a:extLst>
              <a:ext uri="{FF2B5EF4-FFF2-40B4-BE49-F238E27FC236}">
                <a16:creationId xmlns:a16="http://schemas.microsoft.com/office/drawing/2014/main" id="{FF27CE61-A3A0-47DF-86FF-17B1150F795D}"/>
              </a:ext>
            </a:extLst>
          </p:cNvPr>
          <p:cNvPicPr/>
          <p:nvPr/>
        </p:nvPicPr>
        <p:blipFill>
          <a:blip r:embed="rId2"/>
          <a:stretch>
            <a:fillRect/>
          </a:stretch>
        </p:blipFill>
        <p:spPr>
          <a:xfrm>
            <a:off x="690038" y="4429441"/>
            <a:ext cx="5864637" cy="1597141"/>
          </a:xfrm>
          <a:prstGeom prst="rect">
            <a:avLst/>
          </a:prstGeom>
        </p:spPr>
      </p:pic>
    </p:spTree>
    <p:extLst>
      <p:ext uri="{BB962C8B-B14F-4D97-AF65-F5344CB8AC3E}">
        <p14:creationId xmlns:p14="http://schemas.microsoft.com/office/powerpoint/2010/main" val="25117507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6BF628-0F54-4A93-933F-3561E5E5AA7F}"/>
              </a:ext>
            </a:extLst>
          </p:cNvPr>
          <p:cNvSpPr>
            <a:spLocks noGrp="1"/>
          </p:cNvSpPr>
          <p:nvPr>
            <p:ph idx="1"/>
          </p:nvPr>
        </p:nvSpPr>
        <p:spPr>
          <a:xfrm>
            <a:off x="391053" y="1145193"/>
            <a:ext cx="8933788" cy="5674612"/>
          </a:xfrm>
        </p:spPr>
        <p:txBody>
          <a:bodyPr>
            <a:normAutofit/>
          </a:bodyPr>
          <a:lstStyle/>
          <a:p>
            <a:pPr marL="266700" lvl="1" indent="0">
              <a:lnSpc>
                <a:spcPct val="170000"/>
              </a:lnSpc>
              <a:buNone/>
            </a:pPr>
            <a:endParaRPr lang="en-US" dirty="0">
              <a:ea typeface="+mn-lt"/>
              <a:cs typeface="Times New Roman"/>
            </a:endParaRPr>
          </a:p>
          <a:p>
            <a:pPr marL="0" indent="0">
              <a:buNone/>
            </a:pPr>
            <a:r>
              <a:rPr lang="en-US" b="1" dirty="0">
                <a:solidFill>
                  <a:srgbClr val="FF0000"/>
                </a:solidFill>
                <a:ea typeface="+mn-lt"/>
                <a:cs typeface="+mn-lt"/>
              </a:rPr>
              <a:t>Drop in for help with WISEflow:</a:t>
            </a:r>
            <a:endParaRPr lang="en-US" dirty="0">
              <a:ea typeface="+mn-lt"/>
              <a:cs typeface="+mn-lt"/>
            </a:endParaRPr>
          </a:p>
          <a:p>
            <a:pPr marL="0" indent="0">
              <a:buNone/>
            </a:pPr>
            <a:r>
              <a:rPr lang="en-US" dirty="0">
                <a:ea typeface="+mn-lt"/>
                <a:cs typeface="+mn-lt"/>
              </a:rPr>
              <a:t>November 8th, 12:100 – 14:00 in AUD F</a:t>
            </a:r>
          </a:p>
          <a:p>
            <a:pPr marL="0" indent="0">
              <a:buNone/>
            </a:pPr>
            <a:endParaRPr lang="nb-NO" dirty="0">
              <a:ea typeface="+mn-lt"/>
              <a:cs typeface="+mn-lt"/>
            </a:endParaRPr>
          </a:p>
          <a:p>
            <a:pPr marL="0" indent="0">
              <a:buNone/>
            </a:pPr>
            <a:endParaRPr lang="nb-NO" dirty="0">
              <a:cs typeface="Arial"/>
            </a:endParaRPr>
          </a:p>
        </p:txBody>
      </p:sp>
      <p:sp>
        <p:nvSpPr>
          <p:cNvPr id="4" name="Slide Number Placeholder 3">
            <a:extLst>
              <a:ext uri="{FF2B5EF4-FFF2-40B4-BE49-F238E27FC236}">
                <a16:creationId xmlns:a16="http://schemas.microsoft.com/office/drawing/2014/main" id="{1E0C9455-E312-4A45-9633-DD50466CAC8E}"/>
              </a:ext>
            </a:extLst>
          </p:cNvPr>
          <p:cNvSpPr>
            <a:spLocks noGrp="1"/>
          </p:cNvSpPr>
          <p:nvPr>
            <p:ph type="sldNum" sz="quarter" idx="12"/>
          </p:nvPr>
        </p:nvSpPr>
        <p:spPr/>
        <p:txBody>
          <a:bodyPr/>
          <a:lstStyle/>
          <a:p>
            <a:fld id="{3FA4DDC8-1D0B-4B83-8CF0-4F24D54506BB}" type="slidenum">
              <a:rPr lang="nb-NO" smtClean="0"/>
              <a:pPr/>
              <a:t>84</a:t>
            </a:fld>
            <a:endParaRPr lang="nb-NO"/>
          </a:p>
        </p:txBody>
      </p:sp>
    </p:spTree>
    <p:extLst>
      <p:ext uri="{BB962C8B-B14F-4D97-AF65-F5344CB8AC3E}">
        <p14:creationId xmlns:p14="http://schemas.microsoft.com/office/powerpoint/2010/main" val="34534910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65EAC9A-5C8D-462E-AA2A-14CB7117C57C}"/>
              </a:ext>
            </a:extLst>
          </p:cNvPr>
          <p:cNvSpPr txBox="1"/>
          <p:nvPr/>
        </p:nvSpPr>
        <p:spPr>
          <a:xfrm>
            <a:off x="965994" y="3171031"/>
            <a:ext cx="4032264" cy="523220"/>
          </a:xfrm>
          <a:prstGeom prst="rect">
            <a:avLst/>
          </a:prstGeom>
          <a:noFill/>
        </p:spPr>
        <p:txBody>
          <a:bodyPr wrap="square" lIns="91440" tIns="45720" rIns="91440" bIns="45720" rtlCol="0" anchor="t">
            <a:spAutoFit/>
          </a:bodyPr>
          <a:lstStyle/>
          <a:p>
            <a:r>
              <a:rPr lang="en-US" sz="2800">
                <a:solidFill>
                  <a:schemeClr val="bg2">
                    <a:lumMod val="50000"/>
                  </a:schemeClr>
                </a:solidFill>
              </a:rPr>
              <a:t>Thank you for attention</a:t>
            </a:r>
            <a:endParaRPr lang="en-US" sz="2800">
              <a:solidFill>
                <a:schemeClr val="bg2">
                  <a:lumMod val="50000"/>
                </a:schemeClr>
              </a:solidFill>
              <a:cs typeface="Arial"/>
            </a:endParaRPr>
          </a:p>
        </p:txBody>
      </p:sp>
    </p:spTree>
    <p:extLst>
      <p:ext uri="{BB962C8B-B14F-4D97-AF65-F5344CB8AC3E}">
        <p14:creationId xmlns:p14="http://schemas.microsoft.com/office/powerpoint/2010/main" val="3768806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442" y="1456102"/>
            <a:ext cx="8582271" cy="5358774"/>
          </a:xfrm>
        </p:spPr>
        <p:txBody>
          <a:bodyPr>
            <a:normAutofit/>
          </a:bodyPr>
          <a:lstStyle/>
          <a:p>
            <a:pPr marL="197485" indent="-197485"/>
            <a:r>
              <a:rPr lang="en-US" sz="2200"/>
              <a:t>Cheating is a violation of the regulations and the University and University Colleges Act. </a:t>
            </a:r>
            <a:endParaRPr lang="en-US" sz="2200">
              <a:cs typeface="Arial"/>
            </a:endParaRPr>
          </a:p>
          <a:p>
            <a:pPr marL="197485" indent="-197485"/>
            <a:endParaRPr lang="en-US" sz="2200"/>
          </a:p>
          <a:p>
            <a:pPr marL="197485" indent="-197485"/>
            <a:r>
              <a:rPr lang="en-US" sz="2200"/>
              <a:t>It may result in you being banned from NHH and all Norwegian universities and university colleges for up to two semesters, in addition to having your grade annulled.</a:t>
            </a:r>
            <a:endParaRPr lang="en-US" sz="2200">
              <a:cs typeface="Arial"/>
            </a:endParaRPr>
          </a:p>
          <a:p>
            <a:pPr marL="197485" indent="-197485"/>
            <a:endParaRPr lang="en-US" sz="2200"/>
          </a:p>
          <a:p>
            <a:pPr marL="197485" indent="-197485"/>
            <a:r>
              <a:rPr lang="en-US" sz="2200"/>
              <a:t>It is your responsibility as a student to familiarize yourself with the regulations regarding cheating. Ignorance of the regulations is no excuse.</a:t>
            </a:r>
            <a:endParaRPr lang="en-US" sz="2200">
              <a:cs typeface="Arial"/>
            </a:endParaRPr>
          </a:p>
          <a:p>
            <a:pPr marL="0" indent="0">
              <a:buNone/>
            </a:pPr>
            <a:r>
              <a:rPr lang="en-US" sz="2200">
                <a:ea typeface="+mn-lt"/>
                <a:cs typeface="+mn-lt"/>
                <a:hlinkClick r:id="rId3"/>
              </a:rPr>
              <a:t>More information: Information about cheating</a:t>
            </a:r>
            <a:endParaRPr lang="en-US" sz="2200">
              <a:ea typeface="+mn-lt"/>
              <a:cs typeface="+mn-lt"/>
            </a:endParaRPr>
          </a:p>
          <a:p>
            <a:pPr marL="197485" indent="-197485"/>
            <a:endParaRPr lang="en-US" sz="2200">
              <a:cs typeface="Arial"/>
            </a:endParaRPr>
          </a:p>
        </p:txBody>
      </p:sp>
      <p:sp>
        <p:nvSpPr>
          <p:cNvPr id="4" name="Slide Number Placeholder 3"/>
          <p:cNvSpPr>
            <a:spLocks noGrp="1"/>
          </p:cNvSpPr>
          <p:nvPr>
            <p:ph type="sldNum" sz="quarter" idx="12"/>
          </p:nvPr>
        </p:nvSpPr>
        <p:spPr/>
        <p:txBody>
          <a:bodyPr/>
          <a:lstStyle/>
          <a:p>
            <a:fld id="{3FA4DDC8-1D0B-4B83-8CF0-4F24D54506BB}" type="slidenum">
              <a:rPr lang="nb-NO" smtClean="0"/>
              <a:pPr/>
              <a:t>9</a:t>
            </a:fld>
            <a:endParaRPr lang="nb-NO"/>
          </a:p>
        </p:txBody>
      </p:sp>
      <p:sp>
        <p:nvSpPr>
          <p:cNvPr id="5" name="Title 4"/>
          <p:cNvSpPr>
            <a:spLocks noGrp="1"/>
          </p:cNvSpPr>
          <p:nvPr>
            <p:ph type="title"/>
          </p:nvPr>
        </p:nvSpPr>
        <p:spPr/>
        <p:txBody>
          <a:bodyPr>
            <a:normAutofit/>
          </a:bodyPr>
          <a:lstStyle/>
          <a:p>
            <a:pPr algn="ctr"/>
            <a:r>
              <a:rPr lang="nb-NO" sz="4800" b="1" err="1"/>
              <a:t>Cheating</a:t>
            </a:r>
            <a:endParaRPr lang="nb-NO" sz="4800" b="1"/>
          </a:p>
        </p:txBody>
      </p:sp>
    </p:spTree>
    <p:extLst>
      <p:ext uri="{BB962C8B-B14F-4D97-AF65-F5344CB8AC3E}">
        <p14:creationId xmlns:p14="http://schemas.microsoft.com/office/powerpoint/2010/main" val="1750224226"/>
      </p:ext>
    </p:extLst>
  </p:cSld>
  <p:clrMapOvr>
    <a:masterClrMapping/>
  </p:clrMapOvr>
</p:sld>
</file>

<file path=ppt/theme/theme1.xml><?xml version="1.0" encoding="utf-8"?>
<a:theme xmlns:a="http://schemas.openxmlformats.org/drawingml/2006/main" name="Office-tema">
  <a:themeElements>
    <a:clrScheme name="Custom 2">
      <a:dk1>
        <a:sysClr val="windowText" lastClr="000000"/>
      </a:dk1>
      <a:lt1>
        <a:sysClr val="window" lastClr="FFFFFF"/>
      </a:lt1>
      <a:dk2>
        <a:srgbClr val="003A54"/>
      </a:dk2>
      <a:lt2>
        <a:srgbClr val="E2E477"/>
      </a:lt2>
      <a:accent1>
        <a:srgbClr val="D1520F"/>
      </a:accent1>
      <a:accent2>
        <a:srgbClr val="C9CACC"/>
      </a:accent2>
      <a:accent3>
        <a:srgbClr val="E2E477"/>
      </a:accent3>
      <a:accent4>
        <a:srgbClr val="C8E1E4"/>
      </a:accent4>
      <a:accent5>
        <a:srgbClr val="A1C5CA"/>
      </a:accent5>
      <a:accent6>
        <a:srgbClr val="BEB7AD"/>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err="1" smtClean="0">
            <a:solidFill>
              <a:srgbClr val="00314A"/>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800" dirty="0" err="1"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Presentation1" id="{B4F1A44B-EF86-4C8D-85FE-C7630C9407D0}" vid="{33CB2292-48F7-4D7C-9BC2-8D6949463D26}"/>
    </a:ext>
  </a:extLst>
</a:theme>
</file>

<file path=ppt/theme/theme2.xml><?xml version="1.0" encoding="utf-8"?>
<a:theme xmlns:a="http://schemas.openxmlformats.org/drawingml/2006/main" name="blank">
  <a:themeElements>
    <a:clrScheme name="NHH">
      <a:dk1>
        <a:sysClr val="windowText" lastClr="000000"/>
      </a:dk1>
      <a:lt1>
        <a:sysClr val="window" lastClr="FFFFFF"/>
      </a:lt1>
      <a:dk2>
        <a:srgbClr val="003A54"/>
      </a:dk2>
      <a:lt2>
        <a:srgbClr val="C9CACC"/>
      </a:lt2>
      <a:accent1>
        <a:srgbClr val="D1520F"/>
      </a:accent1>
      <a:accent2>
        <a:srgbClr val="C9CACC"/>
      </a:accent2>
      <a:accent3>
        <a:srgbClr val="919295"/>
      </a:accent3>
      <a:accent4>
        <a:srgbClr val="C8E1E4"/>
      </a:accent4>
      <a:accent5>
        <a:srgbClr val="A1C5CA"/>
      </a:accent5>
      <a:accent6>
        <a:srgbClr val="BEB7AD"/>
      </a:accent6>
      <a:hlink>
        <a:srgbClr val="0000FF"/>
      </a:hlink>
      <a:folHlink>
        <a:srgbClr val="800080"/>
      </a:folHlink>
    </a:clrScheme>
    <a:fontScheme name="Office klassis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spPr>
      <a:bodyPr rtlCol="0" anchor="ctr"/>
      <a:lstStyle>
        <a:defPPr algn="ctr">
          <a:defRPr dirty="0" err="1" smtClean="0">
            <a:solidFill>
              <a:srgbClr val="00314A"/>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800" dirty="0" err="1" smtClean="0">
            <a:solidFill>
              <a:schemeClr val="tx1">
                <a:lumMod val="75000"/>
                <a:lumOff val="25000"/>
              </a:schemeClr>
            </a:solidFill>
          </a:defRPr>
        </a:defPPr>
      </a:lstStyle>
    </a:tx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D9D149895E1664C8A4F36628888F44C" ma:contentTypeVersion="15" ma:contentTypeDescription="Opprett et nytt dokument." ma:contentTypeScope="" ma:versionID="b2bb54eba0ea749f6854f7c2235b3b4f">
  <xsd:schema xmlns:xsd="http://www.w3.org/2001/XMLSchema" xmlns:xs="http://www.w3.org/2001/XMLSchema" xmlns:p="http://schemas.microsoft.com/office/2006/metadata/properties" xmlns:ns2="047d78e3-850c-482e-984f-086b84577188" xmlns:ns3="113c9006-cbcd-4dd1-99dc-620a39c10f84" targetNamespace="http://schemas.microsoft.com/office/2006/metadata/properties" ma:root="true" ma:fieldsID="f508f9bdbe9ad4400c34e110e9d968fe" ns2:_="" ns3:_="">
    <xsd:import namespace="047d78e3-850c-482e-984f-086b84577188"/>
    <xsd:import namespace="113c9006-cbcd-4dd1-99dc-620a39c10f8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7d78e3-850c-482e-984f-086b845771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lcf76f155ced4ddcb4097134ff3c332f" ma:index="16" nillable="true" ma:taxonomy="true" ma:internalName="lcf76f155ced4ddcb4097134ff3c332f" ma:taxonomyFieldName="MediaServiceImageTags" ma:displayName="Bildemerkelapper" ma:readOnly="false" ma:fieldId="{5cf76f15-5ced-4ddc-b409-7134ff3c332f}" ma:taxonomyMulti="true" ma:sspId="1e71c625-46c0-40f9-b5bc-6dd1c5b27515"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3c9006-cbcd-4dd1-99dc-620a39c10f84"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ingsdetaljer" ma:internalName="SharedWithDetails" ma:readOnly="true">
      <xsd:simpleType>
        <xsd:restriction base="dms:Note">
          <xsd:maxLength value="255"/>
        </xsd:restriction>
      </xsd:simpleType>
    </xsd:element>
    <xsd:element name="TaxCatchAll" ma:index="17" nillable="true" ma:displayName="Taxonomy Catch All Column" ma:hidden="true" ma:list="{83556fd1-b2af-45c1-b44b-7b786c890cc1}" ma:internalName="TaxCatchAll" ma:showField="CatchAllData" ma:web="113c9006-cbcd-4dd1-99dc-620a39c10f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47d78e3-850c-482e-984f-086b84577188">
      <Terms xmlns="http://schemas.microsoft.com/office/infopath/2007/PartnerControls"/>
    </lcf76f155ced4ddcb4097134ff3c332f>
    <TaxCatchAll xmlns="113c9006-cbcd-4dd1-99dc-620a39c10f8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EEAC01-9B6B-4B5A-B35F-1D584C3066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7d78e3-850c-482e-984f-086b84577188"/>
    <ds:schemaRef ds:uri="113c9006-cbcd-4dd1-99dc-620a39c10f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A5CD8E-AD2A-45F9-990A-624A3A633F8D}">
  <ds:schemaRefs>
    <ds:schemaRef ds:uri="047d78e3-850c-482e-984f-086b84577188"/>
    <ds:schemaRef ds:uri="113c9006-cbcd-4dd1-99dc-620a39c10f84"/>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7A2E78C-EC20-4AB1-8B56-24C580A8A3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Regular_4_3_NHH</Template>
  <TotalTime>324</TotalTime>
  <Words>4000</Words>
  <Application>Microsoft Office PowerPoint</Application>
  <PresentationFormat>Custom</PresentationFormat>
  <Paragraphs>571</Paragraphs>
  <Slides>85</Slides>
  <Notes>34</Notes>
  <HiddenSlides>1</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2</vt:i4>
      </vt:variant>
      <vt:variant>
        <vt:lpstr>Slide Titles</vt:lpstr>
      </vt:variant>
      <vt:variant>
        <vt:i4>85</vt:i4>
      </vt:variant>
    </vt:vector>
  </HeadingPairs>
  <TitlesOfParts>
    <vt:vector size="97" baseType="lpstr">
      <vt:lpstr>Arial</vt:lpstr>
      <vt:lpstr>Calibri</vt:lpstr>
      <vt:lpstr>Georgia</vt:lpstr>
      <vt:lpstr>Script</vt:lpstr>
      <vt:lpstr>Symbol</vt:lpstr>
      <vt:lpstr>Times New Roman</vt:lpstr>
      <vt:lpstr>Verdana</vt:lpstr>
      <vt:lpstr>Wingdings</vt:lpstr>
      <vt:lpstr>Office-tema</vt:lpstr>
      <vt:lpstr>blank</vt:lpstr>
      <vt:lpstr>Utklipp</vt:lpstr>
      <vt:lpstr>Clip</vt:lpstr>
      <vt:lpstr>  Exams Rules and regulations Practical details Electronic exam in WISEflow Tips and advice   Tatiana Pozolotina  Section for exams     </vt:lpstr>
      <vt:lpstr>Important information </vt:lpstr>
      <vt:lpstr>Withdrawal deadline  </vt:lpstr>
      <vt:lpstr>Examination attemps </vt:lpstr>
      <vt:lpstr>Illness before the exam </vt:lpstr>
      <vt:lpstr>Illness during the exam </vt:lpstr>
      <vt:lpstr> Re-sit exam </vt:lpstr>
      <vt:lpstr>    Re-sit examination  </vt:lpstr>
      <vt:lpstr>Cheating</vt:lpstr>
      <vt:lpstr> Cheating at school exams</vt:lpstr>
      <vt:lpstr>Permitted support materials</vt:lpstr>
      <vt:lpstr>Calculator</vt:lpstr>
      <vt:lpstr>Dictionary</vt:lpstr>
      <vt:lpstr>Cheating at home exams, compulsory activities and other written submissions</vt:lpstr>
      <vt:lpstr>Special examination arrangements </vt:lpstr>
      <vt:lpstr>Before the exams</vt:lpstr>
      <vt:lpstr>The day of the exam</vt:lpstr>
      <vt:lpstr>    ID</vt:lpstr>
      <vt:lpstr>During the exam</vt:lpstr>
      <vt:lpstr> Show consideration for others! </vt:lpstr>
      <vt:lpstr>PowerPoint Presentation</vt:lpstr>
      <vt:lpstr>Grades</vt:lpstr>
      <vt:lpstr>Grades</vt:lpstr>
      <vt:lpstr>Grade explanation and grade appeal</vt:lpstr>
      <vt:lpstr>Grade appeal</vt:lpstr>
      <vt:lpstr>Grade appeal</vt:lpstr>
      <vt:lpstr>WISEflow for participants</vt:lpstr>
      <vt:lpstr>Types of FLOWs</vt:lpstr>
      <vt:lpstr>Types of FLOWs</vt:lpstr>
      <vt:lpstr>Types of FLOWs</vt:lpstr>
      <vt:lpstr>Before the exam</vt:lpstr>
      <vt:lpstr>Logging in</vt:lpstr>
      <vt:lpstr>Logging in</vt:lpstr>
      <vt:lpstr>Logging in with FEIDE</vt:lpstr>
      <vt:lpstr>Participant </vt:lpstr>
      <vt:lpstr>3. Use guides and practice in demo flows</vt:lpstr>
      <vt:lpstr>PowerPoint Presentation</vt:lpstr>
      <vt:lpstr>3. Where can I find manuals for exams?</vt:lpstr>
      <vt:lpstr>3. Where can I find manuals for exams?</vt:lpstr>
      <vt:lpstr>3. Where can I find information/ manuals for exams?</vt:lpstr>
      <vt:lpstr>  Laptop requirements</vt:lpstr>
      <vt:lpstr>4. Check the PC, mouse, keyboard, WEB camera</vt:lpstr>
      <vt:lpstr>Home exam</vt:lpstr>
      <vt:lpstr>Home exam</vt:lpstr>
      <vt:lpstr>Uploading and submitting your answer paper</vt:lpstr>
      <vt:lpstr>Uploading and submitting your answer paper</vt:lpstr>
      <vt:lpstr>Group exam</vt:lpstr>
      <vt:lpstr>Group exam</vt:lpstr>
      <vt:lpstr>Uploading and submitting your answer paper</vt:lpstr>
      <vt:lpstr>Home exam</vt:lpstr>
      <vt:lpstr>If you experience technical problems with submission</vt:lpstr>
      <vt:lpstr>If you experience technical problems with submission</vt:lpstr>
      <vt:lpstr>If you experience technical problems with submission</vt:lpstr>
      <vt:lpstr>Home exam</vt:lpstr>
      <vt:lpstr>Home exam</vt:lpstr>
      <vt:lpstr>Exam in WISEflow</vt:lpstr>
      <vt:lpstr>School exam</vt:lpstr>
      <vt:lpstr>Download lockdown browser for school exams</vt:lpstr>
      <vt:lpstr>PowerPoint Presentation</vt:lpstr>
      <vt:lpstr>FLOWlock</vt:lpstr>
      <vt:lpstr>Navigation</vt:lpstr>
      <vt:lpstr>Navigation: Assignment</vt:lpstr>
      <vt:lpstr>Revisions</vt:lpstr>
      <vt:lpstr>Appendix manager</vt:lpstr>
      <vt:lpstr>Appendix manager</vt:lpstr>
      <vt:lpstr>Formula editor</vt:lpstr>
      <vt:lpstr>WEBCAM</vt:lpstr>
      <vt:lpstr>Appendix manager</vt:lpstr>
      <vt:lpstr>FLOWmulti: the interactive exam</vt:lpstr>
      <vt:lpstr>FLOWmulti: the interactive exam</vt:lpstr>
      <vt:lpstr>Annotation tools: changes visible only to you</vt:lpstr>
      <vt:lpstr>Appendix manager</vt:lpstr>
      <vt:lpstr>Appendix manager</vt:lpstr>
      <vt:lpstr>Appendix manager</vt:lpstr>
      <vt:lpstr>Math essay in FLOWmulti</vt:lpstr>
      <vt:lpstr>School exam</vt:lpstr>
      <vt:lpstr>School exam</vt:lpstr>
      <vt:lpstr>School exam</vt:lpstr>
      <vt:lpstr>Direct messages</vt:lpstr>
      <vt:lpstr>Submitting and exiting lockdown browser</vt:lpstr>
      <vt:lpstr>Exams in Device monitor</vt:lpstr>
      <vt:lpstr>Exams with Device monitor</vt:lpstr>
      <vt:lpstr>Practical assignments</vt:lpstr>
      <vt:lpstr>PowerPoint Presentation</vt:lpstr>
      <vt:lpstr>PowerPoint Presentation</vt:lpstr>
    </vt:vector>
  </TitlesOfParts>
  <Company>Norges Handelshoyskole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Tatiana Pozolotina</dc:creator>
  <dc:description>Template by addpoint.no</dc:description>
  <cp:lastModifiedBy>Tatiana Pozolotina</cp:lastModifiedBy>
  <cp:revision>2</cp:revision>
  <dcterms:created xsi:type="dcterms:W3CDTF">2020-02-12T12:01:40Z</dcterms:created>
  <dcterms:modified xsi:type="dcterms:W3CDTF">2023-11-02T09:20:21Z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y fmtid="{D5CDD505-2E9C-101B-9397-08002B2CF9AE}" pid="3" name="ContentTypeId">
    <vt:lpwstr>0x0101002D9D149895E1664C8A4F36628888F44C</vt:lpwstr>
  </property>
  <property fmtid="{D5CDD505-2E9C-101B-9397-08002B2CF9AE}" pid="4" name="MediaServiceImageTags">
    <vt:lpwstr/>
  </property>
</Properties>
</file>